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heme/theme2.xml" ContentType="application/vnd.openxmlformats-officedocument.them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heme/theme3.xml" ContentType="application/vnd.openxmlformats-officedocument.them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1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2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notesSlides/notesSlide3.xml" ContentType="application/vnd.openxmlformats-officedocument.presentationml.notesSlide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4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5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6.xml" ContentType="application/vnd.openxmlformats-officedocument.presentationml.notesSlid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7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notesSlides/notesSlide8.xml" ContentType="application/vnd.openxmlformats-officedocument.presentationml.notesSlide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notesSlides/notesSlide9.xml" ContentType="application/vnd.openxmlformats-officedocument.presentationml.notesSlide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notesSlides/notesSlide10.xml" ContentType="application/vnd.openxmlformats-officedocument.presentationml.notesSlide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notesSlides/notesSlide11.xml" ContentType="application/vnd.openxmlformats-officedocument.presentationml.notesSlide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notesSlides/notesSlide12.xml" ContentType="application/vnd.openxmlformats-officedocument.presentationml.notesSlide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515" r:id="rId2"/>
    <p:sldId id="937" r:id="rId3"/>
    <p:sldId id="939" r:id="rId4"/>
    <p:sldId id="1003" r:id="rId5"/>
    <p:sldId id="940" r:id="rId6"/>
    <p:sldId id="941" r:id="rId7"/>
    <p:sldId id="946" r:id="rId8"/>
    <p:sldId id="1007" r:id="rId9"/>
    <p:sldId id="947" r:id="rId10"/>
    <p:sldId id="1010" r:id="rId11"/>
    <p:sldId id="957" r:id="rId12"/>
    <p:sldId id="958" r:id="rId13"/>
    <p:sldId id="1011" r:id="rId14"/>
    <p:sldId id="945" r:id="rId15"/>
    <p:sldId id="960" r:id="rId16"/>
    <p:sldId id="1012" r:id="rId17"/>
    <p:sldId id="980" r:id="rId18"/>
    <p:sldId id="1013" r:id="rId19"/>
    <p:sldId id="1014" r:id="rId20"/>
    <p:sldId id="964" r:id="rId21"/>
    <p:sldId id="981" r:id="rId22"/>
    <p:sldId id="982" r:id="rId23"/>
    <p:sldId id="1016" r:id="rId24"/>
    <p:sldId id="1017" r:id="rId25"/>
    <p:sldId id="1018" r:id="rId26"/>
    <p:sldId id="1027" r:id="rId27"/>
    <p:sldId id="1019" r:id="rId28"/>
    <p:sldId id="1028" r:id="rId29"/>
    <p:sldId id="1026" r:id="rId30"/>
    <p:sldId id="1020" r:id="rId31"/>
    <p:sldId id="1021" r:id="rId32"/>
    <p:sldId id="1023" r:id="rId33"/>
    <p:sldId id="1024" r:id="rId34"/>
    <p:sldId id="975" r:id="rId35"/>
    <p:sldId id="1025" r:id="rId36"/>
  </p:sldIdLst>
  <p:sldSz cx="12192000" cy="6858000"/>
  <p:notesSz cx="6858000" cy="9144000"/>
  <p:custDataLst>
    <p:tags r:id="rId39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>
          <p15:clr>
            <a:srgbClr val="A4A3A4"/>
          </p15:clr>
        </p15:guide>
        <p15:guide id="2" pos="429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581" y="77"/>
      </p:cViewPr>
      <p:guideLst>
        <p:guide orient="horz" pos="2120"/>
        <p:guide pos="4294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heme" Target="../theme/theme3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noProof="1" smtClean="0">
                <a:cs typeface="+mn-ea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2" Type="http://schemas.openxmlformats.org/officeDocument/2006/relationships/tags" Target="../tags/tag83.xml"/><Relationship Id="rId1" Type="http://schemas.openxmlformats.org/officeDocument/2006/relationships/theme" Target="../theme/theme2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/>
          </p:cNvSpPr>
          <p:nvPr>
            <p:ph type="sldImg"/>
            <p:custDataLst>
              <p:tags r:id="rId2"/>
            </p:custDataLst>
          </p:nvPr>
        </p:nvSpPr>
        <p:spPr>
          <a:xfrm>
            <a:off x="408870" y="754063"/>
            <a:ext cx="585611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18435" name="Rectangle 3"/>
          <p:cNvSpPr>
            <a:spLocks noGrp="1"/>
          </p:cNvSpPr>
          <p:nvPr>
            <p:ph type="body" sz="quarter" idx="1"/>
            <p:custDataLst>
              <p:tags r:id="rId3"/>
            </p:custDataLst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/>
            <a:r>
              <a:rPr lang="zh-CN" altLang="en-US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 idx="2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dt" idx="3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200" noProof="1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200" noProof="1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‹#›</a:t>
            </a:fld>
            <a:endParaRPr lang="zh-CN" altLang="en-US" sz="1200" strike="noStrike" noProof="1">
              <a:ea typeface="黑体" panose="02010609060101010101" pitchFamily="49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黑体" panose="02010609060101010101" pitchFamily="49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32.xml"/><Relationship Id="rId2" Type="http://schemas.openxmlformats.org/officeDocument/2006/relationships/tags" Target="../tags/tag331.xml"/><Relationship Id="rId1" Type="http://schemas.openxmlformats.org/officeDocument/2006/relationships/tags" Target="../tags/tag330.xml"/><Relationship Id="rId5" Type="http://schemas.openxmlformats.org/officeDocument/2006/relationships/slide" Target="../slides/slide14.xml"/><Relationship Id="rId4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38.xml"/><Relationship Id="rId2" Type="http://schemas.openxmlformats.org/officeDocument/2006/relationships/tags" Target="../tags/tag337.xml"/><Relationship Id="rId1" Type="http://schemas.openxmlformats.org/officeDocument/2006/relationships/tags" Target="../tags/tag336.xml"/><Relationship Id="rId5" Type="http://schemas.openxmlformats.org/officeDocument/2006/relationships/slide" Target="../slides/slide15.xml"/><Relationship Id="rId4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34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5" Type="http://schemas.openxmlformats.org/officeDocument/2006/relationships/slide" Target="../slides/slide20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5" Type="http://schemas.openxmlformats.org/officeDocument/2006/relationships/slide" Target="../slides/slide2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slide" Target="../slides/slide5.xml"/><Relationship Id="rId4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5" Type="http://schemas.openxmlformats.org/officeDocument/2006/relationships/slide" Target="../slides/slide6.xml"/><Relationship Id="rId4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50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5" Type="http://schemas.openxmlformats.org/officeDocument/2006/relationships/slide" Target="../slides/slide7.xml"/><Relationship Id="rId4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Relationship Id="rId5" Type="http://schemas.openxmlformats.org/officeDocument/2006/relationships/slide" Target="../slides/slide9.xml"/><Relationship Id="rId4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02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5" Type="http://schemas.openxmlformats.org/officeDocument/2006/relationships/slide" Target="../slides/slide11.xml"/><Relationship Id="rId4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5" Type="http://schemas.openxmlformats.org/officeDocument/2006/relationships/slide" Target="../slides/slide12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048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608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608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14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813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813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15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5017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5017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20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253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253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2662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2662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3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0722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0723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5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2770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2771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6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4818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4819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7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3686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3686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9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198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198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11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xfrm>
            <a:off x="408870" y="754063"/>
            <a:ext cx="5856110" cy="3294062"/>
          </a:xfrm>
        </p:spPr>
      </p:sp>
      <p:sp>
        <p:nvSpPr>
          <p:cNvPr id="44034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lang="zh-CN" altLang="en-US"/>
          </a:p>
        </p:txBody>
      </p:sp>
      <p:sp>
        <p:nvSpPr>
          <p:cNvPr id="44035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/>
          <a:p>
            <a:pPr lvl="0" algn="r"/>
            <a:fld id="{9A0DB2DC-4C9A-4742-B13C-FB6460FD3503}" type="slidenum">
              <a:rPr lang="zh-CN" altLang="en-US" sz="1200">
                <a:latin typeface="Arial" panose="020B0604020202020204" pitchFamily="34" charset="0"/>
                <a:ea typeface="黑体" panose="02010609060101010101" pitchFamily="49" charset="-122"/>
              </a:rPr>
              <a:t>12</a:t>
            </a:fld>
            <a:endParaRPr lang="zh-CN" altLang="en-US" sz="120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7" Type="http://schemas.openxmlformats.org/officeDocument/2006/relationships/image" Target="../media/image1.pn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7" Type="http://schemas.openxmlformats.org/officeDocument/2006/relationships/image" Target="../media/image1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5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9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9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1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2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10" Type="http://schemas.openxmlformats.org/officeDocument/2006/relationships/image" Target="../media/image1.png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image" Target="../media/image1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8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ea typeface="黑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 文本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标题，文本与两项内容"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2167" y="685800"/>
            <a:ext cx="11387667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  <p:custDataLst>
              <p:tags r:id="rId2"/>
            </p:custDataLst>
          </p:nvPr>
        </p:nvSpPr>
        <p:spPr>
          <a:xfrm>
            <a:off x="406400" y="1981200"/>
            <a:ext cx="5592233" cy="38862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201833" y="19812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201833" y="4000500"/>
            <a:ext cx="5592233" cy="18669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402167" y="6019800"/>
            <a:ext cx="3052233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>
          <a:xfrm>
            <a:off x="4165600" y="6019800"/>
            <a:ext cx="3860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ct val="0"/>
              </a:spcBef>
              <a:spcAft>
                <a:spcPct val="0"/>
              </a:spcAft>
              <a:buFontTx/>
              <a:buNone/>
              <a:defRPr noProof="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37600" y="6019800"/>
            <a:ext cx="3052233" cy="476250"/>
          </a:xfrm>
          <a:prstGeom prst="rect">
            <a:avLst/>
          </a:prstGeom>
        </p:spPr>
        <p:txBody>
          <a:bodyPr anchor="ctr"/>
          <a:lstStyle/>
          <a:p>
            <a:pPr lvl="0" eaLnBrk="1" fontAlgn="base" hangingPunct="1"/>
            <a:fld id="{9A0DB2DC-4C9A-4742-B13C-FB6460FD3503}" type="slidenum">
              <a:rPr lang="en-US" altLang="zh-CN" sz="1200" strike="noStrike" noProof="1">
                <a:solidFill>
                  <a:srgbClr val="898989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z="1200" strike="noStrike" noProof="1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bg>
      <p:bgPr>
        <a:blipFill rotWithShape="0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6197600" y="3938588"/>
            <a:ext cx="5384800" cy="21875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6" name="Rectangle 4"/>
          <p:cNvSpPr>
            <a:spLocks noGrp="1"/>
          </p:cNvSpPr>
          <p:nvPr>
            <p:ph type="dt" sz="half" idx="12"/>
            <p:custDataLst>
              <p:tags r:id="rId5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5"/>
          <p:cNvSpPr>
            <a:spLocks noGrp="1"/>
          </p:cNvSpPr>
          <p:nvPr>
            <p:ph type="ftr" sz="quarter" idx="13"/>
            <p:custDataLst>
              <p:tags r:id="rId6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6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9600" y="1600200"/>
            <a:ext cx="10972800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黑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  <p:custDataLst>
              <p:tags r:id="rId3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5"/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  <p:custDataLst>
              <p:tags r:id="rId5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05728" y="1600200"/>
            <a:ext cx="5376672" cy="45259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bg>
      <p:bgPr>
        <a:blipFill rotWithShape="0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>
                <a:ea typeface="黑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Rectangle 4"/>
          <p:cNvSpPr>
            <a:spLocks noGrp="1"/>
          </p:cNvSpPr>
          <p:nvPr>
            <p:ph type="dt" sz="half" idx="12"/>
            <p:custDataLst>
              <p:tags r:id="rId6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Rectangle 5"/>
          <p:cNvSpPr>
            <a:spLocks noGrp="1"/>
          </p:cNvSpPr>
          <p:nvPr>
            <p:ph type="ftr" sz="quarter" idx="13"/>
            <p:custDataLst>
              <p:tags r:id="rId7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Rectangle 6"/>
          <p:cNvSpPr>
            <a:spLocks noGrp="1"/>
          </p:cNvSpPr>
          <p:nvPr>
            <p:ph type="sldNum" sz="quarter" idx="14"/>
            <p:custDataLst>
              <p:tags r:id="rId8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bg>
      <p:bgPr>
        <a:blipFill rotWithShape="0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ectangle 5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Rectangle 6"/>
          <p:cNvSpPr>
            <a:spLocks noGrp="1"/>
          </p:cNvSpPr>
          <p:nvPr>
            <p:ph type="sldNum" sz="quarter" idx="4"/>
            <p:custDataLst>
              <p:tags r:id="rId3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>
                <a:ea typeface="黑体" panose="02010609060101010101" pitchFamily="49" charset="-122"/>
              </a:defRPr>
            </a:lvl1pPr>
            <a:lvl2pPr>
              <a:defRPr sz="2100">
                <a:ea typeface="黑体" panose="02010609060101010101" pitchFamily="49" charset="-122"/>
              </a:defRPr>
            </a:lvl2pPr>
            <a:lvl3pPr>
              <a:defRPr sz="1800">
                <a:ea typeface="黑体" panose="02010609060101010101" pitchFamily="49" charset="-122"/>
              </a:defRPr>
            </a:lvl3pPr>
            <a:lvl4pPr>
              <a:defRPr sz="1500">
                <a:ea typeface="黑体" panose="02010609060101010101" pitchFamily="49" charset="-122"/>
              </a:defRPr>
            </a:lvl4pPr>
            <a:lvl5pPr>
              <a:defRPr sz="1500">
                <a:ea typeface="黑体" panose="02010609060101010101" pitchFamily="49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bg>
      <p:bgPr>
        <a:blipFill rotWithShape="0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>
                <a:ea typeface="黑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2"/>
            <p:custDataLst>
              <p:tags r:id="rId4"/>
            </p:custDataLst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3"/>
            <p:custDataLst>
              <p:tags r:id="rId5"/>
            </p:custDataLst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4"/>
            <p:custDataLst>
              <p:tags r:id="rId6"/>
            </p:custDataLst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file:///D:\qq&#25991;&#20214;\712321467\Image\C2C\Image2\%7b75232B38-A165-1FB7-499C-2E1C792CACB5%7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4" descr="背景母版.jpg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21" r:link="rId2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lvl="1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lvl="2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lvl="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lvl="4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6" Type="http://schemas.openxmlformats.org/officeDocument/2006/relationships/tags" Target="../tags/tag287.xml"/><Relationship Id="rId11" Type="http://schemas.openxmlformats.org/officeDocument/2006/relationships/image" Target="../media/image18.jpeg"/><Relationship Id="rId5" Type="http://schemas.openxmlformats.org/officeDocument/2006/relationships/tags" Target="../tags/tag28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85.xml"/><Relationship Id="rId9" Type="http://schemas.openxmlformats.org/officeDocument/2006/relationships/tags" Target="../tags/tag29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19.pn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295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94.xml"/><Relationship Id="rId9" Type="http://schemas.openxmlformats.org/officeDocument/2006/relationships/tags" Target="../tags/tag29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305.xml"/><Relationship Id="rId7" Type="http://schemas.openxmlformats.org/officeDocument/2006/relationships/notesSlide" Target="../notesSlides/notesSlide9.xml"/><Relationship Id="rId2" Type="http://schemas.openxmlformats.org/officeDocument/2006/relationships/tags" Target="../tags/tag304.xml"/><Relationship Id="rId1" Type="http://schemas.openxmlformats.org/officeDocument/2006/relationships/tags" Target="../tags/tag30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07.xml"/><Relationship Id="rId4" Type="http://schemas.openxmlformats.org/officeDocument/2006/relationships/tags" Target="../tags/tag3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11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20.xml"/><Relationship Id="rId13" Type="http://schemas.openxmlformats.org/officeDocument/2006/relationships/tags" Target="../tags/tag325.xml"/><Relationship Id="rId18" Type="http://schemas.openxmlformats.org/officeDocument/2006/relationships/slideLayout" Target="../slideLayouts/slideLayout7.xml"/><Relationship Id="rId3" Type="http://schemas.openxmlformats.org/officeDocument/2006/relationships/tags" Target="../tags/tag315.xml"/><Relationship Id="rId21" Type="http://schemas.openxmlformats.org/officeDocument/2006/relationships/image" Target="../media/image22.wmf"/><Relationship Id="rId7" Type="http://schemas.openxmlformats.org/officeDocument/2006/relationships/tags" Target="../tags/tag319.xml"/><Relationship Id="rId12" Type="http://schemas.openxmlformats.org/officeDocument/2006/relationships/tags" Target="../tags/tag324.xml"/><Relationship Id="rId17" Type="http://schemas.openxmlformats.org/officeDocument/2006/relationships/tags" Target="../tags/tag329.xml"/><Relationship Id="rId2" Type="http://schemas.openxmlformats.org/officeDocument/2006/relationships/tags" Target="../tags/tag314.xml"/><Relationship Id="rId16" Type="http://schemas.openxmlformats.org/officeDocument/2006/relationships/tags" Target="../tags/tag328.xml"/><Relationship Id="rId20" Type="http://schemas.openxmlformats.org/officeDocument/2006/relationships/oleObject" Target="../embeddings/oleObject1.bin"/><Relationship Id="rId1" Type="http://schemas.openxmlformats.org/officeDocument/2006/relationships/tags" Target="../tags/tag313.xml"/><Relationship Id="rId6" Type="http://schemas.openxmlformats.org/officeDocument/2006/relationships/tags" Target="../tags/tag318.xml"/><Relationship Id="rId11" Type="http://schemas.openxmlformats.org/officeDocument/2006/relationships/tags" Target="../tags/tag323.xml"/><Relationship Id="rId5" Type="http://schemas.openxmlformats.org/officeDocument/2006/relationships/tags" Target="../tags/tag317.xml"/><Relationship Id="rId15" Type="http://schemas.openxmlformats.org/officeDocument/2006/relationships/tags" Target="../tags/tag327.xml"/><Relationship Id="rId10" Type="http://schemas.openxmlformats.org/officeDocument/2006/relationships/tags" Target="../tags/tag322.xml"/><Relationship Id="rId19" Type="http://schemas.openxmlformats.org/officeDocument/2006/relationships/notesSlide" Target="../notesSlides/notesSlide10.xml"/><Relationship Id="rId4" Type="http://schemas.openxmlformats.org/officeDocument/2006/relationships/tags" Target="../tags/tag316.xml"/><Relationship Id="rId9" Type="http://schemas.openxmlformats.org/officeDocument/2006/relationships/tags" Target="../tags/tag321.xml"/><Relationship Id="rId14" Type="http://schemas.openxmlformats.org/officeDocument/2006/relationships/tags" Target="../tags/tag3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35.xml"/><Relationship Id="rId7" Type="http://schemas.openxmlformats.org/officeDocument/2006/relationships/image" Target="../media/image23.jpeg"/><Relationship Id="rId2" Type="http://schemas.openxmlformats.org/officeDocument/2006/relationships/tags" Target="../tags/tag334.xml"/><Relationship Id="rId1" Type="http://schemas.openxmlformats.org/officeDocument/2006/relationships/tags" Target="../tags/tag33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41.xml"/><Relationship Id="rId7" Type="http://schemas.openxmlformats.org/officeDocument/2006/relationships/tags" Target="../tags/tag345.xml"/><Relationship Id="rId2" Type="http://schemas.openxmlformats.org/officeDocument/2006/relationships/tags" Target="../tags/tag340.xml"/><Relationship Id="rId1" Type="http://schemas.openxmlformats.org/officeDocument/2006/relationships/tags" Target="../tags/tag339.xml"/><Relationship Id="rId6" Type="http://schemas.openxmlformats.org/officeDocument/2006/relationships/tags" Target="../tags/tag344.xml"/><Relationship Id="rId5" Type="http://schemas.openxmlformats.org/officeDocument/2006/relationships/tags" Target="../tags/tag343.xml"/><Relationship Id="rId4" Type="http://schemas.openxmlformats.org/officeDocument/2006/relationships/tags" Target="../tags/tag342.xml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353.xml"/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3" Type="http://schemas.openxmlformats.org/officeDocument/2006/relationships/tags" Target="../tags/tag348.xml"/><Relationship Id="rId21" Type="http://schemas.openxmlformats.org/officeDocument/2006/relationships/tags" Target="../tags/tag366.xml"/><Relationship Id="rId7" Type="http://schemas.openxmlformats.org/officeDocument/2006/relationships/tags" Target="../tags/tag352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" Type="http://schemas.openxmlformats.org/officeDocument/2006/relationships/tags" Target="../tags/tag347.xml"/><Relationship Id="rId16" Type="http://schemas.openxmlformats.org/officeDocument/2006/relationships/tags" Target="../tags/tag361.xml"/><Relationship Id="rId20" Type="http://schemas.openxmlformats.org/officeDocument/2006/relationships/tags" Target="../tags/tag365.xml"/><Relationship Id="rId1" Type="http://schemas.openxmlformats.org/officeDocument/2006/relationships/tags" Target="../tags/tag346.xml"/><Relationship Id="rId6" Type="http://schemas.openxmlformats.org/officeDocument/2006/relationships/tags" Target="../tags/tag351.xml"/><Relationship Id="rId11" Type="http://schemas.openxmlformats.org/officeDocument/2006/relationships/tags" Target="../tags/tag356.xml"/><Relationship Id="rId24" Type="http://schemas.openxmlformats.org/officeDocument/2006/relationships/slideLayout" Target="../slideLayouts/slideLayout7.xml"/><Relationship Id="rId5" Type="http://schemas.openxmlformats.org/officeDocument/2006/relationships/tags" Target="../tags/tag350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10" Type="http://schemas.openxmlformats.org/officeDocument/2006/relationships/tags" Target="../tags/tag355.xml"/><Relationship Id="rId19" Type="http://schemas.openxmlformats.org/officeDocument/2006/relationships/tags" Target="../tags/tag364.xml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tags" Target="../tags/tag36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376.xml"/><Relationship Id="rId13" Type="http://schemas.openxmlformats.org/officeDocument/2006/relationships/tags" Target="../tags/tag381.xml"/><Relationship Id="rId18" Type="http://schemas.openxmlformats.org/officeDocument/2006/relationships/tags" Target="../tags/tag386.xml"/><Relationship Id="rId3" Type="http://schemas.openxmlformats.org/officeDocument/2006/relationships/tags" Target="../tags/tag371.xml"/><Relationship Id="rId21" Type="http://schemas.openxmlformats.org/officeDocument/2006/relationships/tags" Target="../tags/tag389.xml"/><Relationship Id="rId7" Type="http://schemas.openxmlformats.org/officeDocument/2006/relationships/tags" Target="../tags/tag375.xml"/><Relationship Id="rId12" Type="http://schemas.openxmlformats.org/officeDocument/2006/relationships/tags" Target="../tags/tag380.xml"/><Relationship Id="rId17" Type="http://schemas.openxmlformats.org/officeDocument/2006/relationships/tags" Target="../tags/tag385.xml"/><Relationship Id="rId2" Type="http://schemas.openxmlformats.org/officeDocument/2006/relationships/tags" Target="../tags/tag370.xml"/><Relationship Id="rId16" Type="http://schemas.openxmlformats.org/officeDocument/2006/relationships/tags" Target="../tags/tag384.xml"/><Relationship Id="rId20" Type="http://schemas.openxmlformats.org/officeDocument/2006/relationships/tags" Target="../tags/tag388.xml"/><Relationship Id="rId1" Type="http://schemas.openxmlformats.org/officeDocument/2006/relationships/tags" Target="../tags/tag369.xml"/><Relationship Id="rId6" Type="http://schemas.openxmlformats.org/officeDocument/2006/relationships/tags" Target="../tags/tag374.xml"/><Relationship Id="rId11" Type="http://schemas.openxmlformats.org/officeDocument/2006/relationships/tags" Target="../tags/tag379.xml"/><Relationship Id="rId5" Type="http://schemas.openxmlformats.org/officeDocument/2006/relationships/tags" Target="../tags/tag373.xml"/><Relationship Id="rId15" Type="http://schemas.openxmlformats.org/officeDocument/2006/relationships/tags" Target="../tags/tag383.xml"/><Relationship Id="rId10" Type="http://schemas.openxmlformats.org/officeDocument/2006/relationships/tags" Target="../tags/tag378.xml"/><Relationship Id="rId19" Type="http://schemas.openxmlformats.org/officeDocument/2006/relationships/tags" Target="../tags/tag387.xml"/><Relationship Id="rId4" Type="http://schemas.openxmlformats.org/officeDocument/2006/relationships/tags" Target="../tags/tag372.xml"/><Relationship Id="rId9" Type="http://schemas.openxmlformats.org/officeDocument/2006/relationships/tags" Target="../tags/tag377.xml"/><Relationship Id="rId14" Type="http://schemas.openxmlformats.org/officeDocument/2006/relationships/tags" Target="../tags/tag382.xml"/><Relationship Id="rId22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5" Type="http://schemas.openxmlformats.org/officeDocument/2006/relationships/tags" Target="../tags/tag394.xml"/><Relationship Id="rId10" Type="http://schemas.openxmlformats.org/officeDocument/2006/relationships/image" Target="../media/image25.png"/><Relationship Id="rId4" Type="http://schemas.openxmlformats.org/officeDocument/2006/relationships/tags" Target="../tags/tag393.xml"/><Relationship Id="rId9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6.xml"/><Relationship Id="rId13" Type="http://schemas.openxmlformats.org/officeDocument/2006/relationships/tags" Target="../tags/tag111.xml"/><Relationship Id="rId18" Type="http://schemas.openxmlformats.org/officeDocument/2006/relationships/image" Target="../media/image5.jpeg"/><Relationship Id="rId3" Type="http://schemas.openxmlformats.org/officeDocument/2006/relationships/tags" Target="../tags/tag101.xml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image" Target="../media/image4.jpeg"/><Relationship Id="rId2" Type="http://schemas.openxmlformats.org/officeDocument/2006/relationships/tags" Target="../tags/tag100.xml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7.jpeg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5" Type="http://schemas.openxmlformats.org/officeDocument/2006/relationships/tags" Target="../tags/tag103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108.xml"/><Relationship Id="rId19" Type="http://schemas.openxmlformats.org/officeDocument/2006/relationships/image" Target="../media/image6.jpeg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tags" Target="../tags/tag410.xml"/><Relationship Id="rId18" Type="http://schemas.openxmlformats.org/officeDocument/2006/relationships/tags" Target="../tags/tag415.xml"/><Relationship Id="rId26" Type="http://schemas.openxmlformats.org/officeDocument/2006/relationships/tags" Target="../tags/tag423.xml"/><Relationship Id="rId21" Type="http://schemas.openxmlformats.org/officeDocument/2006/relationships/tags" Target="../tags/tag418.xml"/><Relationship Id="rId34" Type="http://schemas.openxmlformats.org/officeDocument/2006/relationships/tags" Target="../tags/tag431.xml"/><Relationship Id="rId7" Type="http://schemas.openxmlformats.org/officeDocument/2006/relationships/tags" Target="../tags/tag404.xml"/><Relationship Id="rId12" Type="http://schemas.openxmlformats.org/officeDocument/2006/relationships/tags" Target="../tags/tag409.xml"/><Relationship Id="rId17" Type="http://schemas.openxmlformats.org/officeDocument/2006/relationships/tags" Target="../tags/tag414.xml"/><Relationship Id="rId25" Type="http://schemas.openxmlformats.org/officeDocument/2006/relationships/tags" Target="../tags/tag422.xml"/><Relationship Id="rId33" Type="http://schemas.openxmlformats.org/officeDocument/2006/relationships/tags" Target="../tags/tag430.xml"/><Relationship Id="rId2" Type="http://schemas.openxmlformats.org/officeDocument/2006/relationships/tags" Target="../tags/tag399.xml"/><Relationship Id="rId16" Type="http://schemas.openxmlformats.org/officeDocument/2006/relationships/tags" Target="../tags/tag413.xml"/><Relationship Id="rId20" Type="http://schemas.openxmlformats.org/officeDocument/2006/relationships/tags" Target="../tags/tag417.xml"/><Relationship Id="rId29" Type="http://schemas.openxmlformats.org/officeDocument/2006/relationships/tags" Target="../tags/tag426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11" Type="http://schemas.openxmlformats.org/officeDocument/2006/relationships/tags" Target="../tags/tag408.xml"/><Relationship Id="rId24" Type="http://schemas.openxmlformats.org/officeDocument/2006/relationships/tags" Target="../tags/tag421.xml"/><Relationship Id="rId32" Type="http://schemas.openxmlformats.org/officeDocument/2006/relationships/tags" Target="../tags/tag429.xml"/><Relationship Id="rId37" Type="http://schemas.openxmlformats.org/officeDocument/2006/relationships/image" Target="../media/image26.png"/><Relationship Id="rId5" Type="http://schemas.openxmlformats.org/officeDocument/2006/relationships/tags" Target="../tags/tag402.xml"/><Relationship Id="rId15" Type="http://schemas.openxmlformats.org/officeDocument/2006/relationships/tags" Target="../tags/tag412.xml"/><Relationship Id="rId23" Type="http://schemas.openxmlformats.org/officeDocument/2006/relationships/tags" Target="../tags/tag420.xml"/><Relationship Id="rId28" Type="http://schemas.openxmlformats.org/officeDocument/2006/relationships/tags" Target="../tags/tag425.xml"/><Relationship Id="rId36" Type="http://schemas.openxmlformats.org/officeDocument/2006/relationships/notesSlide" Target="../notesSlides/notesSlide12.xml"/><Relationship Id="rId10" Type="http://schemas.openxmlformats.org/officeDocument/2006/relationships/tags" Target="../tags/tag407.xml"/><Relationship Id="rId19" Type="http://schemas.openxmlformats.org/officeDocument/2006/relationships/tags" Target="../tags/tag416.xml"/><Relationship Id="rId31" Type="http://schemas.openxmlformats.org/officeDocument/2006/relationships/tags" Target="../tags/tag428.xml"/><Relationship Id="rId4" Type="http://schemas.openxmlformats.org/officeDocument/2006/relationships/tags" Target="../tags/tag401.xml"/><Relationship Id="rId9" Type="http://schemas.openxmlformats.org/officeDocument/2006/relationships/tags" Target="../tags/tag406.xml"/><Relationship Id="rId14" Type="http://schemas.openxmlformats.org/officeDocument/2006/relationships/tags" Target="../tags/tag411.xml"/><Relationship Id="rId22" Type="http://schemas.openxmlformats.org/officeDocument/2006/relationships/tags" Target="../tags/tag419.xml"/><Relationship Id="rId27" Type="http://schemas.openxmlformats.org/officeDocument/2006/relationships/tags" Target="../tags/tag424.xml"/><Relationship Id="rId30" Type="http://schemas.openxmlformats.org/officeDocument/2006/relationships/tags" Target="../tags/tag427.xml"/><Relationship Id="rId35" Type="http://schemas.openxmlformats.org/officeDocument/2006/relationships/slideLayout" Target="../slideLayouts/slideLayout7.xml"/><Relationship Id="rId8" Type="http://schemas.openxmlformats.org/officeDocument/2006/relationships/tags" Target="../tags/tag405.xml"/><Relationship Id="rId3" Type="http://schemas.openxmlformats.org/officeDocument/2006/relationships/tags" Target="../tags/tag400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tags" Target="../tags/tag447.xml"/><Relationship Id="rId18" Type="http://schemas.openxmlformats.org/officeDocument/2006/relationships/tags" Target="../tags/tag452.xml"/><Relationship Id="rId26" Type="http://schemas.openxmlformats.org/officeDocument/2006/relationships/tags" Target="../tags/tag460.xml"/><Relationship Id="rId3" Type="http://schemas.openxmlformats.org/officeDocument/2006/relationships/tags" Target="../tags/tag437.xml"/><Relationship Id="rId21" Type="http://schemas.openxmlformats.org/officeDocument/2006/relationships/tags" Target="../tags/tag455.xml"/><Relationship Id="rId34" Type="http://schemas.openxmlformats.org/officeDocument/2006/relationships/tags" Target="../tags/tag468.xml"/><Relationship Id="rId7" Type="http://schemas.openxmlformats.org/officeDocument/2006/relationships/tags" Target="../tags/tag441.xml"/><Relationship Id="rId12" Type="http://schemas.openxmlformats.org/officeDocument/2006/relationships/tags" Target="../tags/tag446.xml"/><Relationship Id="rId17" Type="http://schemas.openxmlformats.org/officeDocument/2006/relationships/tags" Target="../tags/tag451.xml"/><Relationship Id="rId25" Type="http://schemas.openxmlformats.org/officeDocument/2006/relationships/tags" Target="../tags/tag459.xml"/><Relationship Id="rId33" Type="http://schemas.openxmlformats.org/officeDocument/2006/relationships/tags" Target="../tags/tag467.xml"/><Relationship Id="rId2" Type="http://schemas.openxmlformats.org/officeDocument/2006/relationships/tags" Target="../tags/tag436.xml"/><Relationship Id="rId16" Type="http://schemas.openxmlformats.org/officeDocument/2006/relationships/tags" Target="../tags/tag450.xml"/><Relationship Id="rId20" Type="http://schemas.openxmlformats.org/officeDocument/2006/relationships/tags" Target="../tags/tag454.xml"/><Relationship Id="rId29" Type="http://schemas.openxmlformats.org/officeDocument/2006/relationships/tags" Target="../tags/tag463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tags" Target="../tags/tag445.xml"/><Relationship Id="rId24" Type="http://schemas.openxmlformats.org/officeDocument/2006/relationships/tags" Target="../tags/tag458.xml"/><Relationship Id="rId32" Type="http://schemas.openxmlformats.org/officeDocument/2006/relationships/tags" Target="../tags/tag466.xml"/><Relationship Id="rId5" Type="http://schemas.openxmlformats.org/officeDocument/2006/relationships/tags" Target="../tags/tag439.xml"/><Relationship Id="rId15" Type="http://schemas.openxmlformats.org/officeDocument/2006/relationships/tags" Target="../tags/tag449.xml"/><Relationship Id="rId23" Type="http://schemas.openxmlformats.org/officeDocument/2006/relationships/tags" Target="../tags/tag457.xml"/><Relationship Id="rId28" Type="http://schemas.openxmlformats.org/officeDocument/2006/relationships/tags" Target="../tags/tag462.xml"/><Relationship Id="rId36" Type="http://schemas.openxmlformats.org/officeDocument/2006/relationships/slideLayout" Target="../slideLayouts/slideLayout7.xml"/><Relationship Id="rId10" Type="http://schemas.openxmlformats.org/officeDocument/2006/relationships/tags" Target="../tags/tag444.xml"/><Relationship Id="rId19" Type="http://schemas.openxmlformats.org/officeDocument/2006/relationships/tags" Target="../tags/tag453.xml"/><Relationship Id="rId31" Type="http://schemas.openxmlformats.org/officeDocument/2006/relationships/tags" Target="../tags/tag465.xml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tags" Target="../tags/tag448.xml"/><Relationship Id="rId22" Type="http://schemas.openxmlformats.org/officeDocument/2006/relationships/tags" Target="../tags/tag456.xml"/><Relationship Id="rId27" Type="http://schemas.openxmlformats.org/officeDocument/2006/relationships/tags" Target="../tags/tag461.xml"/><Relationship Id="rId30" Type="http://schemas.openxmlformats.org/officeDocument/2006/relationships/tags" Target="../tags/tag464.xml"/><Relationship Id="rId35" Type="http://schemas.openxmlformats.org/officeDocument/2006/relationships/tags" Target="../tags/tag469.xml"/><Relationship Id="rId8" Type="http://schemas.openxmlformats.org/officeDocument/2006/relationships/tags" Target="../tags/tag4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71.xml"/><Relationship Id="rId1" Type="http://schemas.openxmlformats.org/officeDocument/2006/relationships/tags" Target="../tags/tag47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479.xml"/><Relationship Id="rId13" Type="http://schemas.openxmlformats.org/officeDocument/2006/relationships/image" Target="../media/image27.png"/><Relationship Id="rId3" Type="http://schemas.openxmlformats.org/officeDocument/2006/relationships/tags" Target="../tags/tag474.xml"/><Relationship Id="rId7" Type="http://schemas.openxmlformats.org/officeDocument/2006/relationships/tags" Target="../tags/tag47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473.xml"/><Relationship Id="rId1" Type="http://schemas.openxmlformats.org/officeDocument/2006/relationships/tags" Target="../tags/tag472.xml"/><Relationship Id="rId6" Type="http://schemas.openxmlformats.org/officeDocument/2006/relationships/tags" Target="../tags/tag477.xml"/><Relationship Id="rId11" Type="http://schemas.openxmlformats.org/officeDocument/2006/relationships/tags" Target="../tags/tag482.xml"/><Relationship Id="rId5" Type="http://schemas.openxmlformats.org/officeDocument/2006/relationships/tags" Target="../tags/tag476.xml"/><Relationship Id="rId10" Type="http://schemas.openxmlformats.org/officeDocument/2006/relationships/tags" Target="../tags/tag481.xml"/><Relationship Id="rId4" Type="http://schemas.openxmlformats.org/officeDocument/2006/relationships/tags" Target="../tags/tag475.xml"/><Relationship Id="rId9" Type="http://schemas.openxmlformats.org/officeDocument/2006/relationships/tags" Target="../tags/tag480.xml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92.xml"/><Relationship Id="rId3" Type="http://schemas.openxmlformats.org/officeDocument/2006/relationships/tags" Target="../tags/tag487.xml"/><Relationship Id="rId7" Type="http://schemas.openxmlformats.org/officeDocument/2006/relationships/tags" Target="../tags/tag491.xml"/><Relationship Id="rId12" Type="http://schemas.openxmlformats.org/officeDocument/2006/relationships/image" Target="../media/image31.jpeg"/><Relationship Id="rId2" Type="http://schemas.openxmlformats.org/officeDocument/2006/relationships/tags" Target="../tags/tag486.xml"/><Relationship Id="rId1" Type="http://schemas.openxmlformats.org/officeDocument/2006/relationships/tags" Target="../tags/tag485.xml"/><Relationship Id="rId6" Type="http://schemas.openxmlformats.org/officeDocument/2006/relationships/tags" Target="../tags/tag490.xml"/><Relationship Id="rId11" Type="http://schemas.openxmlformats.org/officeDocument/2006/relationships/image" Target="../media/image30.jpeg"/><Relationship Id="rId5" Type="http://schemas.openxmlformats.org/officeDocument/2006/relationships/tags" Target="../tags/tag48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88.xml"/><Relationship Id="rId9" Type="http://schemas.openxmlformats.org/officeDocument/2006/relationships/tags" Target="../tags/tag49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501.xml"/><Relationship Id="rId13" Type="http://schemas.openxmlformats.org/officeDocument/2006/relationships/tags" Target="../tags/tag506.xml"/><Relationship Id="rId18" Type="http://schemas.openxmlformats.org/officeDocument/2006/relationships/tags" Target="../tags/tag511.xml"/><Relationship Id="rId3" Type="http://schemas.openxmlformats.org/officeDocument/2006/relationships/tags" Target="../tags/tag496.xml"/><Relationship Id="rId7" Type="http://schemas.openxmlformats.org/officeDocument/2006/relationships/tags" Target="../tags/tag500.xml"/><Relationship Id="rId12" Type="http://schemas.openxmlformats.org/officeDocument/2006/relationships/tags" Target="../tags/tag505.xml"/><Relationship Id="rId17" Type="http://schemas.openxmlformats.org/officeDocument/2006/relationships/tags" Target="../tags/tag510.xml"/><Relationship Id="rId2" Type="http://schemas.openxmlformats.org/officeDocument/2006/relationships/tags" Target="../tags/tag495.xml"/><Relationship Id="rId16" Type="http://schemas.openxmlformats.org/officeDocument/2006/relationships/tags" Target="../tags/tag509.xml"/><Relationship Id="rId20" Type="http://schemas.openxmlformats.org/officeDocument/2006/relationships/image" Target="../media/image32.png"/><Relationship Id="rId1" Type="http://schemas.openxmlformats.org/officeDocument/2006/relationships/tags" Target="../tags/tag494.xml"/><Relationship Id="rId6" Type="http://schemas.openxmlformats.org/officeDocument/2006/relationships/tags" Target="../tags/tag499.xml"/><Relationship Id="rId11" Type="http://schemas.openxmlformats.org/officeDocument/2006/relationships/tags" Target="../tags/tag504.xml"/><Relationship Id="rId5" Type="http://schemas.openxmlformats.org/officeDocument/2006/relationships/tags" Target="../tags/tag498.xml"/><Relationship Id="rId15" Type="http://schemas.openxmlformats.org/officeDocument/2006/relationships/tags" Target="../tags/tag508.xml"/><Relationship Id="rId10" Type="http://schemas.openxmlformats.org/officeDocument/2006/relationships/tags" Target="../tags/tag503.xml"/><Relationship Id="rId19" Type="http://schemas.openxmlformats.org/officeDocument/2006/relationships/slideLayout" Target="../slideLayouts/slideLayout7.xml"/><Relationship Id="rId4" Type="http://schemas.openxmlformats.org/officeDocument/2006/relationships/tags" Target="../tags/tag497.xml"/><Relationship Id="rId9" Type="http://schemas.openxmlformats.org/officeDocument/2006/relationships/tags" Target="../tags/tag502.xml"/><Relationship Id="rId14" Type="http://schemas.openxmlformats.org/officeDocument/2006/relationships/tags" Target="../tags/tag50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14.xml"/><Relationship Id="rId7" Type="http://schemas.openxmlformats.org/officeDocument/2006/relationships/tags" Target="../tags/tag518.xml"/><Relationship Id="rId2" Type="http://schemas.openxmlformats.org/officeDocument/2006/relationships/tags" Target="../tags/tag513.xml"/><Relationship Id="rId1" Type="http://schemas.openxmlformats.org/officeDocument/2006/relationships/tags" Target="../tags/tag512.xml"/><Relationship Id="rId6" Type="http://schemas.openxmlformats.org/officeDocument/2006/relationships/tags" Target="../tags/tag517.xml"/><Relationship Id="rId5" Type="http://schemas.openxmlformats.org/officeDocument/2006/relationships/tags" Target="../tags/tag516.xml"/><Relationship Id="rId10" Type="http://schemas.openxmlformats.org/officeDocument/2006/relationships/image" Target="../media/image34.png"/><Relationship Id="rId4" Type="http://schemas.openxmlformats.org/officeDocument/2006/relationships/tags" Target="../tags/tag515.xml"/><Relationship Id="rId9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tags" Target="../tags/tag52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9.jpeg"/><Relationship Id="rId2" Type="http://schemas.openxmlformats.org/officeDocument/2006/relationships/tags" Target="../tags/tag520.xml"/><Relationship Id="rId1" Type="http://schemas.openxmlformats.org/officeDocument/2006/relationships/tags" Target="../tags/tag519.xml"/><Relationship Id="rId6" Type="http://schemas.openxmlformats.org/officeDocument/2006/relationships/tags" Target="../tags/tag524.xml"/><Relationship Id="rId11" Type="http://schemas.openxmlformats.org/officeDocument/2006/relationships/image" Target="../media/image38.png"/><Relationship Id="rId5" Type="http://schemas.openxmlformats.org/officeDocument/2006/relationships/tags" Target="../tags/tag523.xml"/><Relationship Id="rId10" Type="http://schemas.openxmlformats.org/officeDocument/2006/relationships/image" Target="../media/image37.png"/><Relationship Id="rId4" Type="http://schemas.openxmlformats.org/officeDocument/2006/relationships/tags" Target="../tags/tag522.xml"/><Relationship Id="rId9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32.xml"/><Relationship Id="rId13" Type="http://schemas.openxmlformats.org/officeDocument/2006/relationships/tags" Target="../tags/tag537.xml"/><Relationship Id="rId18" Type="http://schemas.openxmlformats.org/officeDocument/2006/relationships/image" Target="../media/image40.png"/><Relationship Id="rId3" Type="http://schemas.openxmlformats.org/officeDocument/2006/relationships/tags" Target="../tags/tag527.xml"/><Relationship Id="rId7" Type="http://schemas.openxmlformats.org/officeDocument/2006/relationships/tags" Target="../tags/tag531.xml"/><Relationship Id="rId12" Type="http://schemas.openxmlformats.org/officeDocument/2006/relationships/tags" Target="../tags/tag536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26.xml"/><Relationship Id="rId16" Type="http://schemas.openxmlformats.org/officeDocument/2006/relationships/tags" Target="../tags/tag540.xml"/><Relationship Id="rId1" Type="http://schemas.openxmlformats.org/officeDocument/2006/relationships/tags" Target="../tags/tag525.xml"/><Relationship Id="rId6" Type="http://schemas.openxmlformats.org/officeDocument/2006/relationships/tags" Target="../tags/tag530.xml"/><Relationship Id="rId11" Type="http://schemas.openxmlformats.org/officeDocument/2006/relationships/tags" Target="../tags/tag535.xml"/><Relationship Id="rId5" Type="http://schemas.openxmlformats.org/officeDocument/2006/relationships/tags" Target="../tags/tag529.xml"/><Relationship Id="rId15" Type="http://schemas.openxmlformats.org/officeDocument/2006/relationships/tags" Target="../tags/tag539.xml"/><Relationship Id="rId10" Type="http://schemas.openxmlformats.org/officeDocument/2006/relationships/tags" Target="../tags/tag534.xml"/><Relationship Id="rId4" Type="http://schemas.openxmlformats.org/officeDocument/2006/relationships/tags" Target="../tags/tag528.xml"/><Relationship Id="rId9" Type="http://schemas.openxmlformats.org/officeDocument/2006/relationships/tags" Target="../tags/tag533.xml"/><Relationship Id="rId14" Type="http://schemas.openxmlformats.org/officeDocument/2006/relationships/tags" Target="../tags/tag5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image" Target="../media/image8.png"/><Relationship Id="rId3" Type="http://schemas.openxmlformats.org/officeDocument/2006/relationships/tags" Target="../tags/tag118.xml"/><Relationship Id="rId7" Type="http://schemas.openxmlformats.org/officeDocument/2006/relationships/tags" Target="../tags/tag122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20.xml"/><Relationship Id="rId15" Type="http://schemas.openxmlformats.org/officeDocument/2006/relationships/image" Target="../media/image10.png"/><Relationship Id="rId10" Type="http://schemas.openxmlformats.org/officeDocument/2006/relationships/tags" Target="../tags/tag125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548.xml"/><Relationship Id="rId3" Type="http://schemas.openxmlformats.org/officeDocument/2006/relationships/tags" Target="../tags/tag543.xml"/><Relationship Id="rId7" Type="http://schemas.openxmlformats.org/officeDocument/2006/relationships/tags" Target="../tags/tag547.xml"/><Relationship Id="rId2" Type="http://schemas.openxmlformats.org/officeDocument/2006/relationships/tags" Target="../tags/tag542.xml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5" Type="http://schemas.openxmlformats.org/officeDocument/2006/relationships/tags" Target="../tags/tag545.xml"/><Relationship Id="rId10" Type="http://schemas.openxmlformats.org/officeDocument/2006/relationships/image" Target="../media/image41.jpeg"/><Relationship Id="rId4" Type="http://schemas.openxmlformats.org/officeDocument/2006/relationships/tags" Target="../tags/tag544.xml"/><Relationship Id="rId9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556.xml"/><Relationship Id="rId13" Type="http://schemas.openxmlformats.org/officeDocument/2006/relationships/image" Target="../media/image43.png"/><Relationship Id="rId3" Type="http://schemas.openxmlformats.org/officeDocument/2006/relationships/tags" Target="../tags/tag551.xml"/><Relationship Id="rId7" Type="http://schemas.openxmlformats.org/officeDocument/2006/relationships/tags" Target="../tags/tag555.xml"/><Relationship Id="rId12" Type="http://schemas.openxmlformats.org/officeDocument/2006/relationships/image" Target="../media/image42.png"/><Relationship Id="rId2" Type="http://schemas.openxmlformats.org/officeDocument/2006/relationships/tags" Target="../tags/tag550.xml"/><Relationship Id="rId16" Type="http://schemas.openxmlformats.org/officeDocument/2006/relationships/image" Target="../media/image46.jpeg"/><Relationship Id="rId1" Type="http://schemas.openxmlformats.org/officeDocument/2006/relationships/tags" Target="../tags/tag549.xml"/><Relationship Id="rId6" Type="http://schemas.openxmlformats.org/officeDocument/2006/relationships/tags" Target="../tags/tag554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553.xml"/><Relationship Id="rId15" Type="http://schemas.openxmlformats.org/officeDocument/2006/relationships/image" Target="../media/image45.png"/><Relationship Id="rId10" Type="http://schemas.openxmlformats.org/officeDocument/2006/relationships/tags" Target="../tags/tag558.xml"/><Relationship Id="rId4" Type="http://schemas.openxmlformats.org/officeDocument/2006/relationships/tags" Target="../tags/tag552.xml"/><Relationship Id="rId9" Type="http://schemas.openxmlformats.org/officeDocument/2006/relationships/tags" Target="../tags/tag557.xml"/><Relationship Id="rId1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561.xml"/><Relationship Id="rId7" Type="http://schemas.openxmlformats.org/officeDocument/2006/relationships/image" Target="../media/image47.png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563.xml"/><Relationship Id="rId4" Type="http://schemas.openxmlformats.org/officeDocument/2006/relationships/tags" Target="../tags/tag56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571.xml"/><Relationship Id="rId13" Type="http://schemas.openxmlformats.org/officeDocument/2006/relationships/tags" Target="../tags/tag576.xml"/><Relationship Id="rId18" Type="http://schemas.openxmlformats.org/officeDocument/2006/relationships/tags" Target="../tags/tag581.xml"/><Relationship Id="rId26" Type="http://schemas.openxmlformats.org/officeDocument/2006/relationships/image" Target="../media/image50.jpeg"/><Relationship Id="rId3" Type="http://schemas.openxmlformats.org/officeDocument/2006/relationships/tags" Target="../tags/tag566.xml"/><Relationship Id="rId21" Type="http://schemas.openxmlformats.org/officeDocument/2006/relationships/tags" Target="../tags/tag584.xml"/><Relationship Id="rId7" Type="http://schemas.openxmlformats.org/officeDocument/2006/relationships/tags" Target="../tags/tag570.xml"/><Relationship Id="rId12" Type="http://schemas.openxmlformats.org/officeDocument/2006/relationships/tags" Target="../tags/tag575.xml"/><Relationship Id="rId17" Type="http://schemas.openxmlformats.org/officeDocument/2006/relationships/tags" Target="../tags/tag580.xml"/><Relationship Id="rId25" Type="http://schemas.openxmlformats.org/officeDocument/2006/relationships/image" Target="../media/image49.png"/><Relationship Id="rId2" Type="http://schemas.openxmlformats.org/officeDocument/2006/relationships/tags" Target="../tags/tag565.xml"/><Relationship Id="rId16" Type="http://schemas.openxmlformats.org/officeDocument/2006/relationships/tags" Target="../tags/tag579.xml"/><Relationship Id="rId20" Type="http://schemas.openxmlformats.org/officeDocument/2006/relationships/tags" Target="../tags/tag583.xml"/><Relationship Id="rId1" Type="http://schemas.openxmlformats.org/officeDocument/2006/relationships/tags" Target="../tags/tag564.xml"/><Relationship Id="rId6" Type="http://schemas.openxmlformats.org/officeDocument/2006/relationships/tags" Target="../tags/tag569.xml"/><Relationship Id="rId11" Type="http://schemas.openxmlformats.org/officeDocument/2006/relationships/tags" Target="../tags/tag574.xml"/><Relationship Id="rId24" Type="http://schemas.openxmlformats.org/officeDocument/2006/relationships/image" Target="../media/image38.png"/><Relationship Id="rId5" Type="http://schemas.openxmlformats.org/officeDocument/2006/relationships/tags" Target="../tags/tag568.xml"/><Relationship Id="rId15" Type="http://schemas.openxmlformats.org/officeDocument/2006/relationships/tags" Target="../tags/tag578.xml"/><Relationship Id="rId23" Type="http://schemas.openxmlformats.org/officeDocument/2006/relationships/image" Target="../media/image48.png"/><Relationship Id="rId10" Type="http://schemas.openxmlformats.org/officeDocument/2006/relationships/tags" Target="../tags/tag573.xml"/><Relationship Id="rId19" Type="http://schemas.openxmlformats.org/officeDocument/2006/relationships/tags" Target="../tags/tag582.xml"/><Relationship Id="rId4" Type="http://schemas.openxmlformats.org/officeDocument/2006/relationships/tags" Target="../tags/tag567.xml"/><Relationship Id="rId9" Type="http://schemas.openxmlformats.org/officeDocument/2006/relationships/tags" Target="../tags/tag572.xml"/><Relationship Id="rId14" Type="http://schemas.openxmlformats.org/officeDocument/2006/relationships/tags" Target="../tags/tag577.xml"/><Relationship Id="rId22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592.xml"/><Relationship Id="rId13" Type="http://schemas.openxmlformats.org/officeDocument/2006/relationships/image" Target="../media/image51.jpeg"/><Relationship Id="rId3" Type="http://schemas.openxmlformats.org/officeDocument/2006/relationships/tags" Target="../tags/tag587.xml"/><Relationship Id="rId7" Type="http://schemas.openxmlformats.org/officeDocument/2006/relationships/tags" Target="../tags/tag591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586.xml"/><Relationship Id="rId16" Type="http://schemas.openxmlformats.org/officeDocument/2006/relationships/image" Target="../media/image53.png"/><Relationship Id="rId1" Type="http://schemas.openxmlformats.org/officeDocument/2006/relationships/tags" Target="../tags/tag585.xml"/><Relationship Id="rId6" Type="http://schemas.openxmlformats.org/officeDocument/2006/relationships/tags" Target="../tags/tag590.xml"/><Relationship Id="rId11" Type="http://schemas.openxmlformats.org/officeDocument/2006/relationships/tags" Target="../tags/tag595.xml"/><Relationship Id="rId5" Type="http://schemas.openxmlformats.org/officeDocument/2006/relationships/tags" Target="../tags/tag589.xml"/><Relationship Id="rId15" Type="http://schemas.openxmlformats.org/officeDocument/2006/relationships/image" Target="../media/image52.jpeg"/><Relationship Id="rId10" Type="http://schemas.openxmlformats.org/officeDocument/2006/relationships/tags" Target="../tags/tag594.xml"/><Relationship Id="rId4" Type="http://schemas.openxmlformats.org/officeDocument/2006/relationships/tags" Target="../tags/tag588.xml"/><Relationship Id="rId9" Type="http://schemas.openxmlformats.org/officeDocument/2006/relationships/tags" Target="../tags/tag593.xml"/><Relationship Id="rId1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603.xml"/><Relationship Id="rId13" Type="http://schemas.openxmlformats.org/officeDocument/2006/relationships/tags" Target="../tags/tag608.xml"/><Relationship Id="rId18" Type="http://schemas.openxmlformats.org/officeDocument/2006/relationships/image" Target="../media/image54.png"/><Relationship Id="rId3" Type="http://schemas.openxmlformats.org/officeDocument/2006/relationships/tags" Target="../tags/tag598.xml"/><Relationship Id="rId7" Type="http://schemas.openxmlformats.org/officeDocument/2006/relationships/tags" Target="../tags/tag602.xml"/><Relationship Id="rId12" Type="http://schemas.openxmlformats.org/officeDocument/2006/relationships/tags" Target="../tags/tag607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597.xml"/><Relationship Id="rId16" Type="http://schemas.openxmlformats.org/officeDocument/2006/relationships/tags" Target="../tags/tag611.xml"/><Relationship Id="rId1" Type="http://schemas.openxmlformats.org/officeDocument/2006/relationships/tags" Target="../tags/tag596.xml"/><Relationship Id="rId6" Type="http://schemas.openxmlformats.org/officeDocument/2006/relationships/tags" Target="../tags/tag601.xml"/><Relationship Id="rId11" Type="http://schemas.openxmlformats.org/officeDocument/2006/relationships/tags" Target="../tags/tag606.xml"/><Relationship Id="rId5" Type="http://schemas.openxmlformats.org/officeDocument/2006/relationships/tags" Target="../tags/tag600.xml"/><Relationship Id="rId15" Type="http://schemas.openxmlformats.org/officeDocument/2006/relationships/tags" Target="../tags/tag610.xml"/><Relationship Id="rId10" Type="http://schemas.openxmlformats.org/officeDocument/2006/relationships/tags" Target="../tags/tag605.xml"/><Relationship Id="rId4" Type="http://schemas.openxmlformats.org/officeDocument/2006/relationships/tags" Target="../tags/tag599.xml"/><Relationship Id="rId9" Type="http://schemas.openxmlformats.org/officeDocument/2006/relationships/tags" Target="../tags/tag604.xml"/><Relationship Id="rId14" Type="http://schemas.openxmlformats.org/officeDocument/2006/relationships/tags" Target="../tags/tag6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31.xml"/><Relationship Id="rId7" Type="http://schemas.openxmlformats.org/officeDocument/2006/relationships/tags" Target="../tags/tag135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tags" Target="../tags/tag134.xml"/><Relationship Id="rId11" Type="http://schemas.openxmlformats.org/officeDocument/2006/relationships/image" Target="../media/image13.png"/><Relationship Id="rId5" Type="http://schemas.openxmlformats.org/officeDocument/2006/relationships/tags" Target="../tags/tag133.xml"/><Relationship Id="rId10" Type="http://schemas.openxmlformats.org/officeDocument/2006/relationships/image" Target="../media/image12.png"/><Relationship Id="rId4" Type="http://schemas.openxmlformats.org/officeDocument/2006/relationships/tags" Target="../tags/tag13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13" Type="http://schemas.openxmlformats.org/officeDocument/2006/relationships/tags" Target="../tags/tag148.xml"/><Relationship Id="rId18" Type="http://schemas.openxmlformats.org/officeDocument/2006/relationships/tags" Target="../tags/tag153.xml"/><Relationship Id="rId26" Type="http://schemas.openxmlformats.org/officeDocument/2006/relationships/notesSlide" Target="../notesSlides/notesSlide4.xml"/><Relationship Id="rId3" Type="http://schemas.openxmlformats.org/officeDocument/2006/relationships/tags" Target="../tags/tag138.xml"/><Relationship Id="rId21" Type="http://schemas.openxmlformats.org/officeDocument/2006/relationships/tags" Target="../tags/tag156.xml"/><Relationship Id="rId7" Type="http://schemas.openxmlformats.org/officeDocument/2006/relationships/tags" Target="../tags/tag142.xml"/><Relationship Id="rId12" Type="http://schemas.openxmlformats.org/officeDocument/2006/relationships/tags" Target="../tags/tag147.xml"/><Relationship Id="rId17" Type="http://schemas.openxmlformats.org/officeDocument/2006/relationships/tags" Target="../tags/tag152.xml"/><Relationship Id="rId25" Type="http://schemas.openxmlformats.org/officeDocument/2006/relationships/slideLayout" Target="../slideLayouts/slideLayout15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20" Type="http://schemas.openxmlformats.org/officeDocument/2006/relationships/tags" Target="../tags/tag155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tags" Target="../tags/tag146.xml"/><Relationship Id="rId24" Type="http://schemas.openxmlformats.org/officeDocument/2006/relationships/tags" Target="../tags/tag159.xml"/><Relationship Id="rId5" Type="http://schemas.openxmlformats.org/officeDocument/2006/relationships/tags" Target="../tags/tag140.xml"/><Relationship Id="rId15" Type="http://schemas.openxmlformats.org/officeDocument/2006/relationships/tags" Target="../tags/tag150.xml"/><Relationship Id="rId23" Type="http://schemas.openxmlformats.org/officeDocument/2006/relationships/tags" Target="../tags/tag158.xml"/><Relationship Id="rId10" Type="http://schemas.openxmlformats.org/officeDocument/2006/relationships/tags" Target="../tags/tag145.xml"/><Relationship Id="rId19" Type="http://schemas.openxmlformats.org/officeDocument/2006/relationships/tags" Target="../tags/tag154.xml"/><Relationship Id="rId4" Type="http://schemas.openxmlformats.org/officeDocument/2006/relationships/tags" Target="../tags/tag139.xml"/><Relationship Id="rId9" Type="http://schemas.openxmlformats.org/officeDocument/2006/relationships/tags" Target="../tags/tag144.xml"/><Relationship Id="rId14" Type="http://schemas.openxmlformats.org/officeDocument/2006/relationships/tags" Target="../tags/tag149.xml"/><Relationship Id="rId22" Type="http://schemas.openxmlformats.org/officeDocument/2006/relationships/tags" Target="../tags/tag157.xml"/><Relationship Id="rId27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175.xml"/><Relationship Id="rId18" Type="http://schemas.openxmlformats.org/officeDocument/2006/relationships/tags" Target="../tags/tag180.xml"/><Relationship Id="rId26" Type="http://schemas.openxmlformats.org/officeDocument/2006/relationships/tags" Target="../tags/tag188.xml"/><Relationship Id="rId3" Type="http://schemas.openxmlformats.org/officeDocument/2006/relationships/tags" Target="../tags/tag165.xml"/><Relationship Id="rId21" Type="http://schemas.openxmlformats.org/officeDocument/2006/relationships/tags" Target="../tags/tag183.xml"/><Relationship Id="rId34" Type="http://schemas.openxmlformats.org/officeDocument/2006/relationships/notesSlide" Target="../notesSlides/notesSlide5.xml"/><Relationship Id="rId7" Type="http://schemas.openxmlformats.org/officeDocument/2006/relationships/tags" Target="../tags/tag169.xml"/><Relationship Id="rId12" Type="http://schemas.openxmlformats.org/officeDocument/2006/relationships/tags" Target="../tags/tag174.xml"/><Relationship Id="rId17" Type="http://schemas.openxmlformats.org/officeDocument/2006/relationships/tags" Target="../tags/tag179.xml"/><Relationship Id="rId25" Type="http://schemas.openxmlformats.org/officeDocument/2006/relationships/tags" Target="../tags/tag187.xml"/><Relationship Id="rId33" Type="http://schemas.openxmlformats.org/officeDocument/2006/relationships/slideLayout" Target="../slideLayouts/slideLayout7.xml"/><Relationship Id="rId2" Type="http://schemas.openxmlformats.org/officeDocument/2006/relationships/tags" Target="../tags/tag164.xml"/><Relationship Id="rId16" Type="http://schemas.openxmlformats.org/officeDocument/2006/relationships/tags" Target="../tags/tag178.xml"/><Relationship Id="rId20" Type="http://schemas.openxmlformats.org/officeDocument/2006/relationships/tags" Target="../tags/tag182.xml"/><Relationship Id="rId29" Type="http://schemas.openxmlformats.org/officeDocument/2006/relationships/tags" Target="../tags/tag191.xml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1" Type="http://schemas.openxmlformats.org/officeDocument/2006/relationships/tags" Target="../tags/tag173.xml"/><Relationship Id="rId24" Type="http://schemas.openxmlformats.org/officeDocument/2006/relationships/tags" Target="../tags/tag186.xml"/><Relationship Id="rId32" Type="http://schemas.openxmlformats.org/officeDocument/2006/relationships/tags" Target="../tags/tag194.xml"/><Relationship Id="rId5" Type="http://schemas.openxmlformats.org/officeDocument/2006/relationships/tags" Target="../tags/tag167.xml"/><Relationship Id="rId15" Type="http://schemas.openxmlformats.org/officeDocument/2006/relationships/tags" Target="../tags/tag177.xml"/><Relationship Id="rId23" Type="http://schemas.openxmlformats.org/officeDocument/2006/relationships/tags" Target="../tags/tag185.xml"/><Relationship Id="rId28" Type="http://schemas.openxmlformats.org/officeDocument/2006/relationships/tags" Target="../tags/tag190.xml"/><Relationship Id="rId10" Type="http://schemas.openxmlformats.org/officeDocument/2006/relationships/tags" Target="../tags/tag172.xml"/><Relationship Id="rId19" Type="http://schemas.openxmlformats.org/officeDocument/2006/relationships/tags" Target="../tags/tag181.xml"/><Relationship Id="rId31" Type="http://schemas.openxmlformats.org/officeDocument/2006/relationships/tags" Target="../tags/tag193.xml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4" Type="http://schemas.openxmlformats.org/officeDocument/2006/relationships/tags" Target="../tags/tag176.xml"/><Relationship Id="rId22" Type="http://schemas.openxmlformats.org/officeDocument/2006/relationships/tags" Target="../tags/tag184.xml"/><Relationship Id="rId27" Type="http://schemas.openxmlformats.org/officeDocument/2006/relationships/tags" Target="../tags/tag189.xml"/><Relationship Id="rId30" Type="http://schemas.openxmlformats.org/officeDocument/2006/relationships/tags" Target="../tags/tag192.xml"/><Relationship Id="rId35" Type="http://schemas.openxmlformats.org/officeDocument/2006/relationships/image" Target="../media/image15.wmf"/><Relationship Id="rId8" Type="http://schemas.openxmlformats.org/officeDocument/2006/relationships/tags" Target="../tags/tag170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10.xml"/><Relationship Id="rId18" Type="http://schemas.openxmlformats.org/officeDocument/2006/relationships/tags" Target="../tags/tag215.xml"/><Relationship Id="rId26" Type="http://schemas.openxmlformats.org/officeDocument/2006/relationships/tags" Target="../tags/tag223.xml"/><Relationship Id="rId39" Type="http://schemas.openxmlformats.org/officeDocument/2006/relationships/tags" Target="../tags/tag236.xml"/><Relationship Id="rId21" Type="http://schemas.openxmlformats.org/officeDocument/2006/relationships/tags" Target="../tags/tag218.xml"/><Relationship Id="rId34" Type="http://schemas.openxmlformats.org/officeDocument/2006/relationships/tags" Target="../tags/tag231.xml"/><Relationship Id="rId42" Type="http://schemas.openxmlformats.org/officeDocument/2006/relationships/tags" Target="../tags/tag239.xml"/><Relationship Id="rId47" Type="http://schemas.openxmlformats.org/officeDocument/2006/relationships/tags" Target="../tags/tag244.xml"/><Relationship Id="rId50" Type="http://schemas.openxmlformats.org/officeDocument/2006/relationships/tags" Target="../tags/tag247.xml"/><Relationship Id="rId55" Type="http://schemas.openxmlformats.org/officeDocument/2006/relationships/audio" Target="../media/audio3.wav"/><Relationship Id="rId7" Type="http://schemas.openxmlformats.org/officeDocument/2006/relationships/tags" Target="../tags/tag204.xml"/><Relationship Id="rId2" Type="http://schemas.openxmlformats.org/officeDocument/2006/relationships/tags" Target="../tags/tag199.xml"/><Relationship Id="rId16" Type="http://schemas.openxmlformats.org/officeDocument/2006/relationships/tags" Target="../tags/tag213.xml"/><Relationship Id="rId29" Type="http://schemas.openxmlformats.org/officeDocument/2006/relationships/tags" Target="../tags/tag226.xml"/><Relationship Id="rId11" Type="http://schemas.openxmlformats.org/officeDocument/2006/relationships/tags" Target="../tags/tag208.xml"/><Relationship Id="rId24" Type="http://schemas.openxmlformats.org/officeDocument/2006/relationships/tags" Target="../tags/tag221.xml"/><Relationship Id="rId32" Type="http://schemas.openxmlformats.org/officeDocument/2006/relationships/tags" Target="../tags/tag229.xml"/><Relationship Id="rId37" Type="http://schemas.openxmlformats.org/officeDocument/2006/relationships/tags" Target="../tags/tag234.xml"/><Relationship Id="rId40" Type="http://schemas.openxmlformats.org/officeDocument/2006/relationships/tags" Target="../tags/tag237.xml"/><Relationship Id="rId45" Type="http://schemas.openxmlformats.org/officeDocument/2006/relationships/tags" Target="../tags/tag242.xml"/><Relationship Id="rId53" Type="http://schemas.openxmlformats.org/officeDocument/2006/relationships/audio" Target="../media/audio1.wav"/><Relationship Id="rId5" Type="http://schemas.openxmlformats.org/officeDocument/2006/relationships/tags" Target="../tags/tag202.xml"/><Relationship Id="rId10" Type="http://schemas.openxmlformats.org/officeDocument/2006/relationships/tags" Target="../tags/tag207.xml"/><Relationship Id="rId19" Type="http://schemas.openxmlformats.org/officeDocument/2006/relationships/tags" Target="../tags/tag216.xml"/><Relationship Id="rId31" Type="http://schemas.openxmlformats.org/officeDocument/2006/relationships/tags" Target="../tags/tag228.xml"/><Relationship Id="rId44" Type="http://schemas.openxmlformats.org/officeDocument/2006/relationships/tags" Target="../tags/tag241.xml"/><Relationship Id="rId52" Type="http://schemas.openxmlformats.org/officeDocument/2006/relationships/notesSlide" Target="../notesSlides/notesSlide6.xml"/><Relationship Id="rId4" Type="http://schemas.openxmlformats.org/officeDocument/2006/relationships/tags" Target="../tags/tag201.xml"/><Relationship Id="rId9" Type="http://schemas.openxmlformats.org/officeDocument/2006/relationships/tags" Target="../tags/tag206.xml"/><Relationship Id="rId14" Type="http://schemas.openxmlformats.org/officeDocument/2006/relationships/tags" Target="../tags/tag211.xml"/><Relationship Id="rId22" Type="http://schemas.openxmlformats.org/officeDocument/2006/relationships/tags" Target="../tags/tag219.xml"/><Relationship Id="rId27" Type="http://schemas.openxmlformats.org/officeDocument/2006/relationships/tags" Target="../tags/tag224.xml"/><Relationship Id="rId30" Type="http://schemas.openxmlformats.org/officeDocument/2006/relationships/tags" Target="../tags/tag227.xml"/><Relationship Id="rId35" Type="http://schemas.openxmlformats.org/officeDocument/2006/relationships/tags" Target="../tags/tag232.xml"/><Relationship Id="rId43" Type="http://schemas.openxmlformats.org/officeDocument/2006/relationships/tags" Target="../tags/tag240.xml"/><Relationship Id="rId48" Type="http://schemas.openxmlformats.org/officeDocument/2006/relationships/tags" Target="../tags/tag245.xml"/><Relationship Id="rId8" Type="http://schemas.openxmlformats.org/officeDocument/2006/relationships/tags" Target="../tags/tag205.xml"/><Relationship Id="rId51" Type="http://schemas.openxmlformats.org/officeDocument/2006/relationships/slideLayout" Target="../slideLayouts/slideLayout7.xml"/><Relationship Id="rId3" Type="http://schemas.openxmlformats.org/officeDocument/2006/relationships/tags" Target="../tags/tag200.xml"/><Relationship Id="rId12" Type="http://schemas.openxmlformats.org/officeDocument/2006/relationships/tags" Target="../tags/tag209.xml"/><Relationship Id="rId17" Type="http://schemas.openxmlformats.org/officeDocument/2006/relationships/tags" Target="../tags/tag214.xml"/><Relationship Id="rId25" Type="http://schemas.openxmlformats.org/officeDocument/2006/relationships/tags" Target="../tags/tag222.xml"/><Relationship Id="rId33" Type="http://schemas.openxmlformats.org/officeDocument/2006/relationships/tags" Target="../tags/tag230.xml"/><Relationship Id="rId38" Type="http://schemas.openxmlformats.org/officeDocument/2006/relationships/tags" Target="../tags/tag235.xml"/><Relationship Id="rId46" Type="http://schemas.openxmlformats.org/officeDocument/2006/relationships/tags" Target="../tags/tag243.xml"/><Relationship Id="rId20" Type="http://schemas.openxmlformats.org/officeDocument/2006/relationships/tags" Target="../tags/tag217.xml"/><Relationship Id="rId41" Type="http://schemas.openxmlformats.org/officeDocument/2006/relationships/tags" Target="../tags/tag238.xml"/><Relationship Id="rId54" Type="http://schemas.openxmlformats.org/officeDocument/2006/relationships/audio" Target="../media/audio2.wav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5" Type="http://schemas.openxmlformats.org/officeDocument/2006/relationships/tags" Target="../tags/tag212.xml"/><Relationship Id="rId23" Type="http://schemas.openxmlformats.org/officeDocument/2006/relationships/tags" Target="../tags/tag220.xml"/><Relationship Id="rId28" Type="http://schemas.openxmlformats.org/officeDocument/2006/relationships/tags" Target="../tags/tag225.xml"/><Relationship Id="rId36" Type="http://schemas.openxmlformats.org/officeDocument/2006/relationships/tags" Target="../tags/tag233.xml"/><Relationship Id="rId49" Type="http://schemas.openxmlformats.org/officeDocument/2006/relationships/tags" Target="../tags/tag24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53.xml"/><Relationship Id="rId7" Type="http://schemas.openxmlformats.org/officeDocument/2006/relationships/tags" Target="../tags/tag257.xml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10" Type="http://schemas.openxmlformats.org/officeDocument/2006/relationships/image" Target="../media/image17.png"/><Relationship Id="rId4" Type="http://schemas.openxmlformats.org/officeDocument/2006/relationships/tags" Target="../tags/tag254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65.xml"/><Relationship Id="rId13" Type="http://schemas.openxmlformats.org/officeDocument/2006/relationships/tags" Target="../tags/tag270.xml"/><Relationship Id="rId18" Type="http://schemas.openxmlformats.org/officeDocument/2006/relationships/tags" Target="../tags/tag275.xml"/><Relationship Id="rId3" Type="http://schemas.openxmlformats.org/officeDocument/2006/relationships/tags" Target="../tags/tag260.xml"/><Relationship Id="rId21" Type="http://schemas.openxmlformats.org/officeDocument/2006/relationships/tags" Target="../tags/tag278.xml"/><Relationship Id="rId7" Type="http://schemas.openxmlformats.org/officeDocument/2006/relationships/tags" Target="../tags/tag264.xml"/><Relationship Id="rId12" Type="http://schemas.openxmlformats.org/officeDocument/2006/relationships/tags" Target="../tags/tag269.xml"/><Relationship Id="rId17" Type="http://schemas.openxmlformats.org/officeDocument/2006/relationships/tags" Target="../tags/tag274.xml"/><Relationship Id="rId2" Type="http://schemas.openxmlformats.org/officeDocument/2006/relationships/tags" Target="../tags/tag259.xml"/><Relationship Id="rId16" Type="http://schemas.openxmlformats.org/officeDocument/2006/relationships/tags" Target="../tags/tag273.xml"/><Relationship Id="rId20" Type="http://schemas.openxmlformats.org/officeDocument/2006/relationships/tags" Target="../tags/tag277.xml"/><Relationship Id="rId1" Type="http://schemas.openxmlformats.org/officeDocument/2006/relationships/tags" Target="../tags/tag258.xml"/><Relationship Id="rId6" Type="http://schemas.openxmlformats.org/officeDocument/2006/relationships/tags" Target="../tags/tag263.xml"/><Relationship Id="rId11" Type="http://schemas.openxmlformats.org/officeDocument/2006/relationships/tags" Target="../tags/tag268.xml"/><Relationship Id="rId5" Type="http://schemas.openxmlformats.org/officeDocument/2006/relationships/tags" Target="../tags/tag262.xml"/><Relationship Id="rId15" Type="http://schemas.openxmlformats.org/officeDocument/2006/relationships/tags" Target="../tags/tag272.xml"/><Relationship Id="rId23" Type="http://schemas.openxmlformats.org/officeDocument/2006/relationships/notesSlide" Target="../notesSlides/notesSlide7.xml"/><Relationship Id="rId10" Type="http://schemas.openxmlformats.org/officeDocument/2006/relationships/tags" Target="../tags/tag267.xml"/><Relationship Id="rId19" Type="http://schemas.openxmlformats.org/officeDocument/2006/relationships/tags" Target="../tags/tag276.xml"/><Relationship Id="rId4" Type="http://schemas.openxmlformats.org/officeDocument/2006/relationships/tags" Target="../tags/tag261.xml"/><Relationship Id="rId9" Type="http://schemas.openxmlformats.org/officeDocument/2006/relationships/tags" Target="../tags/tag266.xml"/><Relationship Id="rId14" Type="http://schemas.openxmlformats.org/officeDocument/2006/relationships/tags" Target="../tags/tag271.xml"/><Relationship Id="rId2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5"/>
          <p:cNvSpPr/>
          <p:nvPr>
            <p:custDataLst>
              <p:tags r:id="rId1"/>
            </p:custDataLst>
          </p:nvPr>
        </p:nvSpPr>
        <p:spPr>
          <a:xfrm>
            <a:off x="3431815" y="2420930"/>
            <a:ext cx="5099474" cy="128400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zh-CN" sz="66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    杠杆</a:t>
            </a:r>
            <a:endParaRPr lang="zh-CN" altLang="en-US" sz="6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58" name="Text Box 4"/>
          <p:cNvSpPr txBox="1"/>
          <p:nvPr>
            <p:custDataLst>
              <p:tags r:id="rId2"/>
            </p:custDataLst>
          </p:nvPr>
        </p:nvSpPr>
        <p:spPr>
          <a:xfrm>
            <a:off x="822166" y="1196845"/>
            <a:ext cx="7845425" cy="92333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5400" dirty="0">
                <a:solidFill>
                  <a:srgbClr val="070707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第十二章  简单机械</a:t>
            </a:r>
          </a:p>
        </p:txBody>
      </p:sp>
      <p:sp>
        <p:nvSpPr>
          <p:cNvPr id="19459" name="Text Box 6"/>
          <p:cNvSpPr txBox="1"/>
          <p:nvPr>
            <p:custDataLst>
              <p:tags r:id="rId3"/>
            </p:custDataLst>
          </p:nvPr>
        </p:nvSpPr>
        <p:spPr>
          <a:xfrm>
            <a:off x="2566988" y="763588"/>
            <a:ext cx="1928812" cy="370840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 anchorCtr="0">
            <a:spAutoFit/>
          </a:bodyPr>
          <a:lstStyle/>
          <a:p>
            <a:r>
              <a:rPr lang="zh-CN" altLang="en-US">
                <a:latin typeface="Arial" panose="020B0604020202020204" pitchFamily="34" charset="0"/>
                <a:ea typeface="黑体" panose="02010609060101010101" pitchFamily="49" charset="-122"/>
              </a:rPr>
              <a:t>  </a:t>
            </a:r>
            <a:r>
              <a:rPr lang="zh-CN" altLang="en-US" sz="900">
                <a:latin typeface="Arial" panose="020B0604020202020204" pitchFamily="34" charset="0"/>
                <a:ea typeface="黑体" panose="02010609060101010101" pitchFamily="49" charset="-122"/>
              </a:rPr>
              <a:t>    </a:t>
            </a:r>
            <a:r>
              <a:rPr lang="zh-CN" altLang="en-US" sz="800"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endParaRPr lang="zh-CN" altLang="en-US" sz="2400" b="1" i="1">
              <a:solidFill>
                <a:srgbClr val="006666"/>
              </a:solidFill>
              <a:latin typeface="Arial" panose="020B0604020202020204" pitchFamily="34" charset="0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r="10455"/>
          <a:stretch>
            <a:fillRect/>
          </a:stretch>
        </p:blipFill>
        <p:spPr>
          <a:xfrm>
            <a:off x="454179" y="2116957"/>
            <a:ext cx="4987637" cy="3586516"/>
          </a:xfrm>
          <a:prstGeom prst="roundRect">
            <a:avLst/>
          </a:prstGeom>
        </p:spPr>
      </p:pic>
      <p:sp>
        <p:nvSpPr>
          <p:cNvPr id="7" name="圆角矩形 6"/>
          <p:cNvSpPr/>
          <p:nvPr>
            <p:custDataLst>
              <p:tags r:id="rId2"/>
            </p:custDataLst>
          </p:nvPr>
        </p:nvSpPr>
        <p:spPr>
          <a:xfrm>
            <a:off x="5771461" y="1974505"/>
            <a:ext cx="6096000" cy="1532555"/>
          </a:xfrm>
          <a:prstGeom prst="roundRect">
            <a:avLst/>
          </a:prstGeom>
          <a:solidFill>
            <a:srgbClr val="5B9BD5">
              <a:lumMod val="20000"/>
              <a:lumOff val="80000"/>
            </a:srgbClr>
          </a:solidFill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当杠杆处于静止状态或匀速转动时，杠杆处于平衡状态。</a:t>
            </a:r>
          </a:p>
        </p:txBody>
      </p:sp>
      <p:grpSp>
        <p:nvGrpSpPr>
          <p:cNvPr id="38917" name="组合 6147"/>
          <p:cNvGrpSpPr/>
          <p:nvPr>
            <p:custDataLst>
              <p:tags r:id="rId3"/>
            </p:custDataLst>
          </p:nvPr>
        </p:nvGrpSpPr>
        <p:grpSpPr>
          <a:xfrm>
            <a:off x="407353" y="404495"/>
            <a:ext cx="3228975" cy="808990"/>
            <a:chOff x="0" y="0"/>
            <a:chExt cx="5089" cy="1273"/>
          </a:xfrm>
        </p:grpSpPr>
        <p:sp>
          <p:nvSpPr>
            <p:cNvPr id="38918" name="矩形 7"/>
            <p:cNvSpPr/>
            <p:nvPr>
              <p:custDataLst>
                <p:tags r:id="rId5"/>
              </p:custDataLst>
            </p:nvPr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2634" y="1200"/>
                </a:cxn>
                <a:cxn ang="0">
                  <a:pos x="0" y="120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19" name="任意多边形 16"/>
            <p:cNvSpPr/>
            <p:nvPr>
              <p:custDataLst>
                <p:tags r:id="rId6"/>
              </p:custDataLst>
            </p:nvPr>
          </p:nvSpPr>
          <p:spPr>
            <a:xfrm>
              <a:off x="0" y="454"/>
              <a:ext cx="826" cy="7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5" y="0"/>
                </a:cxn>
                <a:cxn ang="0">
                  <a:pos x="545" y="258"/>
                </a:cxn>
                <a:cxn ang="0">
                  <a:pos x="826" y="258"/>
                </a:cxn>
                <a:cxn ang="0">
                  <a:pos x="826" y="760"/>
                </a:cxn>
                <a:cxn ang="0">
                  <a:pos x="0" y="760"/>
                </a:cxn>
                <a:cxn ang="0">
                  <a:pos x="0" y="0"/>
                </a:cxn>
              </a:cxnLst>
              <a:rect l="l" t="t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920" name="矩形 17"/>
            <p:cNvSpPr/>
            <p:nvPr>
              <p:custDataLst>
                <p:tags r:id="rId7"/>
              </p:custDataLst>
            </p:nvPr>
          </p:nvSpPr>
          <p:spPr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 w="9525">
              <a:noFill/>
            </a:ln>
          </p:spPr>
          <p:txBody>
            <a:bodyPr lIns="0" tIns="215900" rIns="179705" bIns="0" anchor="ctr" anchorCtr="0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921" name="文本框 6151"/>
            <p:cNvSpPr txBox="1"/>
            <p:nvPr>
              <p:custDataLst>
                <p:tags r:id="rId8"/>
              </p:custDataLst>
            </p:nvPr>
          </p:nvSpPr>
          <p:spPr>
            <a:xfrm>
              <a:off x="878" y="432"/>
              <a:ext cx="4211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 b="1">
                  <a:solidFill>
                    <a:srgbClr val="00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杠杆的平衡条件</a:t>
              </a:r>
            </a:p>
          </p:txBody>
        </p:sp>
        <p:sp>
          <p:nvSpPr>
            <p:cNvPr id="38922" name="文本框 6152"/>
            <p:cNvSpPr txBox="1"/>
            <p:nvPr>
              <p:custDataLst>
                <p:tags r:id="rId9"/>
              </p:custDataLst>
            </p:nvPr>
          </p:nvSpPr>
          <p:spPr>
            <a:xfrm>
              <a:off x="0" y="452"/>
              <a:ext cx="873" cy="82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</a:p>
          </p:txBody>
        </p:sp>
      </p:grpSp>
      <p:sp>
        <p:nvSpPr>
          <p:cNvPr id="9" name="TextBox 8"/>
          <p:cNvSpPr txBox="1"/>
          <p:nvPr>
            <p:custDataLst>
              <p:tags r:id="rId4"/>
            </p:custDataLst>
          </p:nvPr>
        </p:nvSpPr>
        <p:spPr>
          <a:xfrm>
            <a:off x="5952490" y="4220845"/>
            <a:ext cx="5986145" cy="772671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1071880" marR="0" lvl="0" indent="-107188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00" b="0" i="0" u="none" strike="noStrike" kern="1200" cap="none" spc="0" normalizeH="0" baseline="0" noProof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问题：杠杆在满足什么条件时才会平衡？</a:t>
            </a:r>
            <a:endParaRPr kumimoji="0" lang="en-US" altLang="zh-CN" sz="2600" b="0" i="0" u="none" strike="noStrike" kern="1200" cap="none" spc="0" normalizeH="0" baseline="0" noProof="1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>
            <p:custDataLst>
              <p:tags r:id="rId1"/>
            </p:custDataLst>
          </p:nvPr>
        </p:nvSpPr>
        <p:spPr>
          <a:xfrm>
            <a:off x="335598" y="548640"/>
            <a:ext cx="5581650" cy="591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探究杠杆的平衡条件  </a:t>
            </a:r>
          </a:p>
        </p:txBody>
      </p:sp>
      <p:sp>
        <p:nvSpPr>
          <p:cNvPr id="45062" name="矩形 45061"/>
          <p:cNvSpPr/>
          <p:nvPr>
            <p:custDataLst>
              <p:tags r:id="rId2"/>
            </p:custDataLst>
          </p:nvPr>
        </p:nvSpPr>
        <p:spPr>
          <a:xfrm>
            <a:off x="1056005" y="4541838"/>
            <a:ext cx="49149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消除杠杆自身重力对实验的影响。</a:t>
            </a:r>
          </a:p>
        </p:txBody>
      </p:sp>
      <p:sp>
        <p:nvSpPr>
          <p:cNvPr id="45064" name="矩形 45063"/>
          <p:cNvSpPr/>
          <p:nvPr>
            <p:custDataLst>
              <p:tags r:id="rId3"/>
            </p:custDataLst>
          </p:nvPr>
        </p:nvSpPr>
        <p:spPr>
          <a:xfrm>
            <a:off x="1007745" y="1570990"/>
            <a:ext cx="18338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实验操作：</a:t>
            </a:r>
          </a:p>
        </p:txBody>
      </p:sp>
      <p:sp>
        <p:nvSpPr>
          <p:cNvPr id="45065" name="矩形 45064"/>
          <p:cNvSpPr/>
          <p:nvPr>
            <p:custDataLst>
              <p:tags r:id="rId4"/>
            </p:custDataLst>
          </p:nvPr>
        </p:nvSpPr>
        <p:spPr>
          <a:xfrm>
            <a:off x="987108" y="2328228"/>
            <a:ext cx="59613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）调节平衡螺母，使杠杆水平平衡。</a:t>
            </a: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435293" y="3789045"/>
            <a:ext cx="7064375" cy="544651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1071880" marR="0" lvl="0" indent="-10718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00" b="0" i="0" u="none" strike="noStrike" kern="1200" cap="none" spc="0" normalizeH="0" baseline="0" noProof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问题：实验前调节杠杆在水平位置平衡的目的：</a:t>
            </a:r>
            <a:endParaRPr kumimoji="0" lang="en-US" altLang="zh-CN" sz="2600" b="0" i="0" u="none" strike="noStrike" kern="1200" cap="none" spc="0" normalizeH="0" baseline="0" noProof="1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TextBox 8"/>
          <p:cNvSpPr txBox="1"/>
          <p:nvPr>
            <p:custDataLst>
              <p:tags r:id="rId6"/>
            </p:custDataLst>
          </p:nvPr>
        </p:nvSpPr>
        <p:spPr>
          <a:xfrm>
            <a:off x="6948805" y="2253615"/>
            <a:ext cx="4633595" cy="544666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1071880" marR="0" lvl="0" indent="-10718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60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“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sym typeface="+mn-ea"/>
              </a:rPr>
              <a:t>左低右调、右低左调</a:t>
            </a:r>
            <a:r>
              <a:rPr lang="zh-CN" altLang="en-US" sz="2600">
                <a:solidFill>
                  <a:prstClr val="black"/>
                </a:solidFill>
                <a:latin typeface="Times New Roman" panose="02020603050405020304" pitchFamily="18" charset="0"/>
                <a:sym typeface="+mn-ea"/>
              </a:rPr>
              <a:t>” 。</a:t>
            </a:r>
            <a:endParaRPr kumimoji="0" lang="zh-CN" altLang="en-US" sz="2600" b="0" i="0" u="none" strike="noStrike" kern="1200" cap="none" spc="0" normalizeH="0" baseline="0" noProof="1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 cstate="print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60" y="2852241"/>
            <a:ext cx="2591134" cy="2355241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6949745" y="5228704"/>
            <a:ext cx="51098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如图杠杆左端低，则将平衡螺母向</a:t>
            </a: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_____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调。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7869684" y="593579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右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062" grpId="0"/>
      <p:bldP spid="45064" grpId="0"/>
      <p:bldP spid="45065" grpId="0"/>
      <p:bldP spid="9" grpId="0" animBg="1"/>
      <p:bldP spid="2" grpId="0" animBg="1"/>
      <p:bldP spid="5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567940" y="260350"/>
            <a:ext cx="3156585" cy="2113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圆角矩形 7"/>
          <p:cNvSpPr/>
          <p:nvPr>
            <p:custDataLst>
              <p:tags r:id="rId2"/>
            </p:custDataLst>
          </p:nvPr>
        </p:nvSpPr>
        <p:spPr>
          <a:xfrm>
            <a:off x="618490" y="2441575"/>
            <a:ext cx="11174730" cy="2151380"/>
          </a:xfrm>
          <a:prstGeom prst="roundRect">
            <a:avLst>
              <a:gd name="adj" fmla="val 11657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round/>
            <a:headEnd type="none" w="med" len="med"/>
            <a:tailEnd type="none" w="med" len="med"/>
          </a:ln>
        </p:spPr>
        <p:txBody>
          <a:bodyPr tIns="0" anchor="ctr" anchorCtr="0"/>
          <a:lstStyle/>
          <a:p>
            <a:pPr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）杠杆两端挂上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不同数量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的钩码，移动钩码的位置，使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杠杆水平平衡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2600"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将动力</a:t>
            </a:r>
            <a:r>
              <a:rPr lang="en-US" altLang="zh-CN" sz="2600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、阻力</a:t>
            </a:r>
            <a:r>
              <a:rPr lang="en-US" altLang="zh-CN" sz="2600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、动力臂</a:t>
            </a:r>
            <a:r>
              <a:rPr lang="en-US" altLang="zh-CN" sz="2600" i="1"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、阻力臂</a:t>
            </a:r>
            <a:r>
              <a:rPr lang="en-US" altLang="zh-CN" sz="2600" i="1"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记录在表格中。</a:t>
            </a:r>
            <a:endParaRPr lang="en-US" altLang="zh-CN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705350" y="3271838"/>
            <a:ext cx="3502025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zh-CN" altLang="en-US" sz="2600" b="1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便于测量力臂。</a:t>
            </a:r>
            <a:r>
              <a:rPr lang="zh-CN" altLang="en-US" sz="2600" b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）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　</a:t>
            </a:r>
            <a:endParaRPr lang="zh-CN" altLang="en-US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" name="圆角矩形 7"/>
          <p:cNvSpPr/>
          <p:nvPr>
            <p:custDataLst>
              <p:tags r:id="rId4"/>
            </p:custDataLst>
          </p:nvPr>
        </p:nvSpPr>
        <p:spPr>
          <a:xfrm>
            <a:off x="617855" y="4710430"/>
            <a:ext cx="11235055" cy="1309370"/>
          </a:xfrm>
          <a:prstGeom prst="roundRect">
            <a:avLst>
              <a:gd name="adj" fmla="val 11657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round/>
            <a:headEnd type="none" w="med" len="med"/>
            <a:tailEnd type="none" w="med" len="med"/>
          </a:ln>
        </p:spPr>
        <p:txBody>
          <a:bodyPr tIns="0" anchor="ctr" anchorCtr="0"/>
          <a:lstStyle/>
          <a:p>
            <a:pPr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（</a:t>
            </a: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3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）改变阻力和阻力臂的大小，相应调节动力和动力臂的大小，再做几次实验。</a:t>
            </a:r>
            <a:endParaRPr lang="en-US" altLang="zh-CN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2409825" y="6143625"/>
            <a:ext cx="7064375" cy="544665"/>
          </a:xfrm>
          <a:prstGeom prst="round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</a:lstStyle>
          <a:p>
            <a:pPr marL="1071880" marR="0" lvl="0" indent="-107188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600" b="0" i="0" u="none" strike="noStrike" kern="1200" cap="none" spc="0" normalizeH="0" baseline="0" noProof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多次测量目的：得到普遍规律。</a:t>
            </a:r>
            <a:endParaRPr kumimoji="0" lang="en-US" altLang="zh-CN" sz="2600" b="0" i="0" u="none" strike="noStrike" kern="1200" cap="none" spc="0" normalizeH="0" baseline="0" noProof="1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  <p:bldP spid="2" grpId="0"/>
      <p:bldP spid="4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4632308" y="558687"/>
            <a:ext cx="267208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杠杆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微软雅黑" panose="020B0503020204020204" pitchFamily="34" charset="-122"/>
              </a:rPr>
              <a:t>的</a:t>
            </a:r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平衡条件</a:t>
            </a:r>
          </a:p>
        </p:txBody>
      </p:sp>
      <p:pic>
        <p:nvPicPr>
          <p:cNvPr id="3" name="杠杆平衡条件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9544" y="1320431"/>
            <a:ext cx="8189227" cy="50665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圆角矩形 7"/>
          <p:cNvSpPr/>
          <p:nvPr>
            <p:custDataLst>
              <p:tags r:id="rId1"/>
            </p:custDataLst>
          </p:nvPr>
        </p:nvSpPr>
        <p:spPr>
          <a:xfrm>
            <a:off x="2207895" y="4076383"/>
            <a:ext cx="7704138" cy="539750"/>
          </a:xfrm>
          <a:prstGeom prst="roundRect">
            <a:avLst>
              <a:gd name="adj" fmla="val 16806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lstStyle/>
          <a:p>
            <a:pPr>
              <a:lnSpc>
                <a:spcPct val="125000"/>
              </a:lnSpc>
            </a:pP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　杠杆平衡条件，动力</a:t>
            </a: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动力臂</a:t>
            </a: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=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阻力</a:t>
            </a:r>
            <a:r>
              <a:rPr lang="en-US" altLang="zh-CN" sz="2600">
                <a:latin typeface="黑体" panose="02010609060101010101" pitchFamily="49" charset="-122"/>
                <a:ea typeface="黑体" panose="02010609060101010101" pitchFamily="49" charset="-122"/>
              </a:rPr>
              <a:t>×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阻力臂。</a:t>
            </a:r>
          </a:p>
        </p:txBody>
      </p:sp>
      <p:grpSp>
        <p:nvGrpSpPr>
          <p:cNvPr id="3" name="组合 6202"/>
          <p:cNvGrpSpPr/>
          <p:nvPr>
            <p:custDataLst>
              <p:tags r:id="rId2"/>
            </p:custDataLst>
          </p:nvPr>
        </p:nvGrpSpPr>
        <p:grpSpPr>
          <a:xfrm>
            <a:off x="4825683" y="4817745"/>
            <a:ext cx="2214562" cy="620713"/>
            <a:chOff x="725" y="3691"/>
            <a:chExt cx="1452" cy="391"/>
          </a:xfrm>
        </p:grpSpPr>
        <p:graphicFrame>
          <p:nvGraphicFramePr>
            <p:cNvPr id="45059" name="对象 6199"/>
            <p:cNvGraphicFramePr>
              <a:graphicFrameLocks noChangeAspect="1"/>
            </p:cNvGraphicFramePr>
            <p:nvPr>
              <p:custDataLst>
                <p:tags r:id="rId16"/>
              </p:custDataLst>
            </p:nvPr>
          </p:nvGraphicFramePr>
          <p:xfrm>
            <a:off x="867" y="3719"/>
            <a:ext cx="1089" cy="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0" imgW="736600" imgH="228600" progId="Equation.DSMT4">
                    <p:embed/>
                  </p:oleObj>
                </mc:Choice>
                <mc:Fallback>
                  <p:oleObj r:id="rId20" imgW="736600" imgH="2286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867" y="3719"/>
                          <a:ext cx="1089" cy="338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2" name="矩形 6201"/>
            <p:cNvSpPr/>
            <p:nvPr>
              <p:custDataLst>
                <p:tags r:id="rId17"/>
              </p:custDataLst>
            </p:nvPr>
          </p:nvSpPr>
          <p:spPr>
            <a:xfrm>
              <a:off x="725" y="3691"/>
              <a:ext cx="1452" cy="391"/>
            </a:xfrm>
            <a:prstGeom prst="rect">
              <a:avLst/>
            </a:prstGeom>
            <a:noFill/>
            <a:ln w="28575" cap="flat" cmpd="sng">
              <a:solidFill>
                <a:schemeClr val="accent6">
                  <a:lumMod val="50000"/>
                </a:schemeClr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graphicFrame>
        <p:nvGraphicFramePr>
          <p:cNvPr id="3077" name="表格 3076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279650" y="742950"/>
          <a:ext cx="7487920" cy="4049395"/>
        </p:xfrm>
        <a:graphic>
          <a:graphicData uri="http://schemas.openxmlformats.org/drawingml/2006/table">
            <a:tbl>
              <a:tblPr/>
              <a:tblGrid>
                <a:gridCol w="14973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60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8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973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488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次数</a:t>
                      </a: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动力</a:t>
                      </a:r>
                      <a:r>
                        <a:rPr lang="en-US" altLang="zh-CN" sz="2600" b="1" i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F</a:t>
                      </a:r>
                      <a:r>
                        <a:rPr lang="en-US" altLang="zh-CN" sz="2600" b="1" i="1" baseline="-25000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</a:t>
                      </a:r>
                      <a:r>
                        <a:rPr lang="en-US" altLang="zh-CN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/N</a:t>
                      </a:r>
                      <a:endParaRPr lang="zh-CN" altLang="en-US" sz="2600" b="1" baseline="-25000">
                        <a:solidFill>
                          <a:srgbClr val="FFFF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阻力</a:t>
                      </a:r>
                      <a:r>
                        <a:rPr lang="en-US" altLang="zh-CN" sz="2600" b="1" i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F</a:t>
                      </a:r>
                      <a:r>
                        <a:rPr lang="en-US" altLang="zh-CN" sz="2600" b="1" i="1" baseline="-25000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</a:t>
                      </a:r>
                      <a:r>
                        <a:rPr lang="en-US" altLang="zh-CN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/N</a:t>
                      </a:r>
                      <a:endParaRPr lang="zh-CN" altLang="en-US" sz="2600" b="1">
                        <a:solidFill>
                          <a:srgbClr val="FFFF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动力臂</a:t>
                      </a:r>
                      <a:r>
                        <a:rPr lang="en-US" altLang="zh-CN" sz="2600" b="1" i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l</a:t>
                      </a:r>
                      <a:r>
                        <a:rPr lang="en-US" altLang="zh-CN" sz="2600" b="1" baseline="-25000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</a:t>
                      </a:r>
                      <a:r>
                        <a:rPr lang="en-US" altLang="zh-CN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/m</a:t>
                      </a:r>
                      <a:endParaRPr lang="zh-CN" altLang="en-US" sz="2600" b="1">
                        <a:solidFill>
                          <a:srgbClr val="FFFF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zh-CN" altLang="en-US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阻力臂</a:t>
                      </a:r>
                      <a:r>
                        <a:rPr lang="en-US" altLang="zh-CN" sz="2600" b="1" i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l</a:t>
                      </a:r>
                      <a:r>
                        <a:rPr lang="en-US" altLang="zh-CN" sz="2600" b="1" i="1" baseline="-25000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</a:t>
                      </a:r>
                      <a:r>
                        <a:rPr lang="en-US" altLang="zh-CN" sz="2600" b="1">
                          <a:solidFill>
                            <a:srgbClr val="FFFFFF"/>
                          </a:solidFill>
                          <a:effectLst>
                            <a:outerShdw blurRad="38100" dist="38100" dir="2700000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/m</a:t>
                      </a:r>
                      <a:endParaRPr lang="zh-CN" altLang="en-US" sz="2600" b="1">
                        <a:solidFill>
                          <a:srgbClr val="FFFFFF"/>
                        </a:solidFill>
                        <a:effectLst>
                          <a:outerShdw blurRad="38100" dist="38100" dir="2700000">
                            <a:srgbClr val="000000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1</a:t>
                      </a: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</a:t>
                      </a: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89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r>
                        <a:rPr lang="en-US" altLang="zh-CN" sz="2600" b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3</a:t>
                      </a: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buNone/>
                      </a:pPr>
                      <a:endParaRPr lang="zh-CN" altLang="en-US" sz="2600">
                        <a:solidFill>
                          <a:srgbClr val="000000"/>
                        </a:solidFill>
                        <a:effectLst>
                          <a:outerShdw blurRad="38100" dist="38100" dir="2700000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>
                    <a:lnL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ysClr val="grayText" lastClr="6D6D6D">
                          <a:gamma/>
                          <a:invGamma/>
                        </a:sysClr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111" name="文本框 13407"/>
          <p:cNvSpPr txBox="1"/>
          <p:nvPr>
            <p:custDataLst>
              <p:tags r:id="rId4"/>
            </p:custDataLst>
          </p:nvPr>
        </p:nvSpPr>
        <p:spPr>
          <a:xfrm>
            <a:off x="4308475" y="1746250"/>
            <a:ext cx="3048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2</a:t>
            </a:r>
          </a:p>
        </p:txBody>
      </p:sp>
      <p:sp>
        <p:nvSpPr>
          <p:cNvPr id="45112" name="文本框 13408"/>
          <p:cNvSpPr txBox="1"/>
          <p:nvPr>
            <p:custDataLst>
              <p:tags r:id="rId5"/>
            </p:custDataLst>
          </p:nvPr>
        </p:nvSpPr>
        <p:spPr>
          <a:xfrm>
            <a:off x="7140575" y="1746250"/>
            <a:ext cx="7607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0.15</a:t>
            </a:r>
          </a:p>
        </p:txBody>
      </p:sp>
      <p:sp>
        <p:nvSpPr>
          <p:cNvPr id="45113" name="文本框 13410"/>
          <p:cNvSpPr txBox="1"/>
          <p:nvPr>
            <p:custDataLst>
              <p:tags r:id="rId6"/>
            </p:custDataLst>
          </p:nvPr>
        </p:nvSpPr>
        <p:spPr>
          <a:xfrm>
            <a:off x="5713413" y="1746250"/>
            <a:ext cx="52070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1</a:t>
            </a:r>
          </a:p>
        </p:txBody>
      </p:sp>
      <p:sp>
        <p:nvSpPr>
          <p:cNvPr id="45114" name="文本框 13411"/>
          <p:cNvSpPr txBox="1"/>
          <p:nvPr>
            <p:custDataLst>
              <p:tags r:id="rId7"/>
            </p:custDataLst>
          </p:nvPr>
        </p:nvSpPr>
        <p:spPr>
          <a:xfrm>
            <a:off x="8775700" y="1746250"/>
            <a:ext cx="5956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0.3</a:t>
            </a:r>
          </a:p>
        </p:txBody>
      </p:sp>
      <p:sp>
        <p:nvSpPr>
          <p:cNvPr id="45115" name="文本框 13413"/>
          <p:cNvSpPr txBox="1"/>
          <p:nvPr>
            <p:custDataLst>
              <p:tags r:id="rId8"/>
            </p:custDataLst>
          </p:nvPr>
        </p:nvSpPr>
        <p:spPr>
          <a:xfrm>
            <a:off x="4308475" y="2238375"/>
            <a:ext cx="577850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4</a:t>
            </a:r>
          </a:p>
        </p:txBody>
      </p:sp>
      <p:sp>
        <p:nvSpPr>
          <p:cNvPr id="45116" name="文本框 13414"/>
          <p:cNvSpPr txBox="1"/>
          <p:nvPr>
            <p:custDataLst>
              <p:tags r:id="rId9"/>
            </p:custDataLst>
          </p:nvPr>
        </p:nvSpPr>
        <p:spPr>
          <a:xfrm>
            <a:off x="7140575" y="2238375"/>
            <a:ext cx="7607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0.05</a:t>
            </a:r>
          </a:p>
        </p:txBody>
      </p:sp>
      <p:sp>
        <p:nvSpPr>
          <p:cNvPr id="45117" name="文本框 13416"/>
          <p:cNvSpPr txBox="1"/>
          <p:nvPr>
            <p:custDataLst>
              <p:tags r:id="rId10"/>
            </p:custDataLst>
          </p:nvPr>
        </p:nvSpPr>
        <p:spPr>
          <a:xfrm>
            <a:off x="5799138" y="2236788"/>
            <a:ext cx="3479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2</a:t>
            </a:r>
          </a:p>
        </p:txBody>
      </p:sp>
      <p:sp>
        <p:nvSpPr>
          <p:cNvPr id="45118" name="文本框 13417"/>
          <p:cNvSpPr txBox="1"/>
          <p:nvPr>
            <p:custDataLst>
              <p:tags r:id="rId11"/>
            </p:custDataLst>
          </p:nvPr>
        </p:nvSpPr>
        <p:spPr>
          <a:xfrm>
            <a:off x="8775700" y="2236788"/>
            <a:ext cx="5956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0.1</a:t>
            </a:r>
          </a:p>
        </p:txBody>
      </p:sp>
      <p:sp>
        <p:nvSpPr>
          <p:cNvPr id="13420" name="文本框 13419"/>
          <p:cNvSpPr txBox="1"/>
          <p:nvPr>
            <p:custDataLst>
              <p:tags r:id="rId12"/>
            </p:custDataLst>
          </p:nvPr>
        </p:nvSpPr>
        <p:spPr>
          <a:xfrm>
            <a:off x="4308475" y="2728913"/>
            <a:ext cx="557213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5</a:t>
            </a:r>
          </a:p>
        </p:txBody>
      </p:sp>
      <p:sp>
        <p:nvSpPr>
          <p:cNvPr id="13421" name="文本框 13420"/>
          <p:cNvSpPr txBox="1"/>
          <p:nvPr>
            <p:custDataLst>
              <p:tags r:id="rId13"/>
            </p:custDataLst>
          </p:nvPr>
        </p:nvSpPr>
        <p:spPr>
          <a:xfrm>
            <a:off x="7223125" y="2728913"/>
            <a:ext cx="5956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0.2</a:t>
            </a:r>
          </a:p>
        </p:txBody>
      </p:sp>
      <p:sp>
        <p:nvSpPr>
          <p:cNvPr id="13423" name="文本框 13422"/>
          <p:cNvSpPr txBox="1"/>
          <p:nvPr>
            <p:custDataLst>
              <p:tags r:id="rId14"/>
            </p:custDataLst>
          </p:nvPr>
        </p:nvSpPr>
        <p:spPr>
          <a:xfrm>
            <a:off x="5726113" y="2728913"/>
            <a:ext cx="59563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0.5</a:t>
            </a:r>
          </a:p>
        </p:txBody>
      </p:sp>
      <p:sp>
        <p:nvSpPr>
          <p:cNvPr id="13424" name="文本框 13423"/>
          <p:cNvSpPr txBox="1"/>
          <p:nvPr>
            <p:custDataLst>
              <p:tags r:id="rId15"/>
            </p:custDataLst>
          </p:nvPr>
        </p:nvSpPr>
        <p:spPr>
          <a:xfrm>
            <a:off x="8950325" y="2728913"/>
            <a:ext cx="420688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600" b="1">
                <a:latin typeface="Times New Roman" panose="02020603050405020304" pitchFamily="18" charset="0"/>
                <a:ea typeface="新宋体" panose="02010609030101010101" pitchFamily="49" charset="-122"/>
              </a:rPr>
              <a:t>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13420" grpId="0"/>
      <p:bldP spid="13421" grpId="0"/>
      <p:bldP spid="13423" grpId="0"/>
      <p:bldP spid="134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846388" y="673100"/>
            <a:ext cx="2522537" cy="1689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8" name="圆角矩形 7"/>
          <p:cNvSpPr/>
          <p:nvPr>
            <p:custDataLst>
              <p:tags r:id="rId2"/>
            </p:custDataLst>
          </p:nvPr>
        </p:nvSpPr>
        <p:spPr>
          <a:xfrm>
            <a:off x="206375" y="3326130"/>
            <a:ext cx="11922125" cy="2736850"/>
          </a:xfrm>
          <a:prstGeom prst="roundRect">
            <a:avLst>
              <a:gd name="adj" fmla="val 11657"/>
            </a:avLst>
          </a:prstGeom>
          <a:solidFill>
            <a:srgbClr val="BBE0E3"/>
          </a:solidFill>
          <a:ln w="25400" cap="flat" cmpd="sng">
            <a:solidFill>
              <a:srgbClr val="3D8F95"/>
            </a:solidFill>
            <a:prstDash val="solid"/>
            <a:round/>
            <a:headEnd type="none" w="med" len="med"/>
            <a:tailEnd type="none" w="med" len="med"/>
          </a:ln>
        </p:spPr>
        <p:txBody>
          <a:bodyPr tIns="0" anchor="ctr" anchorCtr="0"/>
          <a:lstStyle/>
          <a:p>
            <a:pPr>
              <a:lnSpc>
                <a:spcPct val="150000"/>
              </a:lnSpc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（</a:t>
            </a: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4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）</a:t>
            </a:r>
            <a:r>
              <a:rPr lang="zh-CN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在杠杆的一侧挂上钩码作为阻力，通过在其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他</a:t>
            </a:r>
            <a:r>
              <a:rPr lang="zh-CN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位置上用弹簧测力计拉住杠杆的办法使杠杆平衡。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将动力</a:t>
            </a:r>
            <a:r>
              <a:rPr lang="en-US" altLang="zh-CN" sz="2600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、阻力</a:t>
            </a:r>
            <a:r>
              <a:rPr lang="en-US" altLang="zh-CN" sz="2600" i="1"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、动力臂</a:t>
            </a:r>
            <a:r>
              <a:rPr lang="en-US" altLang="zh-CN" sz="2600" i="1"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、阻力臂</a:t>
            </a:r>
            <a:r>
              <a:rPr lang="en-US" altLang="zh-CN" sz="2600" i="1"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aseline="-25000"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记录表格中。</a:t>
            </a:r>
            <a:endParaRPr lang="en-US" altLang="zh-CN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pic>
        <p:nvPicPr>
          <p:cNvPr id="47107" name="图片 266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91300" y="584200"/>
            <a:ext cx="2339975" cy="1849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80220" y="747026"/>
            <a:ext cx="11131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/>
              <a:t>典</a:t>
            </a:r>
            <a:r>
              <a:rPr lang="zh-CN" altLang="en-US" sz="2800" b="1">
                <a:ea typeface="微软雅黑" panose="020B0503020204020204" pitchFamily="34" charset="-122"/>
                <a:cs typeface="微软雅黑" panose="020B0503020204020204" pitchFamily="34" charset="-122"/>
              </a:rPr>
              <a:t>例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352433" y="558687"/>
            <a:ext cx="10839567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小华做“探究杠杆平衡条件”实验的装置如图所示，杠杆上相邻刻度线间的距离相等。</a:t>
            </a: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8252" y="1943682"/>
            <a:ext cx="6290945" cy="2510411"/>
          </a:xfrm>
          <a:prstGeom prst="rect">
            <a:avLst/>
          </a:prstGeom>
        </p:spPr>
      </p:pic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0" y="4343255"/>
            <a:ext cx="1204928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）杠杆在如图甲所示的位置静止时</a:t>
            </a:r>
            <a:r>
              <a:rPr lang="zh-CN" altLang="en-US" sz="2400" u="sng">
                <a:solidFill>
                  <a:prstClr val="black"/>
                </a:solidFill>
                <a:latin typeface="Times New Roman" panose="02020603050405020304" pitchFamily="18" charset="0"/>
              </a:rPr>
              <a:t>            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（选填“是”或“不是”）处于平衡状态。</a:t>
            </a:r>
            <a:endParaRPr lang="en-US" altLang="zh-CN" sz="24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（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）如图乙所示，杠杆在水平位置平衡后，在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</a:rPr>
              <a:t>A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点挂两个钩码，每个钩码重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</a:rPr>
              <a:t>0.5N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，在</a:t>
            </a:r>
            <a:r>
              <a:rPr lang="en-US" altLang="zh-CN" sz="2400" i="1">
                <a:solidFill>
                  <a:prstClr val="black"/>
                </a:solidFill>
                <a:latin typeface="Times New Roman" panose="02020603050405020304" pitchFamily="18" charset="0"/>
              </a:rPr>
              <a:t>B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点竖直向下拉弹簧测力计，仍使杠杆在水平位置平衡，此时弹簧测力计的示数应为</a:t>
            </a:r>
            <a:r>
              <a:rPr lang="zh-CN" altLang="en-US" sz="2400" u="sng">
                <a:solidFill>
                  <a:prstClr val="black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zh-CN" sz="2400">
                <a:solidFill>
                  <a:prstClr val="black"/>
                </a:solidFill>
                <a:latin typeface="Times New Roman" panose="02020603050405020304" pitchFamily="18" charset="0"/>
              </a:rPr>
              <a:t>N</a:t>
            </a:r>
            <a:r>
              <a:rPr lang="zh-CN" altLang="en-US" sz="2400">
                <a:solidFill>
                  <a:prstClr val="black"/>
                </a:solidFill>
                <a:latin typeface="Times New Roman" panose="02020603050405020304" pitchFamily="18" charset="0"/>
              </a:rPr>
              <a:t>。</a:t>
            </a: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5341282" y="439867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</a:rPr>
              <a:t>是</a:t>
            </a:r>
          </a:p>
        </p:txBody>
      </p:sp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10764982" y="5497417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</a:t>
            </a:r>
            <a:endParaRPr lang="zh-CN" alt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Box 2"/>
          <p:cNvSpPr txBox="1"/>
          <p:nvPr>
            <p:custDataLst>
              <p:tags r:id="rId1"/>
            </p:custDataLst>
          </p:nvPr>
        </p:nvSpPr>
        <p:spPr>
          <a:xfrm>
            <a:off x="1909763" y="549275"/>
            <a:ext cx="8280400" cy="474281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．小阳同学在做“探究杠杆平衡条件”的实验时，他把杠杆挂在支架上，发现左端向下倾斜。</a:t>
            </a: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）若使杠杆在</a:t>
            </a:r>
            <a:r>
              <a:rPr lang="zh-CN" altLang="en-US" sz="2800" b="1" u="sng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位置平衡，需把平衡螺母向</a:t>
            </a:r>
          </a:p>
          <a:p>
            <a:pPr algn="just">
              <a:lnSpc>
                <a:spcPct val="120000"/>
              </a:lnSpc>
            </a:pPr>
            <a:r>
              <a:rPr lang="zh-CN" altLang="en-US" sz="2800" b="1" u="sng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端调节。</a:t>
            </a: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）如果在杠杆的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处挂三个相同的钩码，则在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处要挂</a:t>
            </a:r>
            <a:r>
              <a:rPr lang="zh-CN" altLang="en-US" sz="2800" b="1" u="sng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个同样的钩码，杠杆才能重新位置平衡。</a:t>
            </a:r>
          </a:p>
          <a:p>
            <a:pPr algn="just">
              <a:lnSpc>
                <a:spcPct val="120000"/>
              </a:lnSpc>
            </a:pP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）若在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处挂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6</a:t>
            </a:r>
            <a:r>
              <a:rPr lang="en-US" altLang="zh-CN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N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的钩码，用弹簧测力计作用在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点，要使杠杆在水平位置平衡，最小拉力的方向应该</a:t>
            </a:r>
            <a:r>
              <a:rPr lang="zh-CN" altLang="en-US" sz="2800" b="1" u="sng"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，此时弹簧测力计的示数为</a:t>
            </a:r>
            <a:r>
              <a:rPr lang="zh-CN" altLang="en-US" sz="2800" b="1" u="sng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4579" name="TextBox 4"/>
          <p:cNvSpPr txBox="1"/>
          <p:nvPr>
            <p:custDataLst>
              <p:tags r:id="rId2"/>
            </p:custDataLst>
          </p:nvPr>
        </p:nvSpPr>
        <p:spPr>
          <a:xfrm>
            <a:off x="4660900" y="1628775"/>
            <a:ext cx="111125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水平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2351088" y="2097088"/>
            <a:ext cx="54038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右</a:t>
            </a:r>
          </a:p>
        </p:txBody>
      </p:sp>
      <p:sp>
        <p:nvSpPr>
          <p:cNvPr id="24581" name="TextBox 6"/>
          <p:cNvSpPr txBox="1"/>
          <p:nvPr>
            <p:custDataLst>
              <p:tags r:id="rId4"/>
            </p:custDataLst>
          </p:nvPr>
        </p:nvSpPr>
        <p:spPr>
          <a:xfrm>
            <a:off x="3136900" y="3176588"/>
            <a:ext cx="51117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grpSp>
        <p:nvGrpSpPr>
          <p:cNvPr id="66565" name="Group 42"/>
          <p:cNvGrpSpPr/>
          <p:nvPr>
            <p:custDataLst>
              <p:tags r:id="rId5"/>
            </p:custDataLst>
          </p:nvPr>
        </p:nvGrpSpPr>
        <p:grpSpPr>
          <a:xfrm>
            <a:off x="3251200" y="5295900"/>
            <a:ext cx="4967288" cy="1304925"/>
            <a:chOff x="1292" y="3294"/>
            <a:chExt cx="3129" cy="822"/>
          </a:xfrm>
        </p:grpSpPr>
        <p:sp>
          <p:nvSpPr>
            <p:cNvPr id="66566" name="Rectangle 17"/>
            <p:cNvSpPr/>
            <p:nvPr>
              <p:custDataLst>
                <p:tags r:id="rId8"/>
              </p:custDataLst>
            </p:nvPr>
          </p:nvSpPr>
          <p:spPr>
            <a:xfrm>
              <a:off x="1605" y="3678"/>
              <a:ext cx="2503" cy="155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6567" name="Line 19"/>
            <p:cNvSpPr/>
            <p:nvPr>
              <p:custDataLst>
                <p:tags r:id="rId9"/>
              </p:custDataLst>
            </p:nvPr>
          </p:nvSpPr>
          <p:spPr>
            <a:xfrm flipH="1">
              <a:off x="2022" y="3678"/>
              <a:ext cx="0" cy="155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68" name="Line 21"/>
            <p:cNvSpPr/>
            <p:nvPr>
              <p:custDataLst>
                <p:tags r:id="rId10"/>
              </p:custDataLst>
            </p:nvPr>
          </p:nvSpPr>
          <p:spPr>
            <a:xfrm flipH="1">
              <a:off x="2438" y="3678"/>
              <a:ext cx="0" cy="155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69" name="Line 23"/>
            <p:cNvSpPr/>
            <p:nvPr>
              <p:custDataLst>
                <p:tags r:id="rId11"/>
              </p:custDataLst>
            </p:nvPr>
          </p:nvSpPr>
          <p:spPr>
            <a:xfrm flipH="1">
              <a:off x="2854" y="3678"/>
              <a:ext cx="0" cy="155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70" name="Line 25"/>
            <p:cNvSpPr/>
            <p:nvPr>
              <p:custDataLst>
                <p:tags r:id="rId12"/>
              </p:custDataLst>
            </p:nvPr>
          </p:nvSpPr>
          <p:spPr>
            <a:xfrm flipH="1">
              <a:off x="3270" y="3678"/>
              <a:ext cx="0" cy="155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71" name="Line 27"/>
            <p:cNvSpPr/>
            <p:nvPr>
              <p:custDataLst>
                <p:tags r:id="rId13"/>
              </p:custDataLst>
            </p:nvPr>
          </p:nvSpPr>
          <p:spPr>
            <a:xfrm flipH="1">
              <a:off x="3686" y="3678"/>
              <a:ext cx="0" cy="155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72" name="Line 30"/>
            <p:cNvSpPr/>
            <p:nvPr>
              <p:custDataLst>
                <p:tags r:id="rId14"/>
              </p:custDataLst>
            </p:nvPr>
          </p:nvSpPr>
          <p:spPr>
            <a:xfrm flipH="1" flipV="1">
              <a:off x="2849" y="3294"/>
              <a:ext cx="0" cy="462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73" name="Line 31"/>
            <p:cNvSpPr/>
            <p:nvPr>
              <p:custDataLst>
                <p:tags r:id="rId15"/>
              </p:custDataLst>
            </p:nvPr>
          </p:nvSpPr>
          <p:spPr>
            <a:xfrm>
              <a:off x="2525" y="3294"/>
              <a:ext cx="679" cy="0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74" name="Line 32"/>
            <p:cNvSpPr/>
            <p:nvPr>
              <p:custDataLst>
                <p:tags r:id="rId16"/>
              </p:custDataLst>
            </p:nvPr>
          </p:nvSpPr>
          <p:spPr>
            <a:xfrm flipH="1">
              <a:off x="1292" y="3756"/>
              <a:ext cx="3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75" name="Line 33"/>
            <p:cNvSpPr/>
            <p:nvPr>
              <p:custDataLst>
                <p:tags r:id="rId17"/>
              </p:custDataLst>
            </p:nvPr>
          </p:nvSpPr>
          <p:spPr>
            <a:xfrm flipH="1">
              <a:off x="4108" y="3756"/>
              <a:ext cx="313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6576" name="Rectangle 34"/>
            <p:cNvSpPr/>
            <p:nvPr>
              <p:custDataLst>
                <p:tags r:id="rId18"/>
              </p:custDataLst>
            </p:nvPr>
          </p:nvSpPr>
          <p:spPr>
            <a:xfrm>
              <a:off x="1397" y="3629"/>
              <a:ext cx="52" cy="231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6577" name="Rectangle 35"/>
            <p:cNvSpPr/>
            <p:nvPr>
              <p:custDataLst>
                <p:tags r:id="rId19"/>
              </p:custDataLst>
            </p:nvPr>
          </p:nvSpPr>
          <p:spPr>
            <a:xfrm>
              <a:off x="4265" y="3629"/>
              <a:ext cx="53" cy="231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6578" name="Text Box 36"/>
            <p:cNvSpPr txBox="1"/>
            <p:nvPr>
              <p:custDataLst>
                <p:tags r:id="rId20"/>
              </p:custDataLst>
            </p:nvPr>
          </p:nvSpPr>
          <p:spPr>
            <a:xfrm>
              <a:off x="2752" y="3787"/>
              <a:ext cx="27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</a:p>
          </p:txBody>
        </p:sp>
        <p:sp>
          <p:nvSpPr>
            <p:cNvPr id="66579" name="Text Box 37"/>
            <p:cNvSpPr txBox="1"/>
            <p:nvPr>
              <p:custDataLst>
                <p:tags r:id="rId21"/>
              </p:custDataLst>
            </p:nvPr>
          </p:nvSpPr>
          <p:spPr>
            <a:xfrm>
              <a:off x="1918" y="3458"/>
              <a:ext cx="26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</a:p>
          </p:txBody>
        </p:sp>
        <p:sp>
          <p:nvSpPr>
            <p:cNvPr id="66580" name="Text Box 38"/>
            <p:cNvSpPr txBox="1"/>
            <p:nvPr>
              <p:custDataLst>
                <p:tags r:id="rId22"/>
              </p:custDataLst>
            </p:nvPr>
          </p:nvSpPr>
          <p:spPr>
            <a:xfrm>
              <a:off x="3162" y="3458"/>
              <a:ext cx="26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C</a:t>
              </a:r>
            </a:p>
          </p:txBody>
        </p:sp>
        <p:sp>
          <p:nvSpPr>
            <p:cNvPr id="66581" name="Text Box 39"/>
            <p:cNvSpPr txBox="1"/>
            <p:nvPr>
              <p:custDataLst>
                <p:tags r:id="rId23"/>
              </p:custDataLst>
            </p:nvPr>
          </p:nvSpPr>
          <p:spPr>
            <a:xfrm>
              <a:off x="3996" y="3472"/>
              <a:ext cx="265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8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</a:p>
          </p:txBody>
        </p:sp>
      </p:grpSp>
      <p:sp>
        <p:nvSpPr>
          <p:cNvPr id="24600" name="TextBox 6"/>
          <p:cNvSpPr txBox="1"/>
          <p:nvPr>
            <p:custDataLst>
              <p:tags r:id="rId6"/>
            </p:custDataLst>
          </p:nvPr>
        </p:nvSpPr>
        <p:spPr>
          <a:xfrm>
            <a:off x="2279650" y="4673600"/>
            <a:ext cx="187325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竖直向上</a:t>
            </a:r>
          </a:p>
        </p:txBody>
      </p:sp>
      <p:sp>
        <p:nvSpPr>
          <p:cNvPr id="24601" name="TextBox 6"/>
          <p:cNvSpPr txBox="1"/>
          <p:nvPr>
            <p:custDataLst>
              <p:tags r:id="rId7"/>
            </p:custDataLst>
          </p:nvPr>
        </p:nvSpPr>
        <p:spPr>
          <a:xfrm>
            <a:off x="8185150" y="4710113"/>
            <a:ext cx="8985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 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  <p:bldP spid="6" grpId="0"/>
      <p:bldP spid="24581" grpId="0"/>
      <p:bldP spid="24600" grpId="0"/>
      <p:bldP spid="2460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1635928" y="1424702"/>
            <a:ext cx="96379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思考讨论：请分析图中杠杆什么时候动力最小。</a:t>
            </a:r>
          </a:p>
        </p:txBody>
      </p: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6757518" y="2375454"/>
            <a:ext cx="3892719" cy="2330116"/>
            <a:chOff x="658789" y="1861073"/>
            <a:chExt cx="3892719" cy="2330116"/>
          </a:xfrm>
        </p:grpSpPr>
        <p:grpSp>
          <p:nvGrpSpPr>
            <p:cNvPr id="7" name="组合 6"/>
            <p:cNvGrpSpPr/>
            <p:nvPr>
              <p:custDataLst>
                <p:tags r:id="rId8"/>
              </p:custDataLst>
            </p:nvPr>
          </p:nvGrpSpPr>
          <p:grpSpPr>
            <a:xfrm>
              <a:off x="938095" y="1861073"/>
              <a:ext cx="3373135" cy="2330116"/>
              <a:chOff x="5322628" y="4029419"/>
              <a:chExt cx="3373135" cy="2330116"/>
            </a:xfrm>
          </p:grpSpPr>
          <p:sp>
            <p:nvSpPr>
              <p:cNvPr id="8" name="矩形 7"/>
              <p:cNvSpPr/>
              <p:nvPr>
                <p:custDataLst>
                  <p:tags r:id="rId11"/>
                </p:custDataLst>
              </p:nvPr>
            </p:nvSpPr>
            <p:spPr>
              <a:xfrm rot="856435">
                <a:off x="5322628" y="4841602"/>
                <a:ext cx="3208297" cy="78832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" name="组合 8"/>
              <p:cNvGrpSpPr/>
              <p:nvPr>
                <p:custDataLst>
                  <p:tags r:id="rId12"/>
                </p:custDataLst>
              </p:nvPr>
            </p:nvGrpSpPr>
            <p:grpSpPr>
              <a:xfrm>
                <a:off x="5982609" y="4029419"/>
                <a:ext cx="799697" cy="684606"/>
                <a:chOff x="5982609" y="4029419"/>
                <a:chExt cx="799697" cy="684606"/>
              </a:xfrm>
            </p:grpSpPr>
            <p:cxnSp>
              <p:nvCxnSpPr>
                <p:cNvPr id="14" name="直接连接符 13"/>
                <p:cNvCxnSpPr/>
                <p:nvPr>
                  <p:custDataLst>
                    <p:tags r:id="rId15"/>
                  </p:custDataLst>
                </p:nvPr>
              </p:nvCxnSpPr>
              <p:spPr>
                <a:xfrm>
                  <a:off x="6367284" y="4180580"/>
                  <a:ext cx="8965" cy="53344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" name="直接连接符 14"/>
                <p:cNvCxnSpPr/>
                <p:nvPr>
                  <p:custDataLst>
                    <p:tags r:id="rId16"/>
                  </p:custDataLst>
                </p:nvPr>
              </p:nvCxnSpPr>
              <p:spPr>
                <a:xfrm>
                  <a:off x="5990766" y="4180580"/>
                  <a:ext cx="744071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" name="直接连接符 15"/>
                <p:cNvCxnSpPr/>
                <p:nvPr>
                  <p:custDataLst>
                    <p:tags r:id="rId17"/>
                  </p:custDataLst>
                </p:nvPr>
              </p:nvCxnSpPr>
              <p:spPr>
                <a:xfrm flipH="1">
                  <a:off x="6723228" y="4029419"/>
                  <a:ext cx="59078" cy="15116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" name="直接连接符 16"/>
                <p:cNvCxnSpPr/>
                <p:nvPr>
                  <p:custDataLst>
                    <p:tags r:id="rId18"/>
                  </p:custDataLst>
                </p:nvPr>
              </p:nvCxnSpPr>
              <p:spPr>
                <a:xfrm flipH="1">
                  <a:off x="6509104" y="4074034"/>
                  <a:ext cx="37918" cy="10654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" name="直接连接符 17"/>
                <p:cNvCxnSpPr/>
                <p:nvPr>
                  <p:custDataLst>
                    <p:tags r:id="rId19"/>
                  </p:custDataLst>
                </p:nvPr>
              </p:nvCxnSpPr>
              <p:spPr>
                <a:xfrm flipH="1">
                  <a:off x="6308206" y="4074034"/>
                  <a:ext cx="46883" cy="10654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0" name="直接连接符 19"/>
                <p:cNvCxnSpPr/>
                <p:nvPr>
                  <p:custDataLst>
                    <p:tags r:id="rId20"/>
                  </p:custDataLst>
                </p:nvPr>
              </p:nvCxnSpPr>
              <p:spPr>
                <a:xfrm flipH="1">
                  <a:off x="6134203" y="4074034"/>
                  <a:ext cx="41148" cy="106546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1" name="直接连接符 20"/>
                <p:cNvCxnSpPr/>
                <p:nvPr>
                  <p:custDataLst>
                    <p:tags r:id="rId21"/>
                  </p:custDataLst>
                </p:nvPr>
              </p:nvCxnSpPr>
              <p:spPr>
                <a:xfrm flipH="1">
                  <a:off x="5982609" y="4029419"/>
                  <a:ext cx="38727" cy="15116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cxnSp>
            <p:nvCxnSpPr>
              <p:cNvPr id="10" name="直接连接符 9"/>
              <p:cNvCxnSpPr/>
              <p:nvPr>
                <p:custDataLst>
                  <p:tags r:id="rId13"/>
                </p:custDataLst>
              </p:nvPr>
            </p:nvCxnSpPr>
            <p:spPr>
              <a:xfrm flipH="1">
                <a:off x="8488509" y="5260373"/>
                <a:ext cx="0" cy="552315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" name="矩形 10"/>
              <p:cNvSpPr/>
              <p:nvPr>
                <p:custDataLst>
                  <p:tags r:id="rId14"/>
                </p:custDataLst>
              </p:nvPr>
            </p:nvSpPr>
            <p:spPr>
              <a:xfrm>
                <a:off x="8283386" y="5812688"/>
                <a:ext cx="412377" cy="546847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矩形 21"/>
            <p:cNvSpPr/>
            <p:nvPr>
              <p:custDataLst>
                <p:tags r:id="rId9"/>
              </p:custDataLst>
            </p:nvPr>
          </p:nvSpPr>
          <p:spPr>
            <a:xfrm>
              <a:off x="658789" y="1961650"/>
              <a:ext cx="1741182" cy="661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2800" i="1">
                  <a:solidFill>
                    <a:prstClr val="black"/>
                  </a:solidFill>
                  <a:latin typeface="Times New Roman" panose="02020603050405020304" pitchFamily="18" charset="0"/>
                </a:rPr>
                <a:t>A</a:t>
              </a:r>
              <a:r>
                <a:rPr lang="en-US" altLang="zh-CN" sz="2800">
                  <a:solidFill>
                    <a:prstClr val="black"/>
                  </a:solidFill>
                  <a:latin typeface="Times New Roman" panose="02020603050405020304" pitchFamily="18" charset="0"/>
                </a:rPr>
                <a:t>            </a:t>
              </a:r>
              <a:r>
                <a:rPr lang="en-US" altLang="zh-CN" sz="2800" i="1">
                  <a:solidFill>
                    <a:prstClr val="black"/>
                  </a:solidFill>
                  <a:latin typeface="Times New Roman" panose="02020603050405020304" pitchFamily="18" charset="0"/>
                </a:rPr>
                <a:t>O</a:t>
              </a:r>
              <a:endParaRPr lang="zh-CN" altLang="en-US" sz="2800" i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4147230" y="2722695"/>
              <a:ext cx="404278" cy="6612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2800" i="1">
                  <a:solidFill>
                    <a:prstClr val="black"/>
                  </a:solidFill>
                  <a:latin typeface="Times New Roman" panose="02020603050405020304" pitchFamily="18" charset="0"/>
                </a:rPr>
                <a:t>B</a:t>
              </a:r>
              <a:endParaRPr lang="zh-CN" altLang="en-US" sz="2800" i="1">
                <a:solidFill>
                  <a:prstClr val="black"/>
                </a:solidFill>
                <a:latin typeface="Times New Roman" panose="02020603050405020304" pitchFamily="18" charset="0"/>
              </a:endParaRPr>
            </a:p>
          </p:txBody>
        </p:sp>
      </p:grpSp>
      <p:cxnSp>
        <p:nvCxnSpPr>
          <p:cNvPr id="35" name="直接箭头连接符 34"/>
          <p:cNvCxnSpPr/>
          <p:nvPr>
            <p:custDataLst>
              <p:tags r:id="rId3"/>
            </p:custDataLst>
          </p:nvPr>
        </p:nvCxnSpPr>
        <p:spPr>
          <a:xfrm flipV="1">
            <a:off x="10183204" y="2931294"/>
            <a:ext cx="214046" cy="74097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6" name="矩形 35"/>
          <p:cNvSpPr/>
          <p:nvPr>
            <p:custDataLst>
              <p:tags r:id="rId4"/>
            </p:custDataLst>
          </p:nvPr>
        </p:nvSpPr>
        <p:spPr>
          <a:xfrm>
            <a:off x="9878487" y="2711883"/>
            <a:ext cx="4042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zh-CN" altLang="en-US" sz="28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336675" y="73423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杠杆最小力问题</a:t>
            </a: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264160" y="3789045"/>
            <a:ext cx="7955280" cy="1938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求解最小动力（最大动力臂）的方法：</a:t>
            </a:r>
          </a:p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、当动力作用点已知时，支点到动力作用点的线段</a:t>
            </a:r>
          </a:p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即为最长动力臂。</a:t>
            </a:r>
          </a:p>
          <a:p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、当动力作用点未知时，在杠杆上找到离支点最远的点，</a:t>
            </a:r>
          </a:p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两点的距离即为最长动力臂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80220" y="747026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</a:rPr>
              <a:t>典例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462568" y="601474"/>
            <a:ext cx="10470776" cy="1308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/>
              <a:t>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(2019·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凉山州中考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)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如图所示，现使用最小的力</a:t>
            </a:r>
            <a:r>
              <a:rPr lang="en-US" altLang="zh-CN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使杠杆在图示位置平衡，请画出</a:t>
            </a:r>
            <a:r>
              <a:rPr lang="en-US" altLang="zh-CN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8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及其对应的力臂</a:t>
            </a:r>
            <a:r>
              <a:rPr lang="en-US" altLang="zh-CN" sz="28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800" baseline="-25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80" y="2461943"/>
            <a:ext cx="4303103" cy="3216676"/>
          </a:xfrm>
          <a:prstGeom prst="rect">
            <a:avLst/>
          </a:prstGeom>
        </p:spPr>
      </p:pic>
      <p:cxnSp>
        <p:nvCxnSpPr>
          <p:cNvPr id="10" name="直接箭头连接符 9"/>
          <p:cNvCxnSpPr/>
          <p:nvPr>
            <p:custDataLst>
              <p:tags r:id="rId5"/>
            </p:custDataLst>
          </p:nvPr>
        </p:nvCxnSpPr>
        <p:spPr>
          <a:xfrm flipV="1">
            <a:off x="5491866" y="3569032"/>
            <a:ext cx="2635623" cy="277906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13" name="直接箭头连接符 12"/>
          <p:cNvCxnSpPr/>
          <p:nvPr>
            <p:custDataLst>
              <p:tags r:id="rId6"/>
            </p:custDataLst>
          </p:nvPr>
        </p:nvCxnSpPr>
        <p:spPr>
          <a:xfrm>
            <a:off x="8104714" y="3611819"/>
            <a:ext cx="45550" cy="87365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8301355" y="4229100"/>
            <a:ext cx="51562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F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1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6381115" y="3199130"/>
            <a:ext cx="3663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l</a:t>
            </a:r>
            <a:r>
              <a:rPr lang="en-US" altLang="zh-CN" sz="2400" baseline="-25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624205" y="2030095"/>
            <a:ext cx="3357880" cy="3266224"/>
            <a:chOff x="862" y="3170"/>
            <a:chExt cx="5895" cy="5648"/>
          </a:xfrm>
        </p:grpSpPr>
        <p:pic>
          <p:nvPicPr>
            <p:cNvPr id="21506" name="图片 22530" descr="裁纸刀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862" y="3170"/>
              <a:ext cx="5895" cy="4382"/>
            </a:xfrm>
            <a:prstGeom prst="roundRect">
              <a:avLst/>
            </a:prstGeom>
          </p:spPr>
        </p:pic>
        <p:sp>
          <p:nvSpPr>
            <p:cNvPr id="21507" name="文本框 2"/>
            <p:cNvSpPr txBox="1"/>
            <p:nvPr>
              <p:custDataLst>
                <p:tags r:id="rId14"/>
              </p:custDataLst>
            </p:nvPr>
          </p:nvSpPr>
          <p:spPr>
            <a:xfrm>
              <a:off x="2795" y="8022"/>
              <a:ext cx="2629" cy="796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铡纸刀</a:t>
              </a:r>
            </a:p>
          </p:txBody>
        </p:sp>
      </p:grp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4512310" y="1981200"/>
            <a:ext cx="3312795" cy="3387668"/>
            <a:chOff x="7302" y="3155"/>
            <a:chExt cx="6367" cy="5694"/>
          </a:xfrm>
        </p:grpSpPr>
        <p:pic>
          <p:nvPicPr>
            <p:cNvPr id="21509" name="图片 22531" descr="未命名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8"/>
            <a:stretch>
              <a:fillRect/>
            </a:stretch>
          </p:blipFill>
          <p:spPr>
            <a:xfrm>
              <a:off x="7302" y="3155"/>
              <a:ext cx="6367" cy="4425"/>
            </a:xfrm>
            <a:prstGeom prst="roundRect">
              <a:avLst/>
            </a:prstGeom>
          </p:spPr>
        </p:pic>
        <p:sp>
          <p:nvSpPr>
            <p:cNvPr id="21510" name="文本框 3"/>
            <p:cNvSpPr txBox="1"/>
            <p:nvPr>
              <p:custDataLst>
                <p:tags r:id="rId12"/>
              </p:custDataLst>
            </p:nvPr>
          </p:nvSpPr>
          <p:spPr>
            <a:xfrm>
              <a:off x="9327" y="8075"/>
              <a:ext cx="3276" cy="774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开瓶器</a:t>
              </a:r>
            </a:p>
          </p:txBody>
        </p:sp>
      </p:grpSp>
      <p:sp>
        <p:nvSpPr>
          <p:cNvPr id="21511" name="文本框 1"/>
          <p:cNvSpPr txBox="1"/>
          <p:nvPr>
            <p:custDataLst>
              <p:tags r:id="rId3"/>
            </p:custDataLst>
          </p:nvPr>
        </p:nvSpPr>
        <p:spPr>
          <a:xfrm>
            <a:off x="551498" y="1051878"/>
            <a:ext cx="3294062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zh-CN" sz="2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生活工具</a:t>
            </a:r>
          </a:p>
        </p:txBody>
      </p:sp>
      <p:grpSp>
        <p:nvGrpSpPr>
          <p:cNvPr id="5" name="组合 4"/>
          <p:cNvGrpSpPr/>
          <p:nvPr>
            <p:custDataLst>
              <p:tags r:id="rId4"/>
            </p:custDataLst>
          </p:nvPr>
        </p:nvGrpSpPr>
        <p:grpSpPr>
          <a:xfrm>
            <a:off x="8112760" y="2030095"/>
            <a:ext cx="3694430" cy="3338830"/>
            <a:chOff x="12776" y="3197"/>
            <a:chExt cx="5818" cy="5258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35" t="7773"/>
            <a:stretch>
              <a:fillRect/>
            </a:stretch>
          </p:blipFill>
          <p:spPr>
            <a:xfrm>
              <a:off x="12776" y="3197"/>
              <a:ext cx="5818" cy="3878"/>
            </a:xfrm>
            <a:prstGeom prst="roundRect">
              <a:avLst/>
            </a:prstGeom>
          </p:spPr>
        </p:pic>
        <p:sp>
          <p:nvSpPr>
            <p:cNvPr id="4" name="文本框 2"/>
            <p:cNvSpPr txBox="1"/>
            <p:nvPr>
              <p:custDataLst>
                <p:tags r:id="rId10"/>
              </p:custDataLst>
            </p:nvPr>
          </p:nvSpPr>
          <p:spPr>
            <a:xfrm>
              <a:off x="14817" y="7730"/>
              <a:ext cx="2358" cy="725"/>
            </a:xfrm>
            <a:prstGeom prst="rect">
              <a:avLst/>
            </a:prstGeom>
          </p:spPr>
          <p:txBody>
            <a:bodyPr wrap="square" anchor="t" anchorCtr="0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筷子</a:t>
              </a:r>
            </a:p>
          </p:txBody>
        </p:sp>
      </p:grpSp>
      <p:grpSp>
        <p:nvGrpSpPr>
          <p:cNvPr id="6" name="组合 4"/>
          <p:cNvGrpSpPr/>
          <p:nvPr>
            <p:custDataLst>
              <p:tags r:id="rId5"/>
            </p:custDataLst>
          </p:nvPr>
        </p:nvGrpSpPr>
        <p:grpSpPr>
          <a:xfrm>
            <a:off x="2711768" y="836295"/>
            <a:ext cx="6342062" cy="902335"/>
            <a:chOff x="1853" y="1705"/>
            <a:chExt cx="9988" cy="1421"/>
          </a:xfrm>
        </p:grpSpPr>
        <p:sp>
          <p:nvSpPr>
            <p:cNvPr id="23555" name="矩形 23561"/>
            <p:cNvSpPr/>
            <p:nvPr>
              <p:custDataLst>
                <p:tags r:id="rId7"/>
              </p:custDataLst>
            </p:nvPr>
          </p:nvSpPr>
          <p:spPr>
            <a:xfrm>
              <a:off x="2713" y="1990"/>
              <a:ext cx="9128" cy="77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600">
                  <a:latin typeface="黑体" panose="02010609060101010101" pitchFamily="49" charset="-122"/>
                  <a:ea typeface="黑体" panose="02010609060101010101" pitchFamily="49" charset="-122"/>
                </a:rPr>
                <a:t>这些工具在使用时，有什么共同特点？</a:t>
              </a:r>
            </a:p>
          </p:txBody>
        </p:sp>
        <p:pic>
          <p:nvPicPr>
            <p:cNvPr id="23556" name="Picture 6" descr="？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1853" y="1705"/>
              <a:ext cx="1067" cy="142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175" name="文本框 23559"/>
          <p:cNvSpPr txBox="1"/>
          <p:nvPr>
            <p:custDataLst>
              <p:tags r:id="rId6"/>
            </p:custDataLst>
          </p:nvPr>
        </p:nvSpPr>
        <p:spPr>
          <a:xfrm>
            <a:off x="3071831" y="5840730"/>
            <a:ext cx="6696105" cy="5847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3200" dirty="0">
                <a:solidFill>
                  <a:srgbClr val="F8081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它们工作时，能绕一个固定点转动。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7"/>
          <a:stretch>
            <a:fillRect/>
          </a:stretch>
        </p:blipFill>
        <p:spPr>
          <a:xfrm>
            <a:off x="4775200" y="765175"/>
            <a:ext cx="5570538" cy="411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AutoShape 3"/>
          <p:cNvSpPr/>
          <p:nvPr>
            <p:custDataLst>
              <p:tags r:id="rId2"/>
            </p:custDataLst>
          </p:nvPr>
        </p:nvSpPr>
        <p:spPr>
          <a:xfrm>
            <a:off x="8328025" y="1341438"/>
            <a:ext cx="504825" cy="360362"/>
          </a:xfrm>
          <a:prstGeom prst="wedgeRectCallout">
            <a:avLst>
              <a:gd name="adj1" fmla="val 29245"/>
              <a:gd name="adj2" fmla="val -28412"/>
            </a:avLst>
          </a:prstGeom>
          <a:noFill/>
          <a:ln w="9525">
            <a:noFill/>
          </a:ln>
        </p:spPr>
        <p:txBody>
          <a:bodyPr anchor="t" anchorCtr="0"/>
          <a:lstStyle/>
          <a:p>
            <a:pPr algn="ctr"/>
            <a:r>
              <a:rPr lang="en-US" altLang="zh-CN" sz="2600">
                <a:solidFill>
                  <a:srgbClr val="996633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45060" name="AutoShape 4"/>
          <p:cNvSpPr/>
          <p:nvPr>
            <p:custDataLst>
              <p:tags r:id="rId3"/>
            </p:custDataLst>
          </p:nvPr>
        </p:nvSpPr>
        <p:spPr>
          <a:xfrm>
            <a:off x="6502400" y="477838"/>
            <a:ext cx="1611313" cy="455612"/>
          </a:xfrm>
          <a:prstGeom prst="wedgeRectCallout">
            <a:avLst>
              <a:gd name="adj1" fmla="val -29111"/>
              <a:gd name="adj2" fmla="val -13417"/>
            </a:avLst>
          </a:prstGeom>
          <a:noFill/>
          <a:ln w="9525">
            <a:noFill/>
          </a:ln>
        </p:spPr>
        <p:txBody>
          <a:bodyPr lIns="0" tIns="0" rIns="0" bIns="0" anchor="t" anchorCtr="0"/>
          <a:lstStyle/>
          <a:p>
            <a:pPr algn="ctr"/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9m</a:t>
            </a:r>
          </a:p>
        </p:txBody>
      </p:sp>
      <p:sp>
        <p:nvSpPr>
          <p:cNvPr id="45061" name="AutoShape 5"/>
          <p:cNvSpPr/>
          <p:nvPr>
            <p:custDataLst>
              <p:tags r:id="rId4"/>
            </p:custDataLst>
          </p:nvPr>
        </p:nvSpPr>
        <p:spPr>
          <a:xfrm>
            <a:off x="8734425" y="622300"/>
            <a:ext cx="1150938" cy="431800"/>
          </a:xfrm>
          <a:prstGeom prst="wedgeRectCallout">
            <a:avLst>
              <a:gd name="adj1" fmla="val -23486"/>
              <a:gd name="adj2" fmla="val 1838"/>
            </a:avLst>
          </a:prstGeom>
          <a:noFill/>
          <a:ln w="9525">
            <a:noFill/>
          </a:ln>
        </p:spPr>
        <p:txBody>
          <a:bodyPr lIns="0" tIns="0" rIns="0" bIns="0" anchor="t" anchorCtr="0"/>
          <a:lstStyle/>
          <a:p>
            <a:r>
              <a:rPr lang="zh-CN" altLang="en-US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zh-CN" altLang="en-US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6cm</a:t>
            </a:r>
          </a:p>
        </p:txBody>
      </p:sp>
      <p:sp>
        <p:nvSpPr>
          <p:cNvPr id="45062" name="AutoShape 6"/>
          <p:cNvSpPr/>
          <p:nvPr>
            <p:custDataLst>
              <p:tags r:id="rId5"/>
            </p:custDataLst>
          </p:nvPr>
        </p:nvSpPr>
        <p:spPr>
          <a:xfrm>
            <a:off x="5160963" y="1701800"/>
            <a:ext cx="1655762" cy="455613"/>
          </a:xfrm>
          <a:prstGeom prst="wedgeRectCallout">
            <a:avLst>
              <a:gd name="adj1" fmla="val -29676"/>
              <a:gd name="adj2" fmla="val -13417"/>
            </a:avLst>
          </a:prstGeom>
          <a:noFill/>
          <a:ln w="9525">
            <a:noFill/>
          </a:ln>
        </p:spPr>
        <p:txBody>
          <a:bodyPr lIns="0" tIns="0" rIns="0" bIns="0" anchor="t" anchorCtr="0"/>
          <a:lstStyle/>
          <a:p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</a:t>
            </a: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200N</a:t>
            </a:r>
          </a:p>
        </p:txBody>
      </p:sp>
      <p:sp>
        <p:nvSpPr>
          <p:cNvPr id="45063" name="AutoShape 7"/>
          <p:cNvSpPr/>
          <p:nvPr>
            <p:custDataLst>
              <p:tags r:id="rId6"/>
            </p:custDataLst>
          </p:nvPr>
        </p:nvSpPr>
        <p:spPr>
          <a:xfrm>
            <a:off x="8977313" y="2206625"/>
            <a:ext cx="720725" cy="431800"/>
          </a:xfrm>
          <a:prstGeom prst="wedgeRectCallout">
            <a:avLst>
              <a:gd name="adj1" fmla="val 14537"/>
              <a:gd name="adj2" fmla="val 1838"/>
            </a:avLst>
          </a:prstGeom>
          <a:noFill/>
          <a:ln w="9525">
            <a:noFill/>
          </a:ln>
        </p:spPr>
        <p:txBody>
          <a:bodyPr lIns="0" tIns="0" rIns="0" bIns="0" anchor="t" anchorCtr="0"/>
          <a:lstStyle/>
          <a:p>
            <a:pPr algn="ctr"/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endParaRPr lang="en-US" altLang="zh-CN" sz="2600" b="1" i="1" baseline="-2500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49159" name="Rectangle 8"/>
          <p:cNvSpPr/>
          <p:nvPr>
            <p:custDataLst>
              <p:tags r:id="rId7"/>
            </p:custDataLst>
          </p:nvPr>
        </p:nvSpPr>
        <p:spPr>
          <a:xfrm>
            <a:off x="1992313" y="1052513"/>
            <a:ext cx="1439862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例题：</a:t>
            </a:r>
          </a:p>
        </p:txBody>
      </p:sp>
      <p:sp>
        <p:nvSpPr>
          <p:cNvPr id="45065" name="Rectangle 9"/>
          <p:cNvSpPr/>
          <p:nvPr>
            <p:custDataLst>
              <p:tags r:id="rId8"/>
            </p:custDataLst>
          </p:nvPr>
        </p:nvSpPr>
        <p:spPr>
          <a:xfrm>
            <a:off x="2724150" y="2986088"/>
            <a:ext cx="261239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由</a:t>
            </a: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＝</a:t>
            </a: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 </a:t>
            </a:r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得：</a:t>
            </a:r>
          </a:p>
        </p:txBody>
      </p:sp>
      <p:sp>
        <p:nvSpPr>
          <p:cNvPr id="45066" name="Rectangle 10"/>
          <p:cNvSpPr/>
          <p:nvPr>
            <p:custDataLst>
              <p:tags r:id="rId9"/>
            </p:custDataLst>
          </p:nvPr>
        </p:nvSpPr>
        <p:spPr>
          <a:xfrm>
            <a:off x="1920875" y="2998788"/>
            <a:ext cx="8636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解：</a:t>
            </a:r>
          </a:p>
        </p:txBody>
      </p:sp>
      <p:grpSp>
        <p:nvGrpSpPr>
          <p:cNvPr id="2" name="Group 11"/>
          <p:cNvGrpSpPr/>
          <p:nvPr>
            <p:custDataLst>
              <p:tags r:id="rId10"/>
            </p:custDataLst>
          </p:nvPr>
        </p:nvGrpSpPr>
        <p:grpSpPr>
          <a:xfrm>
            <a:off x="2738438" y="3589338"/>
            <a:ext cx="1863725" cy="1019175"/>
            <a:chOff x="0" y="0"/>
            <a:chExt cx="1174" cy="642"/>
          </a:xfrm>
        </p:grpSpPr>
        <p:sp>
          <p:nvSpPr>
            <p:cNvPr id="49163" name="Rectangle 12"/>
            <p:cNvSpPr/>
            <p:nvPr>
              <p:custDataLst>
                <p:tags r:id="rId30"/>
              </p:custDataLst>
            </p:nvPr>
          </p:nvSpPr>
          <p:spPr>
            <a:xfrm>
              <a:off x="0" y="154"/>
              <a:ext cx="32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en-US" altLang="zh-CN" sz="26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  <p:sp>
          <p:nvSpPr>
            <p:cNvPr id="49164" name="Rectangle 13"/>
            <p:cNvSpPr/>
            <p:nvPr>
              <p:custDataLst>
                <p:tags r:id="rId31"/>
              </p:custDataLst>
            </p:nvPr>
          </p:nvSpPr>
          <p:spPr>
            <a:xfrm>
              <a:off x="295" y="215"/>
              <a:ext cx="234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49165" name="Rectangle 14"/>
            <p:cNvSpPr/>
            <p:nvPr>
              <p:custDataLst>
                <p:tags r:id="rId32"/>
              </p:custDataLst>
            </p:nvPr>
          </p:nvSpPr>
          <p:spPr>
            <a:xfrm>
              <a:off x="535" y="0"/>
              <a:ext cx="499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F</a:t>
              </a:r>
              <a:r>
                <a:rPr lang="en-US" altLang="zh-CN" sz="26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  <a:r>
                <a:rPr lang="en-US" altLang="zh-CN" sz="26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 l</a:t>
              </a:r>
              <a:r>
                <a:rPr lang="en-US" altLang="zh-CN" sz="26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</a:t>
              </a:r>
            </a:p>
          </p:txBody>
        </p:sp>
        <p:sp>
          <p:nvSpPr>
            <p:cNvPr id="49166" name="Rectangle 15"/>
            <p:cNvSpPr/>
            <p:nvPr>
              <p:custDataLst>
                <p:tags r:id="rId33"/>
              </p:custDataLst>
            </p:nvPr>
          </p:nvSpPr>
          <p:spPr>
            <a:xfrm>
              <a:off x="701" y="332"/>
              <a:ext cx="240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l</a:t>
              </a:r>
              <a:r>
                <a:rPr lang="en-US" altLang="zh-CN" sz="26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  <p:sp>
          <p:nvSpPr>
            <p:cNvPr id="49167" name="Line 16"/>
            <p:cNvSpPr/>
            <p:nvPr>
              <p:custDataLst>
                <p:tags r:id="rId34"/>
              </p:custDataLst>
            </p:nvPr>
          </p:nvSpPr>
          <p:spPr>
            <a:xfrm>
              <a:off x="558" y="347"/>
              <a:ext cx="616" cy="1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3" name="Group 17"/>
          <p:cNvGrpSpPr/>
          <p:nvPr>
            <p:custDataLst>
              <p:tags r:id="rId11"/>
            </p:custDataLst>
          </p:nvPr>
        </p:nvGrpSpPr>
        <p:grpSpPr>
          <a:xfrm>
            <a:off x="4589463" y="3738563"/>
            <a:ext cx="2587625" cy="1011237"/>
            <a:chOff x="-5" y="0"/>
            <a:chExt cx="1630" cy="637"/>
          </a:xfrm>
        </p:grpSpPr>
        <p:sp>
          <p:nvSpPr>
            <p:cNvPr id="49169" name="Rectangle 18"/>
            <p:cNvSpPr/>
            <p:nvPr>
              <p:custDataLst>
                <p:tags r:id="rId26"/>
              </p:custDataLst>
            </p:nvPr>
          </p:nvSpPr>
          <p:spPr>
            <a:xfrm>
              <a:off x="-5" y="116"/>
              <a:ext cx="234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49170" name="Rectangle 19"/>
            <p:cNvSpPr/>
            <p:nvPr>
              <p:custDataLst>
                <p:tags r:id="rId27"/>
              </p:custDataLst>
            </p:nvPr>
          </p:nvSpPr>
          <p:spPr>
            <a:xfrm>
              <a:off x="363" y="0"/>
              <a:ext cx="126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en-US" altLang="zh-CN" sz="26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200N×9m</a:t>
              </a:r>
              <a:endPara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9171" name="Rectangle 20"/>
            <p:cNvSpPr/>
            <p:nvPr>
              <p:custDataLst>
                <p:tags r:id="rId28"/>
              </p:custDataLst>
            </p:nvPr>
          </p:nvSpPr>
          <p:spPr>
            <a:xfrm>
              <a:off x="536" y="327"/>
              <a:ext cx="65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6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0.06m</a:t>
              </a:r>
              <a:endParaRPr lang="zh-CN" altLang="en-US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9172" name="Line 21"/>
            <p:cNvSpPr/>
            <p:nvPr>
              <p:custDataLst>
                <p:tags r:id="rId29"/>
              </p:custDataLst>
            </p:nvPr>
          </p:nvSpPr>
          <p:spPr>
            <a:xfrm flipV="1">
              <a:off x="295" y="316"/>
              <a:ext cx="1247" cy="10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5078" name="Rectangle 22"/>
          <p:cNvSpPr/>
          <p:nvPr>
            <p:custDataLst>
              <p:tags r:id="rId12"/>
            </p:custDataLst>
          </p:nvPr>
        </p:nvSpPr>
        <p:spPr>
          <a:xfrm>
            <a:off x="3187700" y="4592638"/>
            <a:ext cx="154432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=3×10</a:t>
            </a:r>
            <a:r>
              <a:rPr lang="zh-CN" altLang="en-US" sz="2600" b="1" baseline="30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4</a:t>
            </a: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N</a:t>
            </a:r>
          </a:p>
        </p:txBody>
      </p:sp>
      <p:grpSp>
        <p:nvGrpSpPr>
          <p:cNvPr id="4" name="Group 23"/>
          <p:cNvGrpSpPr/>
          <p:nvPr>
            <p:custDataLst>
              <p:tags r:id="rId13"/>
            </p:custDataLst>
          </p:nvPr>
        </p:nvGrpSpPr>
        <p:grpSpPr>
          <a:xfrm>
            <a:off x="2795588" y="5157788"/>
            <a:ext cx="1306512" cy="901700"/>
            <a:chOff x="98" y="0"/>
            <a:chExt cx="823" cy="568"/>
          </a:xfrm>
        </p:grpSpPr>
        <p:sp>
          <p:nvSpPr>
            <p:cNvPr id="49175" name="Rectangle 24"/>
            <p:cNvSpPr/>
            <p:nvPr>
              <p:custDataLst>
                <p:tags r:id="rId21"/>
              </p:custDataLst>
            </p:nvPr>
          </p:nvSpPr>
          <p:spPr>
            <a:xfrm>
              <a:off x="98" y="152"/>
              <a:ext cx="277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m</a:t>
              </a:r>
              <a:endParaRPr lang="en-US" altLang="zh-CN" sz="26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9176" name="Rectangle 25"/>
            <p:cNvSpPr/>
            <p:nvPr>
              <p:custDataLst>
                <p:tags r:id="rId22"/>
              </p:custDataLst>
            </p:nvPr>
          </p:nvSpPr>
          <p:spPr>
            <a:xfrm>
              <a:off x="295" y="131"/>
              <a:ext cx="234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49177" name="Rectangle 26"/>
            <p:cNvSpPr/>
            <p:nvPr>
              <p:custDataLst>
                <p:tags r:id="rId23"/>
              </p:custDataLst>
            </p:nvPr>
          </p:nvSpPr>
          <p:spPr>
            <a:xfrm>
              <a:off x="535" y="0"/>
              <a:ext cx="266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9178" name="Rectangle 27"/>
            <p:cNvSpPr/>
            <p:nvPr>
              <p:custDataLst>
                <p:tags r:id="rId24"/>
              </p:custDataLst>
            </p:nvPr>
          </p:nvSpPr>
          <p:spPr>
            <a:xfrm>
              <a:off x="560" y="258"/>
              <a:ext cx="219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 i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g</a:t>
              </a:r>
              <a:endParaRPr lang="en-US" altLang="zh-CN" sz="2600" b="1" i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49179" name="Line 28"/>
            <p:cNvSpPr/>
            <p:nvPr>
              <p:custDataLst>
                <p:tags r:id="rId25"/>
              </p:custDataLst>
            </p:nvPr>
          </p:nvSpPr>
          <p:spPr>
            <a:xfrm>
              <a:off x="526" y="309"/>
              <a:ext cx="395" cy="1"/>
            </a:xfrm>
            <a:prstGeom prst="line">
              <a:avLst/>
            </a:prstGeom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5" name="Group 29"/>
          <p:cNvGrpSpPr/>
          <p:nvPr>
            <p:custDataLst>
              <p:tags r:id="rId14"/>
            </p:custDataLst>
          </p:nvPr>
        </p:nvGrpSpPr>
        <p:grpSpPr>
          <a:xfrm>
            <a:off x="4152900" y="5199063"/>
            <a:ext cx="2447925" cy="1027112"/>
            <a:chOff x="0" y="0"/>
            <a:chExt cx="1542" cy="647"/>
          </a:xfrm>
        </p:grpSpPr>
        <p:sp>
          <p:nvSpPr>
            <p:cNvPr id="49181" name="Rectangle 30"/>
            <p:cNvSpPr/>
            <p:nvPr>
              <p:custDataLst>
                <p:tags r:id="rId17"/>
              </p:custDataLst>
            </p:nvPr>
          </p:nvSpPr>
          <p:spPr>
            <a:xfrm>
              <a:off x="0" y="98"/>
              <a:ext cx="232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=</a:t>
              </a:r>
            </a:p>
          </p:txBody>
        </p:sp>
        <p:sp>
          <p:nvSpPr>
            <p:cNvPr id="49182" name="Rectangle 31"/>
            <p:cNvSpPr/>
            <p:nvPr>
              <p:custDataLst>
                <p:tags r:id="rId18"/>
              </p:custDataLst>
            </p:nvPr>
          </p:nvSpPr>
          <p:spPr>
            <a:xfrm>
              <a:off x="408" y="337"/>
              <a:ext cx="875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6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10N·kg</a:t>
              </a:r>
              <a:r>
                <a:rPr lang="en-US" altLang="zh-CN" sz="2600" b="1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-1</a:t>
              </a:r>
            </a:p>
          </p:txBody>
        </p:sp>
        <p:sp>
          <p:nvSpPr>
            <p:cNvPr id="49183" name="Line 32"/>
            <p:cNvSpPr/>
            <p:nvPr>
              <p:custDataLst>
                <p:tags r:id="rId19"/>
              </p:custDataLst>
            </p:nvPr>
          </p:nvSpPr>
          <p:spPr>
            <a:xfrm flipV="1">
              <a:off x="295" y="325"/>
              <a:ext cx="1247" cy="10"/>
            </a:xfrm>
            <a:prstGeom prst="line">
              <a:avLst/>
            </a:prstGeom>
            <a:ln w="1905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49184" name="Rectangle 33"/>
            <p:cNvSpPr/>
            <p:nvPr>
              <p:custDataLst>
                <p:tags r:id="rId20"/>
              </p:custDataLst>
            </p:nvPr>
          </p:nvSpPr>
          <p:spPr>
            <a:xfrm>
              <a:off x="288" y="0"/>
              <a:ext cx="854" cy="3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en-US" sz="26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3×10</a:t>
              </a:r>
              <a:r>
                <a:rPr lang="zh-CN" altLang="en-US" sz="2600" b="1" baseline="30000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4</a:t>
              </a:r>
              <a:r>
                <a:rPr lang="zh-CN" altLang="en-US" sz="2600" b="1">
                  <a:solidFill>
                    <a:srgbClr val="0000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N</a:t>
              </a:r>
            </a:p>
          </p:txBody>
        </p:sp>
      </p:grpSp>
      <p:sp>
        <p:nvSpPr>
          <p:cNvPr id="45090" name="Rectangle 34"/>
          <p:cNvSpPr/>
          <p:nvPr>
            <p:custDataLst>
              <p:tags r:id="rId15"/>
            </p:custDataLst>
          </p:nvPr>
        </p:nvSpPr>
        <p:spPr>
          <a:xfrm>
            <a:off x="6638925" y="5449888"/>
            <a:ext cx="236474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=3×10</a:t>
            </a:r>
            <a:r>
              <a:rPr lang="zh-CN" altLang="en-US" sz="2600" b="1" baseline="30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3</a:t>
            </a:r>
            <a:r>
              <a:rPr lang="zh-CN" altLang="en-US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kg = 3 t</a:t>
            </a:r>
          </a:p>
        </p:txBody>
      </p:sp>
      <p:sp>
        <p:nvSpPr>
          <p:cNvPr id="49186" name="文本框 237585"/>
          <p:cNvSpPr txBox="1"/>
          <p:nvPr>
            <p:custDataLst>
              <p:tags r:id="rId16"/>
            </p:custDataLst>
          </p:nvPr>
        </p:nvSpPr>
        <p:spPr>
          <a:xfrm>
            <a:off x="1631950" y="-44450"/>
            <a:ext cx="554545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</a:rPr>
              <a:t>用小小的弹簧测力计测大象的质量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/>
      <p:bldP spid="45060" grpId="0"/>
      <p:bldP spid="45061" grpId="0"/>
      <p:bldP spid="45062" grpId="0"/>
      <p:bldP spid="45063" grpId="0"/>
      <p:bldP spid="45065" grpId="0"/>
      <p:bldP spid="45066" grpId="0"/>
      <p:bldP spid="45078" grpId="0"/>
      <p:bldP spid="4509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/>
          <p:cNvSpPr txBox="1"/>
          <p:nvPr>
            <p:custDataLst>
              <p:tags r:id="rId1"/>
            </p:custDataLst>
          </p:nvPr>
        </p:nvSpPr>
        <p:spPr>
          <a:xfrm>
            <a:off x="2046288" y="1449388"/>
            <a:ext cx="8280400" cy="37090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　　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．如图所示，分别沿力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、的方向用力，使杠杆平衡，关于三个力的大小，下列说法正确的是（     ）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．沿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方向的力最小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．沿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方向的力最小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．沿</a:t>
            </a:r>
            <a:r>
              <a:rPr lang="en-US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方向的力最小</a:t>
            </a:r>
          </a:p>
          <a:p>
            <a:pPr>
              <a:lnSpc>
                <a:spcPct val="120000"/>
              </a:lnSpc>
            </a:pP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	</a:t>
            </a: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altLang="en-US" sz="2800" b="1">
                <a:latin typeface="Times New Roman" panose="02020603050405020304" pitchFamily="18" charset="0"/>
                <a:ea typeface="宋体" panose="02010600030101010101" pitchFamily="2" charset="-122"/>
              </a:rPr>
              <a:t>．三个力的大小相等</a:t>
            </a:r>
          </a:p>
        </p:txBody>
      </p:sp>
      <p:sp>
        <p:nvSpPr>
          <p:cNvPr id="25603" name="TextBox 4"/>
          <p:cNvSpPr txBox="1"/>
          <p:nvPr>
            <p:custDataLst>
              <p:tags r:id="rId2"/>
            </p:custDataLst>
          </p:nvPr>
        </p:nvSpPr>
        <p:spPr>
          <a:xfrm>
            <a:off x="3575050" y="2549525"/>
            <a:ext cx="431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</a:rPr>
              <a:t>B</a:t>
            </a:r>
          </a:p>
        </p:txBody>
      </p:sp>
      <p:sp>
        <p:nvSpPr>
          <p:cNvPr id="67587" name="Rectangle 4"/>
          <p:cNvSpPr/>
          <p:nvPr>
            <p:custDataLst>
              <p:tags r:id="rId3"/>
            </p:custDataLst>
          </p:nvPr>
        </p:nvSpPr>
        <p:spPr>
          <a:xfrm>
            <a:off x="9653588" y="4270375"/>
            <a:ext cx="619125" cy="36195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t" anchorCtr="0"/>
          <a:lstStyle/>
          <a:p>
            <a:pPr algn="just"/>
            <a:r>
              <a:rPr lang="en-US" altLang="zh-CN" sz="20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0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endParaRPr lang="en-US" altLang="zh-CN" sz="20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7588" name="Group 5"/>
          <p:cNvGrpSpPr/>
          <p:nvPr>
            <p:custDataLst>
              <p:tags r:id="rId4"/>
            </p:custDataLst>
          </p:nvPr>
        </p:nvGrpSpPr>
        <p:grpSpPr>
          <a:xfrm>
            <a:off x="7227888" y="3462338"/>
            <a:ext cx="2838450" cy="1622425"/>
            <a:chOff x="3411" y="2590"/>
            <a:chExt cx="1788" cy="1022"/>
          </a:xfrm>
        </p:grpSpPr>
        <p:sp>
          <p:nvSpPr>
            <p:cNvPr id="67589" name="Rectangle 6"/>
            <p:cNvSpPr/>
            <p:nvPr>
              <p:custDataLst>
                <p:tags r:id="rId21"/>
              </p:custDataLst>
            </p:nvPr>
          </p:nvSpPr>
          <p:spPr>
            <a:xfrm>
              <a:off x="4528" y="2719"/>
              <a:ext cx="243" cy="287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t" anchorCtr="0"/>
            <a:lstStyle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en-US" altLang="zh-CN" sz="2000" b="1" baseline="-25000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  <a:endParaRPr lang="en-US" altLang="zh-CN" sz="20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67590" name="Group 7"/>
            <p:cNvGrpSpPr/>
            <p:nvPr>
              <p:custDataLst>
                <p:tags r:id="rId22"/>
              </p:custDataLst>
            </p:nvPr>
          </p:nvGrpSpPr>
          <p:grpSpPr>
            <a:xfrm rot="5400000">
              <a:off x="3298" y="2698"/>
              <a:ext cx="293" cy="72"/>
              <a:chOff x="7369" y="3110"/>
              <a:chExt cx="2053" cy="211"/>
            </a:xfrm>
          </p:grpSpPr>
          <p:sp>
            <p:nvSpPr>
              <p:cNvPr id="67591" name="Rectangle 8" descr="浅色下对角线"/>
              <p:cNvSpPr/>
              <p:nvPr>
                <p:custDataLst>
                  <p:tags r:id="rId34"/>
                </p:custDataLst>
              </p:nvPr>
            </p:nvSpPr>
            <p:spPr>
              <a:xfrm>
                <a:off x="7369" y="3110"/>
                <a:ext cx="2021" cy="211"/>
              </a:xfrm>
              <a:prstGeom prst="rect">
                <a:avLst/>
              </a:prstGeom>
              <a:pattFill prst="ltDnDiag">
                <a:fgClr>
                  <a:srgbClr val="000000"/>
                </a:fgClr>
                <a:bgClr>
                  <a:srgbClr val="FFFFFF"/>
                </a:bgClr>
              </a:patt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anchor="t" anchorCtr="0"/>
              <a:lstStyle/>
              <a:p>
                <a:endParaRPr lang="zh-CN" altLang="zh-CN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7592" name="Line 9" descr="浅色下对角线"/>
              <p:cNvSpPr/>
              <p:nvPr>
                <p:custDataLst>
                  <p:tags r:id="rId35"/>
                </p:custDataLst>
              </p:nvPr>
            </p:nvSpPr>
            <p:spPr>
              <a:xfrm flipV="1">
                <a:off x="7386" y="3114"/>
                <a:ext cx="2036" cy="1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67593" name="AutoShape 10"/>
            <p:cNvSpPr/>
            <p:nvPr>
              <p:custDataLst>
                <p:tags r:id="rId23"/>
              </p:custDataLst>
            </p:nvPr>
          </p:nvSpPr>
          <p:spPr>
            <a:xfrm rot="1742235">
              <a:off x="3425" y="3009"/>
              <a:ext cx="1271" cy="7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grpSp>
          <p:nvGrpSpPr>
            <p:cNvPr id="67594" name="Group 11"/>
            <p:cNvGrpSpPr/>
            <p:nvPr>
              <p:custDataLst>
                <p:tags r:id="rId24"/>
              </p:custDataLst>
            </p:nvPr>
          </p:nvGrpSpPr>
          <p:grpSpPr>
            <a:xfrm>
              <a:off x="3452" y="2714"/>
              <a:ext cx="97" cy="92"/>
              <a:chOff x="3494" y="2430"/>
              <a:chExt cx="434" cy="434"/>
            </a:xfrm>
          </p:grpSpPr>
          <p:sp>
            <p:nvSpPr>
              <p:cNvPr id="67595" name="Oval 12"/>
              <p:cNvSpPr/>
              <p:nvPr>
                <p:custDataLst>
                  <p:tags r:id="rId32"/>
                </p:custDataLst>
              </p:nvPr>
            </p:nvSpPr>
            <p:spPr>
              <a:xfrm>
                <a:off x="3494" y="2430"/>
                <a:ext cx="434" cy="434"/>
              </a:xfrm>
              <a:prstGeom prst="ellipse">
                <a:avLst/>
              </a:prstGeom>
              <a:noFill/>
              <a:ln w="9525">
                <a:noFill/>
              </a:ln>
            </p:spPr>
            <p:txBody>
              <a:bodyPr anchor="t" anchorCtr="0"/>
              <a:lstStyle/>
              <a:p>
                <a:endParaRPr lang="zh-CN" altLang="zh-CN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67596" name="Oval 13"/>
              <p:cNvSpPr/>
              <p:nvPr>
                <p:custDataLst>
                  <p:tags r:id="rId33"/>
                </p:custDataLst>
              </p:nvPr>
            </p:nvSpPr>
            <p:spPr>
              <a:xfrm>
                <a:off x="3658" y="2595"/>
                <a:ext cx="104" cy="104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zh-CN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67597" name="Line 14"/>
            <p:cNvSpPr/>
            <p:nvPr>
              <p:custDataLst>
                <p:tags r:id="rId25"/>
              </p:custDataLst>
            </p:nvPr>
          </p:nvSpPr>
          <p:spPr>
            <a:xfrm>
              <a:off x="4629" y="3329"/>
              <a:ext cx="365" cy="0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598" name="Line 15"/>
            <p:cNvSpPr/>
            <p:nvPr>
              <p:custDataLst>
                <p:tags r:id="rId26"/>
              </p:custDataLst>
            </p:nvPr>
          </p:nvSpPr>
          <p:spPr>
            <a:xfrm flipH="1" flipV="1">
              <a:off x="4619" y="2932"/>
              <a:ext cx="0" cy="397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599" name="Line 16"/>
            <p:cNvSpPr/>
            <p:nvPr>
              <p:custDataLst>
                <p:tags r:id="rId27"/>
              </p:custDataLst>
            </p:nvPr>
          </p:nvSpPr>
          <p:spPr>
            <a:xfrm flipV="1">
              <a:off x="4619" y="2966"/>
              <a:ext cx="239" cy="363"/>
            </a:xfrm>
            <a:prstGeom prst="line">
              <a:avLst/>
            </a:prstGe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sm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67600" name="Rectangle 17"/>
            <p:cNvSpPr/>
            <p:nvPr>
              <p:custDataLst>
                <p:tags r:id="rId28"/>
              </p:custDataLst>
            </p:nvPr>
          </p:nvSpPr>
          <p:spPr>
            <a:xfrm>
              <a:off x="4903" y="2782"/>
              <a:ext cx="296" cy="2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0" tIns="0" rIns="0" bIns="0" anchor="t" anchorCtr="0"/>
            <a:lstStyle/>
            <a:p>
              <a:pPr algn="just"/>
              <a:r>
                <a:rPr lang="en-US" altLang="zh-CN" sz="20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en-US" altLang="zh-CN" sz="2000" b="1" baseline="-2500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  <a:endParaRPr lang="en-US" altLang="zh-CN" sz="2000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67601" name="Group 18"/>
            <p:cNvGrpSpPr/>
            <p:nvPr>
              <p:custDataLst>
                <p:tags r:id="rId29"/>
              </p:custDataLst>
            </p:nvPr>
          </p:nvGrpSpPr>
          <p:grpSpPr>
            <a:xfrm>
              <a:off x="3836" y="3042"/>
              <a:ext cx="223" cy="570"/>
              <a:chOff x="2596" y="2415"/>
              <a:chExt cx="300" cy="810"/>
            </a:xfrm>
          </p:grpSpPr>
          <p:sp>
            <p:nvSpPr>
              <p:cNvPr id="67602" name="Line 19"/>
              <p:cNvSpPr/>
              <p:nvPr>
                <p:custDataLst>
                  <p:tags r:id="rId30"/>
                </p:custDataLst>
              </p:nvPr>
            </p:nvSpPr>
            <p:spPr>
              <a:xfrm flipH="1">
                <a:off x="2744" y="2415"/>
                <a:ext cx="0" cy="630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67603" name="Rectangle 20"/>
              <p:cNvSpPr/>
              <p:nvPr>
                <p:custDataLst>
                  <p:tags r:id="rId31"/>
                </p:custDataLst>
              </p:nvPr>
            </p:nvSpPr>
            <p:spPr>
              <a:xfrm>
                <a:off x="2596" y="2985"/>
                <a:ext cx="300" cy="240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zh-CN" altLang="zh-CN">
                  <a:latin typeface="Comic Sans MS" panose="030F0702030302020204" pitchFamily="66" charset="0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54293" name="Line 21"/>
          <p:cNvSpPr/>
          <p:nvPr>
            <p:custDataLst>
              <p:tags r:id="rId5"/>
            </p:custDataLst>
          </p:nvPr>
        </p:nvSpPr>
        <p:spPr>
          <a:xfrm flipH="1" flipV="1">
            <a:off x="9147175" y="3140075"/>
            <a:ext cx="0" cy="935038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294" name="Line 22"/>
          <p:cNvSpPr/>
          <p:nvPr>
            <p:custDataLst>
              <p:tags r:id="rId6"/>
            </p:custDataLst>
          </p:nvPr>
        </p:nvSpPr>
        <p:spPr>
          <a:xfrm flipH="1">
            <a:off x="8883650" y="4579938"/>
            <a:ext cx="288925" cy="431800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295" name="Line 23"/>
          <p:cNvSpPr/>
          <p:nvPr>
            <p:custDataLst>
              <p:tags r:id="rId7"/>
            </p:custDataLst>
          </p:nvPr>
        </p:nvSpPr>
        <p:spPr>
          <a:xfrm flipH="1">
            <a:off x="7032625" y="4638675"/>
            <a:ext cx="2089150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296" name="Line 24"/>
          <p:cNvSpPr/>
          <p:nvPr>
            <p:custDataLst>
              <p:tags r:id="rId8"/>
            </p:custDataLst>
          </p:nvPr>
        </p:nvSpPr>
        <p:spPr>
          <a:xfrm>
            <a:off x="7321550" y="3716338"/>
            <a:ext cx="1800225" cy="0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297" name="Line 25"/>
          <p:cNvSpPr/>
          <p:nvPr>
            <p:custDataLst>
              <p:tags r:id="rId9"/>
            </p:custDataLst>
          </p:nvPr>
        </p:nvSpPr>
        <p:spPr>
          <a:xfrm>
            <a:off x="7321550" y="3716338"/>
            <a:ext cx="1800225" cy="1008062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4298" name="Line 26"/>
          <p:cNvSpPr/>
          <p:nvPr>
            <p:custDataLst>
              <p:tags r:id="rId10"/>
            </p:custDataLst>
          </p:nvPr>
        </p:nvSpPr>
        <p:spPr>
          <a:xfrm flipH="1">
            <a:off x="7321550" y="3716338"/>
            <a:ext cx="0" cy="935037"/>
          </a:xfrm>
          <a:prstGeom prst="line">
            <a:avLst/>
          </a:prstGeom>
          <a:ln w="28575" cap="flat" cmpd="sng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67610" name="Text Box 27"/>
          <p:cNvSpPr txBox="1"/>
          <p:nvPr>
            <p:custDataLst>
              <p:tags r:id="rId11"/>
            </p:custDataLst>
          </p:nvPr>
        </p:nvSpPr>
        <p:spPr>
          <a:xfrm>
            <a:off x="6999288" y="3487738"/>
            <a:ext cx="380365" cy="39878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宋体" panose="02010600030101010101" pitchFamily="2" charset="-122"/>
              </a:rPr>
              <a:t>O</a:t>
            </a:r>
          </a:p>
        </p:txBody>
      </p:sp>
      <p:grpSp>
        <p:nvGrpSpPr>
          <p:cNvPr id="6" name="Group 28"/>
          <p:cNvGrpSpPr/>
          <p:nvPr>
            <p:custDataLst>
              <p:tags r:id="rId12"/>
            </p:custDataLst>
          </p:nvPr>
        </p:nvGrpSpPr>
        <p:grpSpPr>
          <a:xfrm>
            <a:off x="7318375" y="3208338"/>
            <a:ext cx="1800225" cy="431800"/>
            <a:chOff x="3468" y="2430"/>
            <a:chExt cx="1134" cy="272"/>
          </a:xfrm>
        </p:grpSpPr>
        <p:sp>
          <p:nvSpPr>
            <p:cNvPr id="67612" name="AutoShape 29"/>
            <p:cNvSpPr/>
            <p:nvPr>
              <p:custDataLst>
                <p:tags r:id="rId19"/>
              </p:custDataLst>
            </p:nvPr>
          </p:nvSpPr>
          <p:spPr>
            <a:xfrm rot="5400000">
              <a:off x="4012" y="2112"/>
              <a:ext cx="45" cy="1134"/>
            </a:xfrm>
            <a:prstGeom prst="leftBrace">
              <a:avLst>
                <a:gd name="adj1" fmla="val 210000"/>
                <a:gd name="adj2" fmla="val 50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7613" name="Text Box 30"/>
            <p:cNvSpPr txBox="1"/>
            <p:nvPr>
              <p:custDataLst>
                <p:tags r:id="rId20"/>
              </p:custDataLst>
            </p:nvPr>
          </p:nvSpPr>
          <p:spPr>
            <a:xfrm>
              <a:off x="3923" y="2430"/>
              <a:ext cx="24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000" b="1" i="1">
                  <a:latin typeface="宋体" panose="02010600030101010101" pitchFamily="2" charset="-122"/>
                  <a:ea typeface="宋体" panose="02010600030101010101" pitchFamily="2" charset="-122"/>
                </a:rPr>
                <a:t>L</a:t>
              </a:r>
              <a:r>
                <a:rPr lang="en-US" altLang="zh-CN" sz="2000" b="1" baseline="-25000">
                  <a:latin typeface="宋体" panose="02010600030101010101" pitchFamily="2" charset="-122"/>
                  <a:ea typeface="宋体" panose="02010600030101010101" pitchFamily="2" charset="-122"/>
                </a:rPr>
                <a:t>1</a:t>
              </a:r>
              <a:endParaRPr lang="en-US" altLang="zh-CN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Group 31"/>
          <p:cNvGrpSpPr/>
          <p:nvPr>
            <p:custDataLst>
              <p:tags r:id="rId13"/>
            </p:custDataLst>
          </p:nvPr>
        </p:nvGrpSpPr>
        <p:grpSpPr>
          <a:xfrm>
            <a:off x="6864350" y="3762375"/>
            <a:ext cx="395288" cy="863600"/>
            <a:chOff x="3182" y="2779"/>
            <a:chExt cx="249" cy="544"/>
          </a:xfrm>
        </p:grpSpPr>
        <p:sp>
          <p:nvSpPr>
            <p:cNvPr id="67615" name="AutoShape 32"/>
            <p:cNvSpPr/>
            <p:nvPr>
              <p:custDataLst>
                <p:tags r:id="rId17"/>
              </p:custDataLst>
            </p:nvPr>
          </p:nvSpPr>
          <p:spPr>
            <a:xfrm>
              <a:off x="3379" y="2779"/>
              <a:ext cx="45" cy="544"/>
            </a:xfrm>
            <a:prstGeom prst="leftBrace">
              <a:avLst>
                <a:gd name="adj1" fmla="val 100628"/>
                <a:gd name="adj2" fmla="val 50000"/>
              </a:avLst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7616" name="Text Box 33"/>
            <p:cNvSpPr txBox="1"/>
            <p:nvPr>
              <p:custDataLst>
                <p:tags r:id="rId18"/>
              </p:custDataLst>
            </p:nvPr>
          </p:nvSpPr>
          <p:spPr>
            <a:xfrm>
              <a:off x="3182" y="2915"/>
              <a:ext cx="24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000" b="1" i="1">
                  <a:latin typeface="宋体" panose="02010600030101010101" pitchFamily="2" charset="-122"/>
                  <a:ea typeface="宋体" panose="02010600030101010101" pitchFamily="2" charset="-122"/>
                </a:rPr>
                <a:t>L</a:t>
              </a:r>
              <a:r>
                <a:rPr lang="en-US" altLang="zh-CN" sz="2000" b="1" baseline="-25000">
                  <a:latin typeface="宋体" panose="02010600030101010101" pitchFamily="2" charset="-122"/>
                  <a:ea typeface="宋体" panose="02010600030101010101" pitchFamily="2" charset="-122"/>
                </a:rPr>
                <a:t>3</a:t>
              </a:r>
              <a:endParaRPr lang="en-US" altLang="zh-CN" sz="20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Group 34"/>
          <p:cNvGrpSpPr/>
          <p:nvPr>
            <p:custDataLst>
              <p:tags r:id="rId14"/>
            </p:custDataLst>
          </p:nvPr>
        </p:nvGrpSpPr>
        <p:grpSpPr>
          <a:xfrm>
            <a:off x="7200900" y="4219575"/>
            <a:ext cx="1944688" cy="398463"/>
            <a:chOff x="3394" y="3067"/>
            <a:chExt cx="1225" cy="251"/>
          </a:xfrm>
        </p:grpSpPr>
        <p:sp>
          <p:nvSpPr>
            <p:cNvPr id="67618" name="AutoShape 35"/>
            <p:cNvSpPr/>
            <p:nvPr>
              <p:custDataLst>
                <p:tags r:id="rId15"/>
              </p:custDataLst>
            </p:nvPr>
          </p:nvSpPr>
          <p:spPr>
            <a:xfrm rot="-3598527" flipV="1">
              <a:off x="3984" y="2506"/>
              <a:ext cx="45" cy="1225"/>
            </a:xfrm>
            <a:prstGeom prst="leftBrace">
              <a:avLst>
                <a:gd name="adj1" fmla="val 226599"/>
                <a:gd name="adj2" fmla="val 50000"/>
              </a:avLst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 vert="eaVert" wrap="none" anchor="ctr" anchorCtr="0"/>
            <a:lstStyle/>
            <a:p>
              <a:endParaRPr lang="zh-CN" altLang="zh-CN"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  <p:sp>
          <p:nvSpPr>
            <p:cNvPr id="67619" name="Text Box 36"/>
            <p:cNvSpPr txBox="1"/>
            <p:nvPr>
              <p:custDataLst>
                <p:tags r:id="rId16"/>
              </p:custDataLst>
            </p:nvPr>
          </p:nvSpPr>
          <p:spPr>
            <a:xfrm>
              <a:off x="3878" y="3067"/>
              <a:ext cx="249" cy="2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en-US" altLang="zh-CN" sz="2000" b="1" i="1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L</a:t>
              </a:r>
              <a:r>
                <a:rPr lang="en-US" altLang="zh-CN" sz="2000" b="1" baseline="-25000"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2</a:t>
              </a:r>
              <a:endParaRPr lang="en-US" altLang="zh-CN" sz="20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54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4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文本框 1"/>
          <p:cNvSpPr txBox="1"/>
          <p:nvPr>
            <p:custDataLst>
              <p:tags r:id="rId1"/>
            </p:custDataLst>
          </p:nvPr>
        </p:nvSpPr>
        <p:spPr>
          <a:xfrm>
            <a:off x="830580" y="2091055"/>
            <a:ext cx="11133455" cy="11245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  <a:buSz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把重为4N和12N的物体分别挂在杠杆的两端,</a:t>
            </a:r>
          </a:p>
          <a:p>
            <a:pPr>
              <a:lnSpc>
                <a:spcPct val="120000"/>
              </a:lnSpc>
              <a:buSzTx/>
            </a:pPr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杠杆平衡时,两端的长度之比是＿＿＿＿.</a:t>
            </a:r>
          </a:p>
        </p:txBody>
      </p:sp>
      <p:sp>
        <p:nvSpPr>
          <p:cNvPr id="22558" name="文本框 22557"/>
          <p:cNvSpPr txBox="1"/>
          <p:nvPr>
            <p:custDataLst>
              <p:tags r:id="rId2"/>
            </p:custDataLst>
          </p:nvPr>
        </p:nvSpPr>
        <p:spPr>
          <a:xfrm>
            <a:off x="7392353" y="2636203"/>
            <a:ext cx="1198880" cy="706755"/>
          </a:xfrm>
          <a:prstGeom prst="rect">
            <a:avLst/>
          </a:prstGeom>
          <a:noFill/>
          <a:ln w="12700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4000" b="1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 : 1</a:t>
            </a:r>
            <a:endParaRPr lang="en-US" altLang="zh-CN" sz="4000" b="1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552371" y="1389225"/>
            <a:ext cx="110438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我们身边有很多杠杆。仔细观察这些杠杆，看看它们各自的动力臂和阻力臂有什么关系？</a:t>
            </a:r>
            <a:endParaRPr lang="zh-CN" altLang="en-US" sz="2800" i="1" baseline="-250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936386" y="2954329"/>
            <a:ext cx="4787034" cy="2539944"/>
          </a:xfrm>
          <a:prstGeom prst="round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411" y="2834836"/>
            <a:ext cx="2874769" cy="3426622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3971121" y="5437706"/>
            <a:ext cx="1011815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3600" b="1" i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3600" b="1" baseline="-250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3600" b="1" i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&gt;l</a:t>
            </a:r>
            <a:r>
              <a:rPr lang="en-US" altLang="zh-CN" sz="3600" b="1" baseline="-250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2</a:t>
            </a:r>
            <a:endParaRPr lang="zh-CN" altLang="en-US" sz="3600" b="1" baseline="-2500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7823995" y="5437706"/>
            <a:ext cx="1011815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3600" b="1" i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3600" b="1" baseline="-250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3600" b="1" i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&lt;l</a:t>
            </a:r>
            <a:r>
              <a:rPr lang="en-US" altLang="zh-CN" sz="3600" b="1" baseline="-250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2</a:t>
            </a:r>
            <a:endParaRPr lang="zh-CN" altLang="en-US" sz="3600" b="1" baseline="-2500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8389" name="组合 6147"/>
          <p:cNvGrpSpPr/>
          <p:nvPr>
            <p:custDataLst>
              <p:tags r:id="rId6"/>
            </p:custDataLst>
          </p:nvPr>
        </p:nvGrpSpPr>
        <p:grpSpPr>
          <a:xfrm>
            <a:off x="264160" y="520065"/>
            <a:ext cx="2873375" cy="808990"/>
            <a:chOff x="0" y="0"/>
            <a:chExt cx="4529" cy="1274"/>
          </a:xfrm>
        </p:grpSpPr>
        <p:sp>
          <p:nvSpPr>
            <p:cNvPr id="58390" name="矩形 7"/>
            <p:cNvSpPr/>
            <p:nvPr>
              <p:custDataLst>
                <p:tags r:id="rId7"/>
              </p:custDataLst>
            </p:nvPr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2634" y="1200"/>
                </a:cxn>
                <a:cxn ang="0">
                  <a:pos x="0" y="120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1" name="任意多边形 16"/>
            <p:cNvSpPr/>
            <p:nvPr>
              <p:custDataLst>
                <p:tags r:id="rId8"/>
              </p:custDataLst>
            </p:nvPr>
          </p:nvSpPr>
          <p:spPr>
            <a:xfrm>
              <a:off x="0" y="454"/>
              <a:ext cx="826" cy="7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5" y="0"/>
                </a:cxn>
                <a:cxn ang="0">
                  <a:pos x="545" y="258"/>
                </a:cxn>
                <a:cxn ang="0">
                  <a:pos x="826" y="258"/>
                </a:cxn>
                <a:cxn ang="0">
                  <a:pos x="826" y="760"/>
                </a:cxn>
                <a:cxn ang="0">
                  <a:pos x="0" y="760"/>
                </a:cxn>
                <a:cxn ang="0">
                  <a:pos x="0" y="0"/>
                </a:cxn>
              </a:cxnLst>
              <a:rect l="l" t="t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392" name="矩形 17"/>
            <p:cNvSpPr/>
            <p:nvPr>
              <p:custDataLst>
                <p:tags r:id="rId9"/>
              </p:custDataLst>
            </p:nvPr>
          </p:nvSpPr>
          <p:spPr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 w="9525">
              <a:noFill/>
            </a:ln>
          </p:spPr>
          <p:txBody>
            <a:bodyPr lIns="0" tIns="215900" rIns="179705" bIns="0" anchor="ctr" anchorCtr="0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393" name="文本框 6151"/>
            <p:cNvSpPr txBox="1"/>
            <p:nvPr>
              <p:custDataLst>
                <p:tags r:id="rId10"/>
              </p:custDataLst>
            </p:nvPr>
          </p:nvSpPr>
          <p:spPr>
            <a:xfrm>
              <a:off x="878" y="432"/>
              <a:ext cx="3651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 b="1">
                  <a:solidFill>
                    <a:srgbClr val="00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生活中的杠杆</a:t>
              </a:r>
            </a:p>
          </p:txBody>
        </p:sp>
        <p:sp>
          <p:nvSpPr>
            <p:cNvPr id="58394" name="文本框 6152"/>
            <p:cNvSpPr txBox="1"/>
            <p:nvPr>
              <p:custDataLst>
                <p:tags r:id="rId11"/>
              </p:custDataLst>
            </p:nvPr>
          </p:nvSpPr>
          <p:spPr>
            <a:xfrm>
              <a:off x="0" y="452"/>
              <a:ext cx="87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16143" y="1427018"/>
            <a:ext cx="6411021" cy="4323712"/>
          </a:xfrm>
          <a:prstGeom prst="roundRect">
            <a:avLst/>
          </a:prstGeom>
        </p:spPr>
      </p:pic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8828174" y="3095694"/>
            <a:ext cx="1196161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4400" b="1" i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4400" b="1" baseline="-250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4400" b="1" i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=l</a:t>
            </a:r>
            <a:r>
              <a:rPr lang="en-US" altLang="zh-CN" sz="4400" b="1" baseline="-250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</a:rPr>
              <a:t>2</a:t>
            </a:r>
            <a:endParaRPr lang="zh-CN" altLang="en-US" sz="4400" b="1" baseline="-2500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2412171" y="1551348"/>
            <a:ext cx="11083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sym typeface="微软雅黑" panose="020B0503020204020204" pitchFamily="34" charset="-122"/>
              </a:rPr>
              <a:t>动力臂与阻力臂相等的杠杆是等臂杠杆。</a:t>
            </a: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957212" y="1525602"/>
            <a:ext cx="2529860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=l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800" i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 =F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551917" y="1655649"/>
            <a:ext cx="1667986" cy="578882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sym typeface="微软雅黑" panose="020B0503020204020204" pitchFamily="34" charset="-122"/>
              </a:rPr>
              <a:t>等臂杠杆</a:t>
            </a: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336675" y="734233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杠杆的分类</a:t>
            </a:r>
          </a:p>
        </p:txBody>
      </p:sp>
      <p:pic>
        <p:nvPicPr>
          <p:cNvPr id="13" name="Picture 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rcRect l="17491" t="12138" r="20668" b="17363"/>
          <a:stretch>
            <a:fillRect/>
          </a:stretch>
        </p:blipFill>
        <p:spPr>
          <a:xfrm>
            <a:off x="1326689" y="2829886"/>
            <a:ext cx="3944044" cy="3058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7" b="13334"/>
          <a:stretch>
            <a:fillRect/>
          </a:stretch>
        </p:blipFill>
        <p:spPr>
          <a:xfrm>
            <a:off x="6075219" y="2992191"/>
            <a:ext cx="4909297" cy="2895990"/>
          </a:xfrm>
          <a:prstGeom prst="roundRect">
            <a:avLst/>
          </a:prstGeom>
        </p:spPr>
      </p:pic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3006725" y="259080"/>
            <a:ext cx="6257925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）例子：天平、跷跷板</a:t>
            </a:r>
          </a:p>
        </p:txBody>
      </p:sp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3006725" y="1195070"/>
            <a:ext cx="81775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）特点：既不省力也不费力，既不省距离也不费距离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>
            <a:clrChange>
              <a:clrFrom>
                <a:srgbClr val="C0C0C0"/>
              </a:clrFrom>
              <a:clrTo>
                <a:srgbClr val="C0C0C0">
                  <a:alpha val="0"/>
                </a:srgbClr>
              </a:clrTo>
            </a:clrChange>
          </a:blip>
          <a:srcRect l="39000" t="7333" r="25999" b="56667"/>
          <a:stretch>
            <a:fillRect/>
          </a:stretch>
        </p:blipFill>
        <p:spPr>
          <a:xfrm>
            <a:off x="1603375" y="1231900"/>
            <a:ext cx="5867400" cy="4584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0" name="Line 3"/>
          <p:cNvSpPr/>
          <p:nvPr>
            <p:custDataLst>
              <p:tags r:id="rId2"/>
            </p:custDataLst>
          </p:nvPr>
        </p:nvSpPr>
        <p:spPr>
          <a:xfrm flipH="1">
            <a:off x="3124200" y="4146550"/>
            <a:ext cx="0" cy="1371600"/>
          </a:xfrm>
          <a:prstGeom prst="line">
            <a:avLst/>
          </a:prstGeom>
          <a:ln w="28575" cap="flat" cmpd="sng">
            <a:solidFill>
              <a:srgbClr val="2F2F00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8371" name="Line 5"/>
          <p:cNvSpPr/>
          <p:nvPr>
            <p:custDataLst>
              <p:tags r:id="rId3"/>
            </p:custDataLst>
          </p:nvPr>
        </p:nvSpPr>
        <p:spPr>
          <a:xfrm flipH="1">
            <a:off x="3124200" y="3384550"/>
            <a:ext cx="0" cy="76200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58372" name="Text Box 7"/>
          <p:cNvSpPr txBox="1"/>
          <p:nvPr>
            <p:custDataLst>
              <p:tags r:id="rId4"/>
            </p:custDataLst>
          </p:nvPr>
        </p:nvSpPr>
        <p:spPr>
          <a:xfrm>
            <a:off x="2590800" y="3917950"/>
            <a:ext cx="9906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58373" name="Text Box 8"/>
          <p:cNvSpPr txBox="1"/>
          <p:nvPr>
            <p:custDataLst>
              <p:tags r:id="rId5"/>
            </p:custDataLst>
          </p:nvPr>
        </p:nvSpPr>
        <p:spPr>
          <a:xfrm>
            <a:off x="6019800" y="5746750"/>
            <a:ext cx="6858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i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</a:t>
            </a:r>
            <a:r>
              <a:rPr lang="en-US" altLang="zh-CN" sz="20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58374" name="Text Box 9"/>
          <p:cNvSpPr txBox="1"/>
          <p:nvPr>
            <p:custDataLst>
              <p:tags r:id="rId6"/>
            </p:custDataLst>
          </p:nvPr>
        </p:nvSpPr>
        <p:spPr>
          <a:xfrm>
            <a:off x="3629025" y="5076825"/>
            <a:ext cx="1752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动力臂</a:t>
            </a: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l</a:t>
            </a:r>
            <a:r>
              <a:rPr lang="zh-CN" altLang="en-US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1</a:t>
            </a:r>
          </a:p>
        </p:txBody>
      </p:sp>
      <p:sp>
        <p:nvSpPr>
          <p:cNvPr id="58375" name="Text Box 10"/>
          <p:cNvSpPr txBox="1"/>
          <p:nvPr>
            <p:custDataLst>
              <p:tags r:id="rId7"/>
            </p:custDataLst>
          </p:nvPr>
        </p:nvSpPr>
        <p:spPr>
          <a:xfrm>
            <a:off x="5183188" y="4906963"/>
            <a:ext cx="16764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阻力臂</a:t>
            </a: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l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2</a:t>
            </a:r>
          </a:p>
        </p:txBody>
      </p:sp>
      <p:sp>
        <p:nvSpPr>
          <p:cNvPr id="58376" name="AutoShape 11"/>
          <p:cNvSpPr/>
          <p:nvPr>
            <p:custDataLst>
              <p:tags r:id="rId8"/>
            </p:custDataLst>
          </p:nvPr>
        </p:nvSpPr>
        <p:spPr>
          <a:xfrm rot="-5400000" flipV="1">
            <a:off x="5638800" y="4527550"/>
            <a:ext cx="76200" cy="533400"/>
          </a:xfrm>
          <a:prstGeom prst="leftBrace">
            <a:avLst>
              <a:gd name="adj1" fmla="val 57976"/>
              <a:gd name="adj2" fmla="val 49074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77" name="AutoShape 12"/>
          <p:cNvSpPr/>
          <p:nvPr>
            <p:custDataLst>
              <p:tags r:id="rId9"/>
            </p:custDataLst>
          </p:nvPr>
        </p:nvSpPr>
        <p:spPr>
          <a:xfrm rot="5400000">
            <a:off x="4114800" y="3765550"/>
            <a:ext cx="381000" cy="2209800"/>
          </a:xfrm>
          <a:prstGeom prst="rightBrace">
            <a:avLst>
              <a:gd name="adj1" fmla="val 77037"/>
              <a:gd name="adj2" fmla="val 50000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8378" name="Group 13"/>
          <p:cNvGrpSpPr/>
          <p:nvPr>
            <p:custDataLst>
              <p:tags r:id="rId10"/>
            </p:custDataLst>
          </p:nvPr>
        </p:nvGrpSpPr>
        <p:grpSpPr>
          <a:xfrm>
            <a:off x="5165725" y="4079875"/>
            <a:ext cx="533400" cy="685800"/>
            <a:chOff x="0" y="0"/>
            <a:chExt cx="336" cy="432"/>
          </a:xfrm>
        </p:grpSpPr>
        <p:sp>
          <p:nvSpPr>
            <p:cNvPr id="58379" name="Oval 14"/>
            <p:cNvSpPr/>
            <p:nvPr>
              <p:custDataLst>
                <p:tags r:id="rId17"/>
              </p:custDataLst>
            </p:nvPr>
          </p:nvSpPr>
          <p:spPr>
            <a:xfrm>
              <a:off x="48" y="3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380" name="Text Box 15"/>
            <p:cNvSpPr txBox="1"/>
            <p:nvPr>
              <p:custDataLst>
                <p:tags r:id="rId18"/>
              </p:custDataLst>
            </p:nvPr>
          </p:nvSpPr>
          <p:spPr>
            <a:xfrm>
              <a:off x="0" y="0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O</a:t>
              </a:r>
            </a:p>
          </p:txBody>
        </p:sp>
      </p:grpSp>
      <p:sp>
        <p:nvSpPr>
          <p:cNvPr id="58381" name="Line 16"/>
          <p:cNvSpPr/>
          <p:nvPr>
            <p:custDataLst>
              <p:tags r:id="rId11"/>
            </p:custDataLst>
          </p:nvPr>
        </p:nvSpPr>
        <p:spPr>
          <a:xfrm flipH="1">
            <a:off x="5943600" y="4298950"/>
            <a:ext cx="0" cy="762000"/>
          </a:xfrm>
          <a:prstGeom prst="line">
            <a:avLst/>
          </a:prstGeom>
          <a:ln w="28575" cap="flat" cmpd="sng">
            <a:solidFill>
              <a:srgbClr val="0D0D0D"/>
            </a:solidFill>
            <a:prstDash val="lg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8382" name="Oval 17"/>
          <p:cNvSpPr/>
          <p:nvPr>
            <p:custDataLst>
              <p:tags r:id="rId12"/>
            </p:custDataLst>
          </p:nvPr>
        </p:nvSpPr>
        <p:spPr>
          <a:xfrm>
            <a:off x="3048000" y="3232150"/>
            <a:ext cx="152400" cy="152400"/>
          </a:xfrm>
          <a:prstGeom prst="ellipse">
            <a:avLst/>
          </a:prstGeom>
          <a:solidFill>
            <a:srgbClr val="0000FF"/>
          </a:solidFill>
          <a:ln w="9525">
            <a:noFill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87" name="Line 22"/>
          <p:cNvSpPr/>
          <p:nvPr>
            <p:custDataLst>
              <p:tags r:id="rId13"/>
            </p:custDataLst>
          </p:nvPr>
        </p:nvSpPr>
        <p:spPr>
          <a:xfrm flipH="1">
            <a:off x="3124200" y="4679950"/>
            <a:ext cx="2209800" cy="0"/>
          </a:xfrm>
          <a:prstGeom prst="line">
            <a:avLst/>
          </a:prstGeom>
          <a:ln w="38100" cap="flat" cmpd="sng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8388" name="Line 23"/>
          <p:cNvSpPr/>
          <p:nvPr>
            <p:custDataLst>
              <p:tags r:id="rId14"/>
            </p:custDataLst>
          </p:nvPr>
        </p:nvSpPr>
        <p:spPr>
          <a:xfrm>
            <a:off x="5334000" y="4679950"/>
            <a:ext cx="60960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58395" name="Oval 4"/>
          <p:cNvSpPr/>
          <p:nvPr>
            <p:custDataLst>
              <p:tags r:id="rId15"/>
            </p:custDataLst>
          </p:nvPr>
        </p:nvSpPr>
        <p:spPr>
          <a:xfrm>
            <a:off x="5867400" y="483235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8396" name="Line 6"/>
          <p:cNvSpPr/>
          <p:nvPr>
            <p:custDataLst>
              <p:tags r:id="rId16"/>
            </p:custDataLst>
          </p:nvPr>
        </p:nvSpPr>
        <p:spPr>
          <a:xfrm flipH="1">
            <a:off x="5943600" y="4984750"/>
            <a:ext cx="0" cy="11430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>
            <p:custDataLst>
              <p:tags r:id="rId1"/>
            </p:custDataLst>
          </p:nvPr>
        </p:nvSpPr>
        <p:spPr>
          <a:xfrm>
            <a:off x="2915968" y="1191064"/>
            <a:ext cx="11083925" cy="662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sym typeface="微软雅黑" panose="020B0503020204020204" pitchFamily="34" charset="-122"/>
              </a:rPr>
              <a:t>动力臂大于阻力臂的杠杆是省力杠杆。</a:t>
            </a:r>
          </a:p>
        </p:txBody>
      </p:sp>
      <p:sp>
        <p:nvSpPr>
          <p:cNvPr id="12" name="矩形 11"/>
          <p:cNvSpPr/>
          <p:nvPr>
            <p:custDataLst>
              <p:tags r:id="rId2"/>
            </p:custDataLst>
          </p:nvPr>
        </p:nvSpPr>
        <p:spPr>
          <a:xfrm>
            <a:off x="8995396" y="1114954"/>
            <a:ext cx="2674130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＞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800" i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＜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3" name="圆角矩形 12"/>
          <p:cNvSpPr/>
          <p:nvPr>
            <p:custDataLst>
              <p:tags r:id="rId3"/>
            </p:custDataLst>
          </p:nvPr>
        </p:nvSpPr>
        <p:spPr>
          <a:xfrm>
            <a:off x="854150" y="1281571"/>
            <a:ext cx="1667986" cy="578882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sym typeface="微软雅黑" panose="020B0503020204020204" pitchFamily="34" charset="-122"/>
              </a:rPr>
              <a:t>省力杠杆</a:t>
            </a:r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60" y="2383217"/>
            <a:ext cx="3130284" cy="2443982"/>
          </a:xfrm>
          <a:prstGeom prst="round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clrChange>
              <a:clrFrom>
                <a:srgbClr val="FFFDE1"/>
              </a:clrFrom>
              <a:clrTo>
                <a:srgbClr val="FFFD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90" y="2481829"/>
            <a:ext cx="4222158" cy="2185973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395605" y="5012690"/>
            <a:ext cx="1127379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）例子：独轮车、钢丝钳、羊角锤、瓶起子、自行车车闸、剪树枝剪子、扳手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24205" y="5732780"/>
            <a:ext cx="378587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）特点：省力费距离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557"/>
          <p:cNvGrpSpPr/>
          <p:nvPr>
            <p:custDataLst>
              <p:tags r:id="rId1"/>
            </p:custDataLst>
          </p:nvPr>
        </p:nvGrpSpPr>
        <p:grpSpPr>
          <a:xfrm>
            <a:off x="1910398" y="605790"/>
            <a:ext cx="7756525" cy="1628775"/>
            <a:chOff x="425" y="2192"/>
            <a:chExt cx="4886" cy="1026"/>
          </a:xfrm>
        </p:grpSpPr>
        <p:pic>
          <p:nvPicPr>
            <p:cNvPr id="59397" name="Picture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425" y="2192"/>
              <a:ext cx="2041" cy="1017"/>
            </a:xfrm>
            <a:prstGeom prst="rect">
              <a:avLst/>
            </a:prstGeom>
            <a:noFill/>
            <a:ln w="5715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9398" name="Picture 6" descr="http://www.bm2088.com/uploadFiles/info/201010/15/20101015025134349.jp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9"/>
            <a:srcRect l="7420" r="3070" b="6349"/>
            <a:stretch>
              <a:fillRect/>
            </a:stretch>
          </p:blipFill>
          <p:spPr>
            <a:xfrm>
              <a:off x="2472" y="2201"/>
              <a:ext cx="1542" cy="1017"/>
            </a:xfrm>
            <a:prstGeom prst="rect">
              <a:avLst/>
            </a:prstGeom>
            <a:noFill/>
            <a:ln w="57150" cap="flat" cmpd="sng">
              <a:solidFill>
                <a:srgbClr val="FFFFFF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59399" name="Picture 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/>
            <a:srcRect l="12619"/>
            <a:stretch>
              <a:fillRect/>
            </a:stretch>
          </p:blipFill>
          <p:spPr>
            <a:xfrm>
              <a:off x="4046" y="2199"/>
              <a:ext cx="1265" cy="1015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270" y="3284768"/>
            <a:ext cx="2474781" cy="2337054"/>
          </a:xfrm>
          <a:prstGeom prst="rect">
            <a:avLst/>
          </a:prstGeom>
        </p:spPr>
      </p:pic>
      <p:pic>
        <p:nvPicPr>
          <p:cNvPr id="64516" name="图片 2765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>
            <a:grayscl/>
          </a:blip>
          <a:stretch>
            <a:fillRect/>
          </a:stretch>
        </p:blipFill>
        <p:spPr>
          <a:xfrm>
            <a:off x="5592445" y="3379788"/>
            <a:ext cx="1657350" cy="21463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1163" y="1233488"/>
            <a:ext cx="5924550" cy="40544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2" name="Line 3"/>
          <p:cNvSpPr/>
          <p:nvPr>
            <p:custDataLst>
              <p:tags r:id="rId2"/>
            </p:custDataLst>
          </p:nvPr>
        </p:nvSpPr>
        <p:spPr>
          <a:xfrm rot="-1794876" flipV="1">
            <a:off x="7015163" y="2147888"/>
            <a:ext cx="1587" cy="914400"/>
          </a:xfrm>
          <a:prstGeom prst="line">
            <a:avLst/>
          </a:prstGeom>
          <a:ln w="762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61443" name="Line 4"/>
          <p:cNvSpPr/>
          <p:nvPr>
            <p:custDataLst>
              <p:tags r:id="rId3"/>
            </p:custDataLst>
          </p:nvPr>
        </p:nvSpPr>
        <p:spPr>
          <a:xfrm rot="-1469804" flipH="1">
            <a:off x="5872163" y="3748088"/>
            <a:ext cx="0" cy="1371600"/>
          </a:xfrm>
          <a:prstGeom prst="line">
            <a:avLst/>
          </a:prstGeom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61444" name="Text Box 5"/>
          <p:cNvSpPr txBox="1"/>
          <p:nvPr>
            <p:custDataLst>
              <p:tags r:id="rId4"/>
            </p:custDataLst>
          </p:nvPr>
        </p:nvSpPr>
        <p:spPr>
          <a:xfrm>
            <a:off x="6024563" y="1981200"/>
            <a:ext cx="6858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8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61445" name="Text Box 6"/>
          <p:cNvSpPr txBox="1"/>
          <p:nvPr>
            <p:custDataLst>
              <p:tags r:id="rId5"/>
            </p:custDataLst>
          </p:nvPr>
        </p:nvSpPr>
        <p:spPr>
          <a:xfrm>
            <a:off x="5567363" y="4814888"/>
            <a:ext cx="9906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8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61446" name="Text Box 7"/>
          <p:cNvSpPr txBox="1"/>
          <p:nvPr>
            <p:custDataLst>
              <p:tags r:id="rId6"/>
            </p:custDataLst>
          </p:nvPr>
        </p:nvSpPr>
        <p:spPr>
          <a:xfrm rot="-1258762">
            <a:off x="4424363" y="4433888"/>
            <a:ext cx="17526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动力臂</a:t>
            </a:r>
            <a:r>
              <a:rPr lang="zh-CN" altLang="en-US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l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61447" name="Text Box 8"/>
          <p:cNvSpPr txBox="1"/>
          <p:nvPr>
            <p:custDataLst>
              <p:tags r:id="rId7"/>
            </p:custDataLst>
          </p:nvPr>
        </p:nvSpPr>
        <p:spPr>
          <a:xfrm rot="-1307607">
            <a:off x="6024563" y="3733800"/>
            <a:ext cx="16764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 b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阻力臂</a:t>
            </a:r>
            <a:r>
              <a:rPr lang="zh-CN" altLang="en-US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l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61448" name="AutoShape 9"/>
          <p:cNvSpPr/>
          <p:nvPr>
            <p:custDataLst>
              <p:tags r:id="rId8"/>
            </p:custDataLst>
          </p:nvPr>
        </p:nvSpPr>
        <p:spPr>
          <a:xfrm rot="4132186">
            <a:off x="5872163" y="2452688"/>
            <a:ext cx="381000" cy="2819400"/>
          </a:xfrm>
          <a:prstGeom prst="rightBrace">
            <a:avLst>
              <a:gd name="adj1" fmla="val 98289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algn="ctr">
              <a:spcBef>
                <a:spcPct val="50000"/>
              </a:spcBef>
            </a:pPr>
            <a:endParaRPr lang="zh-CN" altLang="en-US" sz="3200" b="1">
              <a:solidFill>
                <a:schemeClr val="hlin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1449" name="Oval 10"/>
          <p:cNvSpPr/>
          <p:nvPr>
            <p:custDataLst>
              <p:tags r:id="rId9"/>
            </p:custDataLst>
          </p:nvPr>
        </p:nvSpPr>
        <p:spPr>
          <a:xfrm>
            <a:off x="7243763" y="2986088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61450" name="Group 11"/>
          <p:cNvGrpSpPr/>
          <p:nvPr>
            <p:custDataLst>
              <p:tags r:id="rId10"/>
            </p:custDataLst>
          </p:nvPr>
        </p:nvGrpSpPr>
        <p:grpSpPr>
          <a:xfrm>
            <a:off x="4500563" y="3519488"/>
            <a:ext cx="533400" cy="685800"/>
            <a:chOff x="0" y="0"/>
            <a:chExt cx="336" cy="432"/>
          </a:xfrm>
        </p:grpSpPr>
        <p:sp>
          <p:nvSpPr>
            <p:cNvPr id="61451" name="Oval 12"/>
            <p:cNvSpPr/>
            <p:nvPr>
              <p:custDataLst>
                <p:tags r:id="rId15"/>
              </p:custDataLst>
            </p:nvPr>
          </p:nvSpPr>
          <p:spPr>
            <a:xfrm>
              <a:off x="48" y="336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452" name="Text Box 13"/>
            <p:cNvSpPr txBox="1"/>
            <p:nvPr>
              <p:custDataLst>
                <p:tags r:id="rId16"/>
              </p:custDataLst>
            </p:nvPr>
          </p:nvSpPr>
          <p:spPr>
            <a:xfrm>
              <a:off x="0" y="0"/>
              <a:ext cx="336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sz="2800" b="1" i="1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O</a:t>
              </a:r>
            </a:p>
          </p:txBody>
        </p:sp>
      </p:grpSp>
      <p:sp>
        <p:nvSpPr>
          <p:cNvPr id="61453" name="Oval 14"/>
          <p:cNvSpPr/>
          <p:nvPr>
            <p:custDataLst>
              <p:tags r:id="rId11"/>
            </p:custDataLst>
          </p:nvPr>
        </p:nvSpPr>
        <p:spPr>
          <a:xfrm>
            <a:off x="5491163" y="3671888"/>
            <a:ext cx="152400" cy="152400"/>
          </a:xfrm>
          <a:prstGeom prst="ellipse">
            <a:avLst/>
          </a:prstGeom>
          <a:solidFill>
            <a:srgbClr val="FF3399"/>
          </a:solidFill>
          <a:ln w="9525">
            <a:noFill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54" name="AutoShape 15"/>
          <p:cNvSpPr/>
          <p:nvPr>
            <p:custDataLst>
              <p:tags r:id="rId12"/>
            </p:custDataLst>
          </p:nvPr>
        </p:nvSpPr>
        <p:spPr>
          <a:xfrm rot="-6447525" flipV="1">
            <a:off x="4960938" y="3700463"/>
            <a:ext cx="381000" cy="914400"/>
          </a:xfrm>
          <a:prstGeom prst="leftBrace">
            <a:avLst>
              <a:gd name="adj1" fmla="val 41000"/>
              <a:gd name="adj2" fmla="val 39000"/>
            </a:avLst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1459" name="Line 20"/>
          <p:cNvSpPr/>
          <p:nvPr>
            <p:custDataLst>
              <p:tags r:id="rId13"/>
            </p:custDataLst>
          </p:nvPr>
        </p:nvSpPr>
        <p:spPr>
          <a:xfrm flipV="1">
            <a:off x="4652963" y="3810000"/>
            <a:ext cx="914400" cy="304800"/>
          </a:xfrm>
          <a:prstGeom prst="line">
            <a:avLst/>
          </a:prstGeom>
          <a:ln w="38100" cap="flat" cmpd="sng">
            <a:solidFill>
              <a:srgbClr val="0000FF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61460" name="Line 21"/>
          <p:cNvSpPr/>
          <p:nvPr>
            <p:custDataLst>
              <p:tags r:id="rId14"/>
            </p:custDataLst>
          </p:nvPr>
        </p:nvSpPr>
        <p:spPr>
          <a:xfrm flipV="1">
            <a:off x="4652963" y="3048000"/>
            <a:ext cx="2590800" cy="1066800"/>
          </a:xfrm>
          <a:prstGeom prst="line">
            <a:avLst/>
          </a:prstGeom>
          <a:ln w="38100" cap="flat" cmpd="sng">
            <a:solidFill>
              <a:srgbClr val="FF0000"/>
            </a:solidFill>
            <a:prstDash val="dash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4"/>
          <p:cNvSpPr txBox="1"/>
          <p:nvPr>
            <p:custDataLst>
              <p:tags r:id="rId1"/>
            </p:custDataLst>
          </p:nvPr>
        </p:nvSpPr>
        <p:spPr>
          <a:xfrm>
            <a:off x="1415675" y="1283234"/>
            <a:ext cx="10368720" cy="1454244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32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定义：</a:t>
            </a:r>
          </a:p>
          <a:p>
            <a:pPr>
              <a:lnSpc>
                <a:spcPct val="150000"/>
              </a:lnSpc>
            </a:pP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在力的作用下，能绕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固定点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转动的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硬棒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，叫做</a:t>
            </a:r>
            <a:r>
              <a:rPr lang="zh-CN" altLang="en-US" sz="32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杠杆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7415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l="4092" t="4770" r="1790" b="4770"/>
          <a:stretch>
            <a:fillRect/>
          </a:stretch>
        </p:blipFill>
        <p:spPr>
          <a:xfrm>
            <a:off x="1025764" y="2805957"/>
            <a:ext cx="3550441" cy="2484911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7413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/>
          <a:srcRect l="6299" t="14583" r="12204" b="6250"/>
          <a:stretch>
            <a:fillRect/>
          </a:stretch>
        </p:blipFill>
        <p:spPr>
          <a:xfrm>
            <a:off x="4626926" y="4247515"/>
            <a:ext cx="3508695" cy="2486898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pic>
        <p:nvPicPr>
          <p:cNvPr id="17414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rcRect l="4514" t="5800" b="4291"/>
          <a:stretch>
            <a:fillRect/>
          </a:stretch>
        </p:blipFill>
        <p:spPr>
          <a:xfrm>
            <a:off x="8186342" y="2992138"/>
            <a:ext cx="3629958" cy="2498826"/>
          </a:xfrm>
          <a:prstGeom prst="roundRect">
            <a:avLst/>
          </a:prstGeom>
          <a:noFill/>
          <a:ln w="19050">
            <a:solidFill>
              <a:schemeClr val="accent6">
                <a:lumMod val="50000"/>
              </a:schemeClr>
            </a:solidFill>
          </a:ln>
        </p:spPr>
      </p:pic>
      <p:grpSp>
        <p:nvGrpSpPr>
          <p:cNvPr id="25605" name="组合 6147"/>
          <p:cNvGrpSpPr/>
          <p:nvPr>
            <p:custDataLst>
              <p:tags r:id="rId5"/>
            </p:custDataLst>
          </p:nvPr>
        </p:nvGrpSpPr>
        <p:grpSpPr>
          <a:xfrm>
            <a:off x="283210" y="418465"/>
            <a:ext cx="2517775" cy="808990"/>
            <a:chOff x="0" y="0"/>
            <a:chExt cx="3968" cy="1274"/>
          </a:xfrm>
        </p:grpSpPr>
        <p:sp>
          <p:nvSpPr>
            <p:cNvPr id="25606" name="矩形 7"/>
            <p:cNvSpPr/>
            <p:nvPr>
              <p:custDataLst>
                <p:tags r:id="rId6"/>
              </p:custDataLst>
            </p:nvPr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1200"/>
                </a:cxn>
                <a:cxn ang="0">
                  <a:pos x="2634" y="1200"/>
                </a:cxn>
                <a:cxn ang="0">
                  <a:pos x="0" y="1200"/>
                </a:cxn>
                <a:cxn ang="0">
                  <a:pos x="0" y="0"/>
                </a:cxn>
                <a:cxn ang="0">
                  <a:pos x="1" y="0"/>
                </a:cxn>
                <a:cxn ang="0">
                  <a:pos x="0" y="0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07" name="任意多边形 16"/>
            <p:cNvSpPr/>
            <p:nvPr>
              <p:custDataLst>
                <p:tags r:id="rId7"/>
              </p:custDataLst>
            </p:nvPr>
          </p:nvSpPr>
          <p:spPr>
            <a:xfrm>
              <a:off x="0" y="454"/>
              <a:ext cx="826" cy="7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5" y="0"/>
                </a:cxn>
                <a:cxn ang="0">
                  <a:pos x="545" y="258"/>
                </a:cxn>
                <a:cxn ang="0">
                  <a:pos x="826" y="258"/>
                </a:cxn>
                <a:cxn ang="0">
                  <a:pos x="826" y="760"/>
                </a:cxn>
                <a:cxn ang="0">
                  <a:pos x="0" y="760"/>
                </a:cxn>
                <a:cxn ang="0">
                  <a:pos x="0" y="0"/>
                </a:cxn>
              </a:cxnLst>
              <a:rect l="l" t="t" r="r" b="b"/>
              <a:pathLst>
                <a:path w="696310" h="696310">
                  <a:moveTo>
                    <a:pt x="0" y="0"/>
                  </a:moveTo>
                  <a:lnTo>
                    <a:pt x="459827" y="0"/>
                  </a:lnTo>
                  <a:lnTo>
                    <a:pt x="459827" y="236483"/>
                  </a:lnTo>
                  <a:lnTo>
                    <a:pt x="696310" y="236483"/>
                  </a:lnTo>
                  <a:lnTo>
                    <a:pt x="696310" y="696310"/>
                  </a:lnTo>
                  <a:lnTo>
                    <a:pt x="0" y="6963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80"/>
            </a:solidFill>
            <a:ln w="9525">
              <a:noFill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608" name="矩形 17"/>
            <p:cNvSpPr/>
            <p:nvPr>
              <p:custDataLst>
                <p:tags r:id="rId8"/>
              </p:custDataLst>
            </p:nvPr>
          </p:nvSpPr>
          <p:spPr>
            <a:xfrm>
              <a:off x="570" y="374"/>
              <a:ext cx="258" cy="265"/>
            </a:xfrm>
            <a:prstGeom prst="rect">
              <a:avLst/>
            </a:prstGeom>
            <a:solidFill>
              <a:srgbClr val="008080">
                <a:alpha val="50980"/>
              </a:srgbClr>
            </a:solidFill>
            <a:ln w="9525">
              <a:noFill/>
            </a:ln>
          </p:spPr>
          <p:txBody>
            <a:bodyPr lIns="0" tIns="215900" rIns="179705" bIns="0" anchor="ctr" anchorCtr="0"/>
            <a:lstStyle/>
            <a:p>
              <a:pPr algn="ctr"/>
              <a:endParaRPr lang="zh-CN" altLang="en-US" sz="40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5609" name="文本框 6151"/>
            <p:cNvSpPr txBox="1"/>
            <p:nvPr>
              <p:custDataLst>
                <p:tags r:id="rId9"/>
              </p:custDataLst>
            </p:nvPr>
          </p:nvSpPr>
          <p:spPr>
            <a:xfrm>
              <a:off x="878" y="432"/>
              <a:ext cx="3090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 b="1">
                  <a:solidFill>
                    <a:srgbClr val="00666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杠杆的概念</a:t>
              </a:r>
            </a:p>
          </p:txBody>
        </p:sp>
        <p:sp>
          <p:nvSpPr>
            <p:cNvPr id="25610" name="文本框 6152"/>
            <p:cNvSpPr txBox="1"/>
            <p:nvPr>
              <p:custDataLst>
                <p:tags r:id="rId10"/>
              </p:custDataLst>
            </p:nvPr>
          </p:nvSpPr>
          <p:spPr>
            <a:xfrm>
              <a:off x="0" y="452"/>
              <a:ext cx="87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r>
                <a:rPr lang="zh-CN" altLang="en-US" sz="280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50" y="2821736"/>
            <a:ext cx="4961254" cy="2773759"/>
          </a:xfrm>
          <a:prstGeom prst="roundRect">
            <a:avLst/>
          </a:prstGeom>
        </p:spPr>
      </p:pic>
      <p:sp>
        <p:nvSpPr>
          <p:cNvPr id="5" name="椭圆 4"/>
          <p:cNvSpPr/>
          <p:nvPr>
            <p:custDataLst>
              <p:tags r:id="rId2"/>
            </p:custDataLst>
          </p:nvPr>
        </p:nvSpPr>
        <p:spPr>
          <a:xfrm>
            <a:off x="2658473" y="4319424"/>
            <a:ext cx="161365" cy="170329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368432" y="4607579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sym typeface="微软雅黑" panose="020B0503020204020204" pitchFamily="34" charset="-122"/>
              </a:rPr>
              <a:t>支点</a:t>
            </a: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7052235" y="5349186"/>
            <a:ext cx="4509247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（</a:t>
            </a:r>
            <a:r>
              <a:rPr lang="en-US" altLang="zh-CN" sz="2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）</a:t>
            </a:r>
            <a:r>
              <a:rPr lang="zh-CN" altLang="en-US" sz="2800">
                <a:solidFill>
                  <a:prstClr val="black"/>
                </a:solidFill>
              </a:rPr>
              <a:t>特点：</a:t>
            </a:r>
            <a:r>
              <a:rPr lang="zh-CN" altLang="en-US" sz="2800">
                <a:solidFill>
                  <a:srgbClr val="FF0000"/>
                </a:solidFill>
              </a:rPr>
              <a:t>费力但省距离</a:t>
            </a:r>
            <a:r>
              <a:rPr lang="zh-CN" altLang="en-US" sz="2800">
                <a:solidFill>
                  <a:prstClr val="black"/>
                </a:solidFill>
              </a:rPr>
              <a:t>。</a:t>
            </a: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2915968" y="1191064"/>
            <a:ext cx="11083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sym typeface="微软雅黑" panose="020B0503020204020204" pitchFamily="34" charset="-122"/>
              </a:rPr>
              <a:t>动力臂小于阻力臂的杠杆是费力杠杆。</a:t>
            </a:r>
          </a:p>
        </p:txBody>
      </p:sp>
      <p:sp>
        <p:nvSpPr>
          <p:cNvPr id="16" name="矩形 15"/>
          <p:cNvSpPr/>
          <p:nvPr>
            <p:custDataLst>
              <p:tags r:id="rId6"/>
            </p:custDataLst>
          </p:nvPr>
        </p:nvSpPr>
        <p:spPr>
          <a:xfrm>
            <a:off x="8995396" y="1114954"/>
            <a:ext cx="2674130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＜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zh-CN" sz="2800" i="1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＞</a:t>
            </a:r>
            <a:r>
              <a:rPr lang="en-US" altLang="zh-CN" sz="2800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800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17" name="圆角矩形 16"/>
          <p:cNvSpPr/>
          <p:nvPr>
            <p:custDataLst>
              <p:tags r:id="rId7"/>
            </p:custDataLst>
          </p:nvPr>
        </p:nvSpPr>
        <p:spPr>
          <a:xfrm>
            <a:off x="854150" y="1281571"/>
            <a:ext cx="1667986" cy="578882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sym typeface="微软雅黑" panose="020B0503020204020204" pitchFamily="34" charset="-122"/>
              </a:rPr>
              <a:t>费力杠杆</a:t>
            </a:r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8"/>
            </p:custDataLst>
          </p:nvPr>
        </p:nvSpPr>
        <p:spPr>
          <a:xfrm>
            <a:off x="7052310" y="2708910"/>
            <a:ext cx="48945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）例子：镊子、钓鱼竿、船桨、筷子、晾衣杆、理发剪子、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14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631683" y="1052377"/>
            <a:ext cx="7398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/>
              <a:t>生活中的费力杠杆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3" y="2373201"/>
            <a:ext cx="2632377" cy="26323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915" y="2414840"/>
            <a:ext cx="3613233" cy="2407305"/>
          </a:xfrm>
          <a:prstGeom prst="round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5527645" y="511520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镊子</a:t>
            </a:r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481676" y="511520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面包夹</a:t>
            </a: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9185653" y="511520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 panose="020B0503020204020204" pitchFamily="34" charset="-122"/>
              </a:rPr>
              <a:t>筷子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050" y="2135563"/>
            <a:ext cx="2870015" cy="2870015"/>
          </a:xfrm>
          <a:prstGeom prst="rect">
            <a:avLst/>
          </a:prstGeom>
        </p:spPr>
      </p:pic>
      <p:grpSp>
        <p:nvGrpSpPr>
          <p:cNvPr id="7" name="组合 25605"/>
          <p:cNvGrpSpPr/>
          <p:nvPr>
            <p:custDataLst>
              <p:tags r:id="rId8"/>
            </p:custDataLst>
          </p:nvPr>
        </p:nvGrpSpPr>
        <p:grpSpPr>
          <a:xfrm>
            <a:off x="6743700" y="332740"/>
            <a:ext cx="5257800" cy="1535113"/>
            <a:chOff x="476" y="2224"/>
            <a:chExt cx="3312" cy="967"/>
          </a:xfrm>
        </p:grpSpPr>
        <p:pic>
          <p:nvPicPr>
            <p:cNvPr id="25607" name="Picture 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5"/>
            <a:srcRect l="9166" t="23882" b="22653"/>
            <a:stretch>
              <a:fillRect/>
            </a:stretch>
          </p:blipFill>
          <p:spPr>
            <a:xfrm>
              <a:off x="476" y="2251"/>
              <a:ext cx="1624" cy="928"/>
            </a:xfrm>
            <a:prstGeom prst="rect">
              <a:avLst/>
            </a:prstGeom>
            <a:noFill/>
            <a:ln w="57150" cap="flat" cmpd="sng">
              <a:solidFill>
                <a:schemeClr val="accent5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pic>
          <p:nvPicPr>
            <p:cNvPr id="62470" name="Picture 4" descr="http://home.lnfisher.com/attachment/200911/2/48650_125717525062T4.jp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6"/>
            <a:srcRect l="13753" t="33846" r="28697" b="25000"/>
            <a:stretch>
              <a:fillRect/>
            </a:stretch>
          </p:blipFill>
          <p:spPr>
            <a:xfrm>
              <a:off x="2200" y="2224"/>
              <a:ext cx="1588" cy="967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文本框 22"/>
          <p:cNvSpPr txBox="1"/>
          <p:nvPr>
            <p:custDataLst>
              <p:tags r:id="rId1"/>
            </p:custDataLst>
          </p:nvPr>
        </p:nvSpPr>
        <p:spPr>
          <a:xfrm>
            <a:off x="4448782" y="1047945"/>
            <a:ext cx="2639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>
                <a:solidFill>
                  <a:prstClr val="black"/>
                </a:solidFill>
                <a:sym typeface="微软雅黑" panose="020B0503020204020204" pitchFamily="34" charset="-122"/>
              </a:rPr>
              <a:t>人体中的杠杆</a:t>
            </a:r>
          </a:p>
        </p:txBody>
      </p:sp>
      <p:sp>
        <p:nvSpPr>
          <p:cNvPr id="28" name="矩形 27"/>
          <p:cNvSpPr/>
          <p:nvPr>
            <p:custDataLst>
              <p:tags r:id="rId2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336675" y="734233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拓展延伸</a:t>
            </a: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075" y="2037203"/>
            <a:ext cx="4765736" cy="3600778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6168390" y="2708910"/>
            <a:ext cx="527304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人手前臂是费力杠杆</a:t>
            </a:r>
          </a:p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仰卧起坐是费力杠杆</a:t>
            </a:r>
          </a:p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踮脚是省力杠杆</a:t>
            </a:r>
          </a:p>
          <a:p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俯卧撑是省力杠杆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80220" y="747026"/>
            <a:ext cx="10718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</a:rPr>
              <a:t>典例</a:t>
            </a:r>
            <a:r>
              <a:rPr lang="en-US" altLang="zh-CN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2800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380220" y="1211843"/>
            <a:ext cx="111214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24" y="2039693"/>
            <a:ext cx="2303115" cy="1959069"/>
          </a:xfrm>
          <a:prstGeom prst="round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1097238" y="4087020"/>
            <a:ext cx="1252266" cy="6622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A.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勺子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4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70" y="1661708"/>
            <a:ext cx="2474781" cy="2337054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3599115" y="4224840"/>
            <a:ext cx="15905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B.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独轮车</a:t>
            </a:r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8"/>
            </p:custDataLst>
          </p:nvPr>
        </p:nvSpPr>
        <p:spPr>
          <a:xfrm>
            <a:off x="6284748" y="4044496"/>
            <a:ext cx="19495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C.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托盘天平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 cstate="print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851" y="2133700"/>
            <a:ext cx="3118640" cy="1779347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10"/>
            </p:custDataLst>
          </p:nvPr>
        </p:nvSpPr>
        <p:spPr>
          <a:xfrm>
            <a:off x="9353110" y="3978103"/>
            <a:ext cx="123952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prstClr val="black"/>
                </a:solidFill>
                <a:latin typeface="Times New Roman" panose="02020603050405020304" pitchFamily="18" charset="0"/>
              </a:rPr>
              <a:t>D.</a:t>
            </a: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筷子</a:t>
            </a:r>
          </a:p>
        </p:txBody>
      </p:sp>
      <p:sp>
        <p:nvSpPr>
          <p:cNvPr id="16" name="矩形 15"/>
          <p:cNvSpPr/>
          <p:nvPr>
            <p:custDataLst>
              <p:tags r:id="rId11"/>
            </p:custDataLst>
          </p:nvPr>
        </p:nvSpPr>
        <p:spPr>
          <a:xfrm>
            <a:off x="9110978" y="605807"/>
            <a:ext cx="423514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endParaRPr lang="en-US" altLang="zh-CN" sz="2800" i="1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>
            <p:custDataLst>
              <p:tags r:id="rId12"/>
            </p:custDataLst>
          </p:nvPr>
        </p:nvSpPr>
        <p:spPr>
          <a:xfrm>
            <a:off x="988059" y="516503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费力杠杆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8" name="矩形 17"/>
          <p:cNvSpPr/>
          <p:nvPr>
            <p:custDataLst>
              <p:tags r:id="rId13"/>
            </p:custDataLst>
          </p:nvPr>
        </p:nvSpPr>
        <p:spPr>
          <a:xfrm>
            <a:off x="3599115" y="516503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省力杠杆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6404171" y="516503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等臂杠杆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15"/>
            </p:custDataLst>
          </p:nvPr>
        </p:nvSpPr>
        <p:spPr>
          <a:xfrm>
            <a:off x="9353110" y="516503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费力杠杆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25" name="直接箭头连接符 24"/>
          <p:cNvCxnSpPr>
            <a:endCxn id="17" idx="0"/>
          </p:cNvCxnSpPr>
          <p:nvPr>
            <p:custDataLst>
              <p:tags r:id="rId16"/>
            </p:custDataLst>
          </p:nvPr>
        </p:nvCxnSpPr>
        <p:spPr>
          <a:xfrm>
            <a:off x="1798537" y="4649412"/>
            <a:ext cx="1" cy="5156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7" name="直接箭头连接符 26"/>
          <p:cNvCxnSpPr/>
          <p:nvPr>
            <p:custDataLst>
              <p:tags r:id="rId17"/>
            </p:custDataLst>
          </p:nvPr>
        </p:nvCxnSpPr>
        <p:spPr>
          <a:xfrm>
            <a:off x="4446566" y="4723410"/>
            <a:ext cx="1" cy="5156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8" name="直接箭头连接符 27"/>
          <p:cNvCxnSpPr/>
          <p:nvPr>
            <p:custDataLst>
              <p:tags r:id="rId18"/>
            </p:custDataLst>
          </p:nvPr>
        </p:nvCxnSpPr>
        <p:spPr>
          <a:xfrm>
            <a:off x="7252994" y="4689915"/>
            <a:ext cx="1" cy="5156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29" name="直接箭头连接符 28"/>
          <p:cNvCxnSpPr/>
          <p:nvPr>
            <p:custDataLst>
              <p:tags r:id="rId19"/>
            </p:custDataLst>
          </p:nvPr>
        </p:nvCxnSpPr>
        <p:spPr>
          <a:xfrm>
            <a:off x="10268914" y="4624971"/>
            <a:ext cx="1" cy="5156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" name="矩形 6"/>
          <p:cNvSpPr/>
          <p:nvPr>
            <p:custDataLst>
              <p:tags r:id="rId20"/>
            </p:custDataLst>
          </p:nvPr>
        </p:nvSpPr>
        <p:spPr>
          <a:xfrm>
            <a:off x="1502410" y="605155"/>
            <a:ext cx="9297670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如图所示的器具中，使用时属于省力杠杆的是（      ）</a:t>
            </a: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260" y="1909445"/>
            <a:ext cx="2196465" cy="21964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1"/>
          <p:cNvSpPr txBox="1"/>
          <p:nvPr>
            <p:custDataLst>
              <p:tags r:id="rId1"/>
            </p:custDataLst>
          </p:nvPr>
        </p:nvSpPr>
        <p:spPr>
          <a:xfrm>
            <a:off x="2212975" y="1368425"/>
            <a:ext cx="7343775" cy="59118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下列工具在正常使用中，属于费力杠杆的是（    ） </a:t>
            </a:r>
          </a:p>
        </p:txBody>
      </p:sp>
      <p:sp>
        <p:nvSpPr>
          <p:cNvPr id="64514" name="TextBox 7"/>
          <p:cNvSpPr txBox="1"/>
          <p:nvPr>
            <p:custDataLst>
              <p:tags r:id="rId2"/>
            </p:custDataLst>
          </p:nvPr>
        </p:nvSpPr>
        <p:spPr>
          <a:xfrm>
            <a:off x="2073275" y="4797425"/>
            <a:ext cx="16224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4400">
              <a:tabLst>
                <a:tab pos="1254125" algn="l"/>
              </a:tabLst>
            </a:pPr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A</a:t>
            </a:r>
            <a:r>
              <a:rPr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．启瓶器</a:t>
            </a:r>
          </a:p>
        </p:txBody>
      </p:sp>
      <p:pic>
        <p:nvPicPr>
          <p:cNvPr id="64515" name="图片 2765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152900" y="2565400"/>
            <a:ext cx="2159000" cy="20367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6" name="图片 2765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grayscl/>
          </a:blip>
          <a:stretch>
            <a:fillRect/>
          </a:stretch>
        </p:blipFill>
        <p:spPr>
          <a:xfrm>
            <a:off x="8616950" y="2420938"/>
            <a:ext cx="1657350" cy="2146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7" name="图片 2765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>
            <a:grayscl/>
          </a:blip>
          <a:srcRect l="20792" r="14958" b="20866"/>
          <a:stretch>
            <a:fillRect/>
          </a:stretch>
        </p:blipFill>
        <p:spPr>
          <a:xfrm>
            <a:off x="1847850" y="2565400"/>
            <a:ext cx="2232025" cy="17732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18" name="图片 2765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384925" y="2708593"/>
            <a:ext cx="1990725" cy="172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19" name="TextBox 7"/>
          <p:cNvSpPr txBox="1"/>
          <p:nvPr>
            <p:custDataLst>
              <p:tags r:id="rId7"/>
            </p:custDataLst>
          </p:nvPr>
        </p:nvSpPr>
        <p:spPr>
          <a:xfrm>
            <a:off x="4152900" y="4783138"/>
            <a:ext cx="19100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B</a:t>
            </a:r>
            <a:r>
              <a:rPr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．切纸铡刀</a:t>
            </a:r>
          </a:p>
        </p:txBody>
      </p:sp>
      <p:sp>
        <p:nvSpPr>
          <p:cNvPr id="64520" name="TextBox 7"/>
          <p:cNvSpPr txBox="1"/>
          <p:nvPr>
            <p:custDataLst>
              <p:tags r:id="rId8"/>
            </p:custDataLst>
          </p:nvPr>
        </p:nvSpPr>
        <p:spPr>
          <a:xfrm>
            <a:off x="6384925" y="4783138"/>
            <a:ext cx="160528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．食品夹</a:t>
            </a:r>
          </a:p>
        </p:txBody>
      </p:sp>
      <p:sp>
        <p:nvSpPr>
          <p:cNvPr id="64521" name="TextBox 7"/>
          <p:cNvSpPr txBox="1"/>
          <p:nvPr>
            <p:custDataLst>
              <p:tags r:id="rId9"/>
            </p:custDataLst>
          </p:nvPr>
        </p:nvSpPr>
        <p:spPr>
          <a:xfrm>
            <a:off x="8545513" y="4797425"/>
            <a:ext cx="16224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>
                <a:latin typeface="Times New Roman" panose="02020603050405020304" pitchFamily="18" charset="0"/>
                <a:ea typeface="黑体" panose="02010609060101010101" pitchFamily="49" charset="-122"/>
              </a:rPr>
              <a:t>D</a:t>
            </a:r>
            <a:r>
              <a:rPr lang="zh-CN" altLang="en-US" sz="2400">
                <a:latin typeface="Times New Roman" panose="02020603050405020304" pitchFamily="18" charset="0"/>
                <a:ea typeface="黑体" panose="02010609060101010101" pitchFamily="49" charset="-122"/>
              </a:rPr>
              <a:t>．羊角锤</a:t>
            </a:r>
          </a:p>
        </p:txBody>
      </p:sp>
      <p:sp>
        <p:nvSpPr>
          <p:cNvPr id="27669" name="文本框 27668"/>
          <p:cNvSpPr txBox="1"/>
          <p:nvPr>
            <p:custDataLst>
              <p:tags r:id="rId10"/>
            </p:custDataLst>
          </p:nvPr>
        </p:nvSpPr>
        <p:spPr>
          <a:xfrm>
            <a:off x="8885238" y="1446213"/>
            <a:ext cx="40322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400" b="1">
                <a:solidFill>
                  <a:srgbClr val="F8081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C</a:t>
            </a:r>
          </a:p>
        </p:txBody>
      </p:sp>
      <p:sp>
        <p:nvSpPr>
          <p:cNvPr id="5" name="文本框 7"/>
          <p:cNvSpPr txBox="1"/>
          <p:nvPr>
            <p:custDataLst>
              <p:tags r:id="rId11"/>
            </p:custDataLst>
          </p:nvPr>
        </p:nvSpPr>
        <p:spPr>
          <a:xfrm>
            <a:off x="1798638" y="639762"/>
            <a:ext cx="1184275" cy="512606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  <a:sym typeface="Times New Roman" panose="02020603050405020304" pitchFamily="18" charset="0"/>
              </a:rPr>
              <a:t>练一练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>
            <p:custDataLst>
              <p:tags r:id="rId1"/>
            </p:custDataLst>
          </p:nvPr>
        </p:nvGrpSpPr>
        <p:grpSpPr>
          <a:xfrm>
            <a:off x="839243" y="1600459"/>
            <a:ext cx="10418484" cy="3248736"/>
            <a:chOff x="839243" y="1328611"/>
            <a:chExt cx="10418484" cy="3248736"/>
          </a:xfrm>
        </p:grpSpPr>
        <p:cxnSp>
          <p:nvCxnSpPr>
            <p:cNvPr id="24" name="直接连接符 23"/>
            <p:cNvCxnSpPr/>
            <p:nvPr>
              <p:custDataLst>
                <p:tags r:id="rId3"/>
              </p:custDataLst>
            </p:nvPr>
          </p:nvCxnSpPr>
          <p:spPr>
            <a:xfrm flipV="1">
              <a:off x="5127109" y="4242138"/>
              <a:ext cx="740106" cy="1"/>
            </a:xfrm>
            <a:prstGeom prst="line">
              <a:avLst/>
            </a:prstGeom>
            <a:noFill/>
            <a:ln w="635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</p:cxnSp>
        <p:grpSp>
          <p:nvGrpSpPr>
            <p:cNvPr id="8" name="组合 7"/>
            <p:cNvGrpSpPr/>
            <p:nvPr>
              <p:custDataLst>
                <p:tags r:id="rId4"/>
              </p:custDataLst>
            </p:nvPr>
          </p:nvGrpSpPr>
          <p:grpSpPr>
            <a:xfrm>
              <a:off x="839243" y="1328611"/>
              <a:ext cx="10418484" cy="3248736"/>
              <a:chOff x="539110" y="2081647"/>
              <a:chExt cx="10418484" cy="3248736"/>
            </a:xfrm>
          </p:grpSpPr>
          <p:grpSp>
            <p:nvGrpSpPr>
              <p:cNvPr id="26" name="组合 25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539110" y="2081647"/>
                <a:ext cx="10418484" cy="3248736"/>
                <a:chOff x="446879" y="1677253"/>
                <a:chExt cx="10418484" cy="3248736"/>
              </a:xfrm>
            </p:grpSpPr>
            <p:sp>
              <p:nvSpPr>
                <p:cNvPr id="28" name="圆角矩形 27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446879" y="2842665"/>
                  <a:ext cx="1384935" cy="1191816"/>
                </a:xfrm>
                <a:prstGeom prst="round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28575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 anchorCtr="1">
                  <a:spAutoFit/>
                </a:bodyPr>
                <a:lstStyle/>
                <a:p>
                  <a:pPr lvl="0" algn="ctr"/>
                  <a:r>
                    <a:rPr lang="zh-CN" altLang="en-US" sz="3200" b="1">
                      <a:solidFill>
                        <a:prstClr val="black"/>
                      </a:solidFill>
                      <a:cs typeface="微软雅黑" panose="020B0503020204020204" pitchFamily="34" charset="-122"/>
                      <a:sym typeface="微软雅黑" panose="020B0503020204020204" pitchFamily="34" charset="-122"/>
                    </a:rPr>
                    <a:t>认识杠杆</a:t>
                  </a:r>
                </a:p>
              </p:txBody>
            </p:sp>
            <p:sp>
              <p:nvSpPr>
                <p:cNvPr id="29" name="左大括号 28"/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893295" y="2367443"/>
                  <a:ext cx="672095" cy="2328458"/>
                </a:xfrm>
                <a:prstGeom prst="leftBrace">
                  <a:avLst>
                    <a:gd name="adj1" fmla="val 0"/>
                    <a:gd name="adj2" fmla="val 47682"/>
                  </a:avLst>
                </a:prstGeom>
                <a:noFill/>
                <a:ln w="635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/>
                  <a:endParaRPr lang="zh-CN" altLang="en-US" sz="2800"/>
                </a:p>
              </p:txBody>
            </p:sp>
            <p:sp>
              <p:nvSpPr>
                <p:cNvPr id="30" name="圆角矩形 29"/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2570319" y="2133648"/>
                  <a:ext cx="2492156" cy="520700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zh-CN" altLang="en-US" sz="2800">
                      <a:solidFill>
                        <a:prstClr val="black"/>
                      </a:solidFill>
                      <a:cs typeface="微软雅黑" panose="020B0503020204020204" pitchFamily="34" charset="-122"/>
                      <a:sym typeface="微软雅黑" panose="020B0503020204020204" pitchFamily="34" charset="-122"/>
                    </a:rPr>
                    <a:t>杠杆的五要素</a:t>
                  </a:r>
                </a:p>
              </p:txBody>
            </p:sp>
            <p:sp>
              <p:nvSpPr>
                <p:cNvPr id="31" name="圆角矩形 30"/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2572859" y="4303443"/>
                  <a:ext cx="2139992" cy="574675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zh-CN" altLang="en-US" sz="2800">
                      <a:solidFill>
                        <a:prstClr val="black"/>
                      </a:solidFill>
                      <a:cs typeface="微软雅黑" panose="020B0503020204020204" pitchFamily="34" charset="-122"/>
                      <a:sym typeface="微软雅黑" panose="020B0503020204020204" pitchFamily="34" charset="-122"/>
                    </a:rPr>
                    <a:t>杠杆的分类</a:t>
                  </a:r>
                </a:p>
              </p:txBody>
            </p:sp>
            <p:sp>
              <p:nvSpPr>
                <p:cNvPr id="32" name="圆角矩形 31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2626871" y="3177270"/>
                  <a:ext cx="2847980" cy="603250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zh-CN" altLang="en-US" sz="2800">
                      <a:solidFill>
                        <a:prstClr val="black"/>
                      </a:solidFill>
                      <a:cs typeface="微软雅黑" panose="020B0503020204020204" pitchFamily="34" charset="-122"/>
                      <a:sym typeface="微软雅黑" panose="020B0503020204020204" pitchFamily="34" charset="-122"/>
                    </a:rPr>
                    <a:t>杠杆的平衡条件</a:t>
                  </a:r>
                </a:p>
              </p:txBody>
            </p:sp>
            <p:sp>
              <p:nvSpPr>
                <p:cNvPr id="34" name="圆角矩形 33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5844904" y="1677253"/>
                  <a:ext cx="5020459" cy="1165412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5B9BD5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>
                    <a:defRPr/>
                  </a:pPr>
                  <a:r>
                    <a:rPr lang="zh-CN" altLang="en-US" sz="2800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支点</a:t>
                  </a:r>
                  <a:r>
                    <a:rPr lang="en-US" altLang="zh-CN" sz="2800" b="1" i="1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 </a:t>
                  </a:r>
                  <a:r>
                    <a:rPr lang="zh-CN" altLang="en-US" sz="2800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、动力</a:t>
                  </a:r>
                  <a:r>
                    <a:rPr lang="en-US" altLang="zh-CN" sz="2800" b="1" i="1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altLang="zh-CN" sz="2800" b="1" kern="0" baseline="-25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altLang="zh-CN" sz="2800" b="1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zh-CN" altLang="en-US" sz="2800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、动力臂</a:t>
                  </a:r>
                  <a:r>
                    <a:rPr lang="en-US" altLang="zh-CN" sz="2800" b="1" i="1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altLang="zh-CN" sz="2800" b="1" kern="0" baseline="-25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</a:t>
                  </a:r>
                  <a:r>
                    <a:rPr lang="en-US" altLang="zh-CN" sz="2800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zh-CN" altLang="en-US" sz="2800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、阻力</a:t>
                  </a:r>
                  <a:r>
                    <a:rPr lang="en-US" altLang="zh-CN" sz="2800" b="1" i="1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</a:t>
                  </a:r>
                  <a:r>
                    <a:rPr lang="en-US" altLang="zh-CN" sz="2800" b="1" kern="0" baseline="-25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r>
                    <a:rPr lang="zh-CN" altLang="en-US" sz="2800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、阻力臂</a:t>
                  </a:r>
                  <a:r>
                    <a:rPr lang="en-US" altLang="zh-CN" sz="2800" b="1" i="1" kern="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l</a:t>
                  </a:r>
                  <a:r>
                    <a:rPr lang="en-US" altLang="zh-CN" sz="2800" b="1" kern="0" baseline="-25000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</a:t>
                  </a:r>
                  <a:endParaRPr lang="zh-CN" altLang="en-US" sz="2800" b="1" kern="0" baseline="-2500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5" name="圆角矩形 34"/>
                <p:cNvSpPr/>
                <p:nvPr>
                  <p:custDataLst>
                    <p:tags r:id="rId15"/>
                  </p:custDataLst>
                </p:nvPr>
              </p:nvSpPr>
              <p:spPr>
                <a:xfrm>
                  <a:off x="5474851" y="4322739"/>
                  <a:ext cx="5369859" cy="603250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>
                    <a:lnSpc>
                      <a:spcPct val="150000"/>
                    </a:lnSpc>
                  </a:pPr>
                  <a:r>
                    <a:rPr lang="zh-CN" altLang="en-US" sz="2800">
                      <a:solidFill>
                        <a:prstClr val="black"/>
                      </a:solidFill>
                      <a:cs typeface="微软雅黑" panose="020B0503020204020204" pitchFamily="34" charset="-122"/>
                      <a:sym typeface="微软雅黑" panose="020B0503020204020204" pitchFamily="34" charset="-122"/>
                    </a:rPr>
                    <a:t>等臂杠杆、省力杠杆、费力杠杆</a:t>
                  </a:r>
                </a:p>
              </p:txBody>
            </p:sp>
            <p:sp>
              <p:nvSpPr>
                <p:cNvPr id="38" name="圆角矩形 37"/>
                <p:cNvSpPr/>
                <p:nvPr>
                  <p:custDataLst>
                    <p:tags r:id="rId16"/>
                  </p:custDataLst>
                </p:nvPr>
              </p:nvSpPr>
              <p:spPr>
                <a:xfrm>
                  <a:off x="6214957" y="3177270"/>
                  <a:ext cx="2603730" cy="603250"/>
                </a:xfrm>
                <a:prstGeom prst="roundRect">
                  <a:avLst/>
                </a:prstGeom>
                <a:noFill/>
                <a:ln w="12700" cap="flat" cmpd="sng" algn="ctr">
                  <a:solidFill>
                    <a:srgbClr val="0070C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lvl="0" fontAlgn="base">
                    <a:lnSpc>
                      <a:spcPct val="150000"/>
                    </a:lnSpc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zh-CN" altLang="zh-CN" sz="2800" i="1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F</a:t>
                  </a:r>
                  <a:r>
                    <a:rPr lang="zh-CN" altLang="zh-CN" sz="2800" baseline="-250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1</a:t>
                  </a:r>
                  <a:r>
                    <a:rPr lang="zh-CN" altLang="zh-CN" sz="28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×</a:t>
                  </a:r>
                  <a:r>
                    <a:rPr lang="en-US" altLang="zh-CN" sz="2800" i="1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l</a:t>
                  </a:r>
                  <a:r>
                    <a:rPr lang="zh-CN" altLang="zh-CN" sz="2800" baseline="-250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1</a:t>
                  </a:r>
                  <a:r>
                    <a:rPr lang="zh-CN" altLang="zh-CN" sz="28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=</a:t>
                  </a:r>
                  <a:r>
                    <a:rPr lang="zh-CN" altLang="zh-CN" sz="2800" i="1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F</a:t>
                  </a:r>
                  <a:r>
                    <a:rPr lang="zh-CN" altLang="zh-CN" sz="2800" baseline="-250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2</a:t>
                  </a:r>
                  <a:r>
                    <a:rPr lang="zh-CN" altLang="zh-CN" sz="28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×</a:t>
                  </a:r>
                  <a:r>
                    <a:rPr lang="en-US" altLang="zh-CN" sz="2800" i="1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l</a:t>
                  </a:r>
                  <a:r>
                    <a:rPr lang="zh-CN" altLang="zh-CN" sz="2800" baseline="-25000">
                      <a:solidFill>
                        <a:sysClr val="windowText" lastClr="000000"/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</p:grpSp>
          <p:cxnSp>
            <p:nvCxnSpPr>
              <p:cNvPr id="3" name="直接连接符 2"/>
              <p:cNvCxnSpPr>
                <a:stCxn id="30" idx="3"/>
              </p:cNvCxnSpPr>
              <p:nvPr>
                <p:custDataLst>
                  <p:tags r:id="rId6"/>
                </p:custDataLst>
              </p:nvPr>
            </p:nvCxnSpPr>
            <p:spPr>
              <a:xfrm flipV="1">
                <a:off x="5154706" y="2798391"/>
                <a:ext cx="740106" cy="1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直接连接符 22"/>
              <p:cNvCxnSpPr/>
              <p:nvPr>
                <p:custDataLst>
                  <p:tags r:id="rId7"/>
                </p:custDataLst>
              </p:nvPr>
            </p:nvCxnSpPr>
            <p:spPr>
              <a:xfrm flipV="1">
                <a:off x="5567082" y="3883289"/>
                <a:ext cx="740106" cy="1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直接连接符 24"/>
              <p:cNvCxnSpPr>
                <a:endCxn id="32" idx="1"/>
              </p:cNvCxnSpPr>
              <p:nvPr>
                <p:custDataLst>
                  <p:tags r:id="rId8"/>
                </p:custDataLst>
              </p:nvPr>
            </p:nvCxnSpPr>
            <p:spPr>
              <a:xfrm flipV="1">
                <a:off x="2287568" y="3883289"/>
                <a:ext cx="431534" cy="1"/>
              </a:xfrm>
              <a:prstGeom prst="line">
                <a:avLst/>
              </a:prstGeom>
              <a:noFill/>
              <a:ln w="6350" cap="flat" cmpd="sng" algn="ctr">
                <a:solidFill>
                  <a:srgbClr val="5B9BD5"/>
                </a:solidFill>
                <a:prstDash val="solid"/>
                <a:miter lim="800000"/>
              </a:ln>
              <a:effectLst/>
            </p:spPr>
          </p:cxnSp>
        </p:grpSp>
      </p:grpSp>
      <p:pic>
        <p:nvPicPr>
          <p:cNvPr id="2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10909300" y="12573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922655" y="532028"/>
            <a:ext cx="10346690" cy="65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杠杆形状各异，可以是直的，也可以是弯的。但一定是硬棒。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42" y="2545378"/>
            <a:ext cx="2906210" cy="269004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9256">
            <a:off x="4245799" y="3070790"/>
            <a:ext cx="3934605" cy="10379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DEB"/>
              </a:clrFrom>
              <a:clrTo>
                <a:srgbClr val="FFF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566" y="2069667"/>
            <a:ext cx="3363789" cy="2848709"/>
          </a:xfrm>
          <a:prstGeom prst="rect">
            <a:avLst/>
          </a:prstGeom>
        </p:spPr>
      </p:pic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801533" y="5348034"/>
            <a:ext cx="12618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羊角锤</a:t>
            </a: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6"/>
            </p:custDataLst>
          </p:nvPr>
        </p:nvSpPr>
        <p:spPr>
          <a:xfrm>
            <a:off x="5397162" y="534803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镊子</a:t>
            </a:r>
            <a:endParaRPr lang="zh-CN" altLang="en-US"/>
          </a:p>
        </p:txBody>
      </p:sp>
      <p:sp>
        <p:nvSpPr>
          <p:cNvPr id="15" name="矩形 14"/>
          <p:cNvSpPr/>
          <p:nvPr>
            <p:custDataLst>
              <p:tags r:id="rId7"/>
            </p:custDataLst>
          </p:nvPr>
        </p:nvSpPr>
        <p:spPr>
          <a:xfrm>
            <a:off x="9243981" y="5235424"/>
            <a:ext cx="126188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指甲剪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1830388" y="1125538"/>
            <a:ext cx="7867650" cy="3362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Rectangle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32105" y="620395"/>
            <a:ext cx="3746500" cy="682625"/>
          </a:xfrm>
          <a:prstGeom prst="rect">
            <a:avLst/>
          </a:prstGeom>
          <a:noFill/>
          <a:ln>
            <a:noFill/>
          </a:ln>
        </p:spPr>
        <p:txBody>
          <a:bodyPr anchor="ctr" anchorCtr="0"/>
          <a:lstStyle/>
          <a:p>
            <a:pPr algn="l" eaLnBrk="1" hangingPunct="1"/>
            <a:r>
              <a:rPr lang="en-US" altLang="zh-CN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杠杆五要素：</a:t>
            </a:r>
          </a:p>
        </p:txBody>
      </p:sp>
      <p:sp>
        <p:nvSpPr>
          <p:cNvPr id="27652" name="Line 4"/>
          <p:cNvSpPr/>
          <p:nvPr>
            <p:custDataLst>
              <p:tags r:id="rId3"/>
            </p:custDataLst>
          </p:nvPr>
        </p:nvSpPr>
        <p:spPr>
          <a:xfrm flipH="1">
            <a:off x="8616950" y="1989138"/>
            <a:ext cx="0" cy="863600"/>
          </a:xfrm>
          <a:prstGeom prst="line">
            <a:avLst/>
          </a:prstGeom>
          <a:ln w="28575" cap="flat" cmpd="sng">
            <a:solidFill>
              <a:srgbClr val="00FF00"/>
            </a:solidFill>
            <a:prstDash val="solid"/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27653" name="Line 5"/>
          <p:cNvSpPr/>
          <p:nvPr>
            <p:custDataLst>
              <p:tags r:id="rId4"/>
            </p:custDataLst>
          </p:nvPr>
        </p:nvSpPr>
        <p:spPr>
          <a:xfrm flipH="1">
            <a:off x="2855913" y="4365625"/>
            <a:ext cx="0" cy="863600"/>
          </a:xfrm>
          <a:prstGeom prst="line">
            <a:avLst/>
          </a:prstGeom>
          <a:ln w="28575" cap="flat" cmpd="sng">
            <a:solidFill>
              <a:srgbClr val="00FF00"/>
            </a:solidFill>
            <a:prstDash val="solid"/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27654" name="Line 6"/>
          <p:cNvSpPr/>
          <p:nvPr>
            <p:custDataLst>
              <p:tags r:id="rId5"/>
            </p:custDataLst>
          </p:nvPr>
        </p:nvSpPr>
        <p:spPr>
          <a:xfrm flipH="1">
            <a:off x="8616950" y="2854325"/>
            <a:ext cx="0" cy="1871663"/>
          </a:xfrm>
          <a:prstGeom prst="line">
            <a:avLst/>
          </a:prstGeom>
          <a:ln w="28575" cap="flat" cmpd="sng">
            <a:solidFill>
              <a:schemeClr val="hlink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7655" name="Line 7"/>
          <p:cNvSpPr/>
          <p:nvPr>
            <p:custDataLst>
              <p:tags r:id="rId6"/>
            </p:custDataLst>
          </p:nvPr>
        </p:nvSpPr>
        <p:spPr>
          <a:xfrm flipH="1" flipV="1">
            <a:off x="2855913" y="1846263"/>
            <a:ext cx="0" cy="2519362"/>
          </a:xfrm>
          <a:prstGeom prst="line">
            <a:avLst/>
          </a:prstGeom>
          <a:ln w="28575" cap="flat" cmpd="sng">
            <a:solidFill>
              <a:schemeClr val="hlink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7656" name="Line 8"/>
          <p:cNvSpPr/>
          <p:nvPr>
            <p:custDataLst>
              <p:tags r:id="rId7"/>
            </p:custDataLst>
          </p:nvPr>
        </p:nvSpPr>
        <p:spPr>
          <a:xfrm flipV="1">
            <a:off x="4079875" y="3862388"/>
            <a:ext cx="4537075" cy="71437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7657" name="Line 9"/>
          <p:cNvSpPr/>
          <p:nvPr>
            <p:custDataLst>
              <p:tags r:id="rId8"/>
            </p:custDataLst>
          </p:nvPr>
        </p:nvSpPr>
        <p:spPr>
          <a:xfrm flipH="1">
            <a:off x="2855913" y="3933825"/>
            <a:ext cx="1152525" cy="0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7658" name="AutoShape 10"/>
          <p:cNvSpPr/>
          <p:nvPr>
            <p:custDataLst>
              <p:tags r:id="rId9"/>
            </p:custDataLst>
          </p:nvPr>
        </p:nvSpPr>
        <p:spPr>
          <a:xfrm rot="-5400000">
            <a:off x="6059488" y="1952625"/>
            <a:ext cx="501650" cy="4464050"/>
          </a:xfrm>
          <a:prstGeom prst="leftBrace">
            <a:avLst>
              <a:gd name="adj1" fmla="val 73579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4587" name="AutoShape 11"/>
          <p:cNvSpPr/>
          <p:nvPr>
            <p:custDataLst>
              <p:tags r:id="rId10"/>
            </p:custDataLst>
          </p:nvPr>
        </p:nvSpPr>
        <p:spPr>
          <a:xfrm rot="5400000">
            <a:off x="3287713" y="3070225"/>
            <a:ext cx="360362" cy="1223963"/>
          </a:xfrm>
          <a:prstGeom prst="leftBrace">
            <a:avLst>
              <a:gd name="adj1" fmla="val 28083"/>
              <a:gd name="adj2" fmla="val 50000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rot="10800000" vert="eaVert" wrap="none" anchor="ctr" anchorCtr="0"/>
          <a:lstStyle/>
          <a:p>
            <a:pPr algn="ctr"/>
            <a:endParaRPr lang="zh-CN" altLang="en-US" sz="2600">
              <a:solidFill>
                <a:srgbClr val="A5002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7660" name="Text Box 12"/>
          <p:cNvSpPr txBox="1"/>
          <p:nvPr>
            <p:custDataLst>
              <p:tags r:id="rId11"/>
            </p:custDataLst>
          </p:nvPr>
        </p:nvSpPr>
        <p:spPr>
          <a:xfrm>
            <a:off x="2927350" y="4941888"/>
            <a:ext cx="1296988" cy="491490"/>
          </a:xfrm>
          <a:prstGeom prst="rect">
            <a:avLst/>
          </a:prstGeom>
          <a:solidFill>
            <a:srgbClr val="ADADAD">
              <a:alpha val="50195"/>
            </a:srgbClr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阻力</a:t>
            </a:r>
          </a:p>
        </p:txBody>
      </p:sp>
      <p:sp>
        <p:nvSpPr>
          <p:cNvPr id="27661" name="Text Box 13"/>
          <p:cNvSpPr txBox="1"/>
          <p:nvPr>
            <p:custDataLst>
              <p:tags r:id="rId12"/>
            </p:custDataLst>
          </p:nvPr>
        </p:nvSpPr>
        <p:spPr>
          <a:xfrm>
            <a:off x="5808663" y="4365625"/>
            <a:ext cx="1655762" cy="491490"/>
          </a:xfrm>
          <a:prstGeom prst="rect">
            <a:avLst/>
          </a:prstGeom>
          <a:solidFill>
            <a:srgbClr val="ADADAD">
              <a:alpha val="50195"/>
            </a:srgbClr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动力臂</a:t>
            </a:r>
          </a:p>
        </p:txBody>
      </p:sp>
      <p:sp>
        <p:nvSpPr>
          <p:cNvPr id="27662" name="Text Box 14"/>
          <p:cNvSpPr txBox="1"/>
          <p:nvPr>
            <p:custDataLst>
              <p:tags r:id="rId13"/>
            </p:custDataLst>
          </p:nvPr>
        </p:nvSpPr>
        <p:spPr>
          <a:xfrm>
            <a:off x="3000375" y="2865438"/>
            <a:ext cx="1657350" cy="491490"/>
          </a:xfrm>
          <a:prstGeom prst="rect">
            <a:avLst/>
          </a:prstGeom>
          <a:solidFill>
            <a:srgbClr val="ADADAD">
              <a:alpha val="50195"/>
            </a:srgbClr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阻力臂</a:t>
            </a:r>
          </a:p>
        </p:txBody>
      </p:sp>
      <p:sp>
        <p:nvSpPr>
          <p:cNvPr id="27663" name="Text Box 15"/>
          <p:cNvSpPr txBox="1"/>
          <p:nvPr>
            <p:custDataLst>
              <p:tags r:id="rId14"/>
            </p:custDataLst>
          </p:nvPr>
        </p:nvSpPr>
        <p:spPr>
          <a:xfrm>
            <a:off x="7880350" y="4689475"/>
            <a:ext cx="190817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动力作用线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27664" name="Text Box 16"/>
          <p:cNvSpPr txBox="1"/>
          <p:nvPr>
            <p:custDataLst>
              <p:tags r:id="rId15"/>
            </p:custDataLst>
          </p:nvPr>
        </p:nvSpPr>
        <p:spPr>
          <a:xfrm>
            <a:off x="1928813" y="1384300"/>
            <a:ext cx="212407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阻力作用线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</a:p>
        </p:txBody>
      </p:sp>
      <p:sp>
        <p:nvSpPr>
          <p:cNvPr id="27665" name="Text Box 17"/>
          <p:cNvSpPr txBox="1"/>
          <p:nvPr>
            <p:custDataLst>
              <p:tags r:id="rId16"/>
            </p:custDataLst>
          </p:nvPr>
        </p:nvSpPr>
        <p:spPr>
          <a:xfrm>
            <a:off x="4079875" y="3375025"/>
            <a:ext cx="1223963" cy="491490"/>
          </a:xfrm>
          <a:prstGeom prst="rect">
            <a:avLst/>
          </a:prstGeom>
          <a:solidFill>
            <a:srgbClr val="ADADAD">
              <a:alpha val="50195"/>
            </a:srgbClr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支点</a:t>
            </a:r>
          </a:p>
        </p:txBody>
      </p:sp>
      <p:sp>
        <p:nvSpPr>
          <p:cNvPr id="29713" name="Text Box 18"/>
          <p:cNvSpPr txBox="1"/>
          <p:nvPr>
            <p:custDataLst>
              <p:tags r:id="rId17"/>
            </p:custDataLst>
          </p:nvPr>
        </p:nvSpPr>
        <p:spPr>
          <a:xfrm>
            <a:off x="5159375" y="2925763"/>
            <a:ext cx="338455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endParaRPr lang="zh-CN" altLang="en-US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27667" name="Text Box 19"/>
          <p:cNvSpPr txBox="1"/>
          <p:nvPr>
            <p:custDataLst>
              <p:tags r:id="rId18"/>
            </p:custDataLst>
          </p:nvPr>
        </p:nvSpPr>
        <p:spPr>
          <a:xfrm>
            <a:off x="5280025" y="3133725"/>
            <a:ext cx="2160588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杠杆绕着转动的固定点</a:t>
            </a: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</a:p>
        </p:txBody>
      </p:sp>
      <p:sp>
        <p:nvSpPr>
          <p:cNvPr id="27668" name="Text Box 20"/>
          <p:cNvSpPr txBox="1"/>
          <p:nvPr>
            <p:custDataLst>
              <p:tags r:id="rId19"/>
            </p:custDataLst>
          </p:nvPr>
        </p:nvSpPr>
        <p:spPr>
          <a:xfrm>
            <a:off x="8688388" y="3429000"/>
            <a:ext cx="18002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使杠杆转动的力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</a:p>
        </p:txBody>
      </p:sp>
      <p:sp>
        <p:nvSpPr>
          <p:cNvPr id="27669" name="Text Box 21"/>
          <p:cNvSpPr txBox="1"/>
          <p:nvPr>
            <p:custDataLst>
              <p:tags r:id="rId20"/>
            </p:custDataLst>
          </p:nvPr>
        </p:nvSpPr>
        <p:spPr>
          <a:xfrm>
            <a:off x="2857500" y="5378450"/>
            <a:ext cx="1952625" cy="82994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阻碍杠杆转动的力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i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</a:p>
        </p:txBody>
      </p:sp>
      <p:sp>
        <p:nvSpPr>
          <p:cNvPr id="27670" name="Text Box 22"/>
          <p:cNvSpPr txBox="1"/>
          <p:nvPr>
            <p:custDataLst>
              <p:tags r:id="rId21"/>
            </p:custDataLst>
          </p:nvPr>
        </p:nvSpPr>
        <p:spPr>
          <a:xfrm>
            <a:off x="5526088" y="4870450"/>
            <a:ext cx="3090862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支点</a:t>
            </a: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到动力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宋体" panose="02010600030101010101" pitchFamily="2" charset="-122"/>
              </a:rPr>
              <a:t>1</a:t>
            </a:r>
          </a:p>
          <a:p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作用线的垂直距离</a:t>
            </a:r>
          </a:p>
        </p:txBody>
      </p:sp>
      <p:sp>
        <p:nvSpPr>
          <p:cNvPr id="27671" name="Text Box 23"/>
          <p:cNvSpPr txBox="1"/>
          <p:nvPr>
            <p:custDataLst>
              <p:tags r:id="rId22"/>
            </p:custDataLst>
          </p:nvPr>
        </p:nvSpPr>
        <p:spPr>
          <a:xfrm>
            <a:off x="2522538" y="2038350"/>
            <a:ext cx="32861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1" indent="0" eaLnBrk="1" hangingPunct="1"/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支点</a:t>
            </a:r>
            <a:r>
              <a:rPr lang="en-US" altLang="zh-CN" sz="2400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到阻力</a:t>
            </a:r>
            <a:r>
              <a:rPr lang="en-US" altLang="zh-CN" sz="24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4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作用线的垂直距离</a:t>
            </a:r>
          </a:p>
        </p:txBody>
      </p:sp>
      <p:sp>
        <p:nvSpPr>
          <p:cNvPr id="27672" name="Text Box 24"/>
          <p:cNvSpPr txBox="1"/>
          <p:nvPr>
            <p:custDataLst>
              <p:tags r:id="rId23"/>
            </p:custDataLst>
          </p:nvPr>
        </p:nvSpPr>
        <p:spPr>
          <a:xfrm>
            <a:off x="8688388" y="2782888"/>
            <a:ext cx="1260475" cy="491490"/>
          </a:xfrm>
          <a:prstGeom prst="rect">
            <a:avLst/>
          </a:prstGeom>
          <a:solidFill>
            <a:srgbClr val="ADADAD">
              <a:alpha val="50195"/>
            </a:srgbClr>
          </a:solidFill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 i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动力</a:t>
            </a:r>
          </a:p>
        </p:txBody>
      </p:sp>
      <p:sp>
        <p:nvSpPr>
          <p:cNvPr id="27673" name="Oval 25"/>
          <p:cNvSpPr/>
          <p:nvPr>
            <p:custDataLst>
              <p:tags r:id="rId24"/>
            </p:custDataLst>
          </p:nvPr>
        </p:nvSpPr>
        <p:spPr>
          <a:xfrm>
            <a:off x="4008438" y="3789363"/>
            <a:ext cx="144462" cy="14605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600"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8" grpId="0" animBg="1"/>
      <p:bldP spid="24587" grpId="0" animBg="1"/>
      <p:bldP spid="27660" grpId="0" animBg="1"/>
      <p:bldP spid="27661" grpId="0" animBg="1"/>
      <p:bldP spid="27662" grpId="0" animBg="1"/>
      <p:bldP spid="27663" grpId="0"/>
      <p:bldP spid="27664" grpId="0"/>
      <p:bldP spid="27665" grpId="0" animBg="1"/>
      <p:bldP spid="27667" grpId="0"/>
      <p:bldP spid="27668" grpId="0"/>
      <p:bldP spid="27669" grpId="0"/>
      <p:bldP spid="27670" grpId="0"/>
      <p:bldP spid="27671" grpId="0"/>
      <p:bldP spid="27672" grpId="0" animBg="1"/>
      <p:bldP spid="276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/>
          <p:nvPr>
            <p:custDataLst>
              <p:tags r:id="rId1"/>
            </p:custDataLst>
          </p:nvPr>
        </p:nvSpPr>
        <p:spPr>
          <a:xfrm>
            <a:off x="1919923" y="1357630"/>
            <a:ext cx="66294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支  点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：杠杆绕着转动的点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8675" name="Text Box 3"/>
          <p:cNvSpPr txBox="1"/>
          <p:nvPr>
            <p:custDataLst>
              <p:tags r:id="rId2"/>
            </p:custDataLst>
          </p:nvPr>
        </p:nvSpPr>
        <p:spPr>
          <a:xfrm>
            <a:off x="1919923" y="1991043"/>
            <a:ext cx="728345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动  力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：使杠杆转动的力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8676" name="Text Box 4"/>
          <p:cNvSpPr txBox="1"/>
          <p:nvPr>
            <p:custDataLst>
              <p:tags r:id="rId3"/>
            </p:custDataLst>
          </p:nvPr>
        </p:nvSpPr>
        <p:spPr>
          <a:xfrm>
            <a:off x="1919923" y="2624455"/>
            <a:ext cx="716280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阻  力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：阻碍杠杆转动的力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F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8677" name="Text Box 5"/>
          <p:cNvSpPr txBox="1"/>
          <p:nvPr>
            <p:custDataLst>
              <p:tags r:id="rId4"/>
            </p:custDataLst>
          </p:nvPr>
        </p:nvSpPr>
        <p:spPr>
          <a:xfrm>
            <a:off x="1919923" y="3259455"/>
            <a:ext cx="7358062" cy="4914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动力臂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：从支点到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动力作用线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的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垂直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距离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1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8678" name="Text Box 6"/>
          <p:cNvSpPr txBox="1"/>
          <p:nvPr>
            <p:custDataLst>
              <p:tags r:id="rId5"/>
            </p:custDataLst>
          </p:nvPr>
        </p:nvSpPr>
        <p:spPr>
          <a:xfrm>
            <a:off x="1919923" y="3892868"/>
            <a:ext cx="7059612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阻力臂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en-US" altLang="zh-CN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：从支点到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阻力作用线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的</a:t>
            </a:r>
            <a:r>
              <a:rPr lang="zh-CN" altLang="en-US" sz="26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垂直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距离</a:t>
            </a:r>
            <a:r>
              <a:rPr lang="en-US" altLang="zh-CN" sz="2600" b="1" i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L</a:t>
            </a:r>
            <a:r>
              <a:rPr lang="en-US" altLang="zh-CN" sz="2600" b="1" baseline="-2500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2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28679" name="Text Box 7"/>
          <p:cNvSpPr txBox="1"/>
          <p:nvPr>
            <p:custDataLst>
              <p:tags r:id="rId6"/>
            </p:custDataLst>
          </p:nvPr>
        </p:nvSpPr>
        <p:spPr>
          <a:xfrm>
            <a:off x="1996123" y="4610418"/>
            <a:ext cx="7745412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zh-CN" altLang="en-US" sz="2600" u="sng">
                <a:latin typeface="Times New Roman" panose="02020603050405020304" pitchFamily="18" charset="0"/>
                <a:ea typeface="黑体" panose="02010609060101010101" pitchFamily="49" charset="-122"/>
              </a:rPr>
              <a:t>力的作用线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：过力的作用点，沿力的方向的虚线</a:t>
            </a: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</a:p>
        </p:txBody>
      </p:sp>
      <p:grpSp>
        <p:nvGrpSpPr>
          <p:cNvPr id="31755" name="组合 1"/>
          <p:cNvGrpSpPr/>
          <p:nvPr>
            <p:custDataLst>
              <p:tags r:id="rId7"/>
            </p:custDataLst>
          </p:nvPr>
        </p:nvGrpSpPr>
        <p:grpSpPr>
          <a:xfrm>
            <a:off x="8112443" y="320358"/>
            <a:ext cx="3805872" cy="2702560"/>
            <a:chOff x="4210" y="1090"/>
            <a:chExt cx="5995" cy="4256"/>
          </a:xfrm>
        </p:grpSpPr>
        <p:pic>
          <p:nvPicPr>
            <p:cNvPr id="43012" name="Picture 2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4210" y="1090"/>
              <a:ext cx="5995" cy="4103"/>
            </a:xfrm>
            <a:prstGeom prst="ellipse">
              <a:avLst/>
            </a:prstGeom>
            <a:noFill/>
            <a:ln w="19050">
              <a:solidFill>
                <a:schemeClr val="accent6">
                  <a:lumMod val="50000"/>
                </a:schemeClr>
              </a:solidFill>
            </a:ln>
          </p:spPr>
        </p:pic>
        <p:grpSp>
          <p:nvGrpSpPr>
            <p:cNvPr id="31757" name="组合 43013"/>
            <p:cNvGrpSpPr/>
            <p:nvPr>
              <p:custDataLst>
                <p:tags r:id="rId11"/>
              </p:custDataLst>
            </p:nvPr>
          </p:nvGrpSpPr>
          <p:grpSpPr>
            <a:xfrm>
              <a:off x="5075" y="2875"/>
              <a:ext cx="918" cy="628"/>
              <a:chOff x="2030" y="1480"/>
              <a:chExt cx="367" cy="251"/>
            </a:xfrm>
          </p:grpSpPr>
          <p:cxnSp>
            <p:nvCxnSpPr>
              <p:cNvPr id="9" name="直接箭头连接符 8"/>
              <p:cNvCxnSpPr/>
              <p:nvPr>
                <p:custDataLst>
                  <p:tags r:id="rId31"/>
                </p:custDataLst>
              </p:nvPr>
            </p:nvCxnSpPr>
            <p:spPr>
              <a:xfrm flipH="1">
                <a:off x="2285" y="1480"/>
                <a:ext cx="0" cy="227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59" name="TextBox 20"/>
              <p:cNvSpPr txBox="1"/>
              <p:nvPr>
                <p:custDataLst>
                  <p:tags r:id="rId32"/>
                </p:custDataLst>
              </p:nvPr>
            </p:nvSpPr>
            <p:spPr>
              <a:xfrm>
                <a:off x="2030" y="1480"/>
                <a:ext cx="367" cy="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r>
                  <a:rPr lang="en-US" altLang="zh-CN" sz="2000" b="1" i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r>
                  <a:rPr lang="en-US" altLang="zh-CN" sz="2000" b="1" baseline="-25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1</a:t>
                </a:r>
                <a:endParaRPr lang="zh-CN" altLang="en-US" sz="20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1760" name="组合 43016"/>
            <p:cNvGrpSpPr/>
            <p:nvPr>
              <p:custDataLst>
                <p:tags r:id="rId12"/>
              </p:custDataLst>
            </p:nvPr>
          </p:nvGrpSpPr>
          <p:grpSpPr>
            <a:xfrm>
              <a:off x="8688" y="4150"/>
              <a:ext cx="1277" cy="1196"/>
              <a:chOff x="3475" y="1990"/>
              <a:chExt cx="511" cy="478"/>
            </a:xfrm>
          </p:grpSpPr>
          <p:cxnSp>
            <p:nvCxnSpPr>
              <p:cNvPr id="15" name="直接箭头连接符 14"/>
              <p:cNvCxnSpPr/>
              <p:nvPr>
                <p:custDataLst>
                  <p:tags r:id="rId29"/>
                </p:custDataLst>
              </p:nvPr>
            </p:nvCxnSpPr>
            <p:spPr>
              <a:xfrm>
                <a:off x="3475" y="1990"/>
                <a:ext cx="10" cy="43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762" name="TextBox 21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3532" y="2217"/>
                <a:ext cx="454" cy="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r>
                  <a:rPr lang="en-US" altLang="zh-CN" sz="2000" b="1" i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r>
                  <a:rPr lang="en-US" altLang="zh-CN" sz="2000" b="1" baseline="-25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2</a:t>
                </a:r>
                <a:endParaRPr lang="zh-CN" altLang="en-US" sz="2000">
                  <a:latin typeface="Times New Roman" panose="02020603050405020304" pitchFamily="18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1763" name="组合 43019"/>
            <p:cNvGrpSpPr/>
            <p:nvPr>
              <p:custDataLst>
                <p:tags r:id="rId13"/>
              </p:custDataLst>
            </p:nvPr>
          </p:nvGrpSpPr>
          <p:grpSpPr>
            <a:xfrm>
              <a:off x="5683" y="3358"/>
              <a:ext cx="2195" cy="1338"/>
              <a:chOff x="2273" y="1706"/>
              <a:chExt cx="878" cy="535"/>
            </a:xfrm>
          </p:grpSpPr>
          <p:cxnSp>
            <p:nvCxnSpPr>
              <p:cNvPr id="13" name="直接连接符 12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2290" y="1905"/>
                <a:ext cx="845" cy="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765" name="组合 43021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2273" y="1706"/>
                <a:ext cx="878" cy="535"/>
                <a:chOff x="2273" y="1706"/>
                <a:chExt cx="878" cy="535"/>
              </a:xfrm>
            </p:grpSpPr>
            <p:cxnSp>
              <p:nvCxnSpPr>
                <p:cNvPr id="11" name="直接连接符 10"/>
                <p:cNvCxnSpPr/>
                <p:nvPr>
                  <p:custDataLst>
                    <p:tags r:id="rId26"/>
                  </p:custDataLst>
                </p:nvPr>
              </p:nvCxnSpPr>
              <p:spPr>
                <a:xfrm flipH="1">
                  <a:off x="2285" y="1706"/>
                  <a:ext cx="0" cy="363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767" name="左大括号 13"/>
                <p:cNvSpPr/>
                <p:nvPr>
                  <p:custDataLst>
                    <p:tags r:id="rId27"/>
                  </p:custDataLst>
                </p:nvPr>
              </p:nvSpPr>
              <p:spPr>
                <a:xfrm rot="-5400000" flipV="1">
                  <a:off x="2655" y="1510"/>
                  <a:ext cx="113" cy="878"/>
                </a:xfrm>
                <a:prstGeom prst="leftBrace">
                  <a:avLst>
                    <a:gd name="adj1" fmla="val 41331"/>
                    <a:gd name="adj2" fmla="val 50000"/>
                  </a:avLst>
                </a:prstGeom>
                <a:noFill/>
                <a:ln w="19050" cap="flat" cmpd="sng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rot="10800000" vert="eaVert" anchor="ctr" anchorCtr="0"/>
                <a:lstStyle/>
                <a:p>
                  <a:pPr algn="ctr"/>
                  <a:endParaRPr lang="zh-CN" altLang="en-US">
                    <a:latin typeface="Calibri" panose="020F050202020403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1768" name="TextBox 22"/>
                <p:cNvSpPr txBox="1"/>
                <p:nvPr>
                  <p:custDataLst>
                    <p:tags r:id="rId28"/>
                  </p:custDataLst>
                </p:nvPr>
              </p:nvSpPr>
              <p:spPr>
                <a:xfrm>
                  <a:off x="2597" y="1990"/>
                  <a:ext cx="283" cy="251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r>
                    <a:rPr lang="en-US" altLang="zh-CN" sz="2000" b="1" i="1"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l</a:t>
                  </a:r>
                  <a:r>
                    <a:rPr lang="en-US" altLang="zh-CN" sz="2000" b="1" baseline="-25000">
                      <a:latin typeface="Times New Roman" panose="02020603050405020304" pitchFamily="18" charset="0"/>
                      <a:ea typeface="宋体" panose="02010600030101010101" pitchFamily="2" charset="-122"/>
                    </a:rPr>
                    <a:t>1</a:t>
                  </a:r>
                  <a:endParaRPr lang="zh-CN" altLang="en-US" sz="2000">
                    <a:latin typeface="Times New Roman" panose="02020603050405020304" pitchFamily="18" charset="0"/>
                    <a:ea typeface="宋体" panose="02010600030101010101" pitchFamily="2" charset="-122"/>
                  </a:endParaRPr>
                </a:p>
              </p:txBody>
            </p:sp>
          </p:grpSp>
        </p:grpSp>
        <p:grpSp>
          <p:nvGrpSpPr>
            <p:cNvPr id="31769" name="组合 43025"/>
            <p:cNvGrpSpPr/>
            <p:nvPr>
              <p:custDataLst>
                <p:tags r:id="rId14"/>
              </p:custDataLst>
            </p:nvPr>
          </p:nvGrpSpPr>
          <p:grpSpPr>
            <a:xfrm>
              <a:off x="7853" y="3653"/>
              <a:ext cx="595" cy="628"/>
              <a:chOff x="3135" y="1791"/>
              <a:chExt cx="238" cy="251"/>
            </a:xfrm>
          </p:grpSpPr>
          <p:sp>
            <p:nvSpPr>
              <p:cNvPr id="7" name="等腰三角形 6"/>
              <p:cNvSpPr/>
              <p:nvPr>
                <p:custDataLst>
                  <p:tags r:id="rId22"/>
                </p:custDataLst>
              </p:nvPr>
            </p:nvSpPr>
            <p:spPr>
              <a:xfrm>
                <a:off x="3135" y="1933"/>
                <a:ext cx="57" cy="80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1771" name="TextBox 20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3135" y="1791"/>
                <a:ext cx="238" cy="25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 anchorCtr="0">
                <a:spAutoFit/>
              </a:bodyPr>
              <a:lstStyle/>
              <a:p>
                <a:r>
                  <a:rPr lang="en-US" altLang="zh-CN" sz="2000" b="1" i="1">
                    <a:latin typeface="宋体" panose="02010600030101010101" pitchFamily="2" charset="-122"/>
                    <a:ea typeface="宋体" panose="02010600030101010101" pitchFamily="2" charset="-122"/>
                  </a:rPr>
                  <a:t>o</a:t>
                </a:r>
                <a:endParaRPr lang="zh-CN" altLang="en-US" sz="2000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grpSp>
          <p:nvGrpSpPr>
            <p:cNvPr id="31772" name="组合 43029"/>
            <p:cNvGrpSpPr/>
            <p:nvPr>
              <p:custDataLst>
                <p:tags r:id="rId15"/>
              </p:custDataLst>
            </p:nvPr>
          </p:nvGrpSpPr>
          <p:grpSpPr>
            <a:xfrm>
              <a:off x="7883" y="3015"/>
              <a:ext cx="805" cy="1193"/>
              <a:chOff x="3153" y="1536"/>
              <a:chExt cx="322" cy="477"/>
            </a:xfrm>
          </p:grpSpPr>
          <p:grpSp>
            <p:nvGrpSpPr>
              <p:cNvPr id="31773" name="组合 43030"/>
              <p:cNvGrpSpPr/>
              <p:nvPr>
                <p:custDataLst>
                  <p:tags r:id="rId16"/>
                </p:custDataLst>
              </p:nvPr>
            </p:nvGrpSpPr>
            <p:grpSpPr>
              <a:xfrm>
                <a:off x="3153" y="1536"/>
                <a:ext cx="322" cy="477"/>
                <a:chOff x="3153" y="1536"/>
                <a:chExt cx="322" cy="477"/>
              </a:xfrm>
            </p:grpSpPr>
            <p:cxnSp>
              <p:nvCxnSpPr>
                <p:cNvPr id="18" name="直接连接符 17"/>
                <p:cNvCxnSpPr/>
                <p:nvPr>
                  <p:custDataLst>
                    <p:tags r:id="rId18"/>
                  </p:custDataLst>
                </p:nvPr>
              </p:nvCxnSpPr>
              <p:spPr>
                <a:xfrm flipH="1">
                  <a:off x="3475" y="1650"/>
                  <a:ext cx="0" cy="363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775" name="组合 43032"/>
                <p:cNvGrpSpPr/>
                <p:nvPr>
                  <p:custDataLst>
                    <p:tags r:id="rId19"/>
                  </p:custDataLst>
                </p:nvPr>
              </p:nvGrpSpPr>
              <p:grpSpPr>
                <a:xfrm>
                  <a:off x="3153" y="1536"/>
                  <a:ext cx="277" cy="307"/>
                  <a:chOff x="3153" y="1536"/>
                  <a:chExt cx="277" cy="307"/>
                </a:xfrm>
              </p:grpSpPr>
              <p:sp>
                <p:nvSpPr>
                  <p:cNvPr id="19" name="左大括号 18"/>
                  <p:cNvSpPr/>
                  <p:nvPr>
                    <p:custDataLst>
                      <p:tags r:id="rId20"/>
                    </p:custDataLst>
                  </p:nvPr>
                </p:nvSpPr>
                <p:spPr>
                  <a:xfrm rot="5400000">
                    <a:off x="3243" y="1664"/>
                    <a:ext cx="90" cy="269"/>
                  </a:xfrm>
                  <a:prstGeom prst="leftBrac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777" name="TextBox 23"/>
                  <p:cNvSpPr txBox="1"/>
                  <p:nvPr>
                    <p:custDataLst>
                      <p:tags r:id="rId21"/>
                    </p:custDataLst>
                  </p:nvPr>
                </p:nvSpPr>
                <p:spPr>
                  <a:xfrm>
                    <a:off x="3192" y="1536"/>
                    <a:ext cx="238" cy="251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  <p:txBody>
                  <a:bodyPr anchor="t" anchorCtr="0">
                    <a:spAutoFit/>
                  </a:bodyPr>
                  <a:lstStyle/>
                  <a:p>
                    <a:r>
                      <a:rPr lang="en-US" altLang="zh-CN" sz="2000" b="1" i="1"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l</a:t>
                    </a:r>
                    <a:r>
                      <a:rPr lang="en-US" altLang="zh-CN" sz="2000" b="1" baseline="-25000">
                        <a:latin typeface="Times New Roman" panose="02020603050405020304" pitchFamily="18" charset="0"/>
                        <a:ea typeface="宋体" panose="02010600030101010101" pitchFamily="2" charset="-122"/>
                      </a:rPr>
                      <a:t>2</a:t>
                    </a:r>
                    <a:endParaRPr lang="zh-CN" altLang="en-US" sz="2000">
                      <a:latin typeface="Times New Roman" panose="02020603050405020304" pitchFamily="18" charset="0"/>
                      <a:ea typeface="宋体" panose="02010600030101010101" pitchFamily="2" charset="-122"/>
                    </a:endParaRPr>
                  </a:p>
                </p:txBody>
              </p:sp>
            </p:grpSp>
          </p:grpSp>
          <p:sp>
            <p:nvSpPr>
              <p:cNvPr id="31778" name="直接连接符 43035"/>
              <p:cNvSpPr/>
              <p:nvPr>
                <p:custDataLst>
                  <p:tags r:id="rId17"/>
                </p:custDataLst>
              </p:nvPr>
            </p:nvSpPr>
            <p:spPr>
              <a:xfrm>
                <a:off x="3163" y="1877"/>
                <a:ext cx="312" cy="0"/>
              </a:xfrm>
              <a:prstGeom prst="line">
                <a:avLst/>
              </a:prstGeom>
              <a:ln w="19050" cap="flat" cmpd="sng">
                <a:solidFill>
                  <a:srgbClr val="FF0000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sp>
        <p:nvSpPr>
          <p:cNvPr id="2" name="圆角矩形 1"/>
          <p:cNvSpPr/>
          <p:nvPr>
            <p:custDataLst>
              <p:tags r:id="rId8"/>
            </p:custDataLst>
          </p:nvPr>
        </p:nvSpPr>
        <p:spPr>
          <a:xfrm>
            <a:off x="854132" y="1789273"/>
            <a:ext cx="872836" cy="2863003"/>
          </a:xfrm>
          <a:prstGeom prst="round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zh-CN" altLang="en-US" sz="2800" b="1">
                <a:solidFill>
                  <a:sysClr val="windowText" lastClr="000000"/>
                </a:solidFill>
              </a:rPr>
              <a:t>杠杆五要素</a:t>
            </a:r>
          </a:p>
        </p:txBody>
      </p:sp>
      <p:sp>
        <p:nvSpPr>
          <p:cNvPr id="4" name="Text Box 7"/>
          <p:cNvSpPr txBox="1"/>
          <p:nvPr>
            <p:custDataLst>
              <p:tags r:id="rId9"/>
            </p:custDataLst>
          </p:nvPr>
        </p:nvSpPr>
        <p:spPr>
          <a:xfrm>
            <a:off x="1919923" y="5588318"/>
            <a:ext cx="7745412" cy="89154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(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力臂：从支点</a:t>
            </a: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O</a:t>
            </a: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到力的作用线的垂直距离，画垂直符号，两端标箭头，标力臂</a:t>
            </a:r>
            <a:r>
              <a:rPr lang="en-US" altLang="zh-CN" sz="2600">
                <a:latin typeface="Times New Roman" panose="02020603050405020304" pitchFamily="18" charset="0"/>
                <a:ea typeface="黑体" panose="02010609060101010101" pitchFamily="49" charset="-122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28675" grpId="0" animBg="1"/>
      <p:bldP spid="28676" grpId="0" animBg="1"/>
      <p:bldP spid="28677" grpId="0" animBg="1"/>
      <p:bldP spid="28678" grpId="0" animBg="1"/>
      <p:bldP spid="28679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2"/>
          <p:cNvSpPr/>
          <p:nvPr>
            <p:custDataLst>
              <p:tags r:id="rId1"/>
            </p:custDataLst>
          </p:nvPr>
        </p:nvSpPr>
        <p:spPr>
          <a:xfrm flipH="1">
            <a:off x="7607300" y="2565400"/>
            <a:ext cx="687388" cy="1887538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26627" name="Line 3"/>
          <p:cNvSpPr/>
          <p:nvPr>
            <p:custDataLst>
              <p:tags r:id="rId2"/>
            </p:custDataLst>
          </p:nvPr>
        </p:nvSpPr>
        <p:spPr>
          <a:xfrm flipH="1">
            <a:off x="9680575" y="3014663"/>
            <a:ext cx="0" cy="2076450"/>
          </a:xfrm>
          <a:prstGeom prst="line">
            <a:avLst/>
          </a:prstGeom>
          <a:ln w="38100" cap="flat" cmpd="sng">
            <a:solidFill>
              <a:srgbClr val="33CCCC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6628" name="Line 4"/>
          <p:cNvSpPr/>
          <p:nvPr>
            <p:custDataLst>
              <p:tags r:id="rId3"/>
            </p:custDataLst>
          </p:nvPr>
        </p:nvSpPr>
        <p:spPr>
          <a:xfrm>
            <a:off x="7615238" y="4524375"/>
            <a:ext cx="2065337" cy="0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grpSp>
        <p:nvGrpSpPr>
          <p:cNvPr id="2" name="Group 5"/>
          <p:cNvGrpSpPr/>
          <p:nvPr>
            <p:custDataLst>
              <p:tags r:id="rId4"/>
            </p:custDataLst>
          </p:nvPr>
        </p:nvGrpSpPr>
        <p:grpSpPr>
          <a:xfrm>
            <a:off x="9509125" y="4335463"/>
            <a:ext cx="171450" cy="188912"/>
            <a:chOff x="0" y="0"/>
            <a:chExt cx="96" cy="96"/>
          </a:xfrm>
        </p:grpSpPr>
        <p:sp>
          <p:nvSpPr>
            <p:cNvPr id="33797" name="Line 6"/>
            <p:cNvSpPr/>
            <p:nvPr>
              <p:custDataLst>
                <p:tags r:id="rId49"/>
              </p:custDataLst>
            </p:nvPr>
          </p:nvSpPr>
          <p:spPr>
            <a:xfrm flipH="1">
              <a:off x="0" y="0"/>
              <a:ext cx="96" cy="0"/>
            </a:xfrm>
            <a:prstGeom prst="line">
              <a:avLst/>
            </a:prstGeom>
            <a:ln w="28575" cap="flat" cmpd="sng">
              <a:solidFill>
                <a:srgbClr val="33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798" name="Line 7"/>
            <p:cNvSpPr/>
            <p:nvPr>
              <p:custDataLst>
                <p:tags r:id="rId50"/>
              </p:custDataLst>
            </p:nvPr>
          </p:nvSpPr>
          <p:spPr>
            <a:xfrm flipH="1">
              <a:off x="0" y="0"/>
              <a:ext cx="0" cy="96"/>
            </a:xfrm>
            <a:prstGeom prst="line">
              <a:avLst/>
            </a:prstGeom>
            <a:ln w="28575" cap="flat" cmpd="sng">
              <a:solidFill>
                <a:srgbClr val="33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3" name="Group 8"/>
          <p:cNvGrpSpPr/>
          <p:nvPr>
            <p:custDataLst>
              <p:tags r:id="rId5"/>
            </p:custDataLst>
          </p:nvPr>
        </p:nvGrpSpPr>
        <p:grpSpPr>
          <a:xfrm rot="-9452884">
            <a:off x="8275638" y="2673350"/>
            <a:ext cx="173037" cy="188913"/>
            <a:chOff x="0" y="0"/>
            <a:chExt cx="96" cy="96"/>
          </a:xfrm>
        </p:grpSpPr>
        <p:sp>
          <p:nvSpPr>
            <p:cNvPr id="33800" name="Line 9"/>
            <p:cNvSpPr/>
            <p:nvPr>
              <p:custDataLst>
                <p:tags r:id="rId47"/>
              </p:custDataLst>
            </p:nvPr>
          </p:nvSpPr>
          <p:spPr>
            <a:xfrm flipH="1">
              <a:off x="0" y="0"/>
              <a:ext cx="96" cy="0"/>
            </a:xfrm>
            <a:prstGeom prst="line">
              <a:avLst/>
            </a:prstGeom>
            <a:ln w="28575" cap="flat" cmpd="sng">
              <a:solidFill>
                <a:srgbClr val="33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1" name="Line 10"/>
            <p:cNvSpPr/>
            <p:nvPr>
              <p:custDataLst>
                <p:tags r:id="rId48"/>
              </p:custDataLst>
            </p:nvPr>
          </p:nvSpPr>
          <p:spPr>
            <a:xfrm flipH="1">
              <a:off x="0" y="0"/>
              <a:ext cx="0" cy="96"/>
            </a:xfrm>
            <a:prstGeom prst="line">
              <a:avLst/>
            </a:prstGeom>
            <a:ln w="28575" cap="flat" cmpd="sng">
              <a:solidFill>
                <a:srgbClr val="33CCC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26637" name="Text Box 13"/>
          <p:cNvSpPr txBox="1"/>
          <p:nvPr>
            <p:custDataLst>
              <p:tags r:id="rId6"/>
            </p:custDataLst>
          </p:nvPr>
        </p:nvSpPr>
        <p:spPr>
          <a:xfrm>
            <a:off x="8561388" y="4745038"/>
            <a:ext cx="5156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zh-CN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zh-CN" altLang="zh-CN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6638" name="Text Box 14"/>
          <p:cNvSpPr txBox="1"/>
          <p:nvPr>
            <p:custDataLst>
              <p:tags r:id="rId7"/>
            </p:custDataLst>
          </p:nvPr>
        </p:nvSpPr>
        <p:spPr>
          <a:xfrm>
            <a:off x="7183438" y="3014663"/>
            <a:ext cx="51562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L</a:t>
            </a:r>
            <a:r>
              <a:rPr lang="zh-CN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zh-CN" altLang="zh-CN" sz="2400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4" name="Group 15"/>
          <p:cNvGrpSpPr/>
          <p:nvPr>
            <p:custDataLst>
              <p:tags r:id="rId8"/>
            </p:custDataLst>
          </p:nvPr>
        </p:nvGrpSpPr>
        <p:grpSpPr>
          <a:xfrm>
            <a:off x="7031038" y="1270000"/>
            <a:ext cx="3359150" cy="3635375"/>
            <a:chOff x="0" y="0"/>
            <a:chExt cx="1873" cy="1849"/>
          </a:xfrm>
        </p:grpSpPr>
        <p:sp>
          <p:nvSpPr>
            <p:cNvPr id="33807" name="Line 16"/>
            <p:cNvSpPr/>
            <p:nvPr>
              <p:custDataLst>
                <p:tags r:id="rId39"/>
              </p:custDataLst>
            </p:nvPr>
          </p:nvSpPr>
          <p:spPr>
            <a:xfrm flipV="1">
              <a:off x="336" y="390"/>
              <a:ext cx="1152" cy="1248"/>
            </a:xfrm>
            <a:prstGeom prst="line">
              <a:avLst/>
            </a:prstGeom>
            <a:ln w="76200" cap="flat" cmpd="sng">
              <a:solidFill>
                <a:srgbClr val="02C0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8" name="Line 17"/>
            <p:cNvSpPr/>
            <p:nvPr>
              <p:custDataLst>
                <p:tags r:id="rId40"/>
              </p:custDataLst>
            </p:nvPr>
          </p:nvSpPr>
          <p:spPr>
            <a:xfrm flipH="1">
              <a:off x="1488" y="390"/>
              <a:ext cx="0" cy="528"/>
            </a:xfrm>
            <a:prstGeom prst="line">
              <a:avLst/>
            </a:prstGeom>
            <a:ln w="38100" cap="flat" cmpd="sng">
              <a:solidFill>
                <a:srgbClr val="463416"/>
              </a:solidFill>
              <a:prstDash val="solid"/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09" name="Text Box 18"/>
            <p:cNvSpPr txBox="1"/>
            <p:nvPr>
              <p:custDataLst>
                <p:tags r:id="rId41"/>
              </p:custDataLst>
            </p:nvPr>
          </p:nvSpPr>
          <p:spPr>
            <a:xfrm>
              <a:off x="1478" y="48"/>
              <a:ext cx="234" cy="2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>
                  <a:latin typeface="Times New Roman" panose="02020603050405020304" pitchFamily="18" charset="0"/>
                  <a:ea typeface="宋体" panose="02010600030101010101" pitchFamily="2" charset="-122"/>
                </a:rPr>
                <a:t>B</a:t>
              </a:r>
            </a:p>
          </p:txBody>
        </p:sp>
        <p:sp>
          <p:nvSpPr>
            <p:cNvPr id="33810" name="Text Box 19"/>
            <p:cNvSpPr txBox="1"/>
            <p:nvPr>
              <p:custDataLst>
                <p:tags r:id="rId42"/>
              </p:custDataLst>
            </p:nvPr>
          </p:nvSpPr>
          <p:spPr>
            <a:xfrm>
              <a:off x="1574" y="672"/>
              <a:ext cx="299" cy="2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zh-CN" altLang="zh-CN" sz="2800" b="1" baseline="-25000">
                  <a:latin typeface="Times New Roman" panose="02020603050405020304" pitchFamily="18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33811" name="Text Box 20"/>
            <p:cNvSpPr txBox="1"/>
            <p:nvPr>
              <p:custDataLst>
                <p:tags r:id="rId43"/>
              </p:custDataLst>
            </p:nvPr>
          </p:nvSpPr>
          <p:spPr>
            <a:xfrm>
              <a:off x="278" y="1584"/>
              <a:ext cx="245" cy="2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O</a:t>
              </a:r>
            </a:p>
          </p:txBody>
        </p:sp>
        <p:sp>
          <p:nvSpPr>
            <p:cNvPr id="33812" name="Line 21"/>
            <p:cNvSpPr/>
            <p:nvPr>
              <p:custDataLst>
                <p:tags r:id="rId44"/>
              </p:custDataLst>
            </p:nvPr>
          </p:nvSpPr>
          <p:spPr>
            <a:xfrm flipH="1" flipV="1">
              <a:off x="0" y="342"/>
              <a:ext cx="1104" cy="480"/>
            </a:xfrm>
            <a:prstGeom prst="line">
              <a:avLst/>
            </a:prstGeom>
            <a:ln w="38100" cap="flat" cmpd="sng">
              <a:solidFill>
                <a:srgbClr val="463416"/>
              </a:solidFill>
              <a:prstDash val="solid"/>
              <a:round/>
              <a:headEnd type="none" w="med" len="med"/>
              <a:tailEnd type="triangle" w="med" len="lg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33813" name="Text Box 22"/>
            <p:cNvSpPr txBox="1"/>
            <p:nvPr>
              <p:custDataLst>
                <p:tags r:id="rId45"/>
              </p:custDataLst>
            </p:nvPr>
          </p:nvSpPr>
          <p:spPr>
            <a:xfrm>
              <a:off x="86" y="0"/>
              <a:ext cx="299" cy="2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 b="1" i="1">
                  <a:latin typeface="Times New Roman" panose="02020603050405020304" pitchFamily="18" charset="0"/>
                  <a:ea typeface="宋体" panose="02010600030101010101" pitchFamily="2" charset="-122"/>
                </a:rPr>
                <a:t>F</a:t>
              </a:r>
              <a:r>
                <a:rPr lang="zh-CN" altLang="zh-CN" sz="2800" b="1" baseline="-25000">
                  <a:latin typeface="Times New Roman" panose="02020603050405020304" pitchFamily="18" charset="0"/>
                  <a:ea typeface="宋体" panose="02010600030101010101" pitchFamily="2" charset="-122"/>
                </a:rPr>
                <a:t>1</a:t>
              </a:r>
            </a:p>
          </p:txBody>
        </p:sp>
        <p:sp>
          <p:nvSpPr>
            <p:cNvPr id="33814" name="Text Box 23"/>
            <p:cNvSpPr txBox="1"/>
            <p:nvPr>
              <p:custDataLst>
                <p:tags r:id="rId46"/>
              </p:custDataLst>
            </p:nvPr>
          </p:nvSpPr>
          <p:spPr>
            <a:xfrm>
              <a:off x="912" y="486"/>
              <a:ext cx="245" cy="2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r>
                <a:rPr lang="zh-CN" altLang="zh-CN" sz="2800"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endParaRPr lang="zh-CN" altLang="zh-CN" sz="240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3815" name="Group 24"/>
          <p:cNvGrpSpPr/>
          <p:nvPr>
            <p:custDataLst>
              <p:tags r:id="rId9"/>
            </p:custDataLst>
          </p:nvPr>
        </p:nvGrpSpPr>
        <p:grpSpPr>
          <a:xfrm>
            <a:off x="2019300" y="454025"/>
            <a:ext cx="3397250" cy="3009900"/>
            <a:chOff x="0" y="0"/>
            <a:chExt cx="2140" cy="1896"/>
          </a:xfrm>
        </p:grpSpPr>
        <p:grpSp>
          <p:nvGrpSpPr>
            <p:cNvPr id="33816" name="Group 25"/>
            <p:cNvGrpSpPr/>
            <p:nvPr>
              <p:custDataLst>
                <p:tags r:id="rId19"/>
              </p:custDataLst>
            </p:nvPr>
          </p:nvGrpSpPr>
          <p:grpSpPr>
            <a:xfrm>
              <a:off x="0" y="0"/>
              <a:ext cx="2140" cy="1896"/>
              <a:chOff x="0" y="0"/>
              <a:chExt cx="2140" cy="1896"/>
            </a:xfrm>
          </p:grpSpPr>
          <p:sp>
            <p:nvSpPr>
              <p:cNvPr id="33817" name="AutoShape 26"/>
              <p:cNvSpPr/>
              <p:nvPr>
                <p:custDataLst>
                  <p:tags r:id="rId21"/>
                </p:custDataLst>
              </p:nvPr>
            </p:nvSpPr>
            <p:spPr>
              <a:xfrm rot="5454894">
                <a:off x="498" y="1434"/>
                <a:ext cx="186" cy="336"/>
              </a:xfrm>
              <a:prstGeom prst="rtTriangle">
                <a:avLst/>
              </a:prstGeom>
              <a:solidFill>
                <a:srgbClr val="3399FF"/>
              </a:solidFill>
              <a:ln w="9525" cap="flat" cmpd="sng">
                <a:solidFill>
                  <a:srgbClr val="463416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818" name="Rectangle 27"/>
              <p:cNvSpPr/>
              <p:nvPr>
                <p:custDataLst>
                  <p:tags r:id="rId22"/>
                </p:custDataLst>
              </p:nvPr>
            </p:nvSpPr>
            <p:spPr>
              <a:xfrm rot="2869737">
                <a:off x="1057" y="112"/>
                <a:ext cx="65" cy="1628"/>
              </a:xfrm>
              <a:prstGeom prst="rect">
                <a:avLst/>
              </a:prstGeom>
              <a:solidFill>
                <a:srgbClr val="3399FF"/>
              </a:solidFill>
              <a:ln w="9525" cap="flat" cmpd="sng">
                <a:solidFill>
                  <a:srgbClr val="463416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endParaRPr lang="zh-CN" altLang="en-US"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3819" name="Text Box 28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1802" y="570"/>
                <a:ext cx="338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r>
                  <a:rPr lang="zh-CN" altLang="zh-CN" sz="2800" b="1" i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r>
                  <a:rPr lang="zh-CN" altLang="zh-CN" sz="2800" b="1" baseline="-25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2</a:t>
                </a:r>
              </a:p>
            </p:txBody>
          </p:sp>
          <p:sp>
            <p:nvSpPr>
              <p:cNvPr id="33820" name="Text Box 29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1650" y="89"/>
                <a:ext cx="265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r>
                  <a:rPr lang="zh-CN" altLang="zh-CN" sz="2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B</a:t>
                </a:r>
              </a:p>
            </p:txBody>
          </p:sp>
          <p:grpSp>
            <p:nvGrpSpPr>
              <p:cNvPr id="33821" name="Group 30"/>
              <p:cNvGrpSpPr/>
              <p:nvPr>
                <p:custDataLst>
                  <p:tags r:id="rId25"/>
                </p:custDataLst>
              </p:nvPr>
            </p:nvGrpSpPr>
            <p:grpSpPr>
              <a:xfrm>
                <a:off x="347" y="192"/>
                <a:ext cx="73" cy="1584"/>
                <a:chOff x="0" y="0"/>
                <a:chExt cx="73" cy="1872"/>
              </a:xfrm>
            </p:grpSpPr>
            <p:sp>
              <p:nvSpPr>
                <p:cNvPr id="33822" name="Rectangle 31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0" y="0"/>
                  <a:ext cx="73" cy="1872"/>
                </a:xfrm>
                <a:prstGeom prst="rect">
                  <a:avLst/>
                </a:prstGeom>
                <a:solidFill>
                  <a:srgbClr val="3399FF"/>
                </a:solidFill>
                <a:ln w="9525" cap="flat" cmpd="sng">
                  <a:solidFill>
                    <a:srgbClr val="46341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3823" name="Oval 32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12" y="48"/>
                  <a:ext cx="47" cy="47"/>
                </a:xfrm>
                <a:prstGeom prst="ellipse">
                  <a:avLst/>
                </a:prstGeom>
                <a:solidFill>
                  <a:srgbClr val="003399"/>
                </a:solidFill>
                <a:ln w="9525" cap="flat" cmpd="sng">
                  <a:solidFill>
                    <a:srgbClr val="46341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3824" name="Line 33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0" y="240"/>
                <a:ext cx="336" cy="144"/>
              </a:xfrm>
              <a:prstGeom prst="line">
                <a:avLst/>
              </a:prstGeom>
              <a:ln w="28575" cap="flat" cmpd="sng">
                <a:solidFill>
                  <a:srgbClr val="46341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33825" name="Group 34"/>
              <p:cNvGrpSpPr/>
              <p:nvPr>
                <p:custDataLst>
                  <p:tags r:id="rId27"/>
                </p:custDataLst>
              </p:nvPr>
            </p:nvGrpSpPr>
            <p:grpSpPr>
              <a:xfrm>
                <a:off x="420" y="240"/>
                <a:ext cx="971" cy="384"/>
                <a:chOff x="0" y="0"/>
                <a:chExt cx="971" cy="384"/>
              </a:xfrm>
            </p:grpSpPr>
            <p:sp>
              <p:nvSpPr>
                <p:cNvPr id="33826" name="Line 35"/>
                <p:cNvSpPr/>
                <p:nvPr>
                  <p:custDataLst>
                    <p:tags r:id="rId35"/>
                  </p:custDataLst>
                </p:nvPr>
              </p:nvSpPr>
              <p:spPr>
                <a:xfrm flipH="1" flipV="1">
                  <a:off x="0" y="0"/>
                  <a:ext cx="971" cy="384"/>
                </a:xfrm>
                <a:prstGeom prst="line">
                  <a:avLst/>
                </a:prstGeom>
                <a:ln w="28575" cap="flat" cmpd="sng">
                  <a:solidFill>
                    <a:srgbClr val="46341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3827" name="Line 36"/>
                <p:cNvSpPr/>
                <p:nvPr>
                  <p:custDataLst>
                    <p:tags r:id="rId36"/>
                  </p:custDataLst>
                </p:nvPr>
              </p:nvSpPr>
              <p:spPr>
                <a:xfrm rot="-1794672">
                  <a:off x="144" y="48"/>
                  <a:ext cx="48" cy="48"/>
                </a:xfrm>
                <a:prstGeom prst="line">
                  <a:avLst/>
                </a:prstGeom>
                <a:ln w="28575" cap="flat" cmpd="sng">
                  <a:solidFill>
                    <a:srgbClr val="463416"/>
                  </a:solidFill>
                  <a:prstDash val="solid"/>
                  <a:round/>
                  <a:headEnd type="triangl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33828" name="Text Box 37"/>
              <p:cNvSpPr txBox="1"/>
              <p:nvPr>
                <p:custDataLst>
                  <p:tags r:id="rId28"/>
                </p:custDataLst>
              </p:nvPr>
            </p:nvSpPr>
            <p:spPr>
              <a:xfrm>
                <a:off x="468" y="1440"/>
                <a:ext cx="277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r>
                  <a:rPr lang="zh-CN" altLang="zh-CN" sz="2800" b="1" i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O</a:t>
                </a:r>
              </a:p>
            </p:txBody>
          </p:sp>
          <p:grpSp>
            <p:nvGrpSpPr>
              <p:cNvPr id="33829" name="Group 38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1607" y="408"/>
                <a:ext cx="240" cy="1488"/>
                <a:chOff x="0" y="0"/>
                <a:chExt cx="240" cy="1488"/>
              </a:xfrm>
            </p:grpSpPr>
            <p:sp>
              <p:nvSpPr>
                <p:cNvPr id="33830" name="Line 39"/>
                <p:cNvSpPr/>
                <p:nvPr>
                  <p:custDataLst>
                    <p:tags r:id="rId32"/>
                  </p:custDataLst>
                </p:nvPr>
              </p:nvSpPr>
              <p:spPr>
                <a:xfrm flipH="1">
                  <a:off x="96" y="0"/>
                  <a:ext cx="0" cy="432"/>
                </a:xfrm>
                <a:prstGeom prst="line">
                  <a:avLst/>
                </a:prstGeom>
                <a:ln w="28575" cap="flat" cmpd="sng">
                  <a:solidFill>
                    <a:srgbClr val="463416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3831" name="Line 40"/>
                <p:cNvSpPr/>
                <p:nvPr>
                  <p:custDataLst>
                    <p:tags r:id="rId33"/>
                  </p:custDataLst>
                </p:nvPr>
              </p:nvSpPr>
              <p:spPr>
                <a:xfrm flipH="1">
                  <a:off x="96" y="384"/>
                  <a:ext cx="0" cy="864"/>
                </a:xfrm>
                <a:prstGeom prst="line">
                  <a:avLst/>
                </a:prstGeom>
                <a:ln w="9525" cap="flat" cmpd="sng">
                  <a:solidFill>
                    <a:srgbClr val="46341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33832" name="Rectangle 41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0" y="1248"/>
                  <a:ext cx="240" cy="240"/>
                </a:xfrm>
                <a:prstGeom prst="rect">
                  <a:avLst/>
                </a:prstGeom>
                <a:gradFill rotWithShape="0">
                  <a:gsLst>
                    <a:gs pos="0">
                      <a:srgbClr val="D6B19C">
                        <a:alpha val="100000"/>
                      </a:srgbClr>
                    </a:gs>
                    <a:gs pos="30000">
                      <a:srgbClr val="D49E6C">
                        <a:alpha val="100000"/>
                      </a:srgbClr>
                    </a:gs>
                    <a:gs pos="70000">
                      <a:srgbClr val="A65528">
                        <a:alpha val="100000"/>
                      </a:srgbClr>
                    </a:gs>
                    <a:gs pos="100000">
                      <a:srgbClr val="663012">
                        <a:alpha val="100000"/>
                      </a:srgbClr>
                    </a:gs>
                  </a:gsLst>
                  <a:lin ang="5400000" scaled="1"/>
                </a:gradFill>
                <a:ln w="9525" cap="flat" cmpd="sng">
                  <a:solidFill>
                    <a:srgbClr val="463416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 wrap="none" anchor="ctr" anchorCtr="0"/>
                <a:lstStyle/>
                <a:p>
                  <a:endParaRPr lang="zh-CN" altLang="en-US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sp>
            <p:nvSpPr>
              <p:cNvPr id="33833" name="Text Box 42"/>
              <p:cNvSpPr txBox="1"/>
              <p:nvPr>
                <p:custDataLst>
                  <p:tags r:id="rId30"/>
                </p:custDataLst>
              </p:nvPr>
            </p:nvSpPr>
            <p:spPr>
              <a:xfrm>
                <a:off x="1092" y="528"/>
                <a:ext cx="277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r>
                  <a:rPr lang="zh-CN" altLang="zh-CN" sz="2800" b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A</a:t>
                </a:r>
              </a:p>
            </p:txBody>
          </p:sp>
          <p:sp>
            <p:nvSpPr>
              <p:cNvPr id="33834" name="Text Box 43"/>
              <p:cNvSpPr txBox="1"/>
              <p:nvPr>
                <p:custDataLst>
                  <p:tags r:id="rId31"/>
                </p:custDataLst>
              </p:nvPr>
            </p:nvSpPr>
            <p:spPr>
              <a:xfrm>
                <a:off x="516" y="0"/>
                <a:ext cx="338" cy="32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r>
                  <a:rPr lang="zh-CN" altLang="zh-CN" sz="2800" b="1" i="1">
                    <a:latin typeface="Times New Roman" panose="02020603050405020304" pitchFamily="18" charset="0"/>
                    <a:ea typeface="宋体" panose="02010600030101010101" pitchFamily="2" charset="-122"/>
                  </a:rPr>
                  <a:t>F</a:t>
                </a:r>
                <a:r>
                  <a:rPr lang="zh-CN" altLang="zh-CN" sz="2800" b="1" baseline="-25000">
                    <a:latin typeface="Times New Roman" panose="02020603050405020304" pitchFamily="18" charset="0"/>
                    <a:ea typeface="宋体" panose="02010600030101010101" pitchFamily="2" charset="-122"/>
                  </a:rPr>
                  <a:t>1</a:t>
                </a:r>
              </a:p>
            </p:txBody>
          </p:sp>
        </p:grpSp>
        <p:sp>
          <p:nvSpPr>
            <p:cNvPr id="33835" name="Oval 44"/>
            <p:cNvSpPr/>
            <p:nvPr>
              <p:custDataLst>
                <p:tags r:id="rId20"/>
              </p:custDataLst>
            </p:nvPr>
          </p:nvSpPr>
          <p:spPr>
            <a:xfrm>
              <a:off x="468" y="1440"/>
              <a:ext cx="73" cy="73"/>
            </a:xfrm>
            <a:prstGeom prst="ellipse">
              <a:avLst/>
            </a:prstGeom>
            <a:solidFill>
              <a:srgbClr val="3399FF"/>
            </a:solidFill>
            <a:ln w="9525" cap="flat" cmpd="sng">
              <a:solidFill>
                <a:srgbClr val="46341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3836" name="Text Box 45"/>
          <p:cNvSpPr txBox="1"/>
          <p:nvPr>
            <p:custDataLst>
              <p:tags r:id="rId10"/>
            </p:custDataLst>
          </p:nvPr>
        </p:nvSpPr>
        <p:spPr>
          <a:xfrm>
            <a:off x="7024688" y="636588"/>
            <a:ext cx="24942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作力臂的方法</a:t>
            </a:r>
          </a:p>
        </p:txBody>
      </p:sp>
      <p:sp>
        <p:nvSpPr>
          <p:cNvPr id="7" name="Text Box 46"/>
          <p:cNvSpPr txBox="1"/>
          <p:nvPr>
            <p:custDataLst>
              <p:tags r:id="rId11"/>
            </p:custDataLst>
          </p:nvPr>
        </p:nvSpPr>
        <p:spPr>
          <a:xfrm>
            <a:off x="1990725" y="3595688"/>
            <a:ext cx="29514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"/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找出支点的位置</a:t>
            </a:r>
          </a:p>
        </p:txBody>
      </p:sp>
      <p:sp>
        <p:nvSpPr>
          <p:cNvPr id="8" name="Text Box 47"/>
          <p:cNvSpPr txBox="1"/>
          <p:nvPr>
            <p:custDataLst>
              <p:tags r:id="rId12"/>
            </p:custDataLst>
          </p:nvPr>
        </p:nvSpPr>
        <p:spPr>
          <a:xfrm>
            <a:off x="1990725" y="5084763"/>
            <a:ext cx="55930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"/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从支点作动力、阻力作用线的垂线</a:t>
            </a:r>
          </a:p>
        </p:txBody>
      </p:sp>
      <p:sp>
        <p:nvSpPr>
          <p:cNvPr id="9" name="Oval 48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7567613" y="4470400"/>
            <a:ext cx="82550" cy="8255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rgbClr val="46341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Text Box 51"/>
          <p:cNvSpPr txBox="1"/>
          <p:nvPr>
            <p:custDataLst>
              <p:tags r:id="rId14"/>
            </p:custDataLst>
          </p:nvPr>
        </p:nvSpPr>
        <p:spPr>
          <a:xfrm>
            <a:off x="1990725" y="4340225"/>
            <a:ext cx="4552950" cy="49149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"/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确定动力、阻力作用线</a:t>
            </a:r>
          </a:p>
        </p:txBody>
      </p:sp>
      <p:sp>
        <p:nvSpPr>
          <p:cNvPr id="26676" name="Text Box 52"/>
          <p:cNvSpPr txBox="1"/>
          <p:nvPr>
            <p:custDataLst>
              <p:tags r:id="rId15"/>
            </p:custDataLst>
          </p:nvPr>
        </p:nvSpPr>
        <p:spPr>
          <a:xfrm>
            <a:off x="1990725" y="5829300"/>
            <a:ext cx="29514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"/>
            </a:pPr>
            <a:r>
              <a:rPr lang="zh-CN" altLang="en-US" sz="2600">
                <a:latin typeface="Times New Roman" panose="02020603050405020304" pitchFamily="18" charset="0"/>
                <a:ea typeface="黑体" panose="02010609060101010101" pitchFamily="49" charset="-122"/>
              </a:rPr>
              <a:t>标垂足，定力臂</a:t>
            </a:r>
          </a:p>
        </p:txBody>
      </p:sp>
      <p:cxnSp>
        <p:nvCxnSpPr>
          <p:cNvPr id="5" name="直接箭头连接符 4"/>
          <p:cNvCxnSpPr/>
          <p:nvPr>
            <p:custDataLst>
              <p:tags r:id="rId16"/>
            </p:custDataLst>
          </p:nvPr>
        </p:nvCxnSpPr>
        <p:spPr>
          <a:xfrm flipH="1" flipV="1">
            <a:off x="11496675" y="3500755"/>
            <a:ext cx="15240" cy="1968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>
            <p:custDataLst>
              <p:tags r:id="rId17"/>
            </p:custDataLst>
          </p:nvPr>
        </p:nvCxnSpPr>
        <p:spPr>
          <a:xfrm>
            <a:off x="11005820" y="4215130"/>
            <a:ext cx="922655" cy="94170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/>
          <p:nvPr>
            <p:custDataLst>
              <p:tags r:id="rId18"/>
            </p:custDataLst>
          </p:nvPr>
        </p:nvCxnSpPr>
        <p:spPr>
          <a:xfrm>
            <a:off x="11005820" y="4420235"/>
            <a:ext cx="922655" cy="88074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7" grpId="0"/>
      <p:bldP spid="26638" grpId="0"/>
      <p:bldP spid="7" grpId="0"/>
      <p:bldP spid="8" grpId="0"/>
      <p:bldP spid="9" grpId="0" animBg="1"/>
      <p:bldP spid="9" grpId="1" animBg="1"/>
      <p:bldP spid="10" grpId="0"/>
      <p:bldP spid="266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824422" y="1706025"/>
            <a:ext cx="11367578" cy="662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800">
                <a:solidFill>
                  <a:prstClr val="black"/>
                </a:solidFill>
                <a:latin typeface="Times New Roman" panose="02020603050405020304" pitchFamily="18" charset="0"/>
              </a:rPr>
              <a:t>首先确定动力作用线，其次确定动力作用点，最后确定动力的方向。</a:t>
            </a:r>
            <a:endParaRPr lang="en-US" altLang="zh-CN" sz="280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3" y="2942397"/>
            <a:ext cx="4004737" cy="23261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DEA"/>
              </a:clrFrom>
              <a:clrTo>
                <a:srgbClr val="FFFDE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50467" y="3067088"/>
            <a:ext cx="4047490" cy="2515514"/>
          </a:xfrm>
          <a:prstGeom prst="rect">
            <a:avLst/>
          </a:prstGeom>
        </p:spPr>
      </p:pic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206046" y="779843"/>
            <a:ext cx="130629" cy="432000"/>
          </a:xfrm>
          <a:prstGeom prst="rect">
            <a:avLst/>
          </a:prstGeom>
          <a:solidFill>
            <a:srgbClr val="5B9BD5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36675" y="73423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已知力臂画力</a:t>
            </a:r>
          </a:p>
        </p:txBody>
      </p:sp>
      <p:sp>
        <p:nvSpPr>
          <p:cNvPr id="2" name="右箭头 1"/>
          <p:cNvSpPr/>
          <p:nvPr>
            <p:custDataLst>
              <p:tags r:id="rId6"/>
            </p:custDataLst>
          </p:nvPr>
        </p:nvSpPr>
        <p:spPr>
          <a:xfrm>
            <a:off x="5249480" y="4080030"/>
            <a:ext cx="1704109" cy="577361"/>
          </a:xfrm>
          <a:prstGeom prst="rightArrow">
            <a:avLst/>
          </a:prstGeom>
          <a:solidFill>
            <a:srgbClr val="5B9BD5">
              <a:lumMod val="20000"/>
              <a:lumOff val="8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箭头连接符 24"/>
          <p:cNvCxnSpPr/>
          <p:nvPr>
            <p:custDataLst>
              <p:tags r:id="rId7"/>
            </p:custDataLst>
          </p:nvPr>
        </p:nvCxnSpPr>
        <p:spPr>
          <a:xfrm>
            <a:off x="9023985" y="4852670"/>
            <a:ext cx="81280" cy="79121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2"/>
          <p:cNvSpPr txBox="1"/>
          <p:nvPr>
            <p:custDataLst>
              <p:tags r:id="rId1"/>
            </p:custDataLst>
          </p:nvPr>
        </p:nvSpPr>
        <p:spPr>
          <a:xfrm>
            <a:off x="4000500" y="733425"/>
            <a:ext cx="5135880" cy="49149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试一试：</a:t>
            </a:r>
            <a:r>
              <a:rPr lang="zh-CN" altLang="en-US" sz="2600">
                <a:latin typeface="黑体" panose="02010609060101010101" pitchFamily="49" charset="-122"/>
                <a:ea typeface="黑体" panose="02010609060101010101" pitchFamily="49" charset="-122"/>
              </a:rPr>
              <a:t>画出图中杠杆各力的力臂</a:t>
            </a:r>
          </a:p>
        </p:txBody>
      </p:sp>
      <p:sp>
        <p:nvSpPr>
          <p:cNvPr id="35842" name="Line 3"/>
          <p:cNvSpPr/>
          <p:nvPr>
            <p:custDataLst>
              <p:tags r:id="rId2"/>
            </p:custDataLst>
          </p:nvPr>
        </p:nvSpPr>
        <p:spPr>
          <a:xfrm flipH="1">
            <a:off x="3074988" y="2613025"/>
            <a:ext cx="0" cy="990600"/>
          </a:xfrm>
          <a:prstGeom prst="line">
            <a:avLst/>
          </a:prstGeom>
          <a:ln w="57150" cap="flat" cmpd="sng">
            <a:solidFill>
              <a:srgbClr val="46341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5843" name="Oval 4"/>
          <p:cNvSpPr/>
          <p:nvPr>
            <p:custDataLst>
              <p:tags r:id="rId3"/>
            </p:custDataLst>
          </p:nvPr>
        </p:nvSpPr>
        <p:spPr>
          <a:xfrm>
            <a:off x="3074988" y="3032125"/>
            <a:ext cx="114300" cy="114300"/>
          </a:xfrm>
          <a:prstGeom prst="ellipse">
            <a:avLst/>
          </a:prstGeom>
          <a:solidFill>
            <a:srgbClr val="3399FF"/>
          </a:solidFill>
          <a:ln w="9525" cap="flat" cmpd="sng">
            <a:solidFill>
              <a:srgbClr val="46341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4" name="Rectangle 5"/>
          <p:cNvSpPr/>
          <p:nvPr>
            <p:custDataLst>
              <p:tags r:id="rId4"/>
            </p:custDataLst>
          </p:nvPr>
        </p:nvSpPr>
        <p:spPr>
          <a:xfrm>
            <a:off x="3189288" y="3057525"/>
            <a:ext cx="2190750" cy="88900"/>
          </a:xfrm>
          <a:prstGeom prst="rect">
            <a:avLst/>
          </a:prstGeom>
          <a:solidFill>
            <a:srgbClr val="3399FF"/>
          </a:solidFill>
          <a:ln w="9525" cap="flat" cmpd="sng">
            <a:solidFill>
              <a:srgbClr val="46341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45" name="Line 6"/>
          <p:cNvSpPr/>
          <p:nvPr>
            <p:custDataLst>
              <p:tags r:id="rId5"/>
            </p:custDataLst>
          </p:nvPr>
        </p:nvSpPr>
        <p:spPr>
          <a:xfrm flipH="1" flipV="1">
            <a:off x="4672013" y="2613025"/>
            <a:ext cx="708025" cy="444500"/>
          </a:xfrm>
          <a:prstGeom prst="line">
            <a:avLst/>
          </a:prstGeom>
          <a:ln w="38100" cap="flat" cmpd="sng">
            <a:solidFill>
              <a:srgbClr val="463416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35846" name="Text Box 7"/>
          <p:cNvSpPr txBox="1"/>
          <p:nvPr>
            <p:custDataLst>
              <p:tags r:id="rId6"/>
            </p:custDataLst>
          </p:nvPr>
        </p:nvSpPr>
        <p:spPr>
          <a:xfrm>
            <a:off x="4960938" y="2174875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35847" name="Line 8"/>
          <p:cNvSpPr/>
          <p:nvPr>
            <p:custDataLst>
              <p:tags r:id="rId7"/>
            </p:custDataLst>
          </p:nvPr>
        </p:nvSpPr>
        <p:spPr>
          <a:xfrm flipH="1">
            <a:off x="4195763" y="3057525"/>
            <a:ext cx="0" cy="793750"/>
          </a:xfrm>
          <a:prstGeom prst="line">
            <a:avLst/>
          </a:prstGeom>
          <a:ln w="9525" cap="flat" cmpd="sng">
            <a:solidFill>
              <a:srgbClr val="46341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35848" name="Rectangle 9"/>
          <p:cNvSpPr/>
          <p:nvPr>
            <p:custDataLst>
              <p:tags r:id="rId8"/>
            </p:custDataLst>
          </p:nvPr>
        </p:nvSpPr>
        <p:spPr>
          <a:xfrm>
            <a:off x="3957638" y="3851275"/>
            <a:ext cx="476250" cy="552450"/>
          </a:xfrm>
          <a:prstGeom prst="rect">
            <a:avLst/>
          </a:prstGeom>
          <a:gradFill rotWithShape="0">
            <a:gsLst>
              <a:gs pos="0">
                <a:srgbClr val="D6B19C">
                  <a:alpha val="100000"/>
                </a:srgbClr>
              </a:gs>
              <a:gs pos="30000">
                <a:srgbClr val="D49E6C">
                  <a:alpha val="100000"/>
                </a:srgbClr>
              </a:gs>
              <a:gs pos="70000">
                <a:srgbClr val="A65528">
                  <a:alpha val="100000"/>
                </a:srgbClr>
              </a:gs>
              <a:gs pos="100000">
                <a:srgbClr val="663012">
                  <a:alpha val="100000"/>
                </a:srgbClr>
              </a:gs>
            </a:gsLst>
            <a:lin ang="5400000" scaled="1"/>
          </a:gradFill>
          <a:ln w="9525" cap="flat" cmpd="sng">
            <a:solidFill>
              <a:srgbClr val="46341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35849" name="Group 10"/>
          <p:cNvGrpSpPr/>
          <p:nvPr>
            <p:custDataLst>
              <p:tags r:id="rId9"/>
            </p:custDataLst>
          </p:nvPr>
        </p:nvGrpSpPr>
        <p:grpSpPr>
          <a:xfrm>
            <a:off x="6572250" y="3500438"/>
            <a:ext cx="3302000" cy="747712"/>
            <a:chOff x="0" y="0"/>
            <a:chExt cx="2080" cy="471"/>
          </a:xfrm>
        </p:grpSpPr>
        <p:sp>
          <p:nvSpPr>
            <p:cNvPr id="35850" name="Rectangle 11"/>
            <p:cNvSpPr/>
            <p:nvPr>
              <p:custDataLst>
                <p:tags r:id="rId20"/>
              </p:custDataLst>
            </p:nvPr>
          </p:nvSpPr>
          <p:spPr>
            <a:xfrm>
              <a:off x="0" y="415"/>
              <a:ext cx="828" cy="56"/>
            </a:xfrm>
            <a:prstGeom prst="rect">
              <a:avLst/>
            </a:prstGeom>
            <a:solidFill>
              <a:srgbClr val="3399FF"/>
            </a:solidFill>
            <a:ln w="9525" cap="flat" cmpd="sng">
              <a:solidFill>
                <a:srgbClr val="46341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5851" name="Rectangle 12"/>
            <p:cNvSpPr/>
            <p:nvPr>
              <p:custDataLst>
                <p:tags r:id="rId21"/>
              </p:custDataLst>
            </p:nvPr>
          </p:nvSpPr>
          <p:spPr>
            <a:xfrm rot="-2141556">
              <a:off x="698" y="0"/>
              <a:ext cx="1382" cy="56"/>
            </a:xfrm>
            <a:prstGeom prst="rect">
              <a:avLst/>
            </a:prstGeom>
            <a:solidFill>
              <a:srgbClr val="3399FF"/>
            </a:solidFill>
            <a:ln w="9525" cap="flat" cmpd="sng">
              <a:solidFill>
                <a:srgbClr val="46341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35852" name="Oval 13"/>
          <p:cNvSpPr/>
          <p:nvPr>
            <p:custDataLst>
              <p:tags r:id="rId10"/>
            </p:custDataLst>
          </p:nvPr>
        </p:nvSpPr>
        <p:spPr>
          <a:xfrm>
            <a:off x="7829550" y="4159250"/>
            <a:ext cx="114300" cy="114300"/>
          </a:xfrm>
          <a:prstGeom prst="ellipse">
            <a:avLst/>
          </a:prstGeom>
          <a:solidFill>
            <a:srgbClr val="3399FF"/>
          </a:solidFill>
          <a:ln w="9525" cap="flat" cmpd="sng">
            <a:solidFill>
              <a:srgbClr val="46341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5853" name="Line 14"/>
          <p:cNvSpPr/>
          <p:nvPr>
            <p:custDataLst>
              <p:tags r:id="rId11"/>
            </p:custDataLst>
          </p:nvPr>
        </p:nvSpPr>
        <p:spPr>
          <a:xfrm flipH="1">
            <a:off x="6572250" y="4159250"/>
            <a:ext cx="0" cy="1384300"/>
          </a:xfrm>
          <a:prstGeom prst="line">
            <a:avLst/>
          </a:prstGeom>
          <a:ln w="38100" cap="flat" cmpd="sng">
            <a:solidFill>
              <a:srgbClr val="463416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35854" name="Line 15"/>
          <p:cNvSpPr/>
          <p:nvPr>
            <p:custDataLst>
              <p:tags r:id="rId12"/>
            </p:custDataLst>
          </p:nvPr>
        </p:nvSpPr>
        <p:spPr>
          <a:xfrm flipH="1">
            <a:off x="9642475" y="2959100"/>
            <a:ext cx="0" cy="1200150"/>
          </a:xfrm>
          <a:prstGeom prst="line">
            <a:avLst/>
          </a:prstGeom>
          <a:ln w="38100" cap="flat" cmpd="sng">
            <a:solidFill>
              <a:srgbClr val="463416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27664" name="Line 16"/>
          <p:cNvSpPr/>
          <p:nvPr>
            <p:custDataLst>
              <p:tags r:id="rId13"/>
            </p:custDataLst>
          </p:nvPr>
        </p:nvSpPr>
        <p:spPr>
          <a:xfrm flipH="1" flipV="1">
            <a:off x="3395663" y="1774825"/>
            <a:ext cx="1276350" cy="838200"/>
          </a:xfrm>
          <a:prstGeom prst="line">
            <a:avLst/>
          </a:prstGeom>
          <a:ln w="38100" cap="flat" cmpd="sng">
            <a:solidFill>
              <a:srgbClr val="463416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27668" name="Line 20"/>
          <p:cNvSpPr/>
          <p:nvPr>
            <p:custDataLst>
              <p:tags r:id="rId14"/>
            </p:custDataLst>
          </p:nvPr>
        </p:nvSpPr>
        <p:spPr>
          <a:xfrm flipH="1">
            <a:off x="4195763" y="3076575"/>
            <a:ext cx="0" cy="1638300"/>
          </a:xfrm>
          <a:prstGeom prst="line">
            <a:avLst/>
          </a:prstGeom>
          <a:ln w="38100" cap="flat" cmpd="sng">
            <a:solidFill>
              <a:srgbClr val="463416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/>
          </a:p>
        </p:txBody>
      </p:sp>
      <p:sp>
        <p:nvSpPr>
          <p:cNvPr id="27669" name="Text Box 21"/>
          <p:cNvSpPr txBox="1"/>
          <p:nvPr>
            <p:custDataLst>
              <p:tags r:id="rId15"/>
            </p:custDataLst>
          </p:nvPr>
        </p:nvSpPr>
        <p:spPr>
          <a:xfrm>
            <a:off x="4295775" y="4292600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35863" name="Text Box 24"/>
          <p:cNvSpPr txBox="1"/>
          <p:nvPr>
            <p:custDataLst>
              <p:tags r:id="rId16"/>
            </p:custDataLst>
          </p:nvPr>
        </p:nvSpPr>
        <p:spPr>
          <a:xfrm>
            <a:off x="5951538" y="5157788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</a:p>
        </p:txBody>
      </p:sp>
      <p:sp>
        <p:nvSpPr>
          <p:cNvPr id="35864" name="Text Box 25"/>
          <p:cNvSpPr txBox="1"/>
          <p:nvPr>
            <p:custDataLst>
              <p:tags r:id="rId17"/>
            </p:custDataLst>
          </p:nvPr>
        </p:nvSpPr>
        <p:spPr>
          <a:xfrm>
            <a:off x="9798050" y="3862388"/>
            <a:ext cx="53594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2800" b="1" i="1"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zh-CN" altLang="zh-CN" sz="2800" b="1" baseline="-2500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27678" name="Text Box 30"/>
          <p:cNvSpPr txBox="1"/>
          <p:nvPr>
            <p:custDataLst>
              <p:tags r:id="rId18"/>
            </p:custDataLst>
          </p:nvPr>
        </p:nvSpPr>
        <p:spPr>
          <a:xfrm>
            <a:off x="7604125" y="3424238"/>
            <a:ext cx="47625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zh-CN" sz="3200" b="1" i="1">
                <a:solidFill>
                  <a:srgbClr val="33CC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  <p:sp>
        <p:nvSpPr>
          <p:cNvPr id="7" name="Text Box 45"/>
          <p:cNvSpPr txBox="1"/>
          <p:nvPr>
            <p:custDataLst>
              <p:tags r:id="rId19"/>
            </p:custDataLst>
          </p:nvPr>
        </p:nvSpPr>
        <p:spPr>
          <a:xfrm>
            <a:off x="2566988" y="2781300"/>
            <a:ext cx="6477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zh-CN" sz="3200" b="1" i="1">
                <a:solidFill>
                  <a:srgbClr val="33CCCC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9" grpId="0"/>
      <p:bldP spid="27678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DdiZjhmM2U1Njk0NDMyODA0NTRkYjRlYzdjNzYyYmQ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"/>
  <p:tag name="KSO_WM_UNIT_PLACING_PICTURE_USER_VIEWPORT" val="{&quot;height&quot;:5162.064566929133,&quot;width&quot;:7746.466141732283}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  <p:tag name="KSO_WM_UNIT_PLACING_PICTURE_USER_VIEWPORT" val="{&quot;height&quot;:4425.784018426648,&quot;width&quot;:6368.49944810150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  <p:tag name="KSO_WM_UNIT_PLACING_PICTURE_USER_VIEWPORT" val="{&quot;height&quot;:4382.3934822294605,&quot;width&quot;:5896.000169664065}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4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5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6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7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2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1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3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7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9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3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7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8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4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75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"/>
  <p:tag name="KSO_WM_UNIT_TABLE_BEAUTIFY" val="smartTable{f865f541-da4b-427a-b444-b6a6fdcd3e3f}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9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5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96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4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1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3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7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8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5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6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9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1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29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4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36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9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8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8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5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9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3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4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5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6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47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1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2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3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5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66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8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3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4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5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6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77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3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4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5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7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8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89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2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7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8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99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1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8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3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5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7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8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9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1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2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3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4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2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7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8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9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2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3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4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7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7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>
          <a:noFill/>
        </a:ln>
      </a:spPr>
      <a:bodyPr>
        <a:spAutoFit/>
      </a:bodyPr>
      <a:lstStyle>
        <a:defPPr>
          <a:defRPr lang="zh-CN" altLang="en-US" sz="24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1541</Words>
  <Application>Microsoft Office PowerPoint</Application>
  <PresentationFormat>宽屏</PresentationFormat>
  <Paragraphs>268</Paragraphs>
  <Slides>35</Slides>
  <Notes>12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7" baseType="lpstr">
      <vt:lpstr>黑体</vt:lpstr>
      <vt:lpstr>楷体_GB2312</vt:lpstr>
      <vt:lpstr>隶书</vt:lpstr>
      <vt:lpstr>宋体</vt:lpstr>
      <vt:lpstr>微软雅黑</vt:lpstr>
      <vt:lpstr>Arial</vt:lpstr>
      <vt:lpstr>Calibri</vt:lpstr>
      <vt:lpstr>Comic Sans MS</vt:lpstr>
      <vt:lpstr>Times New Roman</vt:lpstr>
      <vt:lpstr>Wingdings</vt:lpstr>
      <vt:lpstr>默认设计模板</vt:lpstr>
      <vt:lpstr>Equation.DSMT4</vt:lpstr>
      <vt:lpstr>PowerPoint 演示文稿</vt:lpstr>
      <vt:lpstr>PowerPoint 演示文稿</vt:lpstr>
      <vt:lpstr>PowerPoint 演示文稿</vt:lpstr>
      <vt:lpstr>PowerPoint 演示文稿</vt:lpstr>
      <vt:lpstr>2.杠杆五要素：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2024-10-08T09:26:11Z</cp:lastPrinted>
  <dcterms:created xsi:type="dcterms:W3CDTF">2024-10-08T09:26:11Z</dcterms:created>
  <dcterms:modified xsi:type="dcterms:W3CDTF">2026-02-25T01:07:03Z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