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195" r:id="rId7"/>
    <p:sldId id="7196" r:id="rId8"/>
    <p:sldId id="7197" r:id="rId9"/>
    <p:sldId id="7198" r:id="rId10"/>
    <p:sldId id="7199" r:id="rId11"/>
    <p:sldId id="7200" r:id="rId12"/>
    <p:sldId id="7201" r:id="rId13"/>
    <p:sldId id="7202" r:id="rId14"/>
    <p:sldId id="7203" r:id="rId15"/>
    <p:sldId id="7205" r:id="rId16"/>
    <p:sldId id="7206" r:id="rId17"/>
    <p:sldId id="7207" r:id="rId18"/>
    <p:sldId id="7208" r:id="rId19"/>
    <p:sldId id="7209" r:id="rId20"/>
    <p:sldId id="7210" r:id="rId21"/>
    <p:sldId id="7211" r:id="rId22"/>
    <p:sldId id="7212" r:id="rId23"/>
    <p:sldId id="7213" r:id="rId24"/>
    <p:sldId id="7214" r:id="rId25"/>
    <p:sldId id="7215" r:id="rId26"/>
    <p:sldId id="7216" r:id="rId27"/>
    <p:sldId id="7217" r:id="rId28"/>
    <p:sldId id="7218" r:id="rId29"/>
    <p:sldId id="7219" r:id="rId30"/>
    <p:sldId id="7220" r:id="rId31"/>
    <p:sldId id="7221" r:id="rId32"/>
    <p:sldId id="7222" r:id="rId33"/>
    <p:sldId id="7204" r:id="rId34"/>
  </p:sldIdLst>
  <p:sldSz cx="9144000" cy="5143500" type="screen16x9"/>
  <p:notesSz cx="6858000" cy="9144000"/>
  <p:custDataLst>
    <p:tags r:id="rId35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02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fill>
          <a:solidFill>
            <a:schemeClr val="dk1">
              <a:tint val="40000"/>
            </a:schemeClr>
          </a:solidFill>
        </a:fill>
      </a:tcStyle>
    </a:band1H>
    <a:band1V>
      <a:tcStyle>
        <a:fill>
          <a:solidFill>
            <a:schemeClr val="dk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02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tags" Target="tags/tag594.xml" /><Relationship Id="rId36" Type="http://schemas.openxmlformats.org/officeDocument/2006/relationships/presProps" Target="presProps.xml" /><Relationship Id="rId37" Type="http://schemas.openxmlformats.org/officeDocument/2006/relationships/viewProps" Target="viewProps.xml" /><Relationship Id="rId38" Type="http://schemas.openxmlformats.org/officeDocument/2006/relationships/theme" Target="theme/theme1.xml" /><Relationship Id="rId39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6.xml" /><Relationship Id="rId4" Type="http://schemas.openxmlformats.org/officeDocument/2006/relationships/tags" Target="../tags/tag397.xml" /><Relationship Id="rId5" Type="http://schemas.openxmlformats.org/officeDocument/2006/relationships/tags" Target="../tags/tag398.xml" /><Relationship Id="rId6" Type="http://schemas.openxmlformats.org/officeDocument/2006/relationships/tags" Target="../tags/tag399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4.xml" /><Relationship Id="rId4" Type="http://schemas.openxmlformats.org/officeDocument/2006/relationships/tags" Target="../tags/tag405.xml" /><Relationship Id="rId5" Type="http://schemas.openxmlformats.org/officeDocument/2006/relationships/tags" Target="../tags/tag406.xml" /><Relationship Id="rId6" Type="http://schemas.openxmlformats.org/officeDocument/2006/relationships/tags" Target="../tags/tag407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4.xml" /><Relationship Id="rId4" Type="http://schemas.openxmlformats.org/officeDocument/2006/relationships/tags" Target="../tags/tag415.xml" /><Relationship Id="rId5" Type="http://schemas.openxmlformats.org/officeDocument/2006/relationships/tags" Target="../tags/tag416.xml" /><Relationship Id="rId6" Type="http://schemas.openxmlformats.org/officeDocument/2006/relationships/tags" Target="../tags/tag417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4.xml" /><Relationship Id="rId4" Type="http://schemas.openxmlformats.org/officeDocument/2006/relationships/tags" Target="../tags/tag425.xml" /><Relationship Id="rId5" Type="http://schemas.openxmlformats.org/officeDocument/2006/relationships/tags" Target="../tags/tag426.xml" /><Relationship Id="rId6" Type="http://schemas.openxmlformats.org/officeDocument/2006/relationships/tags" Target="../tags/tag427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4.xml" /><Relationship Id="rId4" Type="http://schemas.openxmlformats.org/officeDocument/2006/relationships/tags" Target="../tags/tag435.xml" /><Relationship Id="rId5" Type="http://schemas.openxmlformats.org/officeDocument/2006/relationships/tags" Target="../tags/tag436.xml" /><Relationship Id="rId6" Type="http://schemas.openxmlformats.org/officeDocument/2006/relationships/tags" Target="../tags/tag437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7.xml" /><Relationship Id="rId4" Type="http://schemas.openxmlformats.org/officeDocument/2006/relationships/tags" Target="../tags/tag448.xml" /><Relationship Id="rId5" Type="http://schemas.openxmlformats.org/officeDocument/2006/relationships/tags" Target="../tags/tag449.xml" /><Relationship Id="rId6" Type="http://schemas.openxmlformats.org/officeDocument/2006/relationships/tags" Target="../tags/tag450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5.xml" /><Relationship Id="rId4" Type="http://schemas.openxmlformats.org/officeDocument/2006/relationships/tags" Target="../tags/tag456.xml" /><Relationship Id="rId5" Type="http://schemas.openxmlformats.org/officeDocument/2006/relationships/tags" Target="../tags/tag457.xml" /><Relationship Id="rId6" Type="http://schemas.openxmlformats.org/officeDocument/2006/relationships/tags" Target="../tags/tag458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4.xml" /><Relationship Id="rId4" Type="http://schemas.openxmlformats.org/officeDocument/2006/relationships/tags" Target="../tags/tag465.xml" /><Relationship Id="rId5" Type="http://schemas.openxmlformats.org/officeDocument/2006/relationships/tags" Target="../tags/tag466.xml" /><Relationship Id="rId6" Type="http://schemas.openxmlformats.org/officeDocument/2006/relationships/tags" Target="../tags/tag467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3.xml" /><Relationship Id="rId4" Type="http://schemas.openxmlformats.org/officeDocument/2006/relationships/tags" Target="../tags/tag474.xml" /><Relationship Id="rId5" Type="http://schemas.openxmlformats.org/officeDocument/2006/relationships/tags" Target="../tags/tag475.xml" /><Relationship Id="rId6" Type="http://schemas.openxmlformats.org/officeDocument/2006/relationships/tags" Target="../tags/tag476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8.xml" /><Relationship Id="rId4" Type="http://schemas.openxmlformats.org/officeDocument/2006/relationships/tags" Target="../tags/tag489.xml" /><Relationship Id="rId5" Type="http://schemas.openxmlformats.org/officeDocument/2006/relationships/tags" Target="../tags/tag490.xml" /><Relationship Id="rId6" Type="http://schemas.openxmlformats.org/officeDocument/2006/relationships/tags" Target="../tags/tag49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1.xml" /><Relationship Id="rId4" Type="http://schemas.openxmlformats.org/officeDocument/2006/relationships/tags" Target="../tags/tag142.xml" /><Relationship Id="rId5" Type="http://schemas.openxmlformats.org/officeDocument/2006/relationships/tags" Target="../tags/tag143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9.xml" /><Relationship Id="rId4" Type="http://schemas.openxmlformats.org/officeDocument/2006/relationships/tags" Target="../tags/tag500.xml" /><Relationship Id="rId5" Type="http://schemas.openxmlformats.org/officeDocument/2006/relationships/tags" Target="../tags/tag501.xml" /><Relationship Id="rId6" Type="http://schemas.openxmlformats.org/officeDocument/2006/relationships/tags" Target="../tags/tag502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10.xml" /><Relationship Id="rId4" Type="http://schemas.openxmlformats.org/officeDocument/2006/relationships/tags" Target="../tags/tag511.xml" /><Relationship Id="rId5" Type="http://schemas.openxmlformats.org/officeDocument/2006/relationships/tags" Target="../tags/tag512.xml" /><Relationship Id="rId6" Type="http://schemas.openxmlformats.org/officeDocument/2006/relationships/tags" Target="../tags/tag513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18.xml" /><Relationship Id="rId4" Type="http://schemas.openxmlformats.org/officeDocument/2006/relationships/tags" Target="../tags/tag519.xml" /><Relationship Id="rId5" Type="http://schemas.openxmlformats.org/officeDocument/2006/relationships/tags" Target="../tags/tag520.xml" /><Relationship Id="rId6" Type="http://schemas.openxmlformats.org/officeDocument/2006/relationships/tags" Target="../tags/tag52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27.xml" /><Relationship Id="rId4" Type="http://schemas.openxmlformats.org/officeDocument/2006/relationships/tags" Target="../tags/tag528.xml" /><Relationship Id="rId5" Type="http://schemas.openxmlformats.org/officeDocument/2006/relationships/tags" Target="../tags/tag529.xml" /><Relationship Id="rId6" Type="http://schemas.openxmlformats.org/officeDocument/2006/relationships/tags" Target="../tags/tag530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36.xml" /><Relationship Id="rId4" Type="http://schemas.openxmlformats.org/officeDocument/2006/relationships/tags" Target="../tags/tag537.xml" /><Relationship Id="rId5" Type="http://schemas.openxmlformats.org/officeDocument/2006/relationships/tags" Target="../tags/tag538.xml" /><Relationship Id="rId6" Type="http://schemas.openxmlformats.org/officeDocument/2006/relationships/tags" Target="../tags/tag539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46.xml" /><Relationship Id="rId4" Type="http://schemas.openxmlformats.org/officeDocument/2006/relationships/tags" Target="../tags/tag547.xml" /><Relationship Id="rId5" Type="http://schemas.openxmlformats.org/officeDocument/2006/relationships/tags" Target="../tags/tag548.xml" /><Relationship Id="rId6" Type="http://schemas.openxmlformats.org/officeDocument/2006/relationships/tags" Target="../tags/tag549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57.xml" /><Relationship Id="rId4" Type="http://schemas.openxmlformats.org/officeDocument/2006/relationships/tags" Target="../tags/tag558.xml" /><Relationship Id="rId5" Type="http://schemas.openxmlformats.org/officeDocument/2006/relationships/tags" Target="../tags/tag559.xml" /><Relationship Id="rId6" Type="http://schemas.openxmlformats.org/officeDocument/2006/relationships/tags" Target="../tags/tag560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73.xml" /><Relationship Id="rId4" Type="http://schemas.openxmlformats.org/officeDocument/2006/relationships/tags" Target="../tags/tag574.xml" /><Relationship Id="rId5" Type="http://schemas.openxmlformats.org/officeDocument/2006/relationships/tags" Target="../tags/tag575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2.xml" /><Relationship Id="rId4" Type="http://schemas.openxmlformats.org/officeDocument/2006/relationships/tags" Target="../tags/tag183.xml" /><Relationship Id="rId5" Type="http://schemas.openxmlformats.org/officeDocument/2006/relationships/tags" Target="../tags/tag184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3.xml" /><Relationship Id="rId4" Type="http://schemas.openxmlformats.org/officeDocument/2006/relationships/tags" Target="../tags/tag224.xml" /><Relationship Id="rId5" Type="http://schemas.openxmlformats.org/officeDocument/2006/relationships/tags" Target="../tags/tag225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2.xml" /><Relationship Id="rId4" Type="http://schemas.openxmlformats.org/officeDocument/2006/relationships/tags" Target="../tags/tag233.xml" /><Relationship Id="rId5" Type="http://schemas.openxmlformats.org/officeDocument/2006/relationships/tags" Target="../tags/tag234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1.xml" /><Relationship Id="rId4" Type="http://schemas.openxmlformats.org/officeDocument/2006/relationships/tags" Target="../tags/tag242.xml" /><Relationship Id="rId5" Type="http://schemas.openxmlformats.org/officeDocument/2006/relationships/tags" Target="../tags/tag243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8.xml" /><Relationship Id="rId4" Type="http://schemas.openxmlformats.org/officeDocument/2006/relationships/tags" Target="../tags/tag279.xml" /><Relationship Id="rId5" Type="http://schemas.openxmlformats.org/officeDocument/2006/relationships/tags" Target="../tags/tag280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0.xml" /><Relationship Id="rId4" Type="http://schemas.openxmlformats.org/officeDocument/2006/relationships/tags" Target="../tags/tag321.xml" /><Relationship Id="rId5" Type="http://schemas.openxmlformats.org/officeDocument/2006/relationships/tags" Target="../tags/tag322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tags" Target="../tags/tag335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0.xml" /><Relationship Id="rId11" Type="http://schemas.openxmlformats.org/officeDocument/2006/relationships/tags" Target="../tags/tag331.xml" /><Relationship Id="rId12" Type="http://schemas.openxmlformats.org/officeDocument/2006/relationships/tags" Target="../tags/tag332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23.xml" /><Relationship Id="rId4" Type="http://schemas.openxmlformats.org/officeDocument/2006/relationships/tags" Target="../tags/tag324.xml" /><Relationship Id="rId5" Type="http://schemas.openxmlformats.org/officeDocument/2006/relationships/tags" Target="../tags/tag325.xml" /><Relationship Id="rId6" Type="http://schemas.openxmlformats.org/officeDocument/2006/relationships/tags" Target="../tags/tag326.xml" /><Relationship Id="rId7" Type="http://schemas.openxmlformats.org/officeDocument/2006/relationships/tags" Target="../tags/tag327.xml" /><Relationship Id="rId8" Type="http://schemas.openxmlformats.org/officeDocument/2006/relationships/tags" Target="../tags/tag328.xml" /><Relationship Id="rId9" Type="http://schemas.openxmlformats.org/officeDocument/2006/relationships/tags" Target="../tags/tag329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3.xml" /><Relationship Id="rId11" Type="http://schemas.openxmlformats.org/officeDocument/2006/relationships/tags" Target="../tags/tag344.xml" /><Relationship Id="rId12" Type="http://schemas.openxmlformats.org/officeDocument/2006/relationships/tags" Target="../tags/tag345.xml" /><Relationship Id="rId13" Type="http://schemas.openxmlformats.org/officeDocument/2006/relationships/tags" Target="../tags/tag346.xml" /><Relationship Id="rId14" Type="http://schemas.openxmlformats.org/officeDocument/2006/relationships/tags" Target="../tags/tag347.xml" /><Relationship Id="rId15" Type="http://schemas.openxmlformats.org/officeDocument/2006/relationships/tags" Target="../tags/tag348.xml" /><Relationship Id="rId16" Type="http://schemas.openxmlformats.org/officeDocument/2006/relationships/tags" Target="../tags/tag349.xml" /><Relationship Id="rId17" Type="http://schemas.openxmlformats.org/officeDocument/2006/relationships/tags" Target="../tags/tag350.xml" /><Relationship Id="rId18" Type="http://schemas.openxmlformats.org/officeDocument/2006/relationships/tags" Target="../tags/tag351.xml" /><Relationship Id="rId19" Type="http://schemas.openxmlformats.org/officeDocument/2006/relationships/tags" Target="../tags/tag352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353.xml" /><Relationship Id="rId21" Type="http://schemas.openxmlformats.org/officeDocument/2006/relationships/tags" Target="../tags/tag354.xml" /><Relationship Id="rId22" Type="http://schemas.openxmlformats.org/officeDocument/2006/relationships/tags" Target="../tags/tag355.xml" /><Relationship Id="rId23" Type="http://schemas.openxmlformats.org/officeDocument/2006/relationships/tags" Target="../tags/tag356.xml" /><Relationship Id="rId24" Type="http://schemas.openxmlformats.org/officeDocument/2006/relationships/tags" Target="../tags/tag357.xml" /><Relationship Id="rId25" Type="http://schemas.openxmlformats.org/officeDocument/2006/relationships/tags" Target="../tags/tag358.xml" /><Relationship Id="rId26" Type="http://schemas.openxmlformats.org/officeDocument/2006/relationships/tags" Target="../tags/tag359.xml" /><Relationship Id="rId27" Type="http://schemas.openxmlformats.org/officeDocument/2006/relationships/tags" Target="../tags/tag360.xml" /><Relationship Id="rId28" Type="http://schemas.openxmlformats.org/officeDocument/2006/relationships/tags" Target="../tags/tag361.xml" /><Relationship Id="rId29" Type="http://schemas.openxmlformats.org/officeDocument/2006/relationships/tags" Target="../tags/tag362.xml" /><Relationship Id="rId3" Type="http://schemas.openxmlformats.org/officeDocument/2006/relationships/tags" Target="../tags/tag336.xml" /><Relationship Id="rId30" Type="http://schemas.openxmlformats.org/officeDocument/2006/relationships/tags" Target="../tags/tag363.xml" /><Relationship Id="rId31" Type="http://schemas.openxmlformats.org/officeDocument/2006/relationships/tags" Target="../tags/tag364.xml" /><Relationship Id="rId32" Type="http://schemas.openxmlformats.org/officeDocument/2006/relationships/tags" Target="../tags/tag365.xml" /><Relationship Id="rId33" Type="http://schemas.openxmlformats.org/officeDocument/2006/relationships/tags" Target="../tags/tag366.xml" /><Relationship Id="rId34" Type="http://schemas.openxmlformats.org/officeDocument/2006/relationships/tags" Target="../tags/tag367.xml" /><Relationship Id="rId35" Type="http://schemas.openxmlformats.org/officeDocument/2006/relationships/tags" Target="../tags/tag368.xml" /><Relationship Id="rId36" Type="http://schemas.openxmlformats.org/officeDocument/2006/relationships/tags" Target="../tags/tag369.xml" /><Relationship Id="rId37" Type="http://schemas.openxmlformats.org/officeDocument/2006/relationships/tags" Target="../tags/tag370.xml" /><Relationship Id="rId38" Type="http://schemas.openxmlformats.org/officeDocument/2006/relationships/tags" Target="../tags/tag371.xml" /><Relationship Id="rId39" Type="http://schemas.openxmlformats.org/officeDocument/2006/relationships/tags" Target="../tags/tag372.xml" /><Relationship Id="rId4" Type="http://schemas.openxmlformats.org/officeDocument/2006/relationships/tags" Target="../tags/tag337.xml" /><Relationship Id="rId40" Type="http://schemas.openxmlformats.org/officeDocument/2006/relationships/tags" Target="../tags/tag373.xml" /><Relationship Id="rId41" Type="http://schemas.openxmlformats.org/officeDocument/2006/relationships/tags" Target="../tags/tag374.xml" /><Relationship Id="rId42" Type="http://schemas.openxmlformats.org/officeDocument/2006/relationships/tags" Target="../tags/tag375.xml" /><Relationship Id="rId43" Type="http://schemas.openxmlformats.org/officeDocument/2006/relationships/tags" Target="../tags/tag376.xml" /><Relationship Id="rId44" Type="http://schemas.openxmlformats.org/officeDocument/2006/relationships/tags" Target="../tags/tag377.xml" /><Relationship Id="rId45" Type="http://schemas.openxmlformats.org/officeDocument/2006/relationships/tags" Target="../tags/tag378.xml" /><Relationship Id="rId46" Type="http://schemas.openxmlformats.org/officeDocument/2006/relationships/tags" Target="../tags/tag379.xml" /><Relationship Id="rId47" Type="http://schemas.openxmlformats.org/officeDocument/2006/relationships/tags" Target="../tags/tag380.xml" /><Relationship Id="rId48" Type="http://schemas.openxmlformats.org/officeDocument/2006/relationships/tags" Target="../tags/tag381.xml" /><Relationship Id="rId49" Type="http://schemas.openxmlformats.org/officeDocument/2006/relationships/tags" Target="../tags/tag382.xml" /><Relationship Id="rId5" Type="http://schemas.openxmlformats.org/officeDocument/2006/relationships/tags" Target="../tags/tag338.xml" /><Relationship Id="rId50" Type="http://schemas.openxmlformats.org/officeDocument/2006/relationships/tags" Target="../tags/tag383.xml" /><Relationship Id="rId51" Type="http://schemas.openxmlformats.org/officeDocument/2006/relationships/tags" Target="../tags/tag384.xml" /><Relationship Id="rId52" Type="http://schemas.openxmlformats.org/officeDocument/2006/relationships/tags" Target="../tags/tag385.xml" /><Relationship Id="rId53" Type="http://schemas.openxmlformats.org/officeDocument/2006/relationships/tags" Target="../tags/tag386.xml" /><Relationship Id="rId54" Type="http://schemas.openxmlformats.org/officeDocument/2006/relationships/tags" Target="../tags/tag387.xml" /><Relationship Id="rId55" Type="http://schemas.openxmlformats.org/officeDocument/2006/relationships/tags" Target="../tags/tag388.xml" /><Relationship Id="rId56" Type="http://schemas.openxmlformats.org/officeDocument/2006/relationships/tags" Target="../tags/tag389.xml" /><Relationship Id="rId57" Type="http://schemas.openxmlformats.org/officeDocument/2006/relationships/tags" Target="../tags/tag390.xml" /><Relationship Id="rId58" Type="http://schemas.openxmlformats.org/officeDocument/2006/relationships/tags" Target="../tags/tag391.xml" /><Relationship Id="rId59" Type="http://schemas.openxmlformats.org/officeDocument/2006/relationships/tags" Target="../tags/tag392.xml" /><Relationship Id="rId6" Type="http://schemas.openxmlformats.org/officeDocument/2006/relationships/tags" Target="../tags/tag339.xml" /><Relationship Id="rId60" Type="http://schemas.openxmlformats.org/officeDocument/2006/relationships/tags" Target="../tags/tag393.xml" /><Relationship Id="rId61" Type="http://schemas.openxmlformats.org/officeDocument/2006/relationships/tags" Target="../tags/tag394.xml" /><Relationship Id="rId62" Type="http://schemas.openxmlformats.org/officeDocument/2006/relationships/tags" Target="../tags/tag395.xml" /><Relationship Id="rId7" Type="http://schemas.openxmlformats.org/officeDocument/2006/relationships/tags" Target="../tags/tag340.xml" /><Relationship Id="rId8" Type="http://schemas.openxmlformats.org/officeDocument/2006/relationships/tags" Target="../tags/tag341.xml" /><Relationship Id="rId9" Type="http://schemas.openxmlformats.org/officeDocument/2006/relationships/tags" Target="../tags/tag34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400.xml" /><Relationship Id="rId4" Type="http://schemas.openxmlformats.org/officeDocument/2006/relationships/tags" Target="../tags/tag401.xml" /><Relationship Id="rId5" Type="http://schemas.openxmlformats.org/officeDocument/2006/relationships/tags" Target="../tags/tag402.xml" /><Relationship Id="rId6" Type="http://schemas.openxmlformats.org/officeDocument/2006/relationships/image" Target="../media/image41.png" /><Relationship Id="rId7" Type="http://schemas.openxmlformats.org/officeDocument/2006/relationships/image" Target="../media/image42.jpeg" /><Relationship Id="rId8" Type="http://schemas.openxmlformats.org/officeDocument/2006/relationships/tags" Target="../tags/tag40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44.png" /><Relationship Id="rId11" Type="http://schemas.openxmlformats.org/officeDocument/2006/relationships/tags" Target="../tags/tag413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408.xml" /><Relationship Id="rId4" Type="http://schemas.openxmlformats.org/officeDocument/2006/relationships/tags" Target="../tags/tag409.xml" /><Relationship Id="rId5" Type="http://schemas.openxmlformats.org/officeDocument/2006/relationships/tags" Target="../tags/tag410.xml" /><Relationship Id="rId6" Type="http://schemas.openxmlformats.org/officeDocument/2006/relationships/tags" Target="../tags/tag411.xml" /><Relationship Id="rId7" Type="http://schemas.openxmlformats.org/officeDocument/2006/relationships/image" Target="../media/image43.png" /><Relationship Id="rId8" Type="http://schemas.openxmlformats.org/officeDocument/2006/relationships/image" Target="../media/image42.jpeg" /><Relationship Id="rId9" Type="http://schemas.openxmlformats.org/officeDocument/2006/relationships/tags" Target="../tags/tag41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23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418.xml" /><Relationship Id="rId4" Type="http://schemas.openxmlformats.org/officeDocument/2006/relationships/tags" Target="../tags/tag419.xml" /><Relationship Id="rId5" Type="http://schemas.openxmlformats.org/officeDocument/2006/relationships/tags" Target="../tags/tag420.xml" /><Relationship Id="rId6" Type="http://schemas.openxmlformats.org/officeDocument/2006/relationships/image" Target="../media/image42.jpeg" /><Relationship Id="rId7" Type="http://schemas.openxmlformats.org/officeDocument/2006/relationships/tags" Target="../tags/tag421.xml" /><Relationship Id="rId8" Type="http://schemas.openxmlformats.org/officeDocument/2006/relationships/tags" Target="../tags/tag422.xml" /><Relationship Id="rId9" Type="http://schemas.openxmlformats.org/officeDocument/2006/relationships/image" Target="../media/image45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33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428.xml" /><Relationship Id="rId4" Type="http://schemas.openxmlformats.org/officeDocument/2006/relationships/tags" Target="../tags/tag429.xml" /><Relationship Id="rId5" Type="http://schemas.openxmlformats.org/officeDocument/2006/relationships/tags" Target="../tags/tag430.xml" /><Relationship Id="rId6" Type="http://schemas.openxmlformats.org/officeDocument/2006/relationships/tags" Target="../tags/tag431.xml" /><Relationship Id="rId7" Type="http://schemas.openxmlformats.org/officeDocument/2006/relationships/tags" Target="../tags/tag432.xml" /><Relationship Id="rId8" Type="http://schemas.openxmlformats.org/officeDocument/2006/relationships/image" Target="../media/image46.png" /><Relationship Id="rId9" Type="http://schemas.openxmlformats.org/officeDocument/2006/relationships/image" Target="../media/image42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438.xml" /><Relationship Id="rId4" Type="http://schemas.openxmlformats.org/officeDocument/2006/relationships/tags" Target="../tags/tag439.xml" /><Relationship Id="rId5" Type="http://schemas.openxmlformats.org/officeDocument/2006/relationships/tags" Target="../tags/tag440.xml" /><Relationship Id="rId6" Type="http://schemas.openxmlformats.org/officeDocument/2006/relationships/image" Target="../media/image47.png" /><Relationship Id="rId7" Type="http://schemas.openxmlformats.org/officeDocument/2006/relationships/tags" Target="../tags/tag441.xml" /><Relationship Id="rId8" Type="http://schemas.openxmlformats.org/officeDocument/2006/relationships/tags" Target="../tags/tag442.xml" /><Relationship Id="rId9" Type="http://schemas.openxmlformats.org/officeDocument/2006/relationships/tags" Target="../tags/tag44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44.xml" /><Relationship Id="rId3" Type="http://schemas.openxmlformats.org/officeDocument/2006/relationships/tags" Target="../tags/tag445.xml" /><Relationship Id="rId4" Type="http://schemas.openxmlformats.org/officeDocument/2006/relationships/image" Target="../media/image42.jpeg" /><Relationship Id="rId5" Type="http://schemas.openxmlformats.org/officeDocument/2006/relationships/tags" Target="../tags/tag446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451.xml" /><Relationship Id="rId4" Type="http://schemas.openxmlformats.org/officeDocument/2006/relationships/tags" Target="../tags/tag452.xml" /><Relationship Id="rId5" Type="http://schemas.openxmlformats.org/officeDocument/2006/relationships/tags" Target="../tags/tag453.xml" /><Relationship Id="rId6" Type="http://schemas.openxmlformats.org/officeDocument/2006/relationships/image" Target="../media/image42.jpeg" /><Relationship Id="rId7" Type="http://schemas.openxmlformats.org/officeDocument/2006/relationships/tags" Target="../tags/tag45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63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59.xml" /><Relationship Id="rId4" Type="http://schemas.openxmlformats.org/officeDocument/2006/relationships/tags" Target="../tags/tag460.xml" /><Relationship Id="rId5" Type="http://schemas.openxmlformats.org/officeDocument/2006/relationships/tags" Target="../tags/tag461.xml" /><Relationship Id="rId6" Type="http://schemas.openxmlformats.org/officeDocument/2006/relationships/image" Target="../media/image48.png" /><Relationship Id="rId7" Type="http://schemas.openxmlformats.org/officeDocument/2006/relationships/image" Target="../media/image49.jpeg" /><Relationship Id="rId8" Type="http://schemas.openxmlformats.org/officeDocument/2006/relationships/tags" Target="../tags/tag462.xml" /><Relationship Id="rId9" Type="http://schemas.openxmlformats.org/officeDocument/2006/relationships/image" Target="../media/image50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68.xml" /><Relationship Id="rId4" Type="http://schemas.openxmlformats.org/officeDocument/2006/relationships/tags" Target="../tags/tag469.xml" /><Relationship Id="rId5" Type="http://schemas.openxmlformats.org/officeDocument/2006/relationships/tags" Target="../tags/tag470.xml" /><Relationship Id="rId6" Type="http://schemas.openxmlformats.org/officeDocument/2006/relationships/tags" Target="../tags/tag471.xml" /><Relationship Id="rId7" Type="http://schemas.openxmlformats.org/officeDocument/2006/relationships/image" Target="../media/image50.jpeg" /><Relationship Id="rId8" Type="http://schemas.openxmlformats.org/officeDocument/2006/relationships/tags" Target="../tags/tag47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82.xml" /><Relationship Id="rId11" Type="http://schemas.openxmlformats.org/officeDocument/2006/relationships/tags" Target="../tags/tag483.xml" /><Relationship Id="rId12" Type="http://schemas.openxmlformats.org/officeDocument/2006/relationships/image" Target="../media/image52.png" /><Relationship Id="rId13" Type="http://schemas.openxmlformats.org/officeDocument/2006/relationships/tags" Target="../tags/tag484.xml" /><Relationship Id="rId14" Type="http://schemas.openxmlformats.org/officeDocument/2006/relationships/tags" Target="../tags/tag485.xml" /><Relationship Id="rId15" Type="http://schemas.openxmlformats.org/officeDocument/2006/relationships/tags" Target="../tags/tag486.xml" /><Relationship Id="rId16" Type="http://schemas.openxmlformats.org/officeDocument/2006/relationships/tags" Target="../tags/tag487.xml" /><Relationship Id="rId17" Type="http://schemas.openxmlformats.org/officeDocument/2006/relationships/image" Target="../media/image53.png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77.xml" /><Relationship Id="rId4" Type="http://schemas.openxmlformats.org/officeDocument/2006/relationships/image" Target="../media/image50.jpeg" /><Relationship Id="rId5" Type="http://schemas.openxmlformats.org/officeDocument/2006/relationships/tags" Target="../tags/tag478.xml" /><Relationship Id="rId6" Type="http://schemas.openxmlformats.org/officeDocument/2006/relationships/tags" Target="../tags/tag479.xml" /><Relationship Id="rId7" Type="http://schemas.openxmlformats.org/officeDocument/2006/relationships/tags" Target="../tags/tag480.xml" /><Relationship Id="rId8" Type="http://schemas.openxmlformats.org/officeDocument/2006/relationships/image" Target="../media/image51.png" /><Relationship Id="rId9" Type="http://schemas.openxmlformats.org/officeDocument/2006/relationships/tags" Target="../tags/tag48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97.xml" /><Relationship Id="rId11" Type="http://schemas.openxmlformats.org/officeDocument/2006/relationships/tags" Target="../tags/tag498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92.xml" /><Relationship Id="rId4" Type="http://schemas.openxmlformats.org/officeDocument/2006/relationships/image" Target="../media/image50.jpeg" /><Relationship Id="rId5" Type="http://schemas.openxmlformats.org/officeDocument/2006/relationships/tags" Target="../tags/tag493.xml" /><Relationship Id="rId6" Type="http://schemas.openxmlformats.org/officeDocument/2006/relationships/tags" Target="../tags/tag494.xml" /><Relationship Id="rId7" Type="http://schemas.openxmlformats.org/officeDocument/2006/relationships/tags" Target="../tags/tag495.xml" /><Relationship Id="rId8" Type="http://schemas.openxmlformats.org/officeDocument/2006/relationships/image" Target="../media/image54.png" /><Relationship Id="rId9" Type="http://schemas.openxmlformats.org/officeDocument/2006/relationships/tags" Target="../tags/tag496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8.xml" /><Relationship Id="rId11" Type="http://schemas.openxmlformats.org/officeDocument/2006/relationships/tags" Target="../tags/tag509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503.xml" /><Relationship Id="rId4" Type="http://schemas.openxmlformats.org/officeDocument/2006/relationships/image" Target="../media/image50.jpeg" /><Relationship Id="rId5" Type="http://schemas.openxmlformats.org/officeDocument/2006/relationships/tags" Target="../tags/tag504.xml" /><Relationship Id="rId6" Type="http://schemas.openxmlformats.org/officeDocument/2006/relationships/tags" Target="../tags/tag505.xml" /><Relationship Id="rId7" Type="http://schemas.openxmlformats.org/officeDocument/2006/relationships/image" Target="../media/image55.jpeg" /><Relationship Id="rId8" Type="http://schemas.openxmlformats.org/officeDocument/2006/relationships/tags" Target="../tags/tag506.xml" /><Relationship Id="rId9" Type="http://schemas.openxmlformats.org/officeDocument/2006/relationships/tags" Target="../tags/tag50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514.xml" /><Relationship Id="rId4" Type="http://schemas.openxmlformats.org/officeDocument/2006/relationships/tags" Target="../tags/tag515.xml" /><Relationship Id="rId5" Type="http://schemas.openxmlformats.org/officeDocument/2006/relationships/tags" Target="../tags/tag516.xml" /><Relationship Id="rId6" Type="http://schemas.openxmlformats.org/officeDocument/2006/relationships/image" Target="../media/image56.png" /><Relationship Id="rId7" Type="http://schemas.openxmlformats.org/officeDocument/2006/relationships/tags" Target="../tags/tag517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522.xml" /><Relationship Id="rId4" Type="http://schemas.openxmlformats.org/officeDocument/2006/relationships/image" Target="../media/image57.jpeg" /><Relationship Id="rId5" Type="http://schemas.openxmlformats.org/officeDocument/2006/relationships/tags" Target="../tags/tag523.xml" /><Relationship Id="rId6" Type="http://schemas.openxmlformats.org/officeDocument/2006/relationships/tags" Target="../tags/tag524.xml" /><Relationship Id="rId7" Type="http://schemas.openxmlformats.org/officeDocument/2006/relationships/tags" Target="../tags/tag525.xml" /><Relationship Id="rId8" Type="http://schemas.openxmlformats.org/officeDocument/2006/relationships/image" Target="../media/image58.png" /><Relationship Id="rId9" Type="http://schemas.openxmlformats.org/officeDocument/2006/relationships/tags" Target="../tags/tag526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35.xml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531.xml" /><Relationship Id="rId4" Type="http://schemas.openxmlformats.org/officeDocument/2006/relationships/tags" Target="../tags/tag532.xml" /><Relationship Id="rId5" Type="http://schemas.openxmlformats.org/officeDocument/2006/relationships/tags" Target="../tags/tag533.xml" /><Relationship Id="rId6" Type="http://schemas.openxmlformats.org/officeDocument/2006/relationships/image" Target="../media/image59.png" /><Relationship Id="rId7" Type="http://schemas.openxmlformats.org/officeDocument/2006/relationships/image" Target="../media/image60.jpeg" /><Relationship Id="rId8" Type="http://schemas.openxmlformats.org/officeDocument/2006/relationships/tags" Target="../tags/tag534.xml" /><Relationship Id="rId9" Type="http://schemas.openxmlformats.org/officeDocument/2006/relationships/image" Target="../media/image61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61.jpeg" /><Relationship Id="rId11" Type="http://schemas.openxmlformats.org/officeDocument/2006/relationships/tags" Target="../tags/tag545.xml" /><Relationship Id="rId2" Type="http://schemas.openxmlformats.org/officeDocument/2006/relationships/notesSlide" Target="../notesSlides/notesSlide24.xml" /><Relationship Id="rId3" Type="http://schemas.openxmlformats.org/officeDocument/2006/relationships/tags" Target="../tags/tag540.xml" /><Relationship Id="rId4" Type="http://schemas.openxmlformats.org/officeDocument/2006/relationships/tags" Target="../tags/tag541.xml" /><Relationship Id="rId5" Type="http://schemas.openxmlformats.org/officeDocument/2006/relationships/tags" Target="../tags/tag542.xml" /><Relationship Id="rId6" Type="http://schemas.openxmlformats.org/officeDocument/2006/relationships/image" Target="../media/image62.png" /><Relationship Id="rId7" Type="http://schemas.openxmlformats.org/officeDocument/2006/relationships/tags" Target="../tags/tag543.xml" /><Relationship Id="rId8" Type="http://schemas.openxmlformats.org/officeDocument/2006/relationships/tags" Target="../tags/tag544.xml" /><Relationship Id="rId9" Type="http://schemas.openxmlformats.org/officeDocument/2006/relationships/image" Target="../media/image63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55.xml" /><Relationship Id="rId11" Type="http://schemas.openxmlformats.org/officeDocument/2006/relationships/tags" Target="../tags/tag556.xml" /><Relationship Id="rId12" Type="http://schemas.openxmlformats.org/officeDocument/2006/relationships/image" Target="../media/image65.png" /><Relationship Id="rId2" Type="http://schemas.openxmlformats.org/officeDocument/2006/relationships/notesSlide" Target="../notesSlides/notesSlide25.xml" /><Relationship Id="rId3" Type="http://schemas.openxmlformats.org/officeDocument/2006/relationships/tags" Target="../tags/tag550.xml" /><Relationship Id="rId4" Type="http://schemas.openxmlformats.org/officeDocument/2006/relationships/image" Target="../media/image61.jpeg" /><Relationship Id="rId5" Type="http://schemas.openxmlformats.org/officeDocument/2006/relationships/tags" Target="../tags/tag551.xml" /><Relationship Id="rId6" Type="http://schemas.openxmlformats.org/officeDocument/2006/relationships/tags" Target="../tags/tag552.xml" /><Relationship Id="rId7" Type="http://schemas.openxmlformats.org/officeDocument/2006/relationships/tags" Target="../tags/tag553.xml" /><Relationship Id="rId8" Type="http://schemas.openxmlformats.org/officeDocument/2006/relationships/image" Target="../media/image64.png" /><Relationship Id="rId9" Type="http://schemas.openxmlformats.org/officeDocument/2006/relationships/tags" Target="../tags/tag554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66.xml" /><Relationship Id="rId11" Type="http://schemas.openxmlformats.org/officeDocument/2006/relationships/image" Target="../media/image67.png" /><Relationship Id="rId12" Type="http://schemas.openxmlformats.org/officeDocument/2006/relationships/tags" Target="../tags/tag567.xml" /><Relationship Id="rId13" Type="http://schemas.openxmlformats.org/officeDocument/2006/relationships/tags" Target="../tags/tag568.xml" /><Relationship Id="rId14" Type="http://schemas.openxmlformats.org/officeDocument/2006/relationships/image" Target="../media/image68.png" /><Relationship Id="rId15" Type="http://schemas.openxmlformats.org/officeDocument/2006/relationships/tags" Target="../tags/tag569.xml" /><Relationship Id="rId16" Type="http://schemas.openxmlformats.org/officeDocument/2006/relationships/tags" Target="../tags/tag570.xml" /><Relationship Id="rId17" Type="http://schemas.openxmlformats.org/officeDocument/2006/relationships/image" Target="../media/image69.png" /><Relationship Id="rId18" Type="http://schemas.openxmlformats.org/officeDocument/2006/relationships/tags" Target="../tags/tag571.xml" /><Relationship Id="rId19" Type="http://schemas.openxmlformats.org/officeDocument/2006/relationships/tags" Target="../tags/tag572.xml" /><Relationship Id="rId2" Type="http://schemas.openxmlformats.org/officeDocument/2006/relationships/notesSlide" Target="../notesSlides/notesSlide26.xml" /><Relationship Id="rId20" Type="http://schemas.openxmlformats.org/officeDocument/2006/relationships/image" Target="../media/image70.png" /><Relationship Id="rId3" Type="http://schemas.openxmlformats.org/officeDocument/2006/relationships/tags" Target="../tags/tag561.xml" /><Relationship Id="rId4" Type="http://schemas.openxmlformats.org/officeDocument/2006/relationships/image" Target="../media/image61.jpeg" /><Relationship Id="rId5" Type="http://schemas.openxmlformats.org/officeDocument/2006/relationships/tags" Target="../tags/tag562.xml" /><Relationship Id="rId6" Type="http://schemas.openxmlformats.org/officeDocument/2006/relationships/tags" Target="../tags/tag563.xml" /><Relationship Id="rId7" Type="http://schemas.openxmlformats.org/officeDocument/2006/relationships/tags" Target="../tags/tag564.xml" /><Relationship Id="rId8" Type="http://schemas.openxmlformats.org/officeDocument/2006/relationships/image" Target="../media/image66.png" /><Relationship Id="rId9" Type="http://schemas.openxmlformats.org/officeDocument/2006/relationships/tags" Target="../tags/tag56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9.xml" /><Relationship Id="rId11" Type="http://schemas.openxmlformats.org/officeDocument/2006/relationships/tags" Target="../tags/tag140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image" Target="../media/image36.png" /><Relationship Id="rId8" Type="http://schemas.microsoft.com/office/2007/relationships/hdphoto" Target="../media/image37.wdp" /><Relationship Id="rId9" Type="http://schemas.openxmlformats.org/officeDocument/2006/relationships/tags" Target="../tags/tag138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83.xml" /><Relationship Id="rId11" Type="http://schemas.openxmlformats.org/officeDocument/2006/relationships/tags" Target="../tags/tag584.xml" /><Relationship Id="rId12" Type="http://schemas.openxmlformats.org/officeDocument/2006/relationships/tags" Target="../tags/tag585.xml" /><Relationship Id="rId13" Type="http://schemas.openxmlformats.org/officeDocument/2006/relationships/tags" Target="../tags/tag586.xml" /><Relationship Id="rId14" Type="http://schemas.openxmlformats.org/officeDocument/2006/relationships/tags" Target="../tags/tag587.xml" /><Relationship Id="rId15" Type="http://schemas.openxmlformats.org/officeDocument/2006/relationships/tags" Target="../tags/tag588.xml" /><Relationship Id="rId16" Type="http://schemas.openxmlformats.org/officeDocument/2006/relationships/tags" Target="../tags/tag589.xml" /><Relationship Id="rId17" Type="http://schemas.openxmlformats.org/officeDocument/2006/relationships/tags" Target="../tags/tag590.xml" /><Relationship Id="rId18" Type="http://schemas.openxmlformats.org/officeDocument/2006/relationships/tags" Target="../tags/tag591.xml" /><Relationship Id="rId19" Type="http://schemas.openxmlformats.org/officeDocument/2006/relationships/tags" Target="../tags/tag592.xml" /><Relationship Id="rId2" Type="http://schemas.openxmlformats.org/officeDocument/2006/relationships/notesSlide" Target="../notesSlides/notesSlide27.xml" /><Relationship Id="rId20" Type="http://schemas.openxmlformats.org/officeDocument/2006/relationships/tags" Target="../tags/tag593.xml" /><Relationship Id="rId3" Type="http://schemas.openxmlformats.org/officeDocument/2006/relationships/tags" Target="../tags/tag576.xml" /><Relationship Id="rId4" Type="http://schemas.openxmlformats.org/officeDocument/2006/relationships/tags" Target="../tags/tag577.xml" /><Relationship Id="rId5" Type="http://schemas.openxmlformats.org/officeDocument/2006/relationships/tags" Target="../tags/tag578.xml" /><Relationship Id="rId6" Type="http://schemas.openxmlformats.org/officeDocument/2006/relationships/tags" Target="../tags/tag579.xml" /><Relationship Id="rId7" Type="http://schemas.openxmlformats.org/officeDocument/2006/relationships/tags" Target="../tags/tag580.xml" /><Relationship Id="rId8" Type="http://schemas.openxmlformats.org/officeDocument/2006/relationships/tags" Target="../tags/tag581.xml" /><Relationship Id="rId9" Type="http://schemas.openxmlformats.org/officeDocument/2006/relationships/tags" Target="../tags/tag58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1.xml" /><Relationship Id="rId11" Type="http://schemas.openxmlformats.org/officeDocument/2006/relationships/tags" Target="../tags/tag152.xml" /><Relationship Id="rId12" Type="http://schemas.openxmlformats.org/officeDocument/2006/relationships/tags" Target="../tags/tag153.xml" /><Relationship Id="rId13" Type="http://schemas.openxmlformats.org/officeDocument/2006/relationships/tags" Target="../tags/tag154.xml" /><Relationship Id="rId14" Type="http://schemas.openxmlformats.org/officeDocument/2006/relationships/tags" Target="../tags/tag155.xml" /><Relationship Id="rId15" Type="http://schemas.openxmlformats.org/officeDocument/2006/relationships/tags" Target="../tags/tag156.xml" /><Relationship Id="rId16" Type="http://schemas.openxmlformats.org/officeDocument/2006/relationships/tags" Target="../tags/tag157.xml" /><Relationship Id="rId17" Type="http://schemas.openxmlformats.org/officeDocument/2006/relationships/tags" Target="../tags/tag158.xml" /><Relationship Id="rId18" Type="http://schemas.openxmlformats.org/officeDocument/2006/relationships/tags" Target="../tags/tag159.xml" /><Relationship Id="rId19" Type="http://schemas.openxmlformats.org/officeDocument/2006/relationships/tags" Target="../tags/tag160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161.xml" /><Relationship Id="rId21" Type="http://schemas.openxmlformats.org/officeDocument/2006/relationships/tags" Target="../tags/tag162.xml" /><Relationship Id="rId22" Type="http://schemas.openxmlformats.org/officeDocument/2006/relationships/tags" Target="../tags/tag163.xml" /><Relationship Id="rId23" Type="http://schemas.openxmlformats.org/officeDocument/2006/relationships/tags" Target="../tags/tag164.xml" /><Relationship Id="rId24" Type="http://schemas.openxmlformats.org/officeDocument/2006/relationships/tags" Target="../tags/tag165.xml" /><Relationship Id="rId25" Type="http://schemas.openxmlformats.org/officeDocument/2006/relationships/tags" Target="../tags/tag166.xml" /><Relationship Id="rId26" Type="http://schemas.openxmlformats.org/officeDocument/2006/relationships/tags" Target="../tags/tag167.xml" /><Relationship Id="rId27" Type="http://schemas.openxmlformats.org/officeDocument/2006/relationships/tags" Target="../tags/tag168.xml" /><Relationship Id="rId28" Type="http://schemas.openxmlformats.org/officeDocument/2006/relationships/tags" Target="../tags/tag169.xml" /><Relationship Id="rId29" Type="http://schemas.openxmlformats.org/officeDocument/2006/relationships/tags" Target="../tags/tag170.xml" /><Relationship Id="rId3" Type="http://schemas.openxmlformats.org/officeDocument/2006/relationships/tags" Target="../tags/tag144.xml" /><Relationship Id="rId30" Type="http://schemas.openxmlformats.org/officeDocument/2006/relationships/tags" Target="../tags/tag171.xml" /><Relationship Id="rId31" Type="http://schemas.openxmlformats.org/officeDocument/2006/relationships/tags" Target="../tags/tag172.xml" /><Relationship Id="rId32" Type="http://schemas.openxmlformats.org/officeDocument/2006/relationships/tags" Target="../tags/tag173.xml" /><Relationship Id="rId33" Type="http://schemas.openxmlformats.org/officeDocument/2006/relationships/tags" Target="../tags/tag174.xml" /><Relationship Id="rId34" Type="http://schemas.openxmlformats.org/officeDocument/2006/relationships/tags" Target="../tags/tag175.xml" /><Relationship Id="rId35" Type="http://schemas.openxmlformats.org/officeDocument/2006/relationships/tags" Target="../tags/tag176.xml" /><Relationship Id="rId36" Type="http://schemas.openxmlformats.org/officeDocument/2006/relationships/tags" Target="../tags/tag177.xml" /><Relationship Id="rId37" Type="http://schemas.openxmlformats.org/officeDocument/2006/relationships/tags" Target="../tags/tag178.xml" /><Relationship Id="rId38" Type="http://schemas.openxmlformats.org/officeDocument/2006/relationships/tags" Target="../tags/tag179.xml" /><Relationship Id="rId39" Type="http://schemas.openxmlformats.org/officeDocument/2006/relationships/tags" Target="../tags/tag180.xml" /><Relationship Id="rId4" Type="http://schemas.openxmlformats.org/officeDocument/2006/relationships/tags" Target="../tags/tag145.xml" /><Relationship Id="rId40" Type="http://schemas.openxmlformats.org/officeDocument/2006/relationships/tags" Target="../tags/tag181.xml" /><Relationship Id="rId5" Type="http://schemas.openxmlformats.org/officeDocument/2006/relationships/tags" Target="../tags/tag146.xml" /><Relationship Id="rId6" Type="http://schemas.openxmlformats.org/officeDocument/2006/relationships/tags" Target="../tags/tag147.xml" /><Relationship Id="rId7" Type="http://schemas.openxmlformats.org/officeDocument/2006/relationships/tags" Target="../tags/tag148.xml" /><Relationship Id="rId8" Type="http://schemas.openxmlformats.org/officeDocument/2006/relationships/tags" Target="../tags/tag149.xml" /><Relationship Id="rId9" Type="http://schemas.openxmlformats.org/officeDocument/2006/relationships/tags" Target="../tags/tag150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2.xml" /><Relationship Id="rId11" Type="http://schemas.openxmlformats.org/officeDocument/2006/relationships/tags" Target="../tags/tag193.xml" /><Relationship Id="rId12" Type="http://schemas.openxmlformats.org/officeDocument/2006/relationships/tags" Target="../tags/tag194.xml" /><Relationship Id="rId13" Type="http://schemas.openxmlformats.org/officeDocument/2006/relationships/tags" Target="../tags/tag195.xml" /><Relationship Id="rId14" Type="http://schemas.openxmlformats.org/officeDocument/2006/relationships/tags" Target="../tags/tag196.xml" /><Relationship Id="rId15" Type="http://schemas.openxmlformats.org/officeDocument/2006/relationships/tags" Target="../tags/tag197.xml" /><Relationship Id="rId16" Type="http://schemas.openxmlformats.org/officeDocument/2006/relationships/tags" Target="../tags/tag198.xml" /><Relationship Id="rId17" Type="http://schemas.openxmlformats.org/officeDocument/2006/relationships/tags" Target="../tags/tag199.xml" /><Relationship Id="rId18" Type="http://schemas.openxmlformats.org/officeDocument/2006/relationships/tags" Target="../tags/tag200.xml" /><Relationship Id="rId19" Type="http://schemas.openxmlformats.org/officeDocument/2006/relationships/tags" Target="../tags/tag201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202.xml" /><Relationship Id="rId21" Type="http://schemas.openxmlformats.org/officeDocument/2006/relationships/tags" Target="../tags/tag203.xml" /><Relationship Id="rId22" Type="http://schemas.openxmlformats.org/officeDocument/2006/relationships/tags" Target="../tags/tag204.xml" /><Relationship Id="rId23" Type="http://schemas.openxmlformats.org/officeDocument/2006/relationships/tags" Target="../tags/tag205.xml" /><Relationship Id="rId24" Type="http://schemas.openxmlformats.org/officeDocument/2006/relationships/tags" Target="../tags/tag206.xml" /><Relationship Id="rId25" Type="http://schemas.openxmlformats.org/officeDocument/2006/relationships/tags" Target="../tags/tag207.xml" /><Relationship Id="rId26" Type="http://schemas.openxmlformats.org/officeDocument/2006/relationships/tags" Target="../tags/tag208.xml" /><Relationship Id="rId27" Type="http://schemas.openxmlformats.org/officeDocument/2006/relationships/tags" Target="../tags/tag209.xml" /><Relationship Id="rId28" Type="http://schemas.openxmlformats.org/officeDocument/2006/relationships/tags" Target="../tags/tag210.xml" /><Relationship Id="rId29" Type="http://schemas.openxmlformats.org/officeDocument/2006/relationships/tags" Target="../tags/tag211.xml" /><Relationship Id="rId3" Type="http://schemas.openxmlformats.org/officeDocument/2006/relationships/tags" Target="../tags/tag185.xml" /><Relationship Id="rId30" Type="http://schemas.openxmlformats.org/officeDocument/2006/relationships/tags" Target="../tags/tag212.xml" /><Relationship Id="rId31" Type="http://schemas.openxmlformats.org/officeDocument/2006/relationships/tags" Target="../tags/tag213.xml" /><Relationship Id="rId32" Type="http://schemas.openxmlformats.org/officeDocument/2006/relationships/tags" Target="../tags/tag214.xml" /><Relationship Id="rId33" Type="http://schemas.openxmlformats.org/officeDocument/2006/relationships/tags" Target="../tags/tag215.xml" /><Relationship Id="rId34" Type="http://schemas.openxmlformats.org/officeDocument/2006/relationships/tags" Target="../tags/tag216.xml" /><Relationship Id="rId35" Type="http://schemas.openxmlformats.org/officeDocument/2006/relationships/tags" Target="../tags/tag217.xml" /><Relationship Id="rId36" Type="http://schemas.openxmlformats.org/officeDocument/2006/relationships/tags" Target="../tags/tag218.xml" /><Relationship Id="rId37" Type="http://schemas.openxmlformats.org/officeDocument/2006/relationships/tags" Target="../tags/tag219.xml" /><Relationship Id="rId38" Type="http://schemas.openxmlformats.org/officeDocument/2006/relationships/tags" Target="../tags/tag220.xml" /><Relationship Id="rId39" Type="http://schemas.openxmlformats.org/officeDocument/2006/relationships/image" Target="../media/image38.png" /><Relationship Id="rId4" Type="http://schemas.openxmlformats.org/officeDocument/2006/relationships/tags" Target="../tags/tag186.xml" /><Relationship Id="rId40" Type="http://schemas.openxmlformats.org/officeDocument/2006/relationships/tags" Target="../tags/tag221.xml" /><Relationship Id="rId41" Type="http://schemas.openxmlformats.org/officeDocument/2006/relationships/video" Target="../media/media1.mp4" /><Relationship Id="rId42" Type="http://schemas.microsoft.com/office/2007/relationships/media" Target="../media/media1.mp4" /><Relationship Id="rId43" Type="http://schemas.openxmlformats.org/officeDocument/2006/relationships/tags" Target="../tags/tag222.xml" /><Relationship Id="rId5" Type="http://schemas.openxmlformats.org/officeDocument/2006/relationships/tags" Target="../tags/tag187.xml" /><Relationship Id="rId6" Type="http://schemas.openxmlformats.org/officeDocument/2006/relationships/tags" Target="../tags/tag188.xml" /><Relationship Id="rId7" Type="http://schemas.openxmlformats.org/officeDocument/2006/relationships/tags" Target="../tags/tag189.xml" /><Relationship Id="rId8" Type="http://schemas.openxmlformats.org/officeDocument/2006/relationships/tags" Target="../tags/tag190.xml" /><Relationship Id="rId9" Type="http://schemas.openxmlformats.org/officeDocument/2006/relationships/tags" Target="../tags/tag19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26.xml" /><Relationship Id="rId4" Type="http://schemas.openxmlformats.org/officeDocument/2006/relationships/tags" Target="../tags/tag227.xml" /><Relationship Id="rId5" Type="http://schemas.openxmlformats.org/officeDocument/2006/relationships/tags" Target="../tags/tag228.xml" /><Relationship Id="rId6" Type="http://schemas.openxmlformats.org/officeDocument/2006/relationships/tags" Target="../tags/tag229.xml" /><Relationship Id="rId7" Type="http://schemas.openxmlformats.org/officeDocument/2006/relationships/tags" Target="../tags/tag230.xml" /><Relationship Id="rId8" Type="http://schemas.openxmlformats.org/officeDocument/2006/relationships/tags" Target="../tags/tag23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35.xml" /><Relationship Id="rId4" Type="http://schemas.openxmlformats.org/officeDocument/2006/relationships/tags" Target="../tags/tag236.xml" /><Relationship Id="rId5" Type="http://schemas.openxmlformats.org/officeDocument/2006/relationships/tags" Target="../tags/tag237.xml" /><Relationship Id="rId6" Type="http://schemas.openxmlformats.org/officeDocument/2006/relationships/tags" Target="../tags/tag238.xml" /><Relationship Id="rId7" Type="http://schemas.openxmlformats.org/officeDocument/2006/relationships/tags" Target="../tags/tag239.xml" /><Relationship Id="rId8" Type="http://schemas.openxmlformats.org/officeDocument/2006/relationships/tags" Target="../tags/tag24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0.xml" /><Relationship Id="rId11" Type="http://schemas.openxmlformats.org/officeDocument/2006/relationships/tags" Target="../tags/tag251.xml" /><Relationship Id="rId12" Type="http://schemas.openxmlformats.org/officeDocument/2006/relationships/tags" Target="../tags/tag252.xml" /><Relationship Id="rId13" Type="http://schemas.openxmlformats.org/officeDocument/2006/relationships/tags" Target="../tags/tag253.xml" /><Relationship Id="rId14" Type="http://schemas.openxmlformats.org/officeDocument/2006/relationships/tags" Target="../tags/tag254.xml" /><Relationship Id="rId15" Type="http://schemas.openxmlformats.org/officeDocument/2006/relationships/tags" Target="../tags/tag255.xml" /><Relationship Id="rId16" Type="http://schemas.openxmlformats.org/officeDocument/2006/relationships/tags" Target="../tags/tag256.xml" /><Relationship Id="rId17" Type="http://schemas.openxmlformats.org/officeDocument/2006/relationships/tags" Target="../tags/tag257.xml" /><Relationship Id="rId18" Type="http://schemas.openxmlformats.org/officeDocument/2006/relationships/tags" Target="../tags/tag258.xml" /><Relationship Id="rId19" Type="http://schemas.openxmlformats.org/officeDocument/2006/relationships/tags" Target="../tags/tag259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60.xml" /><Relationship Id="rId21" Type="http://schemas.openxmlformats.org/officeDocument/2006/relationships/tags" Target="../tags/tag261.xml" /><Relationship Id="rId22" Type="http://schemas.openxmlformats.org/officeDocument/2006/relationships/tags" Target="../tags/tag262.xml" /><Relationship Id="rId23" Type="http://schemas.openxmlformats.org/officeDocument/2006/relationships/tags" Target="../tags/tag263.xml" /><Relationship Id="rId24" Type="http://schemas.openxmlformats.org/officeDocument/2006/relationships/tags" Target="../tags/tag264.xml" /><Relationship Id="rId25" Type="http://schemas.openxmlformats.org/officeDocument/2006/relationships/tags" Target="../tags/tag265.xml" /><Relationship Id="rId26" Type="http://schemas.openxmlformats.org/officeDocument/2006/relationships/tags" Target="../tags/tag266.xml" /><Relationship Id="rId27" Type="http://schemas.openxmlformats.org/officeDocument/2006/relationships/tags" Target="../tags/tag267.xml" /><Relationship Id="rId28" Type="http://schemas.openxmlformats.org/officeDocument/2006/relationships/tags" Target="../tags/tag268.xml" /><Relationship Id="rId29" Type="http://schemas.openxmlformats.org/officeDocument/2006/relationships/tags" Target="../tags/tag269.xml" /><Relationship Id="rId3" Type="http://schemas.openxmlformats.org/officeDocument/2006/relationships/tags" Target="../tags/tag244.xml" /><Relationship Id="rId30" Type="http://schemas.openxmlformats.org/officeDocument/2006/relationships/tags" Target="../tags/tag270.xml" /><Relationship Id="rId31" Type="http://schemas.openxmlformats.org/officeDocument/2006/relationships/tags" Target="../tags/tag271.xml" /><Relationship Id="rId32" Type="http://schemas.openxmlformats.org/officeDocument/2006/relationships/tags" Target="../tags/tag272.xml" /><Relationship Id="rId33" Type="http://schemas.openxmlformats.org/officeDocument/2006/relationships/tags" Target="../tags/tag273.xml" /><Relationship Id="rId34" Type="http://schemas.openxmlformats.org/officeDocument/2006/relationships/tags" Target="../tags/tag274.xml" /><Relationship Id="rId35" Type="http://schemas.openxmlformats.org/officeDocument/2006/relationships/tags" Target="../tags/tag275.xml" /><Relationship Id="rId36" Type="http://schemas.openxmlformats.org/officeDocument/2006/relationships/tags" Target="../tags/tag276.xml" /><Relationship Id="rId37" Type="http://schemas.openxmlformats.org/officeDocument/2006/relationships/tags" Target="../tags/tag277.xml" /><Relationship Id="rId4" Type="http://schemas.openxmlformats.org/officeDocument/2006/relationships/tags" Target="../tags/tag245.xml" /><Relationship Id="rId5" Type="http://schemas.openxmlformats.org/officeDocument/2006/relationships/tags" Target="../tags/tag246.xml" /><Relationship Id="rId6" Type="http://schemas.openxmlformats.org/officeDocument/2006/relationships/tags" Target="../tags/tag247.xml" /><Relationship Id="rId7" Type="http://schemas.openxmlformats.org/officeDocument/2006/relationships/image" Target="../media/image39.jpeg" /><Relationship Id="rId8" Type="http://schemas.openxmlformats.org/officeDocument/2006/relationships/tags" Target="../tags/tag248.xml" /><Relationship Id="rId9" Type="http://schemas.openxmlformats.org/officeDocument/2006/relationships/tags" Target="../tags/tag249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8.xml" /><Relationship Id="rId11" Type="http://schemas.openxmlformats.org/officeDocument/2006/relationships/tags" Target="../tags/tag289.xml" /><Relationship Id="rId12" Type="http://schemas.openxmlformats.org/officeDocument/2006/relationships/tags" Target="../tags/tag290.xml" /><Relationship Id="rId13" Type="http://schemas.openxmlformats.org/officeDocument/2006/relationships/tags" Target="../tags/tag291.xml" /><Relationship Id="rId14" Type="http://schemas.openxmlformats.org/officeDocument/2006/relationships/tags" Target="../tags/tag292.xml" /><Relationship Id="rId15" Type="http://schemas.openxmlformats.org/officeDocument/2006/relationships/tags" Target="../tags/tag293.xml" /><Relationship Id="rId16" Type="http://schemas.openxmlformats.org/officeDocument/2006/relationships/tags" Target="../tags/tag294.xml" /><Relationship Id="rId17" Type="http://schemas.openxmlformats.org/officeDocument/2006/relationships/tags" Target="../tags/tag295.xml" /><Relationship Id="rId18" Type="http://schemas.openxmlformats.org/officeDocument/2006/relationships/tags" Target="../tags/tag296.xml" /><Relationship Id="rId19" Type="http://schemas.openxmlformats.org/officeDocument/2006/relationships/tags" Target="../tags/tag297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98.xml" /><Relationship Id="rId21" Type="http://schemas.openxmlformats.org/officeDocument/2006/relationships/tags" Target="../tags/tag299.xml" /><Relationship Id="rId22" Type="http://schemas.openxmlformats.org/officeDocument/2006/relationships/tags" Target="../tags/tag300.xml" /><Relationship Id="rId23" Type="http://schemas.openxmlformats.org/officeDocument/2006/relationships/tags" Target="../tags/tag301.xml" /><Relationship Id="rId24" Type="http://schemas.openxmlformats.org/officeDocument/2006/relationships/tags" Target="../tags/tag302.xml" /><Relationship Id="rId25" Type="http://schemas.openxmlformats.org/officeDocument/2006/relationships/tags" Target="../tags/tag303.xml" /><Relationship Id="rId26" Type="http://schemas.openxmlformats.org/officeDocument/2006/relationships/tags" Target="../tags/tag304.xml" /><Relationship Id="rId27" Type="http://schemas.openxmlformats.org/officeDocument/2006/relationships/tags" Target="../tags/tag305.xml" /><Relationship Id="rId28" Type="http://schemas.openxmlformats.org/officeDocument/2006/relationships/tags" Target="../tags/tag306.xml" /><Relationship Id="rId29" Type="http://schemas.openxmlformats.org/officeDocument/2006/relationships/tags" Target="../tags/tag307.xml" /><Relationship Id="rId3" Type="http://schemas.openxmlformats.org/officeDocument/2006/relationships/tags" Target="../tags/tag281.xml" /><Relationship Id="rId30" Type="http://schemas.openxmlformats.org/officeDocument/2006/relationships/tags" Target="../tags/tag308.xml" /><Relationship Id="rId31" Type="http://schemas.openxmlformats.org/officeDocument/2006/relationships/tags" Target="../tags/tag309.xml" /><Relationship Id="rId32" Type="http://schemas.openxmlformats.org/officeDocument/2006/relationships/tags" Target="../tags/tag310.xml" /><Relationship Id="rId33" Type="http://schemas.openxmlformats.org/officeDocument/2006/relationships/tags" Target="../tags/tag311.xml" /><Relationship Id="rId34" Type="http://schemas.openxmlformats.org/officeDocument/2006/relationships/tags" Target="../tags/tag312.xml" /><Relationship Id="rId35" Type="http://schemas.openxmlformats.org/officeDocument/2006/relationships/tags" Target="../tags/tag313.xml" /><Relationship Id="rId36" Type="http://schemas.openxmlformats.org/officeDocument/2006/relationships/tags" Target="../tags/tag314.xml" /><Relationship Id="rId37" Type="http://schemas.openxmlformats.org/officeDocument/2006/relationships/tags" Target="../tags/tag315.xml" /><Relationship Id="rId38" Type="http://schemas.openxmlformats.org/officeDocument/2006/relationships/tags" Target="../tags/tag316.xml" /><Relationship Id="rId39" Type="http://schemas.openxmlformats.org/officeDocument/2006/relationships/tags" Target="../tags/tag317.xml" /><Relationship Id="rId4" Type="http://schemas.openxmlformats.org/officeDocument/2006/relationships/tags" Target="../tags/tag282.xml" /><Relationship Id="rId40" Type="http://schemas.openxmlformats.org/officeDocument/2006/relationships/image" Target="../media/image40.png" /><Relationship Id="rId41" Type="http://schemas.openxmlformats.org/officeDocument/2006/relationships/tags" Target="../tags/tag318.xml" /><Relationship Id="rId42" Type="http://schemas.openxmlformats.org/officeDocument/2006/relationships/video" Target="../media/media2.mp4" /><Relationship Id="rId43" Type="http://schemas.microsoft.com/office/2007/relationships/media" Target="../media/media2.mp4" /><Relationship Id="rId44" Type="http://schemas.openxmlformats.org/officeDocument/2006/relationships/tags" Target="../tags/tag319.xml" /><Relationship Id="rId5" Type="http://schemas.openxmlformats.org/officeDocument/2006/relationships/tags" Target="../tags/tag283.xml" /><Relationship Id="rId6" Type="http://schemas.openxmlformats.org/officeDocument/2006/relationships/tags" Target="../tags/tag284.xml" /><Relationship Id="rId7" Type="http://schemas.openxmlformats.org/officeDocument/2006/relationships/tags" Target="../tags/tag285.xml" /><Relationship Id="rId8" Type="http://schemas.openxmlformats.org/officeDocument/2006/relationships/tags" Target="../tags/tag286.xml" /><Relationship Id="rId9" Type="http://schemas.openxmlformats.org/officeDocument/2006/relationships/tags" Target="../tags/tag287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17.3  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电阻的测量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第十七章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欧姆定律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17.3</a:t>
            </a:r>
            <a:r>
              <a:rPr lang="zh-CN" altLang="en-US" sz="100">
                <a:noFill/>
              </a:rPr>
              <a:t>电阻的测量同步练习题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测量定值电阻阻值的实验方法是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，实验原理是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（公式）。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伏安法测电阻需要测量的两个物理量是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实验中滑动变阻器的作用：一是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电路；二是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待测电阻两端电压和电路电流，实现多次测量。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测定值电阻阻值时，多次测量的目的是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，减小实验误差。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测小灯泡灯丝电阻时，多次测量的目的是探究灯丝电阻与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的关系，不能求平均值。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连接电路时，开关必须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，滑动变阻器滑片调到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处。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伏安法测电阻的实验原理是（）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$$I=UR$$ B. $$R=\frac{U}{I}$$ C. $$U=IR$$ D. $$R=UI$$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关于测定值电阻实验，下列说法正确的是（）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无需滑动变阻器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多次测量求平均值减小误差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开关可以闭合后再接线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电压表串联接入电路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小灯泡灯丝电阻随温度升高而（）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增大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减小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不变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先增后减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实验中若电流表无示数、电压表有示数且接近电源电压，故障是（）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待测电阻短路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待测电阻断路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滑动变阻器断路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开关短路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下列操作不属于伏安法测电阻实验规范的是（）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开关断开接线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滑片初始置于最大阻值处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电压表并联待测电阻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电流表并联接入电路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根据伏安法测电阻实验填空：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）实验器材：电源、开关、导线、待测电阻、电流表、电压表、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）电流表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联在电路中，电压表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联在待测电阻两端。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）定值电阻阻值恒定，多次测量数据接近；小灯泡亮度越亮，灯丝温度越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，电阻越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）实验中电表量程选择要遵循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的原则，减小测量误差。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某次伏安法测电阻实验中，电压表示数为</a:t>
            </a:r>
            <a:r>
              <a:rPr lang="en-US" altLang="zh-CN" sz="100">
                <a:noFill/>
              </a:rPr>
              <a:t>4.5V</a:t>
            </a:r>
            <a:r>
              <a:rPr lang="zh-CN" altLang="en-US" sz="100">
                <a:noFill/>
              </a:rPr>
              <a:t>，电流表示数为</a:t>
            </a:r>
            <a:r>
              <a:rPr lang="en-US" altLang="zh-CN" sz="100">
                <a:noFill/>
              </a:rPr>
              <a:t>0.3A</a:t>
            </a:r>
            <a:r>
              <a:rPr lang="zh-CN" altLang="en-US" sz="100">
                <a:noFill/>
              </a:rPr>
              <a:t>，求待测电阻的阻值。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三次测量某定值电阻数据分别为：</a:t>
            </a:r>
            <a:r>
              <a:rPr lang="en-US" altLang="zh-CN" sz="100">
                <a:noFill/>
              </a:rPr>
              <a:t>$$R_1=10\Omega$$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$$R_2=10.2\Omega$$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$$R_3=9.8\Omega$$</a:t>
            </a:r>
            <a:r>
              <a:rPr lang="zh-CN" altLang="en-US" sz="100">
                <a:noFill/>
              </a:rPr>
              <a:t>，求该电阻的最终阻值。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简述测定值电阻和测小灯泡电阻时，多次测量目的不同的原因。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伏安法；</a:t>
            </a:r>
            <a:r>
              <a:rPr lang="en-US" altLang="zh-CN" sz="100">
                <a:noFill/>
              </a:rPr>
              <a:t>$$R=\frac{U}{I}$$ 2. </a:t>
            </a:r>
            <a:r>
              <a:rPr lang="zh-CN" altLang="en-US" sz="100">
                <a:noFill/>
              </a:rPr>
              <a:t>电压；电流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保护；调节</a:t>
            </a:r>
            <a:r>
              <a:rPr lang="en-US" altLang="zh-CN" sz="100">
                <a:noFill/>
              </a:rPr>
              <a:t> 4. </a:t>
            </a:r>
            <a:r>
              <a:rPr lang="zh-CN" altLang="en-US" sz="100">
                <a:noFill/>
              </a:rPr>
              <a:t>求平均值</a:t>
            </a:r>
            <a:r>
              <a:rPr lang="en-US" altLang="zh-CN" sz="100">
                <a:noFill/>
              </a:rPr>
              <a:t> 5. </a:t>
            </a:r>
            <a:r>
              <a:rPr lang="zh-CN" altLang="en-US" sz="100">
                <a:noFill/>
              </a:rPr>
              <a:t>温度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断开；最大阻值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7.B 8.B 9.A 10.B 11.D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12.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）滑动变阻器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）串；并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）高；大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）分度值小、不超量程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解：由</a:t>
            </a:r>
            <a:r>
              <a:rPr lang="en-US" altLang="zh-CN" sz="100">
                <a:noFill/>
              </a:rPr>
              <a:t>$$R=\frac{U}{I}=\frac{4.5\text{V}}{0.3\text{A}}=15\Omega$$</a:t>
            </a:r>
            <a:r>
              <a:rPr lang="zh-CN" altLang="en-US" sz="100">
                <a:noFill/>
              </a:rPr>
              <a:t>，答：待测电阻阻值为</a:t>
            </a:r>
            <a:r>
              <a:rPr lang="en-US" altLang="zh-CN" sz="100">
                <a:noFill/>
              </a:rPr>
              <a:t>15Ω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解：</a:t>
            </a:r>
            <a:r>
              <a:rPr lang="en-US" altLang="zh-CN" sz="100">
                <a:noFill/>
              </a:rPr>
              <a:t>$$R=\frac{10\Omega+10.2\Omega+9.8\Omega}{3}=10\Omega$$</a:t>
            </a:r>
            <a:r>
              <a:rPr lang="zh-CN" altLang="en-US" sz="100">
                <a:noFill/>
              </a:rPr>
              <a:t>，答：电阻最终阻值为</a:t>
            </a:r>
            <a:r>
              <a:rPr lang="en-US" altLang="zh-CN" sz="100">
                <a:noFill/>
              </a:rPr>
              <a:t>10Ω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答：定值电阻阻值几乎不受温度影响，阻值固定，多次测量求平均值可以减小实验误差；小灯泡灯丝电阻随温度升高而增大，不同电压下灯丝温度不同、阻值不同，求平均值无意义，多次测量是为了探究灯丝电阻随温度变化的规律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3555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测量小灯泡的电阻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3895" y="1666240"/>
          <a:ext cx="7738888" cy="2103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409081"/>
                <a:gridCol w="1610176"/>
                <a:gridCol w="1442911"/>
                <a:gridCol w="1643763"/>
                <a:gridCol w="1632957"/>
              </a:tblGrid>
              <a:tr h="61200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实验次数</a:t>
                      </a:r>
                      <a:r>
                        <a:rPr lang="en-US" altLang="zh-CN" sz="2200" u="sng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  </a:t>
                      </a:r>
                      <a:endParaRPr lang="en-US" altLang="zh-CN" sz="2200" b="1" i="0" u="sng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电压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U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/V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电流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I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/A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电阻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R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/Ω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电阻平均值</a:t>
                      </a: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R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/Ω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endParaRPr lang="en-US" altLang="zh-CN" sz="2200" b="1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 rowSpan="3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endParaRPr lang="en-US" altLang="zh-CN" sz="2200" b="1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3</a:t>
                      </a:r>
                      <a:endParaRPr lang="en-US" altLang="zh-CN" sz="2200" b="1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T w="12700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83895" y="83661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实验记录：</a:t>
            </a:r>
            <a:endParaRPr lang="zh-CN" altLang="en-US"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769620" y="4207510"/>
            <a:ext cx="72840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</a:rPr>
              <a:t>讨论：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你发现了什么？为什么会出现这样的结果呢？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 title=""/>
          <p:cNvGrpSpPr/>
          <p:nvPr>
            <p:custDataLst>
              <p:tags r:id="rId10"/>
            </p:custDataLst>
          </p:nvPr>
        </p:nvGrpSpPr>
        <p:grpSpPr>
          <a:xfrm>
            <a:off x="6907217" y="2544704"/>
            <a:ext cx="1366520" cy="1280321"/>
            <a:chOff x="9570" y="3906"/>
            <a:chExt cx="2152" cy="2186"/>
          </a:xfrm>
        </p:grpSpPr>
        <p:cxnSp>
          <p:nvCxnSpPr>
            <p:cNvPr id="9" name="直接连接符 8"/>
            <p:cNvCxnSpPr/>
            <p:nvPr>
              <p:custDataLst>
                <p:tags r:id="rId11"/>
              </p:custDataLst>
            </p:nvPr>
          </p:nvCxnSpPr>
          <p:spPr>
            <a:xfrm>
              <a:off x="9570" y="3906"/>
              <a:ext cx="2152" cy="218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12"/>
              </p:custDataLst>
            </p:nvPr>
          </p:nvCxnSpPr>
          <p:spPr>
            <a:xfrm flipH="1">
              <a:off x="9570" y="3906"/>
              <a:ext cx="2152" cy="218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3555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测量小灯泡的电阻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699135" y="81438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717550" y="1334770"/>
            <a:ext cx="3895090" cy="2158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小灯泡的阻值会受灯丝温度变化的影响。灯丝温度越高，阻值越大，灯丝温度越低，阻值越小。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4728210" y="1223645"/>
            <a:ext cx="4079875" cy="3577590"/>
            <a:chOff x="8114" y="1926"/>
            <a:chExt cx="6425" cy="5634"/>
          </a:xfrm>
        </p:grpSpPr>
        <p:sp>
          <p:nvSpPr>
            <p:cNvPr id="8" name="直接连接符 19471"/>
            <p:cNvSpPr/>
            <p:nvPr>
              <p:custDataLst>
                <p:tags r:id="rId10"/>
              </p:custDataLst>
            </p:nvPr>
          </p:nvSpPr>
          <p:spPr>
            <a:xfrm flipV="1">
              <a:off x="8557" y="2388"/>
              <a:ext cx="2" cy="4553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lg"/>
            </a:ln>
          </p:spPr>
          <p:txBody>
            <a:bodyPr/>
            <a:lstStyle/>
            <a:p/>
          </p:txBody>
        </p:sp>
        <p:sp>
          <p:nvSpPr>
            <p:cNvPr id="9" name="直接连接符 19472"/>
            <p:cNvSpPr/>
            <p:nvPr>
              <p:custDataLst>
                <p:tags r:id="rId11"/>
              </p:custDataLst>
            </p:nvPr>
          </p:nvSpPr>
          <p:spPr>
            <a:xfrm rot="5400000" flipH="1" flipV="1">
              <a:off x="11050" y="4447"/>
              <a:ext cx="0" cy="4989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arrow" w="med" len="lg"/>
            </a:ln>
          </p:spPr>
          <p:txBody>
            <a:bodyPr/>
            <a:lstStyle/>
            <a:p/>
          </p:txBody>
        </p:sp>
        <p:sp>
          <p:nvSpPr>
            <p:cNvPr id="10" name="文本框 19516"/>
            <p:cNvSpPr txBox="1"/>
            <p:nvPr>
              <p:custDataLst>
                <p:tags r:id="rId12"/>
              </p:custDataLst>
            </p:nvPr>
          </p:nvSpPr>
          <p:spPr>
            <a:xfrm>
              <a:off x="8609" y="1926"/>
              <a:ext cx="1148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I </a:t>
              </a:r>
              <a:r>
                <a:rPr lang="en-US" altLang="zh-CN" sz="2000" b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/A</a:t>
              </a:r>
              <a:endParaRPr lang="en-US" altLang="zh-CN" sz="20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1" name="文本框 19518"/>
            <p:cNvSpPr txBox="1"/>
            <p:nvPr>
              <p:custDataLst>
                <p:tags r:id="rId13"/>
              </p:custDataLst>
            </p:nvPr>
          </p:nvSpPr>
          <p:spPr>
            <a:xfrm>
              <a:off x="8114" y="6932"/>
              <a:ext cx="351" cy="62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O</a:t>
              </a:r>
              <a:endParaRPr lang="en-US" altLang="zh-CN" sz="2000" b="1" i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grpSp>
          <p:nvGrpSpPr>
            <p:cNvPr id="12" name="组合 11"/>
            <p:cNvGrpSpPr/>
            <p:nvPr>
              <p:custDataLst>
                <p:tags r:id="rId14"/>
              </p:custDataLst>
            </p:nvPr>
          </p:nvGrpSpPr>
          <p:grpSpPr>
            <a:xfrm>
              <a:off x="8576" y="2689"/>
              <a:ext cx="4252" cy="4252"/>
              <a:chOff x="9007" y="1440"/>
              <a:chExt cx="4648" cy="4252"/>
            </a:xfrm>
          </p:grpSpPr>
          <p:grpSp>
            <p:nvGrpSpPr>
              <p:cNvPr id="14" name="组合 13"/>
              <p:cNvGrpSpPr/>
              <p:nvPr>
                <p:custDataLst>
                  <p:tags r:id="rId15"/>
                </p:custDataLst>
              </p:nvPr>
            </p:nvGrpSpPr>
            <p:grpSpPr>
              <a:xfrm>
                <a:off x="9007" y="1440"/>
                <a:ext cx="4649" cy="4252"/>
                <a:chOff x="1870" y="3883"/>
                <a:chExt cx="4680" cy="4244"/>
              </a:xfrm>
            </p:grpSpPr>
            <p:sp>
              <p:nvSpPr>
                <p:cNvPr id="38" name="直接连接符 19493"/>
                <p:cNvSpPr/>
                <p:nvPr>
                  <p:custDataLst>
                    <p:tags r:id="rId16"/>
                  </p:custDataLst>
                </p:nvPr>
              </p:nvSpPr>
              <p:spPr>
                <a:xfrm flipH="1">
                  <a:off x="187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9" name="直接连接符 19494"/>
                <p:cNvSpPr/>
                <p:nvPr>
                  <p:custDataLst>
                    <p:tags r:id="rId17"/>
                  </p:custDataLst>
                </p:nvPr>
              </p:nvSpPr>
              <p:spPr>
                <a:xfrm flipH="1">
                  <a:off x="213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0" name="直接连接符 19495"/>
                <p:cNvSpPr/>
                <p:nvPr>
                  <p:custDataLst>
                    <p:tags r:id="rId18"/>
                  </p:custDataLst>
                </p:nvPr>
              </p:nvSpPr>
              <p:spPr>
                <a:xfrm flipH="1">
                  <a:off x="239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1" name="直接连接符 19496"/>
                <p:cNvSpPr/>
                <p:nvPr>
                  <p:custDataLst>
                    <p:tags r:id="rId19"/>
                  </p:custDataLst>
                </p:nvPr>
              </p:nvSpPr>
              <p:spPr>
                <a:xfrm flipH="1">
                  <a:off x="265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2" name="直接连接符 19497"/>
                <p:cNvSpPr/>
                <p:nvPr>
                  <p:custDataLst>
                    <p:tags r:id="rId20"/>
                  </p:custDataLst>
                </p:nvPr>
              </p:nvSpPr>
              <p:spPr>
                <a:xfrm flipH="1">
                  <a:off x="291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3" name="直接连接符 19498"/>
                <p:cNvSpPr/>
                <p:nvPr>
                  <p:custDataLst>
                    <p:tags r:id="rId21"/>
                  </p:custDataLst>
                </p:nvPr>
              </p:nvSpPr>
              <p:spPr>
                <a:xfrm flipH="1">
                  <a:off x="317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4" name="直接连接符 19499"/>
                <p:cNvSpPr/>
                <p:nvPr>
                  <p:custDataLst>
                    <p:tags r:id="rId22"/>
                  </p:custDataLst>
                </p:nvPr>
              </p:nvSpPr>
              <p:spPr>
                <a:xfrm flipH="1">
                  <a:off x="343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5" name="直接连接符 19500"/>
                <p:cNvSpPr/>
                <p:nvPr>
                  <p:custDataLst>
                    <p:tags r:id="rId23"/>
                  </p:custDataLst>
                </p:nvPr>
              </p:nvSpPr>
              <p:spPr>
                <a:xfrm flipH="1">
                  <a:off x="369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6" name="直接连接符 19501"/>
                <p:cNvSpPr/>
                <p:nvPr>
                  <p:custDataLst>
                    <p:tags r:id="rId24"/>
                  </p:custDataLst>
                </p:nvPr>
              </p:nvSpPr>
              <p:spPr>
                <a:xfrm flipH="1">
                  <a:off x="395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7" name="直接连接符 19502"/>
                <p:cNvSpPr/>
                <p:nvPr>
                  <p:custDataLst>
                    <p:tags r:id="rId25"/>
                  </p:custDataLst>
                </p:nvPr>
              </p:nvSpPr>
              <p:spPr>
                <a:xfrm flipH="1">
                  <a:off x="421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8" name="直接连接符 19503"/>
                <p:cNvSpPr/>
                <p:nvPr>
                  <p:custDataLst>
                    <p:tags r:id="rId26"/>
                  </p:custDataLst>
                </p:nvPr>
              </p:nvSpPr>
              <p:spPr>
                <a:xfrm flipH="1">
                  <a:off x="447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49" name="直接连接符 19504"/>
                <p:cNvSpPr/>
                <p:nvPr>
                  <p:custDataLst>
                    <p:tags r:id="rId27"/>
                  </p:custDataLst>
                </p:nvPr>
              </p:nvSpPr>
              <p:spPr>
                <a:xfrm flipH="1">
                  <a:off x="473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0" name="直接连接符 19505"/>
                <p:cNvSpPr/>
                <p:nvPr>
                  <p:custDataLst>
                    <p:tags r:id="rId28"/>
                  </p:custDataLst>
                </p:nvPr>
              </p:nvSpPr>
              <p:spPr>
                <a:xfrm flipH="1">
                  <a:off x="499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1" name="直接连接符 19506"/>
                <p:cNvSpPr/>
                <p:nvPr>
                  <p:custDataLst>
                    <p:tags r:id="rId29"/>
                  </p:custDataLst>
                </p:nvPr>
              </p:nvSpPr>
              <p:spPr>
                <a:xfrm flipH="1">
                  <a:off x="525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2" name="直接连接符 19507"/>
                <p:cNvSpPr/>
                <p:nvPr>
                  <p:custDataLst>
                    <p:tags r:id="rId30"/>
                  </p:custDataLst>
                </p:nvPr>
              </p:nvSpPr>
              <p:spPr>
                <a:xfrm flipH="1">
                  <a:off x="551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3" name="直接连接符 19508"/>
                <p:cNvSpPr/>
                <p:nvPr>
                  <p:custDataLst>
                    <p:tags r:id="rId31"/>
                  </p:custDataLst>
                </p:nvPr>
              </p:nvSpPr>
              <p:spPr>
                <a:xfrm flipH="1">
                  <a:off x="577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4" name="直接连接符 19509"/>
                <p:cNvSpPr/>
                <p:nvPr>
                  <p:custDataLst>
                    <p:tags r:id="rId32"/>
                  </p:custDataLst>
                </p:nvPr>
              </p:nvSpPr>
              <p:spPr>
                <a:xfrm flipH="1">
                  <a:off x="603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5" name="直接连接符 19509"/>
                <p:cNvSpPr/>
                <p:nvPr>
                  <p:custDataLst>
                    <p:tags r:id="rId33"/>
                  </p:custDataLst>
                </p:nvPr>
              </p:nvSpPr>
              <p:spPr>
                <a:xfrm flipH="1">
                  <a:off x="6290" y="3883"/>
                  <a:ext cx="0" cy="4245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56" name="直接连接符 19509"/>
                <p:cNvSpPr/>
                <p:nvPr>
                  <p:custDataLst>
                    <p:tags r:id="rId34"/>
                  </p:custDataLst>
                </p:nvPr>
              </p:nvSpPr>
              <p:spPr>
                <a:xfrm flipH="1">
                  <a:off x="6550" y="3883"/>
                  <a:ext cx="0" cy="4245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grpSp>
            <p:nvGrpSpPr>
              <p:cNvPr id="15" name="组合 14"/>
              <p:cNvGrpSpPr/>
              <p:nvPr>
                <p:custDataLst>
                  <p:tags r:id="rId35"/>
                </p:custDataLst>
              </p:nvPr>
            </p:nvGrpSpPr>
            <p:grpSpPr>
              <a:xfrm>
                <a:off x="9007" y="1440"/>
                <a:ext cx="4649" cy="4252"/>
                <a:chOff x="9066" y="875"/>
                <a:chExt cx="4544" cy="4338"/>
              </a:xfrm>
            </p:grpSpPr>
            <p:sp>
              <p:nvSpPr>
                <p:cNvPr id="19" name="直接连接符 19473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9066" y="1357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0" name="直接连接符 19474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9066" y="1116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1" name="直接连接符 19475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9066" y="1839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2" name="直接连接符 19476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9066" y="2080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3" name="直接连接符 19477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9066" y="2321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4" name="直接连接符 19478"/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9066" y="2562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5" name="直接连接符 19479"/>
                <p:cNvSpPr/>
                <p:nvPr>
                  <p:custDataLst>
                    <p:tags r:id="rId42"/>
                  </p:custDataLst>
                </p:nvPr>
              </p:nvSpPr>
              <p:spPr>
                <a:xfrm>
                  <a:off x="9066" y="2803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6" name="直接连接符 19480"/>
                <p:cNvSpPr/>
                <p:nvPr>
                  <p:custDataLst>
                    <p:tags r:id="rId43"/>
                  </p:custDataLst>
                </p:nvPr>
              </p:nvSpPr>
              <p:spPr>
                <a:xfrm>
                  <a:off x="9066" y="3044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7" name="直接连接符 19481"/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9066" y="3285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8" name="直接连接符 19482"/>
                <p:cNvSpPr/>
                <p:nvPr>
                  <p:custDataLst>
                    <p:tags r:id="rId45"/>
                  </p:custDataLst>
                </p:nvPr>
              </p:nvSpPr>
              <p:spPr>
                <a:xfrm>
                  <a:off x="9066" y="3526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29" name="直接连接符 19483"/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9066" y="3767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0" name="直接连接符 19484"/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9066" y="4008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1" name="直接连接符 19485"/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9066" y="4249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2" name="直接连接符 19487"/>
                <p:cNvSpPr/>
                <p:nvPr>
                  <p:custDataLst>
                    <p:tags r:id="rId49"/>
                  </p:custDataLst>
                </p:nvPr>
              </p:nvSpPr>
              <p:spPr>
                <a:xfrm>
                  <a:off x="9066" y="4490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3" name="直接连接符 19488"/>
                <p:cNvSpPr/>
                <p:nvPr>
                  <p:custDataLst>
                    <p:tags r:id="rId50"/>
                  </p:custDataLst>
                </p:nvPr>
              </p:nvSpPr>
              <p:spPr>
                <a:xfrm>
                  <a:off x="9066" y="4731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4" name="直接连接符 19489"/>
                <p:cNvSpPr/>
                <p:nvPr>
                  <p:custDataLst>
                    <p:tags r:id="rId51"/>
                  </p:custDataLst>
                </p:nvPr>
              </p:nvSpPr>
              <p:spPr>
                <a:xfrm>
                  <a:off x="9066" y="4972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5" name="直接连接符 19490"/>
                <p:cNvSpPr/>
                <p:nvPr>
                  <p:custDataLst>
                    <p:tags r:id="rId52"/>
                  </p:custDataLst>
                </p:nvPr>
              </p:nvSpPr>
              <p:spPr>
                <a:xfrm>
                  <a:off x="9066" y="5213"/>
                  <a:ext cx="4545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6" name="直接连接符 19473"/>
                <p:cNvSpPr/>
                <p:nvPr>
                  <p:custDataLst>
                    <p:tags r:id="rId53"/>
                  </p:custDataLst>
                </p:nvPr>
              </p:nvSpPr>
              <p:spPr>
                <a:xfrm>
                  <a:off x="9066" y="1598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  <p:sp>
              <p:nvSpPr>
                <p:cNvPr id="37" name="直接连接符 19473"/>
                <p:cNvSpPr/>
                <p:nvPr>
                  <p:custDataLst>
                    <p:tags r:id="rId54"/>
                  </p:custDataLst>
                </p:nvPr>
              </p:nvSpPr>
              <p:spPr>
                <a:xfrm>
                  <a:off x="9066" y="875"/>
                  <a:ext cx="4545" cy="0"/>
                </a:xfrm>
                <a:prstGeom prst="line">
                  <a:avLst/>
                </a:prstGeom>
                <a:ln w="127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</p:grpSp>
        <p:sp>
          <p:nvSpPr>
            <p:cNvPr id="13" name="文本框 19517"/>
            <p:cNvSpPr txBox="1"/>
            <p:nvPr>
              <p:custDataLst>
                <p:tags r:id="rId55"/>
              </p:custDataLst>
            </p:nvPr>
          </p:nvSpPr>
          <p:spPr>
            <a:xfrm>
              <a:off x="13428" y="6375"/>
              <a:ext cx="1111" cy="111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 </a:t>
              </a:r>
              <a:r>
                <a:rPr lang="en-US" altLang="zh-CN" sz="2000" b="1" i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U</a:t>
              </a:r>
              <a:r>
                <a:rPr lang="en-US" altLang="zh-CN" sz="2000" b="1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rPr>
                <a:t>/V</a:t>
              </a:r>
              <a:endParaRPr lang="en-US" altLang="zh-CN" sz="20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57" name="任意多边形 59" title=""/>
          <p:cNvSpPr/>
          <p:nvPr>
            <p:custDataLst>
              <p:tags r:id="rId56"/>
            </p:custDataLst>
          </p:nvPr>
        </p:nvSpPr>
        <p:spPr bwMode="auto">
          <a:xfrm>
            <a:off x="5013325" y="2261870"/>
            <a:ext cx="2711450" cy="2160270"/>
          </a:xfrm>
          <a:custGeom>
            <a:gdLst>
              <a:gd name="connisteX0" fmla="*/ 0 w 2711638"/>
              <a:gd name="connsiteY0" fmla="*/ 2160582 h 2160582"/>
              <a:gd name="connisteX1" fmla="*/ 76200 w 2711638"/>
              <a:gd name="connsiteY1" fmla="*/ 1848797 h 2160582"/>
              <a:gd name="connisteX2" fmla="*/ 189865 w 2711638"/>
              <a:gd name="connsiteY2" fmla="*/ 1575112 h 2160582"/>
              <a:gd name="connisteX3" fmla="*/ 311785 w 2711638"/>
              <a:gd name="connsiteY3" fmla="*/ 1376992 h 2160582"/>
              <a:gd name="connisteX4" fmla="*/ 532130 w 2711638"/>
              <a:gd name="connsiteY4" fmla="*/ 1126167 h 2160582"/>
              <a:gd name="connisteX5" fmla="*/ 867410 w 2711638"/>
              <a:gd name="connsiteY5" fmla="*/ 844862 h 2160582"/>
              <a:gd name="connisteX6" fmla="*/ 1437640 w 2711638"/>
              <a:gd name="connsiteY6" fmla="*/ 472117 h 2160582"/>
              <a:gd name="connisteX7" fmla="*/ 1917065 w 2711638"/>
              <a:gd name="connsiteY7" fmla="*/ 251137 h 2160582"/>
              <a:gd name="connisteX8" fmla="*/ 2297430 w 2711638"/>
              <a:gd name="connsiteY8" fmla="*/ 106992 h 2160582"/>
              <a:gd name="connisteX9" fmla="*/ 2662555 w 2711638"/>
              <a:gd name="connsiteY9" fmla="*/ 15552 h 2160582"/>
              <a:gd name="connisteX10" fmla="*/ 2700655 w 2711638"/>
              <a:gd name="connsiteY10" fmla="*/ 312 h 2160582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</a:cxnLst>
            <a:rect l="l" t="t" r="r" b="b"/>
            <a:pathLst>
              <a:path w="2711638" h="2160583">
                <a:moveTo>
                  <a:pt x="0" y="2160583"/>
                </a:moveTo>
                <a:cubicBezTo>
                  <a:pt x="12700" y="2103433"/>
                  <a:pt x="38100" y="1965638"/>
                  <a:pt x="76200" y="1848798"/>
                </a:cubicBezTo>
                <a:cubicBezTo>
                  <a:pt x="114300" y="1731958"/>
                  <a:pt x="142875" y="1669728"/>
                  <a:pt x="189865" y="1575113"/>
                </a:cubicBezTo>
                <a:cubicBezTo>
                  <a:pt x="236855" y="1480498"/>
                  <a:pt x="243205" y="1466528"/>
                  <a:pt x="311785" y="1376993"/>
                </a:cubicBezTo>
                <a:cubicBezTo>
                  <a:pt x="380365" y="1287458"/>
                  <a:pt x="421005" y="1232848"/>
                  <a:pt x="532130" y="1126168"/>
                </a:cubicBezTo>
                <a:cubicBezTo>
                  <a:pt x="643255" y="1019488"/>
                  <a:pt x="686435" y="975673"/>
                  <a:pt x="867410" y="844863"/>
                </a:cubicBezTo>
                <a:cubicBezTo>
                  <a:pt x="1048385" y="714053"/>
                  <a:pt x="1227455" y="590863"/>
                  <a:pt x="1437640" y="472118"/>
                </a:cubicBezTo>
                <a:cubicBezTo>
                  <a:pt x="1647825" y="353373"/>
                  <a:pt x="1744980" y="324163"/>
                  <a:pt x="1917065" y="251138"/>
                </a:cubicBezTo>
                <a:cubicBezTo>
                  <a:pt x="2089150" y="178113"/>
                  <a:pt x="2148205" y="153983"/>
                  <a:pt x="2297430" y="106993"/>
                </a:cubicBezTo>
                <a:cubicBezTo>
                  <a:pt x="2446655" y="60003"/>
                  <a:pt x="2581910" y="37143"/>
                  <a:pt x="2662555" y="15553"/>
                </a:cubicBezTo>
                <a:cubicBezTo>
                  <a:pt x="2743200" y="-6037"/>
                  <a:pt x="2700020" y="1583"/>
                  <a:pt x="2700655" y="313"/>
                </a:cubicBezTo>
              </a:path>
            </a:pathLst>
          </a:custGeom>
          <a:noFill/>
          <a:ln w="28575">
            <a:solidFill>
              <a:srgbClr val="00808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8" name="椭圆 57" title=""/>
          <p:cNvSpPr>
            <a:spLocks noChangeArrowheads="1"/>
          </p:cNvSpPr>
          <p:nvPr>
            <p:custDataLst>
              <p:tags r:id="rId57"/>
            </p:custDataLst>
          </p:nvPr>
        </p:nvSpPr>
        <p:spPr bwMode="auto">
          <a:xfrm>
            <a:off x="7673780" y="2212078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59" name="椭圆 58" title=""/>
          <p:cNvSpPr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5420800" y="3416673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0" name="椭圆 59" title=""/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5870380" y="3023608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1" name="椭圆 60" title=""/>
          <p:cNvSpPr>
            <a:spLocks noChangeArrowheads="1"/>
          </p:cNvSpPr>
          <p:nvPr>
            <p:custDataLst>
              <p:tags r:id="rId60"/>
            </p:custDataLst>
          </p:nvPr>
        </p:nvSpPr>
        <p:spPr bwMode="auto">
          <a:xfrm>
            <a:off x="6326310" y="2726428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2" name="椭圆 61" title=""/>
          <p:cNvSpPr>
            <a:spLocks noChangeArrowheads="1"/>
          </p:cNvSpPr>
          <p:nvPr>
            <p:custDataLst>
              <p:tags r:id="rId61"/>
            </p:custDataLst>
          </p:nvPr>
        </p:nvSpPr>
        <p:spPr bwMode="auto">
          <a:xfrm>
            <a:off x="6778430" y="2502908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3" name="椭圆 62" title=""/>
          <p:cNvSpPr>
            <a:spLocks noChangeArrowheads="1"/>
          </p:cNvSpPr>
          <p:nvPr>
            <p:custDataLst>
              <p:tags r:id="rId62"/>
            </p:custDataLst>
          </p:nvPr>
        </p:nvSpPr>
        <p:spPr bwMode="auto">
          <a:xfrm>
            <a:off x="7228645" y="2327648"/>
            <a:ext cx="90000" cy="90000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1_1#6d5d76b4c?vcp=1&amp;vis=1&amp;pid=54b29c76d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805157"/>
                <a:ext cx="8065008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1.小荣用伏安法测量未知电阻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x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的阻值，已知电源电压为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滑动变阻器最大阻值为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4_BD.1_1#6d5d76b4c?vcp=1&amp;vis=1&amp;pid=54b29c76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805157"/>
                <a:ext cx="8065008" cy="1033399"/>
              </a:xfrm>
              <a:prstGeom prst="rect">
                <a:avLst/>
              </a:prstGeom>
              <a:blipFill rotWithShape="1">
                <a:blip r:embed="rId6"/>
                <a:stretch>
                  <a:fillRect l="-5" t="-59" r="-3981" b="-56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4_BD.1_2#6d5d76b4c?vcp=1&amp;vis=1&amp;pid=54b29c76d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4520" y="1976859"/>
            <a:ext cx="5394960" cy="225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2_1#bcc981a4f?vcp=1&amp;vis=1&amp;pid=6d5d76b4c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965431"/>
            <a:ext cx="8065008" cy="6895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6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（1）用伏安法测电阻的实验原理是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</a:t>
            </a:r>
            <a:r>
              <a:rPr lang="en-US" altLang="zh-CN" sz="3600" b="0" i="0" u="sng" kern="0" spc="-99900">
                <a:solidFill>
                  <a:srgbClr val="FF00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>
              <a:solidFill>
                <a:srgbClr val="000000"/>
              </a:solidFill>
            </a:endParaRPr>
          </a:p>
        </p:txBody>
      </p:sp>
      <mc:AlternateContent>
        <mc:Choice Requires="a14">
          <p:sp>
            <p:nvSpPr>
              <p:cNvPr id="3" name="QB_5_AN.3_1#bcc981a4f.blank?vcp=1&amp;vis=1&amp;pid=6d5d76b4c&amp;color=0,0,0&amp;vpa=1&amp;vtp=1&amp;bbb=1&amp;rh=40.74504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38509" y="1072871"/>
                <a:ext cx="920496" cy="51746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1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f>
                        <m:fPr>
                          <m:type m:val="bar"/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U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den>
                      </m:f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3_1#bcc981a4f.blank?vcp=1&amp;vis=1&amp;pid=6d5d76b4c&amp;color=0,0,0&amp;vpa=1&amp;vtp=1&amp;bbb=1&amp;rh=40.74504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38509" y="1072871"/>
                <a:ext cx="920496" cy="517462"/>
              </a:xfrm>
              <a:prstGeom prst="rect">
                <a:avLst/>
              </a:prstGeom>
              <a:blipFill rotWithShape="1">
                <a:blip r:embed="rId7"/>
                <a:stretch>
                  <a:fillRect l="-7" t="-69" r="48" b="-5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5_BD.2_2#bcc981a4f?vcp=1&amp;vis=1&amp;visfb=1&amp;pid=6d5d76b4c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6232" y="1791946"/>
            <a:ext cx="5440680" cy="227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10198100" y="11468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4_1#692c25a86?vcp=1&amp;vis=1&amp;pid=6d5d76b4c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19604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（2）请在图甲中添加一根导线帮小荣把电路连接完整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（要求导线不能交叉，滑片向右移动时电流表示数变小）；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在此实验中，滑动变阻器在电路中的两个作用是：①保护电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路；②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5_AN.5_1#692c25a86.blank?vcp=1&amp;vis=1&amp;pid=6d5d76b4c&amp;color=0,0,0&amp;vpa=2&amp;vtp=1&amp;bbb=1" title=""/>
          <p:cNvSpPr/>
          <p:nvPr>
            <p:custDataLst>
              <p:tags r:id="rId5"/>
            </p:custDataLst>
          </p:nvPr>
        </p:nvSpPr>
        <p:spPr>
          <a:xfrm>
            <a:off x="1470565" y="1871599"/>
            <a:ext cx="3573463" cy="4406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改变待测电阻两端的电压</a:t>
            </a:r>
            <a:endParaRPr lang="en-US" altLang="zh-CN" sz="2400"/>
          </a:p>
        </p:txBody>
      </p:sp>
      <p:pic>
        <p:nvPicPr>
          <p:cNvPr id="4" name="QB_5_BD.4_2#692c25a86?htil=1&amp;vcp=1&amp;vis=1&amp;visfb=1&amp;pid=6d5d76b4c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064" y="2867595"/>
            <a:ext cx="3986784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AN.6_1#692c25a86?htil=1&amp;vcp=1&amp;vis=1&amp;pid=6d5d76b4c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4562856" y="2372676"/>
            <a:ext cx="4032504" cy="4502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6" name="QB_5_AN.6_2#692c25a86?htil=1&amp;vcp=1&amp;vis=1&amp;pid=6d5d76b4c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7528" y="2949891"/>
            <a:ext cx="2414016" cy="156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7_1#e3f2c5003?vcp=1&amp;vis=1&amp;pid=6d5d76b4c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24995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（3）检查电路连接无误后，闭合开关后发现电压表和电流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表均无示数，导致这一现象的原因可能是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（填字母）。</a:t>
            </a:r>
            <a:endParaRPr lang="en-US" altLang="zh-CN" sz="2400"/>
          </a:p>
        </p:txBody>
      </p:sp>
      <p:sp>
        <p:nvSpPr>
          <p:cNvPr id="3" name="QC_5_AN.8_1#e3f2c5003.blank?vcp=1&amp;vis=1&amp;pid=6d5d76b4c&amp;color=0,0,0&amp;vpa=3&amp;vtp=1" title=""/>
          <p:cNvSpPr/>
          <p:nvPr>
            <p:custDataLst>
              <p:tags r:id="rId5"/>
            </p:custDataLst>
          </p:nvPr>
        </p:nvSpPr>
        <p:spPr>
          <a:xfrm>
            <a:off x="6017165" y="1034265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5_BD.7_2#e3f2c5003.choices?vcp=1&amp;vis=1&amp;pid=6d5d76b4c&amp;color=0,0,0&amp;vtp=1&amp;bb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569696"/>
                <a:ext cx="8065008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电压表断路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x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断路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  <a:tabLst>
                    <a:tab pos="413956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滑动变阻器断路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电压表短路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5_BD.7_2#e3f2c5003.choices?vcp=1&amp;vis=1&amp;pid=6d5d76b4c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569696"/>
                <a:ext cx="8065008" cy="1033399"/>
              </a:xfrm>
              <a:prstGeom prst="rect">
                <a:avLst/>
              </a:prstGeom>
              <a:blipFill rotWithShape="1">
                <a:blip r:embed="rId8"/>
                <a:stretch>
                  <a:fillRect l="-5" t="-59" r="3" b="-56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C_5_BD.7_3#e3f2c5003?vcp=1&amp;vis=1&amp;visfb=1&amp;pid=6d5d76b4c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68880" y="2736826"/>
            <a:ext cx="4206240" cy="176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9_1#79888b7a2?vcp=1&amp;vis=1&amp;pid=6d5d76b4c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180632"/>
                <a:ext cx="8065008" cy="2709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（4）排除故障后，小荣继续进行实验，将电压表和电流表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测得的数据记录在如下表中。老师看完数据后，发现有一组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数据不是本实验中测得的，它是第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组。第2次实验时电流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表示数如图乙所示，记为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A。由表中的数据计算出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x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阻值为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。（最后一空结果保留1位小数）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BD.9_1#79888b7a2?vcp=1&amp;vis=1&amp;pid=6d5d76b4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180632"/>
                <a:ext cx="8065008" cy="2709799"/>
              </a:xfrm>
              <a:prstGeom prst="rect">
                <a:avLst/>
              </a:prstGeom>
              <a:blipFill rotWithShape="1">
                <a:blip r:embed="rId6"/>
                <a:stretch>
                  <a:fillRect l="-5" t="-6" r="-556" b="-21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10_1#79888b7a2.blank?vcp=1&amp;vis=1&amp;pid=6d5d76b4c&amp;color=0,0,0&amp;vpa=4&amp;vtp=1" title=""/>
          <p:cNvSpPr/>
          <p:nvPr>
            <p:custDataLst>
              <p:tags r:id="rId7"/>
            </p:custDataLst>
          </p:nvPr>
        </p:nvSpPr>
        <p:spPr>
          <a:xfrm>
            <a:off x="5128165" y="2270292"/>
            <a:ext cx="373063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</a:t>
            </a:r>
            <a:endParaRPr lang="en-US" altLang="zh-CN" sz="2400"/>
          </a:p>
        </p:txBody>
      </p:sp>
      <p:sp>
        <p:nvSpPr>
          <p:cNvPr id="5" name="QB_5_AN.11_1#79888b7a2.blank?vcp=1&amp;vis=1&amp;pid=6d5d76b4c&amp;color=0,0,0&amp;vpa=5&amp;vtp=1&amp;bbb=1" title=""/>
          <p:cNvSpPr/>
          <p:nvPr>
            <p:custDataLst>
              <p:tags r:id="rId8"/>
            </p:custDataLst>
          </p:nvPr>
        </p:nvSpPr>
        <p:spPr>
          <a:xfrm>
            <a:off x="3870865" y="2829092"/>
            <a:ext cx="754063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0.30</a:t>
            </a:r>
            <a:endParaRPr lang="en-US" altLang="zh-CN" sz="2400"/>
          </a:p>
        </p:txBody>
      </p:sp>
      <p:sp>
        <p:nvSpPr>
          <p:cNvPr id="6" name="QB_5_AN.13_1#79888b7a2.blank?vcp=1&amp;vis=1&amp;pid=6d5d76b4c&amp;color=0,0,0&amp;vpa=6&amp;vtp=1&amp;bbb=1" title=""/>
          <p:cNvSpPr/>
          <p:nvPr>
            <p:custDataLst>
              <p:tags r:id="rId9"/>
            </p:custDataLst>
          </p:nvPr>
        </p:nvSpPr>
        <p:spPr>
          <a:xfrm>
            <a:off x="1432465" y="3366302"/>
            <a:ext cx="6016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5.1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" name="QB_5_BD.9_2#79888b7a2?colgroup=5,3,2,3,3,3&amp;vcp=1&amp;vis=1&amp;pid=6d5d76b4c&amp;color=0,0,0&amp;vtp=1&amp;bbb=1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39496" y="922158"/>
          <a:ext cx="8010144" cy="1495998"/>
        </p:xfrm>
        <a:graphic>
          <a:graphicData uri="http://schemas.openxmlformats.org/drawingml/2006/table">
            <a:tbl>
              <a:tblPr/>
              <a:tblGrid>
                <a:gridCol w="1773936"/>
                <a:gridCol w="1344168"/>
                <a:gridCol w="859536"/>
                <a:gridCol w="1344168"/>
                <a:gridCol w="1344168"/>
                <a:gridCol w="1344168"/>
              </a:tblGrid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实验序号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电压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U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V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1.9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2.3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I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0.10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100"/>
                        </a:lnSpc>
                      </a:pP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0.36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0.44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QB_5_BD.12_1#79888b7a2?vcp=1&amp;vis=1&amp;visfb=1&amp;pid=6d5d76b4c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7480" y="2556071"/>
            <a:ext cx="3739896" cy="156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4_1#0cf103d08?vcp=1&amp;vis=1&amp;pid=6d5d76b4c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951461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（5）此实验中移动滑动变阻器的滑片，进行多次实验，这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样做的目的是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5_AN.15_1#0cf103d08.blank?vcp=1&amp;vis=1&amp;pid=6d5d76b4c&amp;color=0,0,0&amp;vpa=7&amp;vtp=1&amp;bbb=1" title=""/>
          <p:cNvSpPr/>
          <p:nvPr>
            <p:custDataLst>
              <p:tags r:id="rId5"/>
            </p:custDataLst>
          </p:nvPr>
        </p:nvSpPr>
        <p:spPr>
          <a:xfrm>
            <a:off x="2384964" y="1460731"/>
            <a:ext cx="26590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求平均值减小误差</a:t>
            </a:r>
            <a:endParaRPr lang="en-US" altLang="zh-CN" sz="2400"/>
          </a:p>
        </p:txBody>
      </p:sp>
      <p:pic>
        <p:nvPicPr>
          <p:cNvPr id="4" name="QB_5_BD.14_2#0cf103d08?vcp=1&amp;vis=1&amp;visfb=1&amp;pid=6d5d76b4c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31136" y="2123162"/>
            <a:ext cx="4690872" cy="19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16_1#b3405f48e?vcp=1&amp;vis=1&amp;pid=54b29c76d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85447"/>
                <a:ext cx="8064504" cy="159969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如图甲所示的是小荣“测量小灯泡电阻”的实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验电路，其中电源电压恒定，小灯泡正常发光时的电压为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4_BD.16_1#b3405f48e?vcp=1&amp;vis=1&amp;pid=54b29c76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85447"/>
                <a:ext cx="8064504" cy="1599692"/>
              </a:xfrm>
              <a:prstGeom prst="rect">
                <a:avLst/>
              </a:prstGeom>
              <a:blipFill rotWithShape="1">
                <a:blip r:embed="rId6"/>
                <a:stretch>
                  <a:fillRect l="-5" t="-38" r="-775" b="-39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4_BD.16_1#b3405f48e?vcp=1&amp;vis=1&amp;pid=54b29c76d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631167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O_4_BD.16_2#b3405f48e?vcp=1&amp;vis=1&amp;pid=54b29c76d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15184" y="2298423"/>
            <a:ext cx="3904488" cy="2157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化电流与电压、电阻概念认知，构建电学概念体系，学会用电流表和电压表测量电阻，并加深理解温度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简化电路构建模型，通过实验现象推断电路问题；运用欧姆定律、串并联电路规律进行理论推导；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引导学生从生活、实验里发现电阻测量相关问题，依据实验目的和器材设计实验方案，正确使用测量工具与仪器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7_1#f07cd6155?vcp=1&amp;vis=1&amp;pid=b3405f48e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14911"/>
            <a:ext cx="8065008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1）图甲电路中各个元件功能完好，闭合开关，小灯泡</a:t>
            </a:r>
            <a:endParaRPr lang="en-US" altLang="zh-CN" sz="2400" b="0" i="0" spc="-5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（填“会”或“不会”）发光，电压表</a:t>
            </a:r>
            <a:r>
              <a:rPr lang="en-US" altLang="zh-CN" sz="2400" i="0" spc="-5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（填“有”或“无”）</a:t>
            </a:r>
            <a:endParaRPr lang="en-US" altLang="zh-CN" sz="2400" b="0" i="0" spc="-5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 spc="-5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示数。</a:t>
            </a:r>
            <a:endParaRPr lang="en-US" altLang="zh-CN" sz="2400" spc="-50"/>
          </a:p>
        </p:txBody>
      </p:sp>
      <p:sp>
        <p:nvSpPr>
          <p:cNvPr id="3" name="QB_5_AN.18_1#f07cd6155.blank?vcp=1&amp;vis=1&amp;pid=b3405f48e&amp;color=0,0,0&amp;vpa=8&amp;vtp=1&amp;bbb=1" title=""/>
          <p:cNvSpPr/>
          <p:nvPr>
            <p:custDataLst>
              <p:tags r:id="rId5"/>
            </p:custDataLst>
          </p:nvPr>
        </p:nvSpPr>
        <p:spPr>
          <a:xfrm>
            <a:off x="530765" y="1145771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不会</a:t>
            </a:r>
            <a:endParaRPr lang="en-US" altLang="zh-CN" sz="2400"/>
          </a:p>
        </p:txBody>
      </p:sp>
      <p:sp>
        <p:nvSpPr>
          <p:cNvPr id="4" name="QB_5_AN.20_1#f07cd6155.blank?vcp=1&amp;vis=1&amp;pid=b3405f48e&amp;color=0,0,0&amp;vpa=9&amp;vtp=1" title=""/>
          <p:cNvSpPr/>
          <p:nvPr>
            <p:custDataLst>
              <p:tags r:id="rId6"/>
            </p:custDataLst>
          </p:nvPr>
        </p:nvSpPr>
        <p:spPr>
          <a:xfrm>
            <a:off x="5817140" y="1145771"/>
            <a:ext cx="5127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 spc="-5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有</a:t>
            </a:r>
            <a:endParaRPr lang="en-US" altLang="zh-CN" sz="2400" spc="-50"/>
          </a:p>
        </p:txBody>
      </p:sp>
      <p:pic>
        <p:nvPicPr>
          <p:cNvPr id="5" name="QB_5_BD.19_1#f07cd6155?vcp=1&amp;vis=1&amp;visfb=1&amp;pid=b3405f48e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79192" y="2332967"/>
            <a:ext cx="3794760" cy="209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21_1#9b0d7dc90?htil=2&amp;vcp=1&amp;vis=1&amp;visfb=1&amp;pid=b3405f48e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19832" y="448056"/>
            <a:ext cx="2752032" cy="154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5_BD.21_2#9b0d7dc90?htil=2&amp;vcp=1&amp;vis=1&amp;pid=b3405f48e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02336"/>
                <a:ext cx="4608576" cy="182181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（2）发现电路的错误后，她重新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正确连接电路后闭合开关，移动滑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动变阻器的滑片至某一位置时，电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压表和电流表的示数分别为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5_BD.21_2#9b0d7dc90?htil=2&amp;vcp=1&amp;vis=1&amp;pid=b3405f48e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4608576" cy="1821815"/>
              </a:xfrm>
              <a:prstGeom prst="rect">
                <a:avLst/>
              </a:prstGeom>
              <a:blipFill rotWithShape="1">
                <a:blip r:embed="rId8"/>
                <a:stretch>
                  <a:fillRect l="-8" t="-21" r="-1031" b="-17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22_1#9b0d7dc90.blank?vcp=1&amp;vis=1&amp;pid=b3405f48e&amp;color=0,0,0&amp;vpa=10&amp;vtp=1" title=""/>
          <p:cNvSpPr/>
          <p:nvPr>
            <p:custDataLst>
              <p:tags r:id="rId9"/>
            </p:custDataLst>
          </p:nvPr>
        </p:nvSpPr>
        <p:spPr>
          <a:xfrm>
            <a:off x="4869402" y="2190305"/>
            <a:ext cx="373063" cy="4309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B_5_AN.23_1#9b0d7dc90.blank?vcp=1&amp;vis=1&amp;pid=b3405f48e&amp;color=0,0,0&amp;vpa=11&amp;vtp=1&amp;bbb=1&amp;h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660206"/>
                <a:ext cx="8064000" cy="88531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</a:t>
                </a: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向右移动滑动变阻</a:t>
                </a:r>
                <a:endParaRPr lang="en-US" altLang="zh-CN" sz="2400" b="0" i="0">
                  <a:solidFill>
                    <a:srgbClr val="C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器的滑片，直到电压表示数为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B_5_AN.23_1#9b0d7dc90.blank?vcp=1&amp;vis=1&amp;pid=b3405f48e&amp;color=0,0,0&amp;vpa=11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660206"/>
                <a:ext cx="8064000" cy="885317"/>
              </a:xfrm>
              <a:prstGeom prst="rect">
                <a:avLst/>
              </a:prstGeom>
              <a:blipFill rotWithShape="1">
                <a:blip r:embed="rId12"/>
                <a:stretch>
                  <a:fillRect l="-5" t="-22" r="6" b="-46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5_AN.24_1#9b0d7dc90.blank?vcp=1&amp;vis=1&amp;pid=b3405f48e&amp;color=0,0,0&amp;vpa=12&amp;vtp=1&amp;bbb=1" title=""/>
          <p:cNvSpPr/>
          <p:nvPr>
            <p:custDataLst>
              <p:tags r:id="rId13"/>
            </p:custDataLst>
          </p:nvPr>
        </p:nvSpPr>
        <p:spPr>
          <a:xfrm>
            <a:off x="6499764" y="3130105"/>
            <a:ext cx="1744663" cy="43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电流表示数</a:t>
            </a:r>
            <a:endParaRPr lang="en-US" altLang="zh-CN" sz="2400"/>
          </a:p>
        </p:txBody>
      </p:sp>
      <p:sp>
        <p:nvSpPr>
          <p:cNvPr id="7" name="QB_5_AN.25_1#9b0d7dc90.blank?vcp=1&amp;vis=1&amp;pid=b3405f48e&amp;color=0,0,0&amp;vpa=13&amp;vtp=1&amp;bbb=1" title=""/>
          <p:cNvSpPr/>
          <p:nvPr>
            <p:custDataLst>
              <p:tags r:id="rId14"/>
            </p:custDataLst>
          </p:nvPr>
        </p:nvSpPr>
        <p:spPr>
          <a:xfrm>
            <a:off x="5394865" y="3600006"/>
            <a:ext cx="601663" cy="4309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8.3</a:t>
            </a:r>
            <a:endParaRPr lang="en-US" altLang="zh-CN" sz="2400"/>
          </a:p>
        </p:txBody>
      </p:sp>
      <mc:AlternateContent>
        <mc:Choice Requires="a14">
          <p:sp>
            <p:nvSpPr>
              <p:cNvPr id="8" name="QB_5_BD.21_2#9b0d7dc90?htil=2&amp;vcp=1&amp;vis=1&amp;pid=b3405f48e&amp;color=0,0,0&amp;vtp=1&amp;bt=1&amp;bbb=1&amp;hb=1&amp;hs=1" title=""/>
              <p:cNvSpPr/>
              <p:nvPr>
                <p:custDataLst>
                  <p:tags r:id="rId15"/>
                </p:custDataLst>
              </p:nvPr>
            </p:nvSpPr>
            <p:spPr>
              <a:xfrm>
                <a:off x="539496" y="2223008"/>
                <a:ext cx="8064000" cy="22915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37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，此次测出小灯泡的电阻是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，要测量小灯泡正常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发光时的电阻，接下来应进行的操作是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，并读出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由图乙知小灯泡正常发光时的电阻是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。（最后一空结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果保留1位小数）</a:t>
                </a:r>
                <a:endParaRPr lang="en-US" altLang="zh-CN" sz="2400"/>
              </a:p>
            </p:txBody>
          </p:sp>
        </mc:Choice>
        <mc:Fallback>
          <p:sp>
            <p:nvSpPr>
              <p:cNvPr id="8" name="QB_5_BD.21_2#9b0d7dc90?htil=2&amp;vcp=1&amp;vis=1&amp;pid=b3405f48e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539496" y="2223008"/>
                <a:ext cx="8064000" cy="2291525"/>
              </a:xfrm>
              <a:prstGeom prst="rect">
                <a:avLst/>
              </a:prstGeom>
              <a:blipFill rotWithShape="1">
                <a:blip r:embed="rId17"/>
                <a:stretch>
                  <a:fillRect l="-5" t="-22" r="-1206" b="-13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uiExpand="1" build="p" animBg="1"/>
      <p:bldP spid="6" grpId="0" build="p" animBg="1"/>
      <p:bldP spid="7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26_1#9be3cbccf?htil=3&amp;vcp=1&amp;vis=1&amp;visfb=1&amp;pid=b3405f48e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68396" y="899962"/>
            <a:ext cx="3739285" cy="211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5_BD.26_2#9be3cbccf?htil=3&amp;vcp=1&amp;vis=1&amp;pid=b3405f48e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912662"/>
                <a:ext cx="4169664" cy="21551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（3）由图乙发现小灯泡的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I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U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图像并不是一条直线，说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明流过小灯泡的电流与小灯泡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两端的电压不是正比关系，小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5_BD.26_2#9be3cbccf?htil=3&amp;vcp=1&amp;vis=1&amp;pid=b3405f48e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912662"/>
                <a:ext cx="4169664" cy="2155190"/>
              </a:xfrm>
              <a:prstGeom prst="rect">
                <a:avLst/>
              </a:prstGeom>
              <a:blipFill rotWithShape="1">
                <a:blip r:embed="rId8"/>
                <a:stretch>
                  <a:fillRect l="-9" t="-8" b="-2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27_1#9be3cbccf.blank?vcp=1&amp;vis=1&amp;pid=b3405f48e&amp;color=0,0,0&amp;vpa=14&amp;vtp=1&amp;bbb=1" title=""/>
          <p:cNvSpPr/>
          <p:nvPr>
            <p:custDataLst>
              <p:tags r:id="rId9"/>
            </p:custDataLst>
          </p:nvPr>
        </p:nvSpPr>
        <p:spPr>
          <a:xfrm>
            <a:off x="4518565" y="3079282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增大</a:t>
            </a:r>
            <a:endParaRPr lang="en-US" altLang="zh-CN" sz="2400"/>
          </a:p>
        </p:txBody>
      </p:sp>
      <p:sp>
        <p:nvSpPr>
          <p:cNvPr id="5" name="QB_5_AN.28_1#9be3cbccf.blank?vcp=1&amp;vis=1&amp;pid=b3405f48e&amp;color=0,0,0&amp;vpa=15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3079282"/>
            <a:ext cx="8064000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小灯泡灯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丝的电阻随温度的升高而增大</a:t>
            </a:r>
            <a:endParaRPr lang="en-US" altLang="zh-CN" sz="2400"/>
          </a:p>
        </p:txBody>
      </p:sp>
      <p:sp>
        <p:nvSpPr>
          <p:cNvPr id="6" name="QB_5_BD.26_2#9be3cbccf?htil=3&amp;vcp=1&amp;vis=1&amp;pid=b3405f48e&amp;color=0,0,0&amp;vtp=1&amp;bt=1&amp;bbb=1&amp;hb=1&amp;hs=1" title=""/>
          <p:cNvSpPr/>
          <p:nvPr>
            <p:custDataLst>
              <p:tags r:id="rId11"/>
            </p:custDataLst>
          </p:nvPr>
        </p:nvSpPr>
        <p:spPr>
          <a:xfrm>
            <a:off x="539496" y="3107222"/>
            <a:ext cx="8064000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灯泡灯丝电阻随电压的增大而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，其原因是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29_1#61d8e874e?htil=4&amp;vcp=1&amp;vis=1&amp;visfb=1&amp;pid=b3405f48e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9432" y="899962"/>
            <a:ext cx="3783233" cy="211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29_2#61d8e874e?htil=4&amp;vcp=1&amp;vis=1&amp;pid=b3405f48e&amp;color=0,0,0&amp;mp=1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912662"/>
            <a:ext cx="4059936" cy="21551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（4）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小点对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灯泡的电阻提出了不同看法，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他认为应将所测电阻取平均值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以减小实验误差，你同意他的</a:t>
            </a:r>
            <a:endParaRPr lang="en-US" altLang="zh-CN" sz="2400"/>
          </a:p>
        </p:txBody>
      </p:sp>
      <p:pic>
        <p:nvPicPr>
          <p:cNvPr id="4" name="QB_5_BD.29_2#61d8e874e?htil=4&amp;vcp=1&amp;vis=1&amp;pid=b3405f48e&amp;color=0,0,0&amp;mp=1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9816" y="958382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AN.30_1#61d8e874e.blank?vcp=1&amp;vis=1&amp;pid=b3405f48e&amp;color=0,0,0&amp;mp=1&amp;vpa=16&amp;vtp=1&amp;bbb=1" title=""/>
          <p:cNvSpPr/>
          <p:nvPr>
            <p:custDataLst>
              <p:tags r:id="rId9"/>
            </p:custDataLst>
          </p:nvPr>
        </p:nvSpPr>
        <p:spPr>
          <a:xfrm>
            <a:off x="1775364" y="3079282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不同意</a:t>
            </a:r>
            <a:endParaRPr lang="en-US" altLang="zh-CN" sz="2400"/>
          </a:p>
        </p:txBody>
      </p:sp>
      <p:sp>
        <p:nvSpPr>
          <p:cNvPr id="6" name="QB_5_AN.31_1#61d8e874e.blank?vcp=1&amp;vis=1&amp;pid=b3405f48e&amp;color=0,0,0&amp;mp=1&amp;vpa=17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3079282"/>
            <a:ext cx="8064000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灯丝的电阻随温度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的变化而变化</a:t>
            </a:r>
            <a:endParaRPr lang="en-US" altLang="zh-CN" sz="2400"/>
          </a:p>
        </p:txBody>
      </p:sp>
      <p:sp>
        <p:nvSpPr>
          <p:cNvPr id="7" name="QB_5_BD.29_2#61d8e874e?htil=4&amp;vcp=1&amp;vis=1&amp;pid=b3405f48e&amp;color=0,0,0&amp;mp=1&amp;vtp=1&amp;bbb=1&amp;hb=1&amp;hs=1" title=""/>
          <p:cNvSpPr/>
          <p:nvPr>
            <p:custDataLst>
              <p:tags r:id="rId11"/>
            </p:custDataLst>
          </p:nvPr>
        </p:nvSpPr>
        <p:spPr>
          <a:xfrm>
            <a:off x="539496" y="3107222"/>
            <a:ext cx="8064000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看法吗？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，说说自己的理由：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33_1#830d70701?vcp=1&amp;vis=1&amp;pid=e7ca57dbc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40247"/>
                <a:ext cx="8065008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小荣按如图所示的电路图测量小灯泡的电阻，其中小灯泡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正常发光时的电压为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，滑动变阻器的规格为“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  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实验中电源电压不变。检查无误后，小荣闭合开关就直接记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录了下表中第1次数据。下列说法不正确的是(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33_1#830d70701?vcp=1&amp;vis=1&amp;pid=e7ca57db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40247"/>
                <a:ext cx="8065008" cy="2150999"/>
              </a:xfrm>
              <a:prstGeom prst="rect">
                <a:avLst/>
              </a:prstGeom>
              <a:blipFill rotWithShape="1">
                <a:blip r:embed="rId6"/>
                <a:stretch>
                  <a:fillRect l="-5" t="-8" r="-4272" b="-27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6" name="QC_4_BD.33_2#830d70701?colgroup=7,3,3,3,3,3&amp;vcp=1&amp;vis=1&amp;pid=e7ca57dbc&amp;color=0,0,0&amp;vtp=1&amp;bbb=1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539496" y="2905418"/>
          <a:ext cx="8001000" cy="1496188"/>
        </p:xfrm>
        <a:graphic>
          <a:graphicData uri="http://schemas.openxmlformats.org/drawingml/2006/table">
            <a:tbl>
              <a:tblPr/>
              <a:tblGrid>
                <a:gridCol w="2286000"/>
                <a:gridCol w="1143000"/>
                <a:gridCol w="1143000"/>
                <a:gridCol w="1143000"/>
                <a:gridCol w="1143000"/>
                <a:gridCol w="1143000"/>
              </a:tblGrid>
              <a:tr h="49885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实验次数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U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V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0.9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1.7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2.1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2.5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I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0.16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0.19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0.26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0.28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35_1#830d70701?htil=5&amp;vcp=1&amp;vis=1&amp;pid=e7ca57dbc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77708" y="656662"/>
            <a:ext cx="2295144" cy="2276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35_2#830d70701.choices?htil=5&amp;vcp=1&amp;vis=1&amp;pid=e7ca57dbc&amp;color=0,0,0&amp;vtp=1&amp;bt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610942"/>
                <a:ext cx="5632704" cy="3831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从第1次到第5次实验过程中，滑动变阻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器的滑片逐渐向左滑动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电源电压是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滑动变阻器接入电路的最大阻值和最小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阻值之比是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7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利用本实验的器材，不可以完成“探究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电流与电压关系”实验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BD.35_2#830d70701.choices?htil=5&amp;vcp=1&amp;vis=1&amp;pid=e7ca57db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610942"/>
                <a:ext cx="5632704" cy="3831400"/>
              </a:xfrm>
              <a:prstGeom prst="rect">
                <a:avLst/>
              </a:prstGeom>
              <a:blipFill rotWithShape="1">
                <a:blip r:embed="rId8"/>
                <a:stretch>
                  <a:fillRect l="-7" t="-2" r="-1454" b="-14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N.34_1#830d70701.bracket?vcp=1&amp;vis=1&amp;pid=e7ca57dbc&amp;color=0,0,0&amp;vpa=18&amp;vtp=1&amp;answeroption=B" title=""/>
          <p:cNvSpPr txBox="1"/>
          <p:nvPr>
            <p:custDataLst>
              <p:tags r:id="rId9"/>
            </p:custDataLst>
          </p:nvPr>
        </p:nvSpPr>
        <p:spPr>
          <a:xfrm>
            <a:off x="412496" y="1799662"/>
            <a:ext cx="474489" cy="5693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3700" b="1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  <a:endParaRPr lang="zh-CN" altLang="en-US" sz="3700" b="1">
              <a:solidFill>
                <a:srgbClr val="C00000"/>
              </a:solidFill>
              <a:latin typeface="华文细黑" panose="02010600040101010101" pitchFamily="2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37_1#c014e772f?vcp=1&amp;vis=1&amp;pid=e7ca57dbc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16382"/>
                <a:ext cx="8064504" cy="2158492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在“伏安法测电阻”的实验中，小荣选用电源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（电压不变）、待测定值电阻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x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阻值约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Ω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和符合要求的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滑动变阻器（最大阻值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已知）等器材，连接了图甲所示的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3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实物电路。</a:t>
                </a:r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#1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4_BD.37_1#c014e772f?vcp=1&amp;vis=1&amp;pid=e7ca57dbc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16382"/>
                <a:ext cx="8064504" cy="2158492"/>
              </a:xfrm>
              <a:prstGeom prst="rect">
                <a:avLst/>
              </a:prstGeom>
              <a:blipFill rotWithShape="1">
                <a:blip r:embed="rId6"/>
                <a:stretch>
                  <a:fillRect l="-5" t="-6" r="5" b="-29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4_BD.37_1#c014e772f?vcp=1&amp;vis=1&amp;pid=e7ca57dbc&amp;color=0,0,0&amp;tib=255,255,255&amp;iip=4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607822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O_4_BD.37_2#c014e772f?vcp=1&amp;vis=1&amp;pid=e7ca57dbc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35139" y="2781555"/>
            <a:ext cx="3873722" cy="174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38_1#4cdc49afc?vcp=1&amp;vis=1&amp;pid=c014e772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800585"/>
                <a:ext cx="8065008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（1）小荣在连接电路的过程中，应该将滑动变阻器的滑片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移至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”）端。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38_1#4cdc49afc?vcp=1&amp;vis=1&amp;pid=c014e772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800585"/>
                <a:ext cx="8065008" cy="1033399"/>
              </a:xfrm>
              <a:prstGeom prst="rect">
                <a:avLst/>
              </a:prstGeom>
              <a:blipFill rotWithShape="1">
                <a:blip r:embed="rId6"/>
                <a:stretch>
                  <a:fillRect l="-5" t="-47" r="3" b="-56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39_1#4cdc49afc.blank?vcp=1&amp;vis=1&amp;pid=c014e772f&amp;color=0,0,0&amp;vpa=19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1198308" y="1425995"/>
                <a:ext cx="363792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39_1#4cdc49afc.blank?vcp=1&amp;vis=1&amp;pid=c014e772f&amp;color=0,0,0&amp;vpa=19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1198308" y="1425995"/>
                <a:ext cx="363792" cy="353441"/>
              </a:xfrm>
              <a:prstGeom prst="rect">
                <a:avLst/>
              </a:prstGeom>
              <a:blipFill rotWithShape="1">
                <a:blip r:embed="rId9"/>
                <a:stretch>
                  <a:fillRect l="-17" t="-119" b="-76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5_BD.38_2#4cdc49afc?vcp=1&amp;vis=1&amp;visfb=1&amp;pid=c014e772f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1972286"/>
            <a:ext cx="5029200" cy="226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40_1#e199b9f32?htil=7&amp;vcp=1&amp;vis=1&amp;visfb=1&amp;pid=c014e772f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80834" y="448055"/>
            <a:ext cx="3983866" cy="182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5_BD.40_2#e199b9f32?htil=7&amp;vcp=1&amp;vis=1&amp;pid=c014e772f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02336"/>
                <a:ext cx="3557016" cy="20694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（2）闭合开关，移动滑片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，电流表示数有变化，电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压表指针不动。为找出故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障，小荣断开开关，将滑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5_BD.40_2#e199b9f32?htil=7&amp;vcp=1&amp;vis=1&amp;pid=c014e772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3557016" cy="2069465"/>
              </a:xfrm>
              <a:prstGeom prst="rect">
                <a:avLst/>
              </a:prstGeom>
              <a:blipFill rotWithShape="1">
                <a:blip r:embed="rId8"/>
                <a:stretch>
                  <a:fillRect l="-11" t="-18" r="-1496" b="-24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41_1#e199b9f32.blank?vcp=1&amp;vis=1&amp;pid=c014e772f&amp;color=0,0,0&amp;vpa=20&amp;vtp=1&amp;bbb=1" title=""/>
          <p:cNvSpPr/>
          <p:nvPr>
            <p:custDataLst>
              <p:tags r:id="rId9"/>
            </p:custDataLst>
          </p:nvPr>
        </p:nvSpPr>
        <p:spPr>
          <a:xfrm>
            <a:off x="1165765" y="3499738"/>
            <a:ext cx="2354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电压表内部断路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B_5_BD.40_2#e199b9f32?htil=7&amp;vcp=1&amp;vis=1&amp;pid=c014e772f&amp;color=0,0,0&amp;vtp=1&amp;bt=1&amp;bbb=1&amp;hb=1&amp;hs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464307"/>
                <a:ext cx="8064000" cy="206927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移到最大阻值处，然后拆下电压表，分别换用电压表的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不同测量范围在电源两端试触，电压表均无示数。则故障原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因是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（填“电流表内部短路”“电压表内部断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路”或“定值电阻断路”）。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B_5_BD.40_2#e199b9f32?htil=7&amp;vcp=1&amp;vis=1&amp;pid=c014e772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464307"/>
                <a:ext cx="8064000" cy="2069275"/>
              </a:xfrm>
              <a:prstGeom prst="rect">
                <a:avLst/>
              </a:prstGeom>
              <a:blipFill rotWithShape="1">
                <a:blip r:embed="rId12"/>
                <a:stretch>
                  <a:fillRect l="-5" t="-25" r="-568" b="-24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5_BD.42_1#9b09269e0?htil=8&amp;vcp=1&amp;vis=1&amp;visfb=1&amp;pid=c014e772f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18304" y="448056"/>
            <a:ext cx="3867912" cy="178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O_5_BD.42_2#9b09269e0?htil=8&amp;vcp=1&amp;vis=1&amp;pid=c014e772f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02336"/>
                <a:ext cx="4059936" cy="19646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（3）小荣发现，不补充器材，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利用图乙所示电路也能测出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x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的阻值，请将实验步骤补充完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整。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3" name="QO_5_BD.42_2#9b09269e0?htil=8&amp;vcp=1&amp;vis=1&amp;pid=c014e772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4059936" cy="1964690"/>
              </a:xfrm>
              <a:prstGeom prst="rect">
                <a:avLst/>
              </a:prstGeom>
              <a:blipFill rotWithShape="1">
                <a:blip r:embed="rId8"/>
                <a:stretch>
                  <a:fillRect l="-9" t="-19" r="-3422" b="-21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6_BD.43_1#0f3dc7436?vcp=1&amp;vis=1&amp;pid=9b09269e0&amp;color=0,0,0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3374326"/>
                <a:ext cx="8065008" cy="11811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②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，记录此时电流表示数为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marL="0" marR="0" lvl="0" indent="0" defTabSz="914400" rtl="0" eaLnBrk="1" fontAlgn="auto" latinLnBrk="1" hangingPunct="1">
                  <a:lnSpc>
                    <a:spcPts val="6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③则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x</m:t>
                          </m:r>
                        </m:sub>
                      </m:sSub>
                      <m:r>
                        <m:rPr>
                          <m:sty m:val="p"/>
                        </m:rPr>
                        <a:rPr kumimoji="0" lang="en-US" altLang="zh-CN" sz="2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</m:oMath>
                  </m:oMathPara>
                </a14:m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</a:t>
                </a:r>
                <a:r>
                  <a:rPr kumimoji="0" lang="en-US" altLang="zh-CN" sz="3850" b="0" i="0" u="sng" strike="noStrike" kern="0" cap="none" spc="-99900" normalizeH="0" baseline="0" noProof="0">
                    <a:ln>
                      <a:noFill/>
                    </a:ln>
                    <a:solidFill>
                      <a:srgbClr val="FF00FF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（用字母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kumimoji="0" lang="en-US" altLang="zh-CN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0" lang="en-US" altLang="zh-CN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r>
                  <a:rPr kumimoji="0" lang="en-US" altLang="zh-CN" sz="100" b="0" i="0" u="none" strike="noStrike" kern="0" cap="none" spc="-9990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kumimoji="0" lang="en-US" altLang="zh-CN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表示）。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4" name="QB_6_BD.43_1#0f3dc7436?vcp=1&amp;vis=1&amp;pid=9b09269e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3374326"/>
                <a:ext cx="8065008" cy="1181100"/>
              </a:xfrm>
              <a:prstGeom prst="rect">
                <a:avLst/>
              </a:prstGeom>
              <a:blipFill rotWithShape="1">
                <a:blip r:embed="rId11"/>
                <a:stretch>
                  <a:fillRect l="-5" t="-48" r="3" b="-96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5" name="QB_6_AN.44_1#0f3dc7436.blank?vcp=1&amp;vis=1&amp;pid=9b09269e0&amp;color=0,0,0&amp;vpa=21&amp;vtp=1&amp;bb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822865" y="3404679"/>
                <a:ext cx="2419160" cy="3644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移动滑片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处</a:t>
                </a:r>
                <a:endParaRPr lang="en-US" altLang="zh-CN" sz="240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5" name="QB_6_AN.44_1#0f3dc7436.blank?vcp=1&amp;vis=1&amp;pid=9b09269e0&amp;color=0,0,0&amp;vpa=21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822865" y="3404679"/>
                <a:ext cx="2419160" cy="364490"/>
              </a:xfrm>
              <a:prstGeom prst="rect">
                <a:avLst/>
              </a:prstGeom>
              <a:blipFill rotWithShape="1">
                <a:blip r:embed="rId14"/>
                <a:stretch>
                  <a:fillRect l="-22" t="-3780" r="14" b="-44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B_6_AN.46_1#0f3dc7436.blank?vcp=1&amp;vis=1&amp;pid=9b09269e0&amp;color=0,0,0&amp;vpa=22&amp;vtp=1&amp;bbb=1&amp;rh=44.31504" title=""/>
              <p:cNvSpPr/>
              <p:nvPr>
                <p:custDataLst>
                  <p:tags r:id="rId15"/>
                </p:custDataLst>
              </p:nvPr>
            </p:nvSpPr>
            <p:spPr>
              <a:xfrm>
                <a:off x="1836102" y="3920489"/>
                <a:ext cx="705739" cy="56280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500"/>
                  </a:lnSpc>
                </a:pP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I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I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zh-CN" sz="2400" b="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I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7" name="QB_6_AN.46_1#0f3dc7436.blank?vcp=1&amp;vis=1&amp;pid=9b09269e0&amp;color=0,0,0&amp;vpa=22&amp;vtp=1&amp;bbb=1&amp;rh=44.31504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6"/>
                </p:custDataLst>
              </p:nvPr>
            </p:nvSpPr>
            <p:spPr>
              <a:xfrm>
                <a:off x="1836102" y="3920489"/>
                <a:ext cx="705739" cy="562801"/>
              </a:xfrm>
              <a:prstGeom prst="rect">
                <a:avLst/>
              </a:prstGeom>
              <a:blipFill rotWithShape="1">
                <a:blip r:embed="rId17"/>
                <a:stretch>
                  <a:fillRect l="-45" t="-113" r="81" b="-14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8" name="QO_5_BD.42_2#9b09269e0?htil=8&amp;vcp=1&amp;vis=1&amp;pid=c014e772f&amp;color=0,0,0&amp;vtp=1&amp;bt=1&amp;bbb=1&amp;hb=1&amp;hs=1" title=""/>
              <p:cNvSpPr/>
              <p:nvPr>
                <p:custDataLst>
                  <p:tags r:id="rId18"/>
                </p:custDataLst>
              </p:nvPr>
            </p:nvSpPr>
            <p:spPr>
              <a:xfrm>
                <a:off x="540000" y="2360168"/>
                <a:ext cx="8064000" cy="9486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①检查电路无误后，闭合开关，将滑片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移到最大阻值处，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8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记录此时电流表示数为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8" name="QO_5_BD.42_2#9b09269e0?htil=8&amp;vcp=1&amp;vis=1&amp;pid=c014e772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540000" y="2360168"/>
                <a:ext cx="8064000" cy="948690"/>
              </a:xfrm>
              <a:prstGeom prst="rect">
                <a:avLst/>
              </a:prstGeom>
              <a:blipFill rotWithShape="1">
                <a:blip r:embed="rId20"/>
                <a:stretch>
                  <a:fillRect l="-3" t="-54" r="5" b="-43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7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8" name="Picture 8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b="90000" l="10000" r="90000" 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52" t="10936" b="12480"/>
          <a:stretch>
            <a:fillRect/>
          </a:stretch>
        </p:blipFill>
        <p:spPr bwMode="auto">
          <a:xfrm>
            <a:off x="3486785" y="1512870"/>
            <a:ext cx="2170430" cy="164846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 title=""/>
          <p:cNvSpPr txBox="1"/>
          <p:nvPr>
            <p:custDataLst>
              <p:tags r:id="rId10"/>
            </p:custDataLst>
          </p:nvPr>
        </p:nvSpPr>
        <p:spPr>
          <a:xfrm>
            <a:off x="1844863" y="866641"/>
            <a:ext cx="5029012" cy="4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实验室里有一个电阻未知的电阻器。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1"/>
            </p:custDataLst>
          </p:nvPr>
        </p:nvSpPr>
        <p:spPr>
          <a:xfrm>
            <a:off x="2132021" y="3559754"/>
            <a:ext cx="4741854" cy="4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该如何测量此电阻阻值的大小呢？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1342743" y="1609995"/>
            <a:ext cx="504000" cy="205200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600">
                <a:sym typeface="+mn-ea"/>
              </a:rPr>
              <a:t>电阻的测量</a:t>
            </a:r>
            <a:endParaRPr lang="zh-CN" altLang="en-US" sz="2600"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8"/>
            </p:custDataLst>
          </p:nvPr>
        </p:nvSpPr>
        <p:spPr bwMode="auto">
          <a:xfrm>
            <a:off x="1979458" y="1520945"/>
            <a:ext cx="348615" cy="2230099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2459978" y="1324080"/>
            <a:ext cx="2340000" cy="46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测定值电阻阻值</a:t>
            </a:r>
            <a:endParaRPr lang="zh-CN" altLang="en-US" sz="2400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2460625" y="3460115"/>
            <a:ext cx="2023110" cy="4610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测小灯泡阻值</a:t>
            </a:r>
            <a:endParaRPr lang="zh-CN" altLang="en-US" sz="2400">
              <a:sym typeface="+mn-ea"/>
            </a:endParaRPr>
          </a:p>
        </p:txBody>
      </p:sp>
      <p:sp>
        <p:nvSpPr>
          <p:cNvPr id="9" name="左大括号 8" title=""/>
          <p:cNvSpPr/>
          <p:nvPr>
            <p:custDataLst>
              <p:tags r:id="rId11"/>
            </p:custDataLst>
          </p:nvPr>
        </p:nvSpPr>
        <p:spPr bwMode="auto">
          <a:xfrm>
            <a:off x="4943488" y="779780"/>
            <a:ext cx="255905" cy="1549400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TextBox 34" title=""/>
          <p:cNvSpPr txBox="1"/>
          <p:nvPr>
            <p:custDataLst>
              <p:tags r:id="rId12"/>
            </p:custDataLst>
          </p:nvPr>
        </p:nvSpPr>
        <p:spPr bwMode="auto">
          <a:xfrm>
            <a:off x="5342903" y="530124"/>
            <a:ext cx="1439545" cy="460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实验原理</a:t>
            </a:r>
            <a:endParaRPr lang="zh-CN" altLang="en-US" sz="2400">
              <a:sym typeface="+mn-ea"/>
            </a:endParaRPr>
          </a:p>
        </p:txBody>
      </p:sp>
      <p:sp>
        <p:nvSpPr>
          <p:cNvPr id="11" name="TextBox 35" title=""/>
          <p:cNvSpPr txBox="1"/>
          <p:nvPr>
            <p:custDataLst>
              <p:tags r:id="rId13"/>
            </p:custDataLst>
          </p:nvPr>
        </p:nvSpPr>
        <p:spPr bwMode="auto">
          <a:xfrm>
            <a:off x="5342128" y="1043629"/>
            <a:ext cx="1713374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实验电路图</a:t>
            </a:r>
            <a:endParaRPr lang="zh-CN" altLang="en-US" sz="2400">
              <a:sym typeface="+mn-ea"/>
            </a:endParaRPr>
          </a:p>
        </p:txBody>
      </p:sp>
      <p:sp>
        <p:nvSpPr>
          <p:cNvPr id="12" name="TextBox 36" title=""/>
          <p:cNvSpPr txBox="1"/>
          <p:nvPr>
            <p:custDataLst>
              <p:tags r:id="rId14"/>
            </p:custDataLst>
          </p:nvPr>
        </p:nvSpPr>
        <p:spPr bwMode="auto">
          <a:xfrm>
            <a:off x="5342128" y="1556709"/>
            <a:ext cx="205200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实验注意事项</a:t>
            </a:r>
            <a:endParaRPr lang="zh-CN" altLang="en-US" sz="2400">
              <a:sym typeface="+mn-ea"/>
            </a:endParaRPr>
          </a:p>
        </p:txBody>
      </p:sp>
      <p:sp>
        <p:nvSpPr>
          <p:cNvPr id="13" name="TextBox 15" title=""/>
          <p:cNvSpPr txBox="1"/>
          <p:nvPr>
            <p:custDataLst>
              <p:tags r:id="rId15"/>
            </p:custDataLst>
          </p:nvPr>
        </p:nvSpPr>
        <p:spPr bwMode="auto">
          <a:xfrm>
            <a:off x="5342128" y="2069789"/>
            <a:ext cx="144000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实验结论</a:t>
            </a:r>
            <a:endParaRPr lang="zh-CN" altLang="en-US" sz="2400">
              <a:sym typeface="+mn-ea"/>
            </a:endParaRPr>
          </a:p>
        </p:txBody>
      </p:sp>
      <p:sp>
        <p:nvSpPr>
          <p:cNvPr id="14" name="左大括号 13" title=""/>
          <p:cNvSpPr/>
          <p:nvPr>
            <p:custDataLst>
              <p:tags r:id="rId16"/>
            </p:custDataLst>
          </p:nvPr>
        </p:nvSpPr>
        <p:spPr bwMode="auto">
          <a:xfrm>
            <a:off x="4710443" y="2864485"/>
            <a:ext cx="255905" cy="1549400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numCol="1" spcCol="0" rtlCol="0" fromWordArt="0" anchor="t" anchorCtr="0" forceAA="0" compatLnSpc="0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TextBox 34" title=""/>
          <p:cNvSpPr txBox="1"/>
          <p:nvPr>
            <p:custDataLst>
              <p:tags r:id="rId17"/>
            </p:custDataLst>
          </p:nvPr>
        </p:nvSpPr>
        <p:spPr bwMode="auto">
          <a:xfrm>
            <a:off x="5109858" y="2614829"/>
            <a:ext cx="1439545" cy="4608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实验原理</a:t>
            </a:r>
            <a:endParaRPr lang="zh-CN" altLang="en-US" sz="2400">
              <a:sym typeface="+mn-ea"/>
            </a:endParaRPr>
          </a:p>
        </p:txBody>
      </p:sp>
      <p:sp>
        <p:nvSpPr>
          <p:cNvPr id="16" name="TextBox 35" title=""/>
          <p:cNvSpPr txBox="1"/>
          <p:nvPr>
            <p:custDataLst>
              <p:tags r:id="rId18"/>
            </p:custDataLst>
          </p:nvPr>
        </p:nvSpPr>
        <p:spPr bwMode="auto">
          <a:xfrm>
            <a:off x="5109083" y="3128334"/>
            <a:ext cx="1713374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实验电路图</a:t>
            </a:r>
            <a:endParaRPr lang="zh-CN" altLang="en-US" sz="2400">
              <a:sym typeface="+mn-ea"/>
            </a:endParaRPr>
          </a:p>
        </p:txBody>
      </p:sp>
      <p:sp>
        <p:nvSpPr>
          <p:cNvPr id="17" name="TextBox 36" title=""/>
          <p:cNvSpPr txBox="1"/>
          <p:nvPr>
            <p:custDataLst>
              <p:tags r:id="rId19"/>
            </p:custDataLst>
          </p:nvPr>
        </p:nvSpPr>
        <p:spPr bwMode="auto">
          <a:xfrm>
            <a:off x="5109083" y="3641414"/>
            <a:ext cx="205200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实验注意事项</a:t>
            </a:r>
            <a:endParaRPr lang="zh-CN" altLang="en-US" sz="2400">
              <a:sym typeface="+mn-ea"/>
            </a:endParaRPr>
          </a:p>
        </p:txBody>
      </p:sp>
      <p:sp>
        <p:nvSpPr>
          <p:cNvPr id="18" name="TextBox 15" title=""/>
          <p:cNvSpPr txBox="1"/>
          <p:nvPr>
            <p:custDataLst>
              <p:tags r:id="rId20"/>
            </p:custDataLst>
          </p:nvPr>
        </p:nvSpPr>
        <p:spPr bwMode="auto">
          <a:xfrm>
            <a:off x="5109083" y="4154494"/>
            <a:ext cx="1440000" cy="4603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ym typeface="+mn-ea"/>
              </a:rPr>
              <a:t>实验结论</a:t>
            </a:r>
            <a:endParaRPr lang="zh-CN" altLang="en-US" sz="2400"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3555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用电流表和电压表测量电阻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555875" y="628015"/>
            <a:ext cx="3918585" cy="497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用电流表和电压表测量电阻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Text Box 2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291080" y="1303020"/>
            <a:ext cx="3075940" cy="53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测量未知电阻的阻值。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448945" y="1339850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实验目的：</a:t>
            </a:r>
            <a:endParaRPr lang="zh-CN" altLang="en-US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452120" y="201898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设计实验：</a:t>
            </a:r>
            <a:endParaRPr lang="zh-CN" altLang="en-US"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452120" y="2684145"/>
            <a:ext cx="51187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我们可以通过测量什么得出电阻值？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>
          <a:xfrm>
            <a:off x="452120" y="3304540"/>
            <a:ext cx="56819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如何得出多组数据？需要哪些实验器材？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3"/>
            </p:custDataLst>
          </p:nvPr>
        </p:nvSpPr>
        <p:spPr>
          <a:xfrm>
            <a:off x="452120" y="3924935"/>
            <a:ext cx="41522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你能设计出实验电路图了吗？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14"/>
            </p:custDataLst>
          </p:nvPr>
        </p:nvGrpSpPr>
        <p:grpSpPr>
          <a:xfrm>
            <a:off x="6033135" y="3822700"/>
            <a:ext cx="1193165" cy="162560"/>
            <a:chOff x="9548" y="3597"/>
            <a:chExt cx="1961" cy="283"/>
          </a:xfrm>
        </p:grpSpPr>
        <p:cxnSp>
          <p:nvCxnSpPr>
            <p:cNvPr id="13" name="直接连接符 12"/>
            <p:cNvCxnSpPr>
              <a:endCxn id="14" idx="1"/>
            </p:cNvCxnSpPr>
            <p:nvPr>
              <p:custDataLst>
                <p:tags r:id="rId15"/>
              </p:custDataLst>
            </p:nvPr>
          </p:nvCxnSpPr>
          <p:spPr>
            <a:xfrm flipV="1">
              <a:off x="9548" y="3739"/>
              <a:ext cx="567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/>
            <p:cNvSpPr/>
            <p:nvPr>
              <p:custDataLst>
                <p:tags r:id="rId16"/>
              </p:custDataLst>
            </p:nvPr>
          </p:nvSpPr>
          <p:spPr>
            <a:xfrm>
              <a:off x="10115" y="3597"/>
              <a:ext cx="850" cy="28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15" name="直接连接符 14"/>
            <p:cNvCxnSpPr/>
            <p:nvPr>
              <p:custDataLst>
                <p:tags r:id="rId17"/>
              </p:custDataLst>
            </p:nvPr>
          </p:nvCxnSpPr>
          <p:spPr>
            <a:xfrm>
              <a:off x="10942" y="3710"/>
              <a:ext cx="56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18" title=""/>
          <p:cNvGrpSpPr/>
          <p:nvPr>
            <p:custDataLst>
              <p:tags r:id="rId18"/>
            </p:custDataLst>
          </p:nvPr>
        </p:nvGrpSpPr>
        <p:grpSpPr>
          <a:xfrm>
            <a:off x="6237605" y="3887470"/>
            <a:ext cx="814705" cy="603250"/>
            <a:chOff x="10094" y="4594"/>
            <a:chExt cx="1339" cy="1049"/>
          </a:xfrm>
        </p:grpSpPr>
        <p:sp>
          <p:nvSpPr>
            <p:cNvPr id="20" name="流程图: 联系 48"/>
            <p:cNvSpPr/>
            <p:nvPr>
              <p:custDataLst>
                <p:tags r:id="rId19"/>
              </p:custDataLst>
            </p:nvPr>
          </p:nvSpPr>
          <p:spPr>
            <a:xfrm>
              <a:off x="10472" y="5033"/>
              <a:ext cx="583" cy="610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V</a:t>
              </a:r>
              <a:endPara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cxnSp>
          <p:nvCxnSpPr>
            <p:cNvPr id="21" name="直接连接符 20"/>
            <p:cNvCxnSpPr/>
            <p:nvPr>
              <p:custDataLst>
                <p:tags r:id="rId20"/>
              </p:custDataLst>
            </p:nvPr>
          </p:nvCxnSpPr>
          <p:spPr>
            <a:xfrm>
              <a:off x="10094" y="5298"/>
              <a:ext cx="378" cy="0"/>
            </a:xfrm>
            <a:prstGeom prst="lin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21"/>
              </p:custDataLst>
            </p:nvPr>
          </p:nvCxnSpPr>
          <p:spPr>
            <a:xfrm>
              <a:off x="11055" y="5298"/>
              <a:ext cx="378" cy="0"/>
            </a:xfrm>
            <a:prstGeom prst="lin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3" name="直接连接符 22"/>
            <p:cNvCxnSpPr/>
            <p:nvPr>
              <p:custDataLst>
                <p:tags r:id="rId22"/>
              </p:custDataLst>
            </p:nvPr>
          </p:nvCxnSpPr>
          <p:spPr>
            <a:xfrm flipH="1" flipV="1">
              <a:off x="10115" y="4618"/>
              <a:ext cx="0" cy="688"/>
            </a:xfrm>
            <a:prstGeom prst="lin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4" name="直接连接符 23"/>
            <p:cNvCxnSpPr/>
            <p:nvPr>
              <p:custDataLst>
                <p:tags r:id="rId23"/>
              </p:custDataLst>
            </p:nvPr>
          </p:nvCxnSpPr>
          <p:spPr>
            <a:xfrm flipH="1" flipV="1">
              <a:off x="11412" y="4594"/>
              <a:ext cx="0" cy="712"/>
            </a:xfrm>
            <a:prstGeom prst="line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tx1"/>
              </a:solidFill>
              <a:headEnd type="none" w="lg" len="lg"/>
              <a:tailEnd type="oval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5" name="组合 24" title=""/>
          <p:cNvGrpSpPr/>
          <p:nvPr>
            <p:custDataLst>
              <p:tags r:id="rId24"/>
            </p:custDataLst>
          </p:nvPr>
        </p:nvGrpSpPr>
        <p:grpSpPr>
          <a:xfrm>
            <a:off x="7226300" y="3708400"/>
            <a:ext cx="619125" cy="391160"/>
            <a:chOff x="11428" y="3937"/>
            <a:chExt cx="1018" cy="680"/>
          </a:xfrm>
        </p:grpSpPr>
        <p:sp>
          <p:nvSpPr>
            <p:cNvPr id="26" name="Oval 18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11428" y="3937"/>
              <a:ext cx="680" cy="680"/>
            </a:xfrm>
            <a:prstGeom prst="flowChartConnector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lvl="0" algn="ctr">
                <a:buClrTx/>
                <a:buSzTx/>
                <a:buFontTx/>
              </a:pPr>
              <a:r>
                <a:rPr lang="en-US" altLang="zh-CN" sz="24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A</a:t>
              </a:r>
              <a:endParaRPr lang="en-US" altLang="zh-CN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endParaRPr>
            </a:p>
          </p:txBody>
        </p:sp>
        <p:cxnSp>
          <p:nvCxnSpPr>
            <p:cNvPr id="27" name="直接连接符 26"/>
            <p:cNvCxnSpPr/>
            <p:nvPr>
              <p:custDataLst>
                <p:tags r:id="rId26"/>
              </p:custDataLst>
            </p:nvPr>
          </p:nvCxnSpPr>
          <p:spPr>
            <a:xfrm>
              <a:off x="12109" y="4249"/>
              <a:ext cx="337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组合 27" title=""/>
          <p:cNvGrpSpPr/>
          <p:nvPr>
            <p:custDataLst>
              <p:tags r:id="rId27"/>
            </p:custDataLst>
          </p:nvPr>
        </p:nvGrpSpPr>
        <p:grpSpPr>
          <a:xfrm>
            <a:off x="7795895" y="3569335"/>
            <a:ext cx="899795" cy="393065"/>
            <a:chOff x="10660" y="6225"/>
            <a:chExt cx="1479" cy="684"/>
          </a:xfrm>
        </p:grpSpPr>
        <p:cxnSp>
          <p:nvCxnSpPr>
            <p:cNvPr id="29" name="直接连接符 28"/>
            <p:cNvCxnSpPr>
              <a:endCxn id="30" idx="1"/>
            </p:cNvCxnSpPr>
            <p:nvPr>
              <p:custDataLst>
                <p:tags r:id="rId28"/>
              </p:custDataLst>
            </p:nvPr>
          </p:nvCxnSpPr>
          <p:spPr>
            <a:xfrm>
              <a:off x="10660" y="6783"/>
              <a:ext cx="282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矩形 29"/>
            <p:cNvSpPr/>
            <p:nvPr>
              <p:custDataLst>
                <p:tags r:id="rId29"/>
              </p:custDataLst>
            </p:nvPr>
          </p:nvSpPr>
          <p:spPr>
            <a:xfrm>
              <a:off x="10942" y="6659"/>
              <a:ext cx="986" cy="25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31" name="直接箭头连接符 30"/>
            <p:cNvCxnSpPr/>
            <p:nvPr>
              <p:custDataLst>
                <p:tags r:id="rId30"/>
              </p:custDataLst>
            </p:nvPr>
          </p:nvCxnSpPr>
          <p:spPr>
            <a:xfrm flipH="1">
              <a:off x="11487" y="6225"/>
              <a:ext cx="0" cy="42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>
              <p:custDataLst>
                <p:tags r:id="rId31"/>
              </p:custDataLst>
            </p:nvPr>
          </p:nvCxnSpPr>
          <p:spPr>
            <a:xfrm>
              <a:off x="11505" y="6240"/>
              <a:ext cx="63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组合 32" title=""/>
          <p:cNvGrpSpPr/>
          <p:nvPr>
            <p:custDataLst>
              <p:tags r:id="rId32"/>
            </p:custDataLst>
          </p:nvPr>
        </p:nvGrpSpPr>
        <p:grpSpPr>
          <a:xfrm>
            <a:off x="6039485" y="2634615"/>
            <a:ext cx="2670148" cy="1266825"/>
            <a:chOff x="8912" y="2069"/>
            <a:chExt cx="4389" cy="2204"/>
          </a:xfrm>
        </p:grpSpPr>
        <p:sp>
          <p:nvSpPr>
            <p:cNvPr id="34" name="Line 6"/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 flipH="1">
              <a:off x="10039" y="2069"/>
              <a:ext cx="0" cy="715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5" name="Line 8"/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>
              <a:off x="10072" y="2434"/>
              <a:ext cx="821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6" name="Line 11"/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 flipV="1">
              <a:off x="10827" y="2171"/>
              <a:ext cx="673" cy="26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7" name="Line 13"/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 flipH="1" flipV="1">
              <a:off x="8936" y="2441"/>
              <a:ext cx="0" cy="183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8" name="Line 14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>
              <a:off x="8912" y="2434"/>
              <a:ext cx="95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39" name="Line 19"/>
            <p:cNvSpPr>
              <a:spLocks noChangeShapeType="1"/>
            </p:cNvSpPr>
            <p:nvPr>
              <p:custDataLst>
                <p:tags r:id="rId38"/>
              </p:custDataLst>
            </p:nvPr>
          </p:nvSpPr>
          <p:spPr bwMode="auto">
            <a:xfrm>
              <a:off x="11686" y="2434"/>
              <a:ext cx="1615" cy="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40" name="Line 20"/>
            <p:cNvSpPr>
              <a:spLocks noChangeShapeType="1"/>
            </p:cNvSpPr>
            <p:nvPr>
              <p:custDataLst>
                <p:tags r:id="rId39"/>
              </p:custDataLst>
            </p:nvPr>
          </p:nvSpPr>
          <p:spPr bwMode="auto">
            <a:xfrm flipH="1">
              <a:off x="13265" y="2426"/>
              <a:ext cx="13" cy="128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41" name="Line 7"/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H="1">
              <a:off x="9868" y="2261"/>
              <a:ext cx="0" cy="329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3555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用电流表和电压表测量电阻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641985" y="95027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进行实验：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41985" y="1596390"/>
            <a:ext cx="438594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1.根据电路图连接实物电路。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641985" y="2192655"/>
            <a:ext cx="459613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2.闭合开关，多次移动滑片来改变待测电阻两端的电压，记下相应的电压表示数和电流表示数。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641985" y="3675380"/>
            <a:ext cx="4600575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断开开关，整理器材。利用测得数据计算出待测电阻阻值。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5723255" y="3004820"/>
            <a:ext cx="2670148" cy="1856105"/>
            <a:chOff x="8946" y="4149"/>
            <a:chExt cx="4205" cy="2923"/>
          </a:xfrm>
        </p:grpSpPr>
        <p:grpSp>
          <p:nvGrpSpPr>
            <p:cNvPr id="10" name="组合 9"/>
            <p:cNvGrpSpPr/>
            <p:nvPr>
              <p:custDataLst>
                <p:tags r:id="rId12"/>
              </p:custDataLst>
            </p:nvPr>
          </p:nvGrpSpPr>
          <p:grpSpPr>
            <a:xfrm>
              <a:off x="8957" y="6020"/>
              <a:ext cx="1858" cy="256"/>
              <a:chOff x="9570" y="3597"/>
              <a:chExt cx="1939" cy="283"/>
            </a:xfrm>
          </p:grpSpPr>
          <p:cxnSp>
            <p:nvCxnSpPr>
              <p:cNvPr id="37" name="直接连接符 36"/>
              <p:cNvCxnSpPr/>
              <p:nvPr>
                <p:custDataLst>
                  <p:tags r:id="rId13"/>
                </p:custDataLst>
              </p:nvPr>
            </p:nvCxnSpPr>
            <p:spPr>
              <a:xfrm flipV="1">
                <a:off x="9570" y="3739"/>
                <a:ext cx="567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矩形 37"/>
              <p:cNvSpPr/>
              <p:nvPr>
                <p:custDataLst>
                  <p:tags r:id="rId14"/>
                </p:custDataLst>
              </p:nvPr>
            </p:nvSpPr>
            <p:spPr>
              <a:xfrm>
                <a:off x="10115" y="3597"/>
                <a:ext cx="850" cy="28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39" name="直接连接符 38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10942" y="3710"/>
                <a:ext cx="56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9258" y="6122"/>
              <a:ext cx="1283" cy="950"/>
              <a:chOff x="10094" y="4594"/>
              <a:chExt cx="1339" cy="1049"/>
            </a:xfrm>
          </p:grpSpPr>
          <p:sp>
            <p:nvSpPr>
              <p:cNvPr id="32" name="流程图: 联系 48"/>
              <p:cNvSpPr/>
              <p:nvPr>
                <p:custDataLst>
                  <p:tags r:id="rId17"/>
                </p:custDataLst>
              </p:nvPr>
            </p:nvSpPr>
            <p:spPr>
              <a:xfrm>
                <a:off x="10472" y="5033"/>
                <a:ext cx="583" cy="610"/>
              </a:xfrm>
              <a:prstGeom prst="flowChartConnector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24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V</a:t>
                </a:r>
                <a:endParaRPr lang="en-US" altLang="zh-CN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33" name="直接连接符 32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10094" y="5298"/>
                <a:ext cx="378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4" name="直接连接符 33"/>
              <p:cNvCxnSpPr/>
              <p:nvPr>
                <p:custDataLst>
                  <p:tags r:id="rId19"/>
                </p:custDataLst>
              </p:nvPr>
            </p:nvCxnSpPr>
            <p:spPr>
              <a:xfrm>
                <a:off x="11055" y="5298"/>
                <a:ext cx="378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5" name="直接连接符 34"/>
              <p:cNvCxnSpPr/>
              <p:nvPr>
                <p:custDataLst>
                  <p:tags r:id="rId20"/>
                </p:custDataLst>
              </p:nvPr>
            </p:nvCxnSpPr>
            <p:spPr>
              <a:xfrm flipH="1" flipV="1">
                <a:off x="10115" y="4618"/>
                <a:ext cx="0" cy="688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6" name="直接连接符 35"/>
              <p:cNvCxnSpPr/>
              <p:nvPr>
                <p:custDataLst>
                  <p:tags r:id="rId21"/>
                </p:custDataLst>
              </p:nvPr>
            </p:nvCxnSpPr>
            <p:spPr>
              <a:xfrm flipH="1" flipV="1">
                <a:off x="11412" y="4594"/>
                <a:ext cx="0" cy="71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headEnd type="none" w="lg" len="lg"/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2" name="组合 11"/>
            <p:cNvGrpSpPr/>
            <p:nvPr>
              <p:custDataLst>
                <p:tags r:id="rId22"/>
              </p:custDataLst>
            </p:nvPr>
          </p:nvGrpSpPr>
          <p:grpSpPr>
            <a:xfrm>
              <a:off x="10815" y="5840"/>
              <a:ext cx="975" cy="616"/>
              <a:chOff x="11428" y="3937"/>
              <a:chExt cx="1018" cy="680"/>
            </a:xfrm>
          </p:grpSpPr>
          <p:sp>
            <p:nvSpPr>
              <p:cNvPr id="30" name="Oval 18"/>
              <p:cNvSpPr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11428" y="3937"/>
                <a:ext cx="680" cy="680"/>
              </a:xfrm>
              <a:prstGeom prst="flowChartConnector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2400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A</a:t>
                </a:r>
                <a:endParaRPr lang="en-US" altLang="zh-CN" sz="24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31" name="直接连接符 30"/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12109" y="4249"/>
                <a:ext cx="33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组合 12"/>
            <p:cNvGrpSpPr/>
            <p:nvPr>
              <p:custDataLst>
                <p:tags r:id="rId25"/>
              </p:custDataLst>
            </p:nvPr>
          </p:nvGrpSpPr>
          <p:grpSpPr>
            <a:xfrm>
              <a:off x="11712" y="5621"/>
              <a:ext cx="1417" cy="619"/>
              <a:chOff x="10660" y="6225"/>
              <a:chExt cx="1479" cy="684"/>
            </a:xfrm>
          </p:grpSpPr>
          <p:cxnSp>
            <p:nvCxnSpPr>
              <p:cNvPr id="26" name="直接连接符 25"/>
              <p:cNvCxnSpPr>
                <a:endCxn id="27" idx="1"/>
              </p:cNvCxnSpPr>
              <p:nvPr>
                <p:custDataLst>
                  <p:tags r:id="rId26"/>
                </p:custDataLst>
              </p:nvPr>
            </p:nvCxnSpPr>
            <p:spPr>
              <a:xfrm>
                <a:off x="10660" y="6783"/>
                <a:ext cx="28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矩形 26"/>
              <p:cNvSpPr/>
              <p:nvPr>
                <p:custDataLst>
                  <p:tags r:id="rId27"/>
                </p:custDataLst>
              </p:nvPr>
            </p:nvSpPr>
            <p:spPr>
              <a:xfrm>
                <a:off x="10942" y="6659"/>
                <a:ext cx="986" cy="25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8" name="直接箭头连接符 27"/>
              <p:cNvCxnSpPr/>
              <p:nvPr>
                <p:custDataLst>
                  <p:tags r:id="rId28"/>
                </p:custDataLst>
              </p:nvPr>
            </p:nvCxnSpPr>
            <p:spPr>
              <a:xfrm flipH="1">
                <a:off x="11487" y="6225"/>
                <a:ext cx="0" cy="42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>
                <p:custDataLst>
                  <p:tags r:id="rId29"/>
                </p:custDataLst>
              </p:nvPr>
            </p:nvCxnSpPr>
            <p:spPr>
              <a:xfrm>
                <a:off x="11505" y="6240"/>
                <a:ext cx="634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组合 13"/>
            <p:cNvGrpSpPr/>
            <p:nvPr>
              <p:custDataLst>
                <p:tags r:id="rId30"/>
              </p:custDataLst>
            </p:nvPr>
          </p:nvGrpSpPr>
          <p:grpSpPr>
            <a:xfrm>
              <a:off x="8946" y="4149"/>
              <a:ext cx="4205" cy="1995"/>
              <a:chOff x="8912" y="2069"/>
              <a:chExt cx="4389" cy="2204"/>
            </a:xfrm>
          </p:grpSpPr>
          <p:sp>
            <p:nvSpPr>
              <p:cNvPr id="15" name="Line 6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 flipH="1">
                <a:off x="10039" y="2069"/>
                <a:ext cx="0" cy="71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19" name="Line 8"/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10072" y="2434"/>
                <a:ext cx="821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0" name="Line 11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flipV="1">
                <a:off x="10889" y="2113"/>
                <a:ext cx="692" cy="32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1" name="Line 13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H="1" flipV="1">
                <a:off x="8936" y="2441"/>
                <a:ext cx="0" cy="183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2" name="Line 14"/>
              <p:cNvSpPr>
                <a:spLocks noChangeShapeType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8912" y="2434"/>
                <a:ext cx="95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3" name="Line 19"/>
              <p:cNvSpPr>
                <a:spLocks noChangeShapeType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11686" y="2434"/>
                <a:ext cx="1615" cy="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4" name="Line 20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 flipH="1">
                <a:off x="13265" y="2426"/>
                <a:ext cx="13" cy="128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5" name="Line 7"/>
              <p:cNvSpPr>
                <a:spLocks noChangeShapeType="1"/>
              </p:cNvSpPr>
              <p:nvPr>
                <p:custDataLst>
                  <p:tags r:id="rId38"/>
                </p:custDataLst>
              </p:nvPr>
            </p:nvSpPr>
            <p:spPr bwMode="auto">
              <a:xfrm flipH="1">
                <a:off x="9868" y="2261"/>
                <a:ext cx="0" cy="32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</p:grpSp>
      </p:grpSp>
      <p:pic>
        <p:nvPicPr>
          <p:cNvPr id="40" name="测定值电阻" title="">
            <a:hlinkClick action="ppaction://media"/>
          </p:cNvPr>
          <p:cNvPicPr>
            <a:picLocks noChangeAspect="1"/>
          </p:cNvPicPr>
          <p:nvPr>
            <a:videoFile r:link="rId41"/>
            <p:custDataLst>
              <p:tags r:id="rId40"/>
            </p:custDataLst>
            <p:extLst>
              <p:ext uri="{DAA4B4D4-6D71-4841-9C94-3DE7FCFB9230}">
                <p14:media xmlns:p14="http://schemas.microsoft.com/office/powerpoint/2010/main" r:embed="rId42"/>
              </p:ext>
            </p:extLst>
          </p:nvPr>
        </p:nvPicPr>
        <p:blipFill>
          <a:blip r:embed="rId39"/>
          <a:stretch>
            <a:fillRect/>
          </a:stretch>
        </p:blipFill>
        <p:spPr>
          <a:xfrm>
            <a:off x="5727065" y="843915"/>
            <a:ext cx="2567103" cy="162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41" name="文本框 40" title=""/>
          <p:cNvSpPr txBox="1"/>
          <p:nvPr>
            <p:custDataLst>
              <p:tags r:id="rId43"/>
            </p:custDataLst>
          </p:nvPr>
        </p:nvSpPr>
        <p:spPr>
          <a:xfrm>
            <a:off x="5902740" y="2468513"/>
            <a:ext cx="2771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伏安法测电阻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4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3555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用电流表和电压表测量电阻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83896" y="1655445"/>
          <a:ext cx="7803280" cy="210388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60656"/>
                <a:gridCol w="1560656"/>
                <a:gridCol w="1560656"/>
                <a:gridCol w="1560656"/>
                <a:gridCol w="1560656"/>
              </a:tblGrid>
              <a:tr h="61200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实验次数</a:t>
                      </a:r>
                      <a:r>
                        <a:rPr lang="en-US" altLang="zh-CN" sz="2200" u="sng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  </a:t>
                      </a:r>
                      <a:endParaRPr lang="en-US" altLang="zh-CN" sz="2200" b="1" i="0" u="sng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电压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U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/V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电流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I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/A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电阻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R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/Ω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电阻平均值</a:t>
                      </a:r>
                      <a:r>
                        <a:rPr lang="en-US" altLang="zh-CN" sz="22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R</a:t>
                      </a:r>
                      <a:r>
                        <a:rPr lang="en-US" altLang="zh-CN" sz="22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/Ω</a:t>
                      </a: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228989"/>
                    </a:solidFill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endParaRPr lang="en-US" altLang="zh-CN" sz="2200" b="1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 rowSpan="3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endParaRPr lang="en-US" altLang="zh-CN" sz="2200" b="1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2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3</a:t>
                      </a:r>
                      <a:endParaRPr lang="en-US" altLang="zh-CN" sz="2200" b="1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en-US" altLang="zh-CN" sz="20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lnB w="1905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T w="12700">
                      <a:solidFill>
                        <a:schemeClr val="tx1"/>
                      </a:solidFill>
                      <a:prstDash val="solid"/>
                    </a:lnT>
                    <a:lnB w="19050" cmpd="sng">
                      <a:solidFill>
                        <a:schemeClr val="bg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83895" y="83661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实验记录：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3555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用电流表和电压表测量电阻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699135" y="81438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54050" y="1356360"/>
            <a:ext cx="719772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当定值电阻两端的</a:t>
            </a:r>
            <a:r>
              <a:rPr lang="zh-CN" altLang="en-US" sz="24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电压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改变时，通过它的</a:t>
            </a:r>
            <a:r>
              <a:rPr lang="zh-CN" altLang="en-US" sz="24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电流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也随之改变，但是电压与电流的比值，即</a:t>
            </a:r>
            <a:r>
              <a:rPr lang="zh-CN" altLang="en-US" sz="24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电阻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不变。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3555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测量小灯泡的电阻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t="4349" b="8774"/>
          <a:stretch>
            <a:fillRect/>
          </a:stretch>
        </p:blipFill>
        <p:spPr>
          <a:xfrm>
            <a:off x="829310" y="1493520"/>
            <a:ext cx="3107918" cy="270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2922905" y="832485"/>
            <a:ext cx="36588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如何测量小灯泡的电阻呢？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7" name="组合 6" title=""/>
          <p:cNvGrpSpPr/>
          <p:nvPr>
            <p:custDataLst>
              <p:tags r:id="rId10"/>
            </p:custDataLst>
          </p:nvPr>
        </p:nvGrpSpPr>
        <p:grpSpPr>
          <a:xfrm>
            <a:off x="5321935" y="1845310"/>
            <a:ext cx="2670148" cy="1856105"/>
            <a:chOff x="8381" y="3358"/>
            <a:chExt cx="4205" cy="2923"/>
          </a:xfrm>
        </p:grpSpPr>
        <p:grpSp>
          <p:nvGrpSpPr>
            <p:cNvPr id="8" name="组合 7"/>
            <p:cNvGrpSpPr/>
            <p:nvPr>
              <p:custDataLst>
                <p:tags r:id="rId11"/>
              </p:custDataLst>
            </p:nvPr>
          </p:nvGrpSpPr>
          <p:grpSpPr>
            <a:xfrm>
              <a:off x="8693" y="5331"/>
              <a:ext cx="1283" cy="950"/>
              <a:chOff x="10094" y="4594"/>
              <a:chExt cx="1339" cy="1049"/>
            </a:xfrm>
          </p:grpSpPr>
          <p:sp>
            <p:nvSpPr>
              <p:cNvPr id="29" name="流程图: 联系 48"/>
              <p:cNvSpPr/>
              <p:nvPr>
                <p:custDataLst>
                  <p:tags r:id="rId12"/>
                </p:custDataLst>
              </p:nvPr>
            </p:nvSpPr>
            <p:spPr>
              <a:xfrm>
                <a:off x="10472" y="5033"/>
                <a:ext cx="583" cy="610"/>
              </a:xfrm>
              <a:prstGeom prst="flowChartConnector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r>
                  <a:rPr lang="en-US" altLang="zh-CN" sz="24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V</a:t>
                </a:r>
                <a:endParaRPr lang="en-US" altLang="zh-CN"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30" name="直接连接符 29"/>
              <p:cNvCxnSpPr/>
              <p:nvPr>
                <p:custDataLst>
                  <p:tags r:id="rId13"/>
                </p:custDataLst>
              </p:nvPr>
            </p:nvCxnSpPr>
            <p:spPr>
              <a:xfrm>
                <a:off x="10094" y="5298"/>
                <a:ext cx="378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1" name="直接连接符 30"/>
              <p:cNvCxnSpPr/>
              <p:nvPr>
                <p:custDataLst>
                  <p:tags r:id="rId14"/>
                </p:custDataLst>
              </p:nvPr>
            </p:nvCxnSpPr>
            <p:spPr>
              <a:xfrm>
                <a:off x="11055" y="5298"/>
                <a:ext cx="378" cy="0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2" name="直接连接符 31"/>
              <p:cNvCxnSpPr/>
              <p:nvPr>
                <p:custDataLst>
                  <p:tags r:id="rId15"/>
                </p:custDataLst>
              </p:nvPr>
            </p:nvCxnSpPr>
            <p:spPr>
              <a:xfrm flipH="1" flipV="1">
                <a:off x="10115" y="4618"/>
                <a:ext cx="0" cy="688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33" name="直接连接符 32"/>
              <p:cNvCxnSpPr/>
              <p:nvPr>
                <p:custDataLst>
                  <p:tags r:id="rId16"/>
                </p:custDataLst>
              </p:nvPr>
            </p:nvCxnSpPr>
            <p:spPr>
              <a:xfrm flipH="1" flipV="1">
                <a:off x="11412" y="4594"/>
                <a:ext cx="0" cy="712"/>
              </a:xfrm>
              <a:prstGeom prst="lin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headEnd type="none" w="lg" len="lg"/>
                <a:tailEnd type="oval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9" name="组合 8"/>
            <p:cNvGrpSpPr/>
            <p:nvPr>
              <p:custDataLst>
                <p:tags r:id="rId17"/>
              </p:custDataLst>
            </p:nvPr>
          </p:nvGrpSpPr>
          <p:grpSpPr>
            <a:xfrm>
              <a:off x="10250" y="5049"/>
              <a:ext cx="975" cy="616"/>
              <a:chOff x="11428" y="3937"/>
              <a:chExt cx="1018" cy="680"/>
            </a:xfrm>
          </p:grpSpPr>
          <p:sp>
            <p:nvSpPr>
              <p:cNvPr id="27" name="Oval 18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1428" y="3937"/>
                <a:ext cx="680" cy="680"/>
              </a:xfrm>
              <a:prstGeom prst="flowChartConnector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2400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rPr>
                  <a:t>A</a:t>
                </a:r>
                <a:endParaRPr lang="en-US" altLang="zh-CN" sz="2400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  <a:sym typeface="+mn-ea"/>
                </a:endParaRPr>
              </a:p>
            </p:txBody>
          </p:sp>
          <p:cxnSp>
            <p:nvCxnSpPr>
              <p:cNvPr id="28" name="直接连接符 27"/>
              <p:cNvCxnSpPr/>
              <p:nvPr>
                <p:custDataLst>
                  <p:tags r:id="rId19"/>
                </p:custDataLst>
              </p:nvPr>
            </p:nvCxnSpPr>
            <p:spPr>
              <a:xfrm>
                <a:off x="12109" y="4249"/>
                <a:ext cx="337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组合 9"/>
            <p:cNvGrpSpPr/>
            <p:nvPr>
              <p:custDataLst>
                <p:tags r:id="rId20"/>
              </p:custDataLst>
            </p:nvPr>
          </p:nvGrpSpPr>
          <p:grpSpPr>
            <a:xfrm>
              <a:off x="11147" y="4830"/>
              <a:ext cx="1417" cy="619"/>
              <a:chOff x="10660" y="6225"/>
              <a:chExt cx="1479" cy="684"/>
            </a:xfrm>
          </p:grpSpPr>
          <p:cxnSp>
            <p:nvCxnSpPr>
              <p:cNvPr id="23" name="直接连接符 22"/>
              <p:cNvCxnSpPr>
                <a:endCxn id="24" idx="1"/>
              </p:cNvCxnSpPr>
              <p:nvPr>
                <p:custDataLst>
                  <p:tags r:id="rId21"/>
                </p:custDataLst>
              </p:nvPr>
            </p:nvCxnSpPr>
            <p:spPr>
              <a:xfrm>
                <a:off x="10660" y="6783"/>
                <a:ext cx="28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矩形 23"/>
              <p:cNvSpPr/>
              <p:nvPr>
                <p:custDataLst>
                  <p:tags r:id="rId22"/>
                </p:custDataLst>
              </p:nvPr>
            </p:nvSpPr>
            <p:spPr>
              <a:xfrm>
                <a:off x="10942" y="6659"/>
                <a:ext cx="986" cy="250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5" name="直接箭头连接符 24"/>
              <p:cNvCxnSpPr/>
              <p:nvPr>
                <p:custDataLst>
                  <p:tags r:id="rId23"/>
                </p:custDataLst>
              </p:nvPr>
            </p:nvCxnSpPr>
            <p:spPr>
              <a:xfrm flipH="1">
                <a:off x="11487" y="6225"/>
                <a:ext cx="0" cy="42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>
                <p:custDataLst>
                  <p:tags r:id="rId24"/>
                </p:custDataLst>
              </p:nvPr>
            </p:nvCxnSpPr>
            <p:spPr>
              <a:xfrm>
                <a:off x="11505" y="6240"/>
                <a:ext cx="634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组合 10"/>
            <p:cNvGrpSpPr/>
            <p:nvPr>
              <p:custDataLst>
                <p:tags r:id="rId25"/>
              </p:custDataLst>
            </p:nvPr>
          </p:nvGrpSpPr>
          <p:grpSpPr>
            <a:xfrm>
              <a:off x="8381" y="3358"/>
              <a:ext cx="4205" cy="1995"/>
              <a:chOff x="8912" y="2069"/>
              <a:chExt cx="4389" cy="2204"/>
            </a:xfrm>
          </p:grpSpPr>
          <p:sp>
            <p:nvSpPr>
              <p:cNvPr id="12" name="Line 6"/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 flipH="1">
                <a:off x="10039" y="2069"/>
                <a:ext cx="0" cy="71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13" name="Line 8"/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0072" y="2434"/>
                <a:ext cx="821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14" name="Line 11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 flipV="1">
                <a:off x="10870" y="2078"/>
                <a:ext cx="881" cy="357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15" name="Line 13"/>
              <p:cNvSpPr>
                <a:spLocks noChangeShapeType="1"/>
              </p:cNvSpPr>
              <p:nvPr>
                <p:custDataLst>
                  <p:tags r:id="rId29"/>
                </p:custDataLst>
              </p:nvPr>
            </p:nvSpPr>
            <p:spPr bwMode="auto">
              <a:xfrm flipH="1" flipV="1">
                <a:off x="8936" y="2441"/>
                <a:ext cx="0" cy="1832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19" name="Line 14"/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8912" y="2434"/>
                <a:ext cx="95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0" name="Line 19"/>
              <p:cNvSpPr>
                <a:spLocks noChangeShapeType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11686" y="2434"/>
                <a:ext cx="1615" cy="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1" name="Line 20"/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 flipH="1">
                <a:off x="13265" y="2426"/>
                <a:ext cx="13" cy="128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2" name="Line 7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flipH="1">
                <a:off x="9868" y="2261"/>
                <a:ext cx="0" cy="32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</p:grpSp>
      </p:grpSp>
      <p:grpSp>
        <p:nvGrpSpPr>
          <p:cNvPr id="34" name="组合 33" title=""/>
          <p:cNvGrpSpPr/>
          <p:nvPr>
            <p:custDataLst>
              <p:tags r:id="rId34"/>
            </p:custDataLst>
          </p:nvPr>
        </p:nvGrpSpPr>
        <p:grpSpPr>
          <a:xfrm>
            <a:off x="5337810" y="2913380"/>
            <a:ext cx="1170305" cy="395605"/>
            <a:chOff x="9655" y="3299"/>
            <a:chExt cx="1868" cy="689"/>
          </a:xfrm>
          <a:solidFill>
            <a:schemeClr val="bg1"/>
          </a:solidFill>
        </p:grpSpPr>
        <p:cxnSp>
          <p:nvCxnSpPr>
            <p:cNvPr id="35" name="直接连接符 34"/>
            <p:cNvCxnSpPr/>
            <p:nvPr>
              <p:custDataLst>
                <p:tags r:id="rId35"/>
              </p:custDataLst>
            </p:nvPr>
          </p:nvCxnSpPr>
          <p:spPr>
            <a:xfrm flipV="1">
              <a:off x="9655" y="3643"/>
              <a:ext cx="592" cy="1"/>
            </a:xfrm>
            <a:prstGeom prst="lin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流程图: 汇总连接 35"/>
            <p:cNvSpPr/>
            <p:nvPr>
              <p:custDataLst>
                <p:tags r:id="rId36"/>
              </p:custDataLst>
            </p:nvPr>
          </p:nvSpPr>
          <p:spPr>
            <a:xfrm>
              <a:off x="10255" y="3299"/>
              <a:ext cx="651" cy="689"/>
            </a:xfrm>
            <a:prstGeom prst="flowChartSummingJunction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cxnSp>
          <p:nvCxnSpPr>
            <p:cNvPr id="37" name="直接连接符 36"/>
            <p:cNvCxnSpPr/>
            <p:nvPr>
              <p:custDataLst>
                <p:tags r:id="rId37"/>
              </p:custDataLst>
            </p:nvPr>
          </p:nvCxnSpPr>
          <p:spPr>
            <a:xfrm>
              <a:off x="10931" y="3643"/>
              <a:ext cx="592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435558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测量小灯泡的电阻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641985" y="95027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进行实验：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641985" y="1596390"/>
            <a:ext cx="42995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1.根据电路图连接实物电路。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662940" y="2280285"/>
            <a:ext cx="45669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2.闭合开关，多次移动滑片来改变小灯泡两端的电压，记下相应的电压表示数和电流表示数。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641985" y="3818255"/>
            <a:ext cx="44602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断开开关，整理器材。利用测得数据计算出小灯泡阻值。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9" name="组合 8" title=""/>
          <p:cNvGrpSpPr/>
          <p:nvPr>
            <p:custDataLst>
              <p:tags r:id="rId11"/>
            </p:custDataLst>
          </p:nvPr>
        </p:nvGrpSpPr>
        <p:grpSpPr>
          <a:xfrm>
            <a:off x="5734685" y="3089910"/>
            <a:ext cx="2670148" cy="1856105"/>
            <a:chOff x="8381" y="3358"/>
            <a:chExt cx="4205" cy="2923"/>
          </a:xfrm>
        </p:grpSpPr>
        <p:grpSp>
          <p:nvGrpSpPr>
            <p:cNvPr id="10" name="组合 9"/>
            <p:cNvGrpSpPr/>
            <p:nvPr>
              <p:custDataLst>
                <p:tags r:id="rId12"/>
              </p:custDataLst>
            </p:nvPr>
          </p:nvGrpSpPr>
          <p:grpSpPr>
            <a:xfrm>
              <a:off x="8381" y="3358"/>
              <a:ext cx="4205" cy="2923"/>
              <a:chOff x="8381" y="3358"/>
              <a:chExt cx="4205" cy="2923"/>
            </a:xfrm>
          </p:grpSpPr>
          <p:grpSp>
            <p:nvGrpSpPr>
              <p:cNvPr id="15" name="组合 14"/>
              <p:cNvGrpSpPr/>
              <p:nvPr>
                <p:custDataLst>
                  <p:tags r:id="rId13"/>
                </p:custDataLst>
              </p:nvPr>
            </p:nvGrpSpPr>
            <p:grpSpPr>
              <a:xfrm>
                <a:off x="8693" y="5331"/>
                <a:ext cx="1283" cy="950"/>
                <a:chOff x="10094" y="4594"/>
                <a:chExt cx="1339" cy="1049"/>
              </a:xfrm>
            </p:grpSpPr>
            <p:sp>
              <p:nvSpPr>
                <p:cNvPr id="36" name="流程图: 联系 11"/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0472" y="5033"/>
                  <a:ext cx="583" cy="610"/>
                </a:xfrm>
                <a:prstGeom prst="flowChartConnector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/>
                <a:p>
                  <a:pPr lvl="0" algn="ctr">
                    <a:buClrTx/>
                    <a:buSzTx/>
                    <a:buFontTx/>
                  </a:pPr>
                  <a:r>
                    <a:rPr lang="en-US" altLang="zh-CN" sz="2400">
                      <a:solidFill>
                        <a:schemeClr val="tx1"/>
                      </a:solidFill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charset="0"/>
                      <a:sym typeface="+mn-ea"/>
                    </a:rPr>
                    <a:t>V</a:t>
                  </a:r>
                  <a:endParaRPr lang="en-US" altLang="zh-CN" sz="2400">
                    <a:solidFill>
                      <a:schemeClr val="tx1"/>
                    </a:solidFill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endParaRPr>
                </a:p>
              </p:txBody>
            </p:sp>
            <p:cxnSp>
              <p:nvCxnSpPr>
                <p:cNvPr id="37" name="直接连接符 36"/>
                <p:cNvCxnSpPr/>
                <p:nvPr>
                  <p:custDataLst>
                    <p:tags r:id="rId15"/>
                  </p:custDataLst>
                </p:nvPr>
              </p:nvCxnSpPr>
              <p:spPr>
                <a:xfrm>
                  <a:off x="10094" y="5298"/>
                  <a:ext cx="378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8" name="直接连接符 37"/>
                <p:cNvCxnSpPr/>
                <p:nvPr>
                  <p:custDataLst>
                    <p:tags r:id="rId16"/>
                  </p:custDataLst>
                </p:nvPr>
              </p:nvCxnSpPr>
              <p:spPr>
                <a:xfrm>
                  <a:off x="11055" y="5298"/>
                  <a:ext cx="378" cy="0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39" name="直接连接符 38"/>
                <p:cNvCxnSpPr/>
                <p:nvPr>
                  <p:custDataLst>
                    <p:tags r:id="rId17"/>
                  </p:custDataLst>
                </p:nvPr>
              </p:nvCxnSpPr>
              <p:spPr>
                <a:xfrm flipH="1" flipV="1">
                  <a:off x="10115" y="4618"/>
                  <a:ext cx="0" cy="688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28575">
                  <a:solidFill>
                    <a:schemeClr val="tx1"/>
                  </a:solidFill>
                  <a:tailEnd type="oval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40" name="直接连接符 39"/>
                <p:cNvCxnSpPr/>
                <p:nvPr>
                  <p:custDataLst>
                    <p:tags r:id="rId18"/>
                  </p:custDataLst>
                </p:nvPr>
              </p:nvCxnSpPr>
              <p:spPr>
                <a:xfrm flipH="1" flipV="1">
                  <a:off x="11412" y="4594"/>
                  <a:ext cx="0" cy="712"/>
                </a:xfrm>
                <a:prstGeom prst="line">
                  <a:avLst/>
                </a:prstGeom>
                <a:solidFill>
                  <a:schemeClr val="bg1">
                    <a:lumMod val="95000"/>
                  </a:schemeClr>
                </a:solidFill>
                <a:ln w="28575">
                  <a:solidFill>
                    <a:schemeClr val="tx1"/>
                  </a:solidFill>
                  <a:headEnd type="none" w="lg" len="lg"/>
                  <a:tailEnd type="oval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grpSp>
            <p:nvGrpSpPr>
              <p:cNvPr id="19" name="组合 18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10250" y="5049"/>
                <a:ext cx="975" cy="616"/>
                <a:chOff x="11428" y="3937"/>
                <a:chExt cx="1018" cy="680"/>
              </a:xfrm>
            </p:grpSpPr>
            <p:sp>
              <p:nvSpPr>
                <p:cNvPr id="34" name="Oval 18"/>
                <p:cNvSpPr>
                  <a:spLocks noChangeArrowheads="1"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11428" y="3937"/>
                  <a:ext cx="680" cy="680"/>
                </a:xfrm>
                <a:prstGeom prst="flowChartConnector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Overflow="overflow" horzOverflow="overflow" vert="horz" wrap="square" numCol="1" spcCol="0" rtlCol="0" fromWordArt="0" anchor="ctr" anchorCtr="0" forceAA="0" compatLnSpc="1">
                  <a:noAutofit/>
                </a:bodyPr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pPr lvl="0" algn="ctr">
                    <a:buClrTx/>
                    <a:buSzTx/>
                    <a:buFontTx/>
                  </a:pPr>
                  <a:r>
                    <a:rPr lang="en-US" altLang="zh-CN" sz="2400">
                      <a:latin typeface="微软雅黑" panose="020b0503020204020204" charset="-122"/>
                      <a:ea typeface="微软雅黑" panose="020b0503020204020204" charset="-122"/>
                      <a:cs typeface="Times New Roman" panose="02020603050405020304" charset="0"/>
                      <a:sym typeface="+mn-ea"/>
                    </a:rPr>
                    <a:t>A</a:t>
                  </a:r>
                  <a:endParaRPr lang="en-US" altLang="zh-CN" sz="2400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  <a:sym typeface="+mn-ea"/>
                  </a:endParaRPr>
                </a:p>
              </p:txBody>
            </p:sp>
            <p:cxnSp>
              <p:nvCxnSpPr>
                <p:cNvPr id="35" name="直接连接符 34"/>
                <p:cNvCxnSpPr/>
                <p:nvPr>
                  <p:custDataLst>
                    <p:tags r:id="rId21"/>
                  </p:custDataLst>
                </p:nvPr>
              </p:nvCxnSpPr>
              <p:spPr>
                <a:xfrm>
                  <a:off x="12109" y="4249"/>
                  <a:ext cx="337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组合 19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11147" y="4830"/>
                <a:ext cx="1417" cy="619"/>
                <a:chOff x="10660" y="6225"/>
                <a:chExt cx="1479" cy="684"/>
              </a:xfrm>
            </p:grpSpPr>
            <p:cxnSp>
              <p:nvCxnSpPr>
                <p:cNvPr id="30" name="直接连接符 29"/>
                <p:cNvCxnSpPr>
                  <a:endCxn id="31" idx="1"/>
                </p:cNvCxnSpPr>
                <p:nvPr>
                  <p:custDataLst>
                    <p:tags r:id="rId23"/>
                  </p:custDataLst>
                </p:nvPr>
              </p:nvCxnSpPr>
              <p:spPr>
                <a:xfrm>
                  <a:off x="10660" y="6783"/>
                  <a:ext cx="282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矩形 30"/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10942" y="6659"/>
                  <a:ext cx="986" cy="25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微软雅黑" panose="020b0503020204020204" charset="-122"/>
                    <a:ea typeface="微软雅黑" panose="020b0503020204020204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32" name="直接箭头连接符 31"/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>
                  <a:off x="11487" y="6225"/>
                  <a:ext cx="0" cy="428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直接连接符 32"/>
                <p:cNvCxnSpPr/>
                <p:nvPr>
                  <p:custDataLst>
                    <p:tags r:id="rId26"/>
                  </p:custDataLst>
                </p:nvPr>
              </p:nvCxnSpPr>
              <p:spPr>
                <a:xfrm>
                  <a:off x="11505" y="6240"/>
                  <a:ext cx="634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1" name="组合 20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8381" y="3358"/>
                <a:ext cx="4205" cy="1995"/>
                <a:chOff x="8912" y="2069"/>
                <a:chExt cx="4389" cy="2204"/>
              </a:xfrm>
            </p:grpSpPr>
            <p:sp>
              <p:nvSpPr>
                <p:cNvPr id="22" name="Line 6"/>
                <p:cNvSpPr>
                  <a:spLocks noChangeShapeType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 flipH="1">
                  <a:off x="10039" y="2069"/>
                  <a:ext cx="0" cy="715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3" name="Line 8"/>
                <p:cNvSpPr>
                  <a:spLocks noChangeShapeType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10072" y="2434"/>
                  <a:ext cx="821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4" name="Line 11"/>
                <p:cNvSpPr>
                  <a:spLocks noChangeShapeType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 flipV="1">
                  <a:off x="10889" y="2093"/>
                  <a:ext cx="604" cy="321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5" name="Line 13"/>
                <p:cNvSpPr>
                  <a:spLocks noChangeShapeType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 flipH="1" flipV="1">
                  <a:off x="8936" y="2441"/>
                  <a:ext cx="0" cy="183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6" name="Line 14"/>
                <p:cNvSpPr>
                  <a:spLocks noChangeShapeType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8912" y="2434"/>
                  <a:ext cx="95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7" name="Line 19"/>
                <p:cNvSpPr>
                  <a:spLocks noChangeShapeType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11686" y="2434"/>
                  <a:ext cx="1615" cy="1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8" name="Line 20"/>
                <p:cNvSpPr>
                  <a:spLocks noChangeShapeType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 flipH="1">
                  <a:off x="13265" y="2426"/>
                  <a:ext cx="13" cy="128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  <p:sp>
              <p:nvSpPr>
                <p:cNvPr id="29" name="Line 7"/>
                <p:cNvSpPr>
                  <a:spLocks noChangeShapeType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 flipH="1">
                  <a:off x="9868" y="2261"/>
                  <a:ext cx="0" cy="329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</a:ln>
              </p:spPr>
              <p:txBody>
                <a:bodyPr/>
                <a:lstStyle>
                  <a:defPPr>
                    <a:defRPr lang="zh-CN"/>
                  </a:defPPr>
                  <a:lvl1pPr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1pPr>
                  <a:lvl2pPr marL="4572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2pPr>
                  <a:lvl3pPr marL="9144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3pPr>
                  <a:lvl4pPr marL="13716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4pPr>
                  <a:lvl5pPr marL="1828800" algn="l" rtl="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  <a:cs typeface="+mn-cs"/>
                    </a:defRPr>
                  </a:lvl9pPr>
                </a:lstStyle>
                <a:p>
                  <a:endParaRPr lang="zh-CN" altLang="en-US" sz="100"/>
                </a:p>
              </p:txBody>
            </p:sp>
          </p:grpSp>
        </p:grpSp>
        <p:grpSp>
          <p:nvGrpSpPr>
            <p:cNvPr id="11" name="组合 10"/>
            <p:cNvGrpSpPr/>
            <p:nvPr>
              <p:custDataLst>
                <p:tags r:id="rId36"/>
              </p:custDataLst>
            </p:nvPr>
          </p:nvGrpSpPr>
          <p:grpSpPr>
            <a:xfrm>
              <a:off x="8406" y="5040"/>
              <a:ext cx="1843" cy="623"/>
              <a:chOff x="9655" y="3299"/>
              <a:chExt cx="1868" cy="689"/>
            </a:xfrm>
          </p:grpSpPr>
          <p:cxnSp>
            <p:nvCxnSpPr>
              <p:cNvPr id="12" name="直接连接符 11"/>
              <p:cNvCxnSpPr/>
              <p:nvPr>
                <p:custDataLst>
                  <p:tags r:id="rId37"/>
                </p:custDataLst>
              </p:nvPr>
            </p:nvCxnSpPr>
            <p:spPr>
              <a:xfrm flipV="1">
                <a:off x="9655" y="3643"/>
                <a:ext cx="592" cy="1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流程图: 汇总连接 12"/>
              <p:cNvSpPr/>
              <p:nvPr>
                <p:custDataLst>
                  <p:tags r:id="rId38"/>
                </p:custDataLst>
              </p:nvPr>
            </p:nvSpPr>
            <p:spPr>
              <a:xfrm>
                <a:off x="10255" y="3299"/>
                <a:ext cx="651" cy="689"/>
              </a:xfrm>
              <a:prstGeom prst="flowChartSummingJunction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14" name="直接连接符 13"/>
              <p:cNvCxnSpPr/>
              <p:nvPr>
                <p:custDataLst>
                  <p:tags r:id="rId39"/>
                </p:custDataLst>
              </p:nvPr>
            </p:nvCxnSpPr>
            <p:spPr>
              <a:xfrm>
                <a:off x="10931" y="3643"/>
                <a:ext cx="59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41" name="伏安法测电阻" title="">
            <a:hlinkClick action="ppaction://media"/>
          </p:cNvPr>
          <p:cNvPicPr>
            <a:picLocks noChangeAspect="1"/>
          </p:cNvPicPr>
          <p:nvPr>
            <a:videoFile r:link="rId42"/>
            <p:custDataLst>
              <p:tags r:id="rId41"/>
            </p:custDataLst>
            <p:extLst>
              <p:ext uri="{DAA4B4D4-6D71-4841-9C94-3DE7FCFB9230}">
                <p14:media xmlns:p14="http://schemas.microsoft.com/office/powerpoint/2010/main" r:embed="rId43"/>
              </p:ext>
            </p:extLst>
          </p:nvPr>
        </p:nvPicPr>
        <p:blipFill>
          <a:blip r:embed="rId40"/>
          <a:stretch>
            <a:fillRect/>
          </a:stretch>
        </p:blipFill>
        <p:spPr>
          <a:xfrm>
            <a:off x="5794719" y="916305"/>
            <a:ext cx="2559809" cy="144000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42" name="文本框 41" title=""/>
          <p:cNvSpPr txBox="1"/>
          <p:nvPr>
            <p:custDataLst>
              <p:tags r:id="rId44"/>
            </p:custDataLst>
          </p:nvPr>
        </p:nvSpPr>
        <p:spPr>
          <a:xfrm>
            <a:off x="5574665" y="2506980"/>
            <a:ext cx="31089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实验</a:t>
            </a:r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伏安法测小灯泡电阻</a:t>
            </a:r>
            <a:endParaRPr lang="zh-CN" altLang="en-US" sz="2000" b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41"/>
                </p:tgtEl>
              </p:cMediaNode>
            </p:video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28.51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28.51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28.51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28.51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  <p:tag name="KSO_WM_BEAUTIFY_FLAG" val=""/>
</p:tagLst>
</file>

<file path=ppt/tags/tag137.xml><?xml version="1.0" encoding="utf-8"?>
<p:tagLst xmlns:p="http://schemas.openxmlformats.org/presentationml/2006/main">
  <p:tag name="AS_UNIQUEID" val="632"/>
  <p:tag name="KSO_WM_BEAUTIFY_FLAG" val="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  <p:tag name="KSO_WM_BEAUTIFY_FLAG" val=""/>
</p:tagLst>
</file>

<file path=ppt/tags/tag146.xml><?xml version="1.0" encoding="utf-8"?>
<p:tagLst xmlns:p="http://schemas.openxmlformats.org/presentationml/2006/main">
  <p:tag name="AS_UNIQUEID" val="641"/>
  <p:tag name="KSO_WM_BEAUTIFY_FLAG" val=""/>
</p:tagLst>
</file>

<file path=ppt/tags/tag147.xml><?xml version="1.0" encoding="utf-8"?>
<p:tagLst xmlns:p="http://schemas.openxmlformats.org/presentationml/2006/main">
  <p:tag name="AS_UNIQUEID" val="642"/>
  <p:tag name="KSO_WM_BEAUTIFY_FLAG" val="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  <p:tag name="KSO_WM_BEAUTIFY_FLAG" val="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  <p:tag name="KSO_WM_BEAUTIFY_FLAG" val=""/>
</p:tagLst>
</file>

<file path=ppt/tags/tag151.xml><?xml version="1.0" encoding="utf-8"?>
<p:tagLst xmlns:p="http://schemas.openxmlformats.org/presentationml/2006/main">
  <p:tag name="AS_UNIQUEID" val="646"/>
  <p:tag name="KSO_WM_BEAUTIFY_FLAG" val="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  <p:tag name="KSO_WM_BEAUTIFY_FLAG" val=""/>
</p:tagLst>
</file>

<file path=ppt/tags/tag157.xml><?xml version="1.0" encoding="utf-8"?>
<p:tagLst xmlns:p="http://schemas.openxmlformats.org/presentationml/2006/main">
  <p:tag name="AS_UNIQUEID" val="652"/>
  <p:tag name="KSO_WM_BEAUTIFY_FLAG" val=""/>
</p:tagLst>
</file>

<file path=ppt/tags/tag158.xml><?xml version="1.0" encoding="utf-8"?>
<p:tagLst xmlns:p="http://schemas.openxmlformats.org/presentationml/2006/main">
  <p:tag name="AS_UNIQUEID" val="653"/>
  <p:tag name="KSO_WM_BEAUTIFY_FLAG" val="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  <p:tag name="KSO_WM_BEAUTIFY_FLAG" val=""/>
</p:tagLst>
</file>

<file path=ppt/tags/tag161.xml><?xml version="1.0" encoding="utf-8"?>
<p:tagLst xmlns:p="http://schemas.openxmlformats.org/presentationml/2006/main">
  <p:tag name="AS_UNIQUEID" val="656"/>
  <p:tag name="KSO_WM_BEAUTIFY_FLAG" val=""/>
</p:tagLst>
</file>

<file path=ppt/tags/tag162.xml><?xml version="1.0" encoding="utf-8"?>
<p:tagLst xmlns:p="http://schemas.openxmlformats.org/presentationml/2006/main">
  <p:tag name="AS_UNIQUEID" val="657"/>
  <p:tag name="KSO_WM_BEAUTIFY_FLAG" val=""/>
</p:tagLst>
</file>

<file path=ppt/tags/tag163.xml><?xml version="1.0" encoding="utf-8"?>
<p:tagLst xmlns:p="http://schemas.openxmlformats.org/presentationml/2006/main">
  <p:tag name="AS_UNIQUEID" val="658"/>
  <p:tag name="KSO_WM_BEAUTIFY_FLAG" val=""/>
</p:tagLst>
</file>

<file path=ppt/tags/tag164.xml><?xml version="1.0" encoding="utf-8"?>
<p:tagLst xmlns:p="http://schemas.openxmlformats.org/presentationml/2006/main">
  <p:tag name="AS_UNIQUEID" val="659"/>
  <p:tag name="KSO_WM_BEAUTIFY_FLAG" val="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  <p:tag name="KSO_WM_BEAUTIFY_FLAG" val="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  <p:tag name="KSO_WM_BEAUTIFY_FLAG" val="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  <p:tag name="KSO_WM_BEAUTIFY_FLAG" val=""/>
</p:tagLst>
</file>

<file path=ppt/tags/tag171.xml><?xml version="1.0" encoding="utf-8"?>
<p:tagLst xmlns:p="http://schemas.openxmlformats.org/presentationml/2006/main">
  <p:tag name="AS_UNIQUEID" val="666"/>
  <p:tag name="KSO_WM_BEAUTIFY_FLAG" val="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  <p:tag name="KSO_WM_BEAUTIFY_FLAG" val=""/>
</p:tagLst>
</file>

<file path=ppt/tags/tag175.xml><?xml version="1.0" encoding="utf-8"?>
<p:tagLst xmlns:p="http://schemas.openxmlformats.org/presentationml/2006/main">
  <p:tag name="AS_UNIQUEID" val="670"/>
  <p:tag name="KSO_WM_BEAUTIFY_FLAG" val=""/>
</p:tagLst>
</file>

<file path=ppt/tags/tag176.xml><?xml version="1.0" encoding="utf-8"?>
<p:tagLst xmlns:p="http://schemas.openxmlformats.org/presentationml/2006/main">
  <p:tag name="AS_UNIQUEID" val="671"/>
  <p:tag name="KSO_WM_BEAUTIFY_FLAG" val=""/>
</p:tagLst>
</file>

<file path=ppt/tags/tag177.xml><?xml version="1.0" encoding="utf-8"?>
<p:tagLst xmlns:p="http://schemas.openxmlformats.org/presentationml/2006/main">
  <p:tag name="AS_UNIQUEID" val="672"/>
  <p:tag name="KSO_WM_BEAUTIFY_FLAG" val=""/>
</p:tagLst>
</file>

<file path=ppt/tags/tag178.xml><?xml version="1.0" encoding="utf-8"?>
<p:tagLst xmlns:p="http://schemas.openxmlformats.org/presentationml/2006/main">
  <p:tag name="AS_UNIQUEID" val="673"/>
  <p:tag name="KSO_WM_BEAUTIFY_FLAG" val=""/>
</p:tagLst>
</file>

<file path=ppt/tags/tag179.xml><?xml version="1.0" encoding="utf-8"?>
<p:tagLst xmlns:p="http://schemas.openxmlformats.org/presentationml/2006/main">
  <p:tag name="AS_UNIQUEID" val="674"/>
  <p:tag name="KSO_WM_BEAUTIFY_FLAG" val="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  <p:tag name="KSO_WM_BEAUTIFY_FLAG" val=""/>
</p:tagLst>
</file>

<file path=ppt/tags/tag181.xml><?xml version="1.0" encoding="utf-8"?>
<p:tagLst xmlns:p="http://schemas.openxmlformats.org/presentationml/2006/main">
  <p:tag name="AS_UNIQUEID" val="676"/>
  <p:tag name="KSO_WM_BEAUTIFY_FLAG" val="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  <p:tag name="KSO_WM_BEAUTIFY_FLAG" val=""/>
</p:tagLst>
</file>

<file path=ppt/tags/tag189.xml><?xml version="1.0" encoding="utf-8"?>
<p:tagLst xmlns:p="http://schemas.openxmlformats.org/presentationml/2006/main">
  <p:tag name="AS_UNIQUEID" val="684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BEAUTIFY_FLAG" val=""/>
</p:tagLst>
</file>

<file path=ppt/tags/tag191.xml><?xml version="1.0" encoding="utf-8"?>
<p:tagLst xmlns:p="http://schemas.openxmlformats.org/presentationml/2006/main">
  <p:tag name="AS_UNIQUEID" val="686"/>
  <p:tag name="KSO_WM_BEAUTIFY_FLAG" val=""/>
</p:tagLst>
</file>

<file path=ppt/tags/tag192.xml><?xml version="1.0" encoding="utf-8"?>
<p:tagLst xmlns:p="http://schemas.openxmlformats.org/presentationml/2006/main">
  <p:tag name="AS_UNIQUEID" val="687"/>
  <p:tag name="KSO_WM_BEAUTIFY_FLAG" val="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  <p:tag name="KSO_WM_BEAUTIFY_FLAG" val=""/>
</p:tagLst>
</file>

<file path=ppt/tags/tag196.xml><?xml version="1.0" encoding="utf-8"?>
<p:tagLst xmlns:p="http://schemas.openxmlformats.org/presentationml/2006/main">
  <p:tag name="AS_UNIQUEID" val="691"/>
  <p:tag name="KSO_WM_BEAUTIFY_FLAG" val=""/>
</p:tagLst>
</file>

<file path=ppt/tags/tag197.xml><?xml version="1.0" encoding="utf-8"?>
<p:tagLst xmlns:p="http://schemas.openxmlformats.org/presentationml/2006/main">
  <p:tag name="AS_UNIQUEID" val="692"/>
  <p:tag name="KSO_WM_BEAUTIFY_FLAG" val="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  <p:tag name="KSO_WM_BEAUTIFY_FLAG" val="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  <p:tag name="KSO_WM_BEAUTIFY_FLAG" val=""/>
</p:tagLst>
</file>

<file path=ppt/tags/tag201.xml><?xml version="1.0" encoding="utf-8"?>
<p:tagLst xmlns:p="http://schemas.openxmlformats.org/presentationml/2006/main">
  <p:tag name="AS_UNIQUEID" val="696"/>
  <p:tag name="KSO_WM_BEAUTIFY_FLAG" val=""/>
</p:tagLst>
</file>

<file path=ppt/tags/tag202.xml><?xml version="1.0" encoding="utf-8"?>
<p:tagLst xmlns:p="http://schemas.openxmlformats.org/presentationml/2006/main">
  <p:tag name="AS_UNIQUEID" val="697"/>
  <p:tag name="KSO_WM_BEAUTIFY_FLAG" val=""/>
</p:tagLst>
</file>

<file path=ppt/tags/tag203.xml><?xml version="1.0" encoding="utf-8"?>
<p:tagLst xmlns:p="http://schemas.openxmlformats.org/presentationml/2006/main">
  <p:tag name="AS_UNIQUEID" val="698"/>
  <p:tag name="KSO_WM_BEAUTIFY_FLAG" val="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  <p:tag name="KSO_WM_BEAUTIFY_FLAG" val="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  <p:tag name="KSO_WM_BEAUTIFY_FLAG" val=""/>
</p:tagLst>
</file>

<file path=ppt/tags/tag209.xml><?xml version="1.0" encoding="utf-8"?>
<p:tagLst xmlns:p="http://schemas.openxmlformats.org/presentationml/2006/main">
  <p:tag name="AS_UNIQUEID" val="704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  <p:tag name="KSO_WM_BEAUTIFY_FLAG" val=""/>
</p:tagLst>
</file>

<file path=ppt/tags/tag211.xml><?xml version="1.0" encoding="utf-8"?>
<p:tagLst xmlns:p="http://schemas.openxmlformats.org/presentationml/2006/main">
  <p:tag name="AS_UNIQUEID" val="706"/>
  <p:tag name="KSO_WM_BEAUTIFY_FLAG" val="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  <p:tag name="KSO_WM_BEAUTIFY_FLAG" val=""/>
</p:tagLst>
</file>

<file path=ppt/tags/tag214.xml><?xml version="1.0" encoding="utf-8"?>
<p:tagLst xmlns:p="http://schemas.openxmlformats.org/presentationml/2006/main">
  <p:tag name="AS_UNIQUEID" val="709"/>
  <p:tag name="KSO_WM_BEAUTIFY_FLAG" val=""/>
</p:tagLst>
</file>

<file path=ppt/tags/tag215.xml><?xml version="1.0" encoding="utf-8"?>
<p:tagLst xmlns:p="http://schemas.openxmlformats.org/presentationml/2006/main">
  <p:tag name="AS_UNIQUEID" val="710"/>
  <p:tag name="KSO_WM_BEAUTIFY_FLAG" val=""/>
</p:tagLst>
</file>

<file path=ppt/tags/tag216.xml><?xml version="1.0" encoding="utf-8"?>
<p:tagLst xmlns:p="http://schemas.openxmlformats.org/presentationml/2006/main">
  <p:tag name="AS_UNIQUEID" val="711"/>
  <p:tag name="KSO_WM_BEAUTIFY_FLAG" val=""/>
</p:tagLst>
</file>

<file path=ppt/tags/tag217.xml><?xml version="1.0" encoding="utf-8"?>
<p:tagLst xmlns:p="http://schemas.openxmlformats.org/presentationml/2006/main">
  <p:tag name="AS_UNIQUEID" val="712"/>
  <p:tag name="KSO_WM_BEAUTIFY_FLAG" val=""/>
</p:tagLst>
</file>

<file path=ppt/tags/tag218.xml><?xml version="1.0" encoding="utf-8"?>
<p:tagLst xmlns:p="http://schemas.openxmlformats.org/presentationml/2006/main">
  <p:tag name="AS_UNIQUEID" val="713"/>
  <p:tag name="KSO_WM_BEAUTIFY_FLAG" val=""/>
</p:tagLst>
</file>

<file path=ppt/tags/tag219.xml><?xml version="1.0" encoding="utf-8"?>
<p:tagLst xmlns:p="http://schemas.openxmlformats.org/presentationml/2006/main">
  <p:tag name="AS_UNIQUEID" val="714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  <p:tag name="KSO_WM_BEAUTIFY_FLAG" val="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  <p:tag name="KSO_WM_BEAUTIFY_FLAG" val="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  <p:tag name="KSO_WM_BEAUTIFY_FLAG" val=""/>
</p:tagLst>
</file>

<file path=ppt/tags/tag228.xml><?xml version="1.0" encoding="utf-8"?>
<p:tagLst xmlns:p="http://schemas.openxmlformats.org/presentationml/2006/main">
  <p:tag name="AS_UNIQUEID" val="723"/>
  <p:tag name="KSO_WM_BEAUTIFY_FLAG" val=""/>
</p:tagLst>
</file>

<file path=ppt/tags/tag229.xml><?xml version="1.0" encoding="utf-8"?>
<p:tagLst xmlns:p="http://schemas.openxmlformats.org/presentationml/2006/main">
  <p:tag name="AS_UNIQUEID" val="724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  <p:tag name="KSO_WM_BEAUTIFY_FLAG" val=""/>
  <p:tag name="KSO_WM_UNIT_TABLE_BEAUTIFY" val="smartTable{7aa064a1-4f3d-4530-8580-affd119e033d}"/>
  <p:tag name="TABLE_COLOR_RGB" val="0x000000*0xFFFFFF*0x212121*0xFFFFFF*0xf4cda6*0xb1dce3*0xc2ebc9*0xdccee7*0xf4e8d0*0xf4a9a6"/>
  <p:tag name="TABLE_COLORIDX" val="8"/>
  <p:tag name="TABLE_ENDDRAG_ORIGIN_RECT" val="587*173"/>
  <p:tag name="TABLE_ENDDRAG_RECT" val="59*130*587*173"/>
  <p:tag name="TABLE_SKINIDX" val="0"/>
</p:tagLst>
</file>

<file path=ppt/tags/tag231.xml><?xml version="1.0" encoding="utf-8"?>
<p:tagLst xmlns:p="http://schemas.openxmlformats.org/presentationml/2006/main">
  <p:tag name="AS_UNIQUEID" val="726"/>
  <p:tag name="KSO_WM_BEAUTIFY_FLAG" val="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  <p:tag name="KSO_WM_BEAUTIFY_FLAG" val=""/>
</p:tagLst>
</file>

<file path=ppt/tags/tag237.xml><?xml version="1.0" encoding="utf-8"?>
<p:tagLst xmlns:p="http://schemas.openxmlformats.org/presentationml/2006/main">
  <p:tag name="AS_UNIQUEID" val="732"/>
  <p:tag name="KSO_WM_BEAUTIFY_FLAG" val=""/>
</p:tagLst>
</file>

<file path=ppt/tags/tag238.xml><?xml version="1.0" encoding="utf-8"?>
<p:tagLst xmlns:p="http://schemas.openxmlformats.org/presentationml/2006/main">
  <p:tag name="AS_UNIQUEID" val="733"/>
  <p:tag name="KSO_WM_BEAUTIFY_FLAG" val=""/>
</p:tagLst>
</file>

<file path=ppt/tags/tag239.xml><?xml version="1.0" encoding="utf-8"?>
<p:tagLst xmlns:p="http://schemas.openxmlformats.org/presentationml/2006/main">
  <p:tag name="AS_UNIQUEID" val="734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  <p:tag name="KSO_WM_BEAUTIFY_FLAG" val="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  <p:tag name="KSO_WM_BEAUTIFY_FLAG" val=""/>
</p:tagLst>
</file>

<file path=ppt/tags/tag246.xml><?xml version="1.0" encoding="utf-8"?>
<p:tagLst xmlns:p="http://schemas.openxmlformats.org/presentationml/2006/main">
  <p:tag name="AS_UNIQUEID" val="741"/>
  <p:tag name="KSO_WM_BEAUTIFY_FLAG" val=""/>
</p:tagLst>
</file>

<file path=ppt/tags/tag247.xml><?xml version="1.0" encoding="utf-8"?>
<p:tagLst xmlns:p="http://schemas.openxmlformats.org/presentationml/2006/main">
  <p:tag name="AS_UNIQUEID" val="742"/>
  <p:tag name="KSO_WM_BEAUTIFY_FLAG" val=""/>
</p:tagLst>
</file>

<file path=ppt/tags/tag248.xml><?xml version="1.0" encoding="utf-8"?>
<p:tagLst xmlns:p="http://schemas.openxmlformats.org/presentationml/2006/main">
  <p:tag name="AS_UNIQUEID" val="743"/>
  <p:tag name="KSO_WM_BEAUTIFY_FLAG" val="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  <p:tag name="KSO_WM_BEAUTIFY_FLAG" val=""/>
</p:tagLst>
</file>

<file path=ppt/tags/tag253.xml><?xml version="1.0" encoding="utf-8"?>
<p:tagLst xmlns:p="http://schemas.openxmlformats.org/presentationml/2006/main">
  <p:tag name="AS_UNIQUEID" val="748"/>
  <p:tag name="KSO_WM_BEAUTIFY_FLAG" val=""/>
</p:tagLst>
</file>

<file path=ppt/tags/tag254.xml><?xml version="1.0" encoding="utf-8"?>
<p:tagLst xmlns:p="http://schemas.openxmlformats.org/presentationml/2006/main">
  <p:tag name="AS_UNIQUEID" val="749"/>
  <p:tag name="KSO_WM_BEAUTIFY_FLAG" val=""/>
</p:tagLst>
</file>

<file path=ppt/tags/tag255.xml><?xml version="1.0" encoding="utf-8"?>
<p:tagLst xmlns:p="http://schemas.openxmlformats.org/presentationml/2006/main">
  <p:tag name="AS_UNIQUEID" val="750"/>
  <p:tag name="KSO_WM_BEAUTIFY_FLAG" val=""/>
</p:tagLst>
</file>

<file path=ppt/tags/tag256.xml><?xml version="1.0" encoding="utf-8"?>
<p:tagLst xmlns:p="http://schemas.openxmlformats.org/presentationml/2006/main">
  <p:tag name="AS_UNIQUEID" val="751"/>
  <p:tag name="KSO_WM_BEAUTIFY_FLAG" val="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  <p:tag name="KSO_WM_BEAUTIFY_FLAG" val=""/>
</p:tagLst>
</file>

<file path=ppt/tags/tag259.xml><?xml version="1.0" encoding="utf-8"?>
<p:tagLst xmlns:p="http://schemas.openxmlformats.org/presentationml/2006/main">
  <p:tag name="AS_UNIQUEID" val="754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  <p:tag name="KSO_WM_BEAUTIFY_FLAG" val=""/>
</p:tagLst>
</file>

<file path=ppt/tags/tag262.xml><?xml version="1.0" encoding="utf-8"?>
<p:tagLst xmlns:p="http://schemas.openxmlformats.org/presentationml/2006/main">
  <p:tag name="AS_UNIQUEID" val="757"/>
  <p:tag name="KSO_WM_BEAUTIFY_FLAG" val=""/>
</p:tagLst>
</file>

<file path=ppt/tags/tag263.xml><?xml version="1.0" encoding="utf-8"?>
<p:tagLst xmlns:p="http://schemas.openxmlformats.org/presentationml/2006/main">
  <p:tag name="AS_UNIQUEID" val="758"/>
  <p:tag name="KSO_WM_BEAUTIFY_FLAG" val=""/>
</p:tagLst>
</file>

<file path=ppt/tags/tag264.xml><?xml version="1.0" encoding="utf-8"?>
<p:tagLst xmlns:p="http://schemas.openxmlformats.org/presentationml/2006/main">
  <p:tag name="AS_UNIQUEID" val="759"/>
  <p:tag name="KSO_WM_BEAUTIFY_FLAG" val="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  <p:tag name="KSO_WM_BEAUTIFY_FLAG" val=""/>
</p:tagLst>
</file>

<file path=ppt/tags/tag267.xml><?xml version="1.0" encoding="utf-8"?>
<p:tagLst xmlns:p="http://schemas.openxmlformats.org/presentationml/2006/main">
  <p:tag name="AS_UNIQUEID" val="762"/>
  <p:tag name="KSO_WM_BEAUTIFY_FLAG" val=""/>
</p:tagLst>
</file>

<file path=ppt/tags/tag268.xml><?xml version="1.0" encoding="utf-8"?>
<p:tagLst xmlns:p="http://schemas.openxmlformats.org/presentationml/2006/main">
  <p:tag name="AS_UNIQUEID" val="763"/>
  <p:tag name="KSO_WM_BEAUTIFY_FLAG" val=""/>
</p:tagLst>
</file>

<file path=ppt/tags/tag269.xml><?xml version="1.0" encoding="utf-8"?>
<p:tagLst xmlns:p="http://schemas.openxmlformats.org/presentationml/2006/main">
  <p:tag name="AS_UNIQUEID" val="764"/>
  <p:tag name="KSO_WM_BEAUTIFY_FLAG" val="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  <p:tag name="KSO_WM_BEAUTIFY_FLAG" val=""/>
</p:tagLst>
</file>

<file path=ppt/tags/tag271.xml><?xml version="1.0" encoding="utf-8"?>
<p:tagLst xmlns:p="http://schemas.openxmlformats.org/presentationml/2006/main">
  <p:tag name="AS_UNIQUEID" val="766"/>
  <p:tag name="KSO_WM_BEAUTIFY_FLAG" val="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  <p:tag name="KSO_WM_BEAUTIFY_FLAG" val="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  <p:tag name="KSO_WM_BEAUTIFY_FLAG" val=""/>
</p:tagLst>
</file>

<file path=ppt/tags/tag276.xml><?xml version="1.0" encoding="utf-8"?>
<p:tagLst xmlns:p="http://schemas.openxmlformats.org/presentationml/2006/main">
  <p:tag name="AS_UNIQUEID" val="771"/>
  <p:tag name="KSO_WM_BEAUTIFY_FLAG" val=""/>
</p:tagLst>
</file>

<file path=ppt/tags/tag277.xml><?xml version="1.0" encoding="utf-8"?>
<p:tagLst xmlns:p="http://schemas.openxmlformats.org/presentationml/2006/main">
  <p:tag name="AS_UNIQUEID" val="772"/>
  <p:tag name="KSO_WM_BEAUTIFY_FLAG" val="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  <p:tag name="KSO_WM_BEAUTIFY_FLAG" val=""/>
</p:tagLst>
</file>

<file path=ppt/tags/tag283.xml><?xml version="1.0" encoding="utf-8"?>
<p:tagLst xmlns:p="http://schemas.openxmlformats.org/presentationml/2006/main">
  <p:tag name="AS_UNIQUEID" val="778"/>
  <p:tag name="KSO_WM_BEAUTIFY_FLAG" val=""/>
</p:tagLst>
</file>

<file path=ppt/tags/tag284.xml><?xml version="1.0" encoding="utf-8"?>
<p:tagLst xmlns:p="http://schemas.openxmlformats.org/presentationml/2006/main">
  <p:tag name="AS_UNIQUEID" val="779"/>
  <p:tag name="KSO_WM_BEAUTIFY_FLAG" val=""/>
</p:tagLst>
</file>

<file path=ppt/tags/tag285.xml><?xml version="1.0" encoding="utf-8"?>
<p:tagLst xmlns:p="http://schemas.openxmlformats.org/presentationml/2006/main">
  <p:tag name="AS_UNIQUEID" val="780"/>
  <p:tag name="KSO_WM_BEAUTIFY_FLAG" val=""/>
</p:tagLst>
</file>

<file path=ppt/tags/tag286.xml><?xml version="1.0" encoding="utf-8"?>
<p:tagLst xmlns:p="http://schemas.openxmlformats.org/presentationml/2006/main">
  <p:tag name="AS_UNIQUEID" val="781"/>
  <p:tag name="KSO_WM_BEAUTIFY_FLAG" val=""/>
</p:tagLst>
</file>

<file path=ppt/tags/tag287.xml><?xml version="1.0" encoding="utf-8"?>
<p:tagLst xmlns:p="http://schemas.openxmlformats.org/presentationml/2006/main">
  <p:tag name="AS_UNIQUEID" val="782"/>
  <p:tag name="KSO_WM_BEAUTIFY_FLAG" val=""/>
</p:tagLst>
</file>

<file path=ppt/tags/tag288.xml><?xml version="1.0" encoding="utf-8"?>
<p:tagLst xmlns:p="http://schemas.openxmlformats.org/presentationml/2006/main">
  <p:tag name="AS_UNIQUEID" val="783"/>
  <p:tag name="KSO_WM_BEAUTIFY_FLAG" val="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  <p:tag name="KSO_WM_BEAUTIFY_FLAG" val=""/>
</p:tagLst>
</file>

<file path=ppt/tags/tag293.xml><?xml version="1.0" encoding="utf-8"?>
<p:tagLst xmlns:p="http://schemas.openxmlformats.org/presentationml/2006/main">
  <p:tag name="AS_UNIQUEID" val="788"/>
  <p:tag name="KSO_WM_BEAUTIFY_FLAG" val=""/>
</p:tagLst>
</file>

<file path=ppt/tags/tag294.xml><?xml version="1.0" encoding="utf-8"?>
<p:tagLst xmlns:p="http://schemas.openxmlformats.org/presentationml/2006/main">
  <p:tag name="AS_UNIQUEID" val="789"/>
  <p:tag name="KSO_WM_BEAUTIFY_FLAG" val=""/>
</p:tagLst>
</file>

<file path=ppt/tags/tag295.xml><?xml version="1.0" encoding="utf-8"?>
<p:tagLst xmlns:p="http://schemas.openxmlformats.org/presentationml/2006/main">
  <p:tag name="AS_UNIQUEID" val="790"/>
  <p:tag name="KSO_WM_BEAUTIFY_FLAG" val=""/>
</p:tagLst>
</file>

<file path=ppt/tags/tag296.xml><?xml version="1.0" encoding="utf-8"?>
<p:tagLst xmlns:p="http://schemas.openxmlformats.org/presentationml/2006/main">
  <p:tag name="AS_UNIQUEID" val="791"/>
  <p:tag name="KSO_WM_BEAUTIFY_FLAG" val="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  <p:tag name="KSO_WM_BEAUTIFY_FLAG" val=""/>
</p:tagLst>
</file>

<file path=ppt/tags/tag299.xml><?xml version="1.0" encoding="utf-8"?>
<p:tagLst xmlns:p="http://schemas.openxmlformats.org/presentationml/2006/main">
  <p:tag name="AS_UNIQUEID" val="794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  <p:tag name="KSO_WM_BEAUTIFY_FLAG" val=""/>
</p:tagLst>
</file>

<file path=ppt/tags/tag302.xml><?xml version="1.0" encoding="utf-8"?>
<p:tagLst xmlns:p="http://schemas.openxmlformats.org/presentationml/2006/main">
  <p:tag name="AS_UNIQUEID" val="797"/>
  <p:tag name="KSO_WM_BEAUTIFY_FLAG" val=""/>
</p:tagLst>
</file>

<file path=ppt/tags/tag303.xml><?xml version="1.0" encoding="utf-8"?>
<p:tagLst xmlns:p="http://schemas.openxmlformats.org/presentationml/2006/main">
  <p:tag name="AS_UNIQUEID" val="798"/>
  <p:tag name="KSO_WM_BEAUTIFY_FLAG" val=""/>
</p:tagLst>
</file>

<file path=ppt/tags/tag304.xml><?xml version="1.0" encoding="utf-8"?>
<p:tagLst xmlns:p="http://schemas.openxmlformats.org/presentationml/2006/main">
  <p:tag name="AS_UNIQUEID" val="799"/>
  <p:tag name="KSO_WM_BEAUTIFY_FLAG" val="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  <p:tag name="KSO_WM_BEAUTIFY_FLAG" val=""/>
</p:tagLst>
</file>

<file path=ppt/tags/tag307.xml><?xml version="1.0" encoding="utf-8"?>
<p:tagLst xmlns:p="http://schemas.openxmlformats.org/presentationml/2006/main">
  <p:tag name="AS_UNIQUEID" val="802"/>
  <p:tag name="KSO_WM_BEAUTIFY_FLAG" val=""/>
</p:tagLst>
</file>

<file path=ppt/tags/tag308.xml><?xml version="1.0" encoding="utf-8"?>
<p:tagLst xmlns:p="http://schemas.openxmlformats.org/presentationml/2006/main">
  <p:tag name="AS_UNIQUEID" val="803"/>
  <p:tag name="KSO_WM_BEAUTIFY_FLAG" val=""/>
</p:tagLst>
</file>

<file path=ppt/tags/tag309.xml><?xml version="1.0" encoding="utf-8"?>
<p:tagLst xmlns:p="http://schemas.openxmlformats.org/presentationml/2006/main">
  <p:tag name="AS_UNIQUEID" val="804"/>
  <p:tag name="KSO_WM_BEAUTIFY_FLAG" val="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  <p:tag name="KSO_WM_BEAUTIFY_FLAG" val=""/>
</p:tagLst>
</file>

<file path=ppt/tags/tag311.xml><?xml version="1.0" encoding="utf-8"?>
<p:tagLst xmlns:p="http://schemas.openxmlformats.org/presentationml/2006/main">
  <p:tag name="AS_UNIQUEID" val="806"/>
  <p:tag name="KSO_WM_BEAUTIFY_FLAG" val=""/>
</p:tagLst>
</file>

<file path=ppt/tags/tag312.xml><?xml version="1.0" encoding="utf-8"?>
<p:tagLst xmlns:p="http://schemas.openxmlformats.org/presentationml/2006/main">
  <p:tag name="AS_UNIQUEID" val="807"/>
  <p:tag name="KSO_WM_BEAUTIFY_FLAG" val=""/>
</p:tagLst>
</file>

<file path=ppt/tags/tag313.xml><?xml version="1.0" encoding="utf-8"?>
<p:tagLst xmlns:p="http://schemas.openxmlformats.org/presentationml/2006/main">
  <p:tag name="AS_UNIQUEID" val="808"/>
  <p:tag name="KSO_WM_BEAUTIFY_FLAG" val="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  <p:tag name="KSO_WM_BEAUTIFY_FLAG" val=""/>
</p:tagLst>
</file>

<file path=ppt/tags/tag316.xml><?xml version="1.0" encoding="utf-8"?>
<p:tagLst xmlns:p="http://schemas.openxmlformats.org/presentationml/2006/main">
  <p:tag name="AS_UNIQUEID" val="811"/>
  <p:tag name="KSO_WM_BEAUTIFY_FLAG" val=""/>
</p:tagLst>
</file>

<file path=ppt/tags/tag317.xml><?xml version="1.0" encoding="utf-8"?>
<p:tagLst xmlns:p="http://schemas.openxmlformats.org/presentationml/2006/main">
  <p:tag name="AS_UNIQUEID" val="812"/>
  <p:tag name="KSO_WM_BEAUTIFY_FLAG" val="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  <p:tag name="KSO_WM_BEAUTIFY_FLAG" val=""/>
</p:tagLst>
</file>

<file path=ppt/tags/tag325.xml><?xml version="1.0" encoding="utf-8"?>
<p:tagLst xmlns:p="http://schemas.openxmlformats.org/presentationml/2006/main">
  <p:tag name="AS_UNIQUEID" val="820"/>
  <p:tag name="KSO_WM_BEAUTIFY_FLAG" val=""/>
</p:tagLst>
</file>

<file path=ppt/tags/tag326.xml><?xml version="1.0" encoding="utf-8"?>
<p:tagLst xmlns:p="http://schemas.openxmlformats.org/presentationml/2006/main">
  <p:tag name="AS_UNIQUEID" val="821"/>
  <p:tag name="KSO_WM_BEAUTIFY_FLAG" val=""/>
</p:tagLst>
</file>

<file path=ppt/tags/tag327.xml><?xml version="1.0" encoding="utf-8"?>
<p:tagLst xmlns:p="http://schemas.openxmlformats.org/presentationml/2006/main">
  <p:tag name="AS_UNIQUEID" val="822"/>
  <p:tag name="KSO_WM_BEAUTIFY_FLAG" val=""/>
  <p:tag name="KSO_WM_UNIT_TABLE_BEAUTIFY" val="smartTable{3067c09d-bbd0-465c-9083-d9080ea4e6cd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328.xml><?xml version="1.0" encoding="utf-8"?>
<p:tagLst xmlns:p="http://schemas.openxmlformats.org/presentationml/2006/main">
  <p:tag name="AS_UNIQUEID" val="823"/>
  <p:tag name="KSO_WM_BEAUTIFY_FLAG" val="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  <p:tag name="KSO_WM_BEAUTIFY_FLAG" val="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  <p:tag name="KSO_WM_BEAUTIFY_FLAG" val=""/>
</p:tagLst>
</file>

<file path=ppt/tags/tag338.xml><?xml version="1.0" encoding="utf-8"?>
<p:tagLst xmlns:p="http://schemas.openxmlformats.org/presentationml/2006/main">
  <p:tag name="AS_UNIQUEID" val="833"/>
  <p:tag name="KSO_WM_BEAUTIFY_FLAG" val=""/>
</p:tagLst>
</file>

<file path=ppt/tags/tag339.xml><?xml version="1.0" encoding="utf-8"?>
<p:tagLst xmlns:p="http://schemas.openxmlformats.org/presentationml/2006/main">
  <p:tag name="AS_UNIQUEID" val="834"/>
  <p:tag name="KSO_WM_BEAUTIFY_FLAG" val="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  <p:tag name="KSO_WM_BEAUTIFY_FLAG" val=""/>
</p:tagLst>
</file>

<file path=ppt/tags/tag341.xml><?xml version="1.0" encoding="utf-8"?>
<p:tagLst xmlns:p="http://schemas.openxmlformats.org/presentationml/2006/main">
  <p:tag name="AS_UNIQUEID" val="836"/>
  <p:tag name="KSO_WM_BEAUTIFY_FLAG" val="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  <p:tag name="KSO_WM_BEAUTIFY_FLAG" val=""/>
</p:tagLst>
</file>

<file path=ppt/tags/tag344.xml><?xml version="1.0" encoding="utf-8"?>
<p:tagLst xmlns:p="http://schemas.openxmlformats.org/presentationml/2006/main">
  <p:tag name="AS_UNIQUEID" val="839"/>
  <p:tag name="KSO_WM_BEAUTIFY_FLAG" val=""/>
</p:tagLst>
</file>

<file path=ppt/tags/tag345.xml><?xml version="1.0" encoding="utf-8"?>
<p:tagLst xmlns:p="http://schemas.openxmlformats.org/presentationml/2006/main">
  <p:tag name="AS_UNIQUEID" val="840"/>
  <p:tag name="KSO_WM_BEAUTIFY_FLAG" val=""/>
</p:tagLst>
</file>

<file path=ppt/tags/tag346.xml><?xml version="1.0" encoding="utf-8"?>
<p:tagLst xmlns:p="http://schemas.openxmlformats.org/presentationml/2006/main">
  <p:tag name="AS_UNIQUEID" val="841"/>
  <p:tag name="KSO_WM_BEAUTIFY_FLAG" val="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  <p:tag name="KSO_WM_BEAUTIFY_FLAG" val="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  <p:tag name="KSO_WM_BEAUTIFY_FLAG" val=""/>
</p:tagLst>
</file>

<file path=ppt/tags/tag351.xml><?xml version="1.0" encoding="utf-8"?>
<p:tagLst xmlns:p="http://schemas.openxmlformats.org/presentationml/2006/main">
  <p:tag name="AS_UNIQUEID" val="846"/>
  <p:tag name="KSO_WM_BEAUTIFY_FLAG" val=""/>
</p:tagLst>
</file>

<file path=ppt/tags/tag352.xml><?xml version="1.0" encoding="utf-8"?>
<p:tagLst xmlns:p="http://schemas.openxmlformats.org/presentationml/2006/main">
  <p:tag name="AS_UNIQUEID" val="847"/>
  <p:tag name="KSO_WM_BEAUTIFY_FLAG" val=""/>
</p:tagLst>
</file>

<file path=ppt/tags/tag353.xml><?xml version="1.0" encoding="utf-8"?>
<p:tagLst xmlns:p="http://schemas.openxmlformats.org/presentationml/2006/main">
  <p:tag name="AS_UNIQUEID" val="848"/>
  <p:tag name="KSO_WM_BEAUTIFY_FLAG" val=""/>
</p:tagLst>
</file>

<file path=ppt/tags/tag354.xml><?xml version="1.0" encoding="utf-8"?>
<p:tagLst xmlns:p="http://schemas.openxmlformats.org/presentationml/2006/main">
  <p:tag name="AS_UNIQUEID" val="849"/>
  <p:tag name="KSO_WM_BEAUTIFY_FLAG" val=""/>
</p:tagLst>
</file>

<file path=ppt/tags/tag355.xml><?xml version="1.0" encoding="utf-8"?>
<p:tagLst xmlns:p="http://schemas.openxmlformats.org/presentationml/2006/main">
  <p:tag name="AS_UNIQUEID" val="850"/>
  <p:tag name="KSO_WM_BEAUTIFY_FLAG" val=""/>
</p:tagLst>
</file>

<file path=ppt/tags/tag356.xml><?xml version="1.0" encoding="utf-8"?>
<p:tagLst xmlns:p="http://schemas.openxmlformats.org/presentationml/2006/main">
  <p:tag name="AS_UNIQUEID" val="851"/>
  <p:tag name="KSO_WM_BEAUTIFY_FLAG" val=""/>
</p:tagLst>
</file>

<file path=ppt/tags/tag357.xml><?xml version="1.0" encoding="utf-8"?>
<p:tagLst xmlns:p="http://schemas.openxmlformats.org/presentationml/2006/main">
  <p:tag name="AS_UNIQUEID" val="852"/>
  <p:tag name="KSO_WM_BEAUTIFY_FLAG" val=""/>
</p:tagLst>
</file>

<file path=ppt/tags/tag358.xml><?xml version="1.0" encoding="utf-8"?>
<p:tagLst xmlns:p="http://schemas.openxmlformats.org/presentationml/2006/main">
  <p:tag name="AS_UNIQUEID" val="853"/>
  <p:tag name="KSO_WM_BEAUTIFY_FLAG" val=""/>
</p:tagLst>
</file>

<file path=ppt/tags/tag359.xml><?xml version="1.0" encoding="utf-8"?>
<p:tagLst xmlns:p="http://schemas.openxmlformats.org/presentationml/2006/main">
  <p:tag name="AS_UNIQUEID" val="854"/>
  <p:tag name="KSO_WM_BEAUTIFY_FLAG" val="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  <p:tag name="KSO_WM_BEAUTIFY_FLAG" val=""/>
</p:tagLst>
</file>

<file path=ppt/tags/tag361.xml><?xml version="1.0" encoding="utf-8"?>
<p:tagLst xmlns:p="http://schemas.openxmlformats.org/presentationml/2006/main">
  <p:tag name="AS_UNIQUEID" val="856"/>
  <p:tag name="KSO_WM_BEAUTIFY_FLAG" val=""/>
</p:tagLst>
</file>

<file path=ppt/tags/tag362.xml><?xml version="1.0" encoding="utf-8"?>
<p:tagLst xmlns:p="http://schemas.openxmlformats.org/presentationml/2006/main">
  <p:tag name="AS_UNIQUEID" val="857"/>
  <p:tag name="KSO_WM_BEAUTIFY_FLAG" val=""/>
</p:tagLst>
</file>

<file path=ppt/tags/tag363.xml><?xml version="1.0" encoding="utf-8"?>
<p:tagLst xmlns:p="http://schemas.openxmlformats.org/presentationml/2006/main">
  <p:tag name="AS_UNIQUEID" val="858"/>
  <p:tag name="KSO_WM_BEAUTIFY_FLAG" val=""/>
</p:tagLst>
</file>

<file path=ppt/tags/tag364.xml><?xml version="1.0" encoding="utf-8"?>
<p:tagLst xmlns:p="http://schemas.openxmlformats.org/presentationml/2006/main">
  <p:tag name="AS_UNIQUEID" val="859"/>
  <p:tag name="KSO_WM_BEAUTIFY_FLAG" val=""/>
</p:tagLst>
</file>

<file path=ppt/tags/tag365.xml><?xml version="1.0" encoding="utf-8"?>
<p:tagLst xmlns:p="http://schemas.openxmlformats.org/presentationml/2006/main">
  <p:tag name="AS_UNIQUEID" val="860"/>
  <p:tag name="KSO_WM_BEAUTIFY_FLAG" val=""/>
</p:tagLst>
</file>

<file path=ppt/tags/tag366.xml><?xml version="1.0" encoding="utf-8"?>
<p:tagLst xmlns:p="http://schemas.openxmlformats.org/presentationml/2006/main">
  <p:tag name="AS_UNIQUEID" val="861"/>
  <p:tag name="KSO_WM_BEAUTIFY_FLAG" val=""/>
</p:tagLst>
</file>

<file path=ppt/tags/tag367.xml><?xml version="1.0" encoding="utf-8"?>
<p:tagLst xmlns:p="http://schemas.openxmlformats.org/presentationml/2006/main">
  <p:tag name="AS_UNIQUEID" val="862"/>
  <p:tag name="KSO_WM_BEAUTIFY_FLAG" val="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  <p:tag name="KSO_WM_BEAUTIFY_FLAG" val="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  <p:tag name="KSO_WM_BEAUTIFY_FLAG" val=""/>
</p:tagLst>
</file>

<file path=ppt/tags/tag371.xml><?xml version="1.0" encoding="utf-8"?>
<p:tagLst xmlns:p="http://schemas.openxmlformats.org/presentationml/2006/main">
  <p:tag name="AS_UNIQUEID" val="866"/>
  <p:tag name="KSO_WM_BEAUTIFY_FLAG" val=""/>
</p:tagLst>
</file>

<file path=ppt/tags/tag372.xml><?xml version="1.0" encoding="utf-8"?>
<p:tagLst xmlns:p="http://schemas.openxmlformats.org/presentationml/2006/main">
  <p:tag name="AS_UNIQUEID" val="867"/>
  <p:tag name="KSO_WM_BEAUTIFY_FLAG" val=""/>
</p:tagLst>
</file>

<file path=ppt/tags/tag373.xml><?xml version="1.0" encoding="utf-8"?>
<p:tagLst xmlns:p="http://schemas.openxmlformats.org/presentationml/2006/main">
  <p:tag name="AS_UNIQUEID" val="868"/>
  <p:tag name="KSO_WM_BEAUTIFY_FLAG" val=""/>
</p:tagLst>
</file>

<file path=ppt/tags/tag374.xml><?xml version="1.0" encoding="utf-8"?>
<p:tagLst xmlns:p="http://schemas.openxmlformats.org/presentationml/2006/main">
  <p:tag name="AS_UNIQUEID" val="869"/>
  <p:tag name="KSO_WM_BEAUTIFY_FLAG" val=""/>
</p:tagLst>
</file>

<file path=ppt/tags/tag375.xml><?xml version="1.0" encoding="utf-8"?>
<p:tagLst xmlns:p="http://schemas.openxmlformats.org/presentationml/2006/main">
  <p:tag name="AS_UNIQUEID" val="870"/>
  <p:tag name="KSO_WM_BEAUTIFY_FLAG" val=""/>
</p:tagLst>
</file>

<file path=ppt/tags/tag376.xml><?xml version="1.0" encoding="utf-8"?>
<p:tagLst xmlns:p="http://schemas.openxmlformats.org/presentationml/2006/main">
  <p:tag name="AS_UNIQUEID" val="871"/>
  <p:tag name="KSO_WM_BEAUTIFY_FLAG" val=""/>
</p:tagLst>
</file>

<file path=ppt/tags/tag377.xml><?xml version="1.0" encoding="utf-8"?>
<p:tagLst xmlns:p="http://schemas.openxmlformats.org/presentationml/2006/main">
  <p:tag name="AS_UNIQUEID" val="872"/>
  <p:tag name="KSO_WM_BEAUTIFY_FLAG" val=""/>
</p:tagLst>
</file>

<file path=ppt/tags/tag378.xml><?xml version="1.0" encoding="utf-8"?>
<p:tagLst xmlns:p="http://schemas.openxmlformats.org/presentationml/2006/main">
  <p:tag name="AS_UNIQUEID" val="873"/>
  <p:tag name="KSO_WM_BEAUTIFY_FLAG" val=""/>
</p:tagLst>
</file>

<file path=ppt/tags/tag379.xml><?xml version="1.0" encoding="utf-8"?>
<p:tagLst xmlns:p="http://schemas.openxmlformats.org/presentationml/2006/main">
  <p:tag name="AS_UNIQUEID" val="874"/>
  <p:tag name="KSO_WM_BEAUTIFY_FLAG" val="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  <p:tag name="KSO_WM_BEAUTIFY_FLAG" val=""/>
</p:tagLst>
</file>

<file path=ppt/tags/tag381.xml><?xml version="1.0" encoding="utf-8"?>
<p:tagLst xmlns:p="http://schemas.openxmlformats.org/presentationml/2006/main">
  <p:tag name="AS_UNIQUEID" val="876"/>
  <p:tag name="KSO_WM_BEAUTIFY_FLAG" val=""/>
</p:tagLst>
</file>

<file path=ppt/tags/tag382.xml><?xml version="1.0" encoding="utf-8"?>
<p:tagLst xmlns:p="http://schemas.openxmlformats.org/presentationml/2006/main">
  <p:tag name="AS_UNIQUEID" val="877"/>
  <p:tag name="KSO_WM_BEAUTIFY_FLAG" val=""/>
</p:tagLst>
</file>

<file path=ppt/tags/tag383.xml><?xml version="1.0" encoding="utf-8"?>
<p:tagLst xmlns:p="http://schemas.openxmlformats.org/presentationml/2006/main">
  <p:tag name="AS_UNIQUEID" val="878"/>
  <p:tag name="KSO_WM_BEAUTIFY_FLAG" val=""/>
</p:tagLst>
</file>

<file path=ppt/tags/tag384.xml><?xml version="1.0" encoding="utf-8"?>
<p:tagLst xmlns:p="http://schemas.openxmlformats.org/presentationml/2006/main">
  <p:tag name="AS_UNIQUEID" val="879"/>
  <p:tag name="KSO_WM_BEAUTIFY_FLAG" val=""/>
</p:tagLst>
</file>

<file path=ppt/tags/tag385.xml><?xml version="1.0" encoding="utf-8"?>
<p:tagLst xmlns:p="http://schemas.openxmlformats.org/presentationml/2006/main">
  <p:tag name="AS_UNIQUEID" val="880"/>
  <p:tag name="KSO_WM_BEAUTIFY_FLAG" val=""/>
</p:tagLst>
</file>

<file path=ppt/tags/tag386.xml><?xml version="1.0" encoding="utf-8"?>
<p:tagLst xmlns:p="http://schemas.openxmlformats.org/presentationml/2006/main">
  <p:tag name="AS_UNIQUEID" val="881"/>
  <p:tag name="KSO_WM_BEAUTIFY_FLAG" val=""/>
</p:tagLst>
</file>

<file path=ppt/tags/tag387.xml><?xml version="1.0" encoding="utf-8"?>
<p:tagLst xmlns:p="http://schemas.openxmlformats.org/presentationml/2006/main">
  <p:tag name="AS_UNIQUEID" val="882"/>
  <p:tag name="KSO_WM_BEAUTIFY_FLAG" val=""/>
</p:tagLst>
</file>

<file path=ppt/tags/tag388.xml><?xml version="1.0" encoding="utf-8"?>
<p:tagLst xmlns:p="http://schemas.openxmlformats.org/presentationml/2006/main">
  <p:tag name="AS_UNIQUEID" val="883"/>
  <p:tag name="KSO_WM_BEAUTIFY_FLAG" val=""/>
</p:tagLst>
</file>

<file path=ppt/tags/tag389.xml><?xml version="1.0" encoding="utf-8"?>
<p:tagLst xmlns:p="http://schemas.openxmlformats.org/presentationml/2006/main">
  <p:tag name="AS_UNIQUEID" val="884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  <p:tag name="KSO_WM_BEAUTIFY_FLAG" val=""/>
</p:tagLst>
</file>

<file path=ppt/tags/tag391.xml><?xml version="1.0" encoding="utf-8"?>
<p:tagLst xmlns:p="http://schemas.openxmlformats.org/presentationml/2006/main">
  <p:tag name="AS_UNIQUEID" val="886"/>
  <p:tag name="KSO_WM_BEAUTIFY_FLAG" val=""/>
</p:tagLst>
</file>

<file path=ppt/tags/tag392.xml><?xml version="1.0" encoding="utf-8"?>
<p:tagLst xmlns:p="http://schemas.openxmlformats.org/presentationml/2006/main">
  <p:tag name="AS_UNIQUEID" val="887"/>
  <p:tag name="KSO_WM_BEAUTIFY_FLAG" val=""/>
</p:tagLst>
</file>

<file path=ppt/tags/tag393.xml><?xml version="1.0" encoding="utf-8"?>
<p:tagLst xmlns:p="http://schemas.openxmlformats.org/presentationml/2006/main">
  <p:tag name="AS_UNIQUEID" val="888"/>
  <p:tag name="KSO_WM_BEAUTIFY_FLAG" val=""/>
</p:tagLst>
</file>

<file path=ppt/tags/tag394.xml><?xml version="1.0" encoding="utf-8"?>
<p:tagLst xmlns:p="http://schemas.openxmlformats.org/presentationml/2006/main">
  <p:tag name="AS_UNIQUEID" val="889"/>
  <p:tag name="KSO_WM_BEAUTIFY_FLAG" val=""/>
</p:tagLst>
</file>

<file path=ppt/tags/tag395.xml><?xml version="1.0" encoding="utf-8"?>
<p:tagLst xmlns:p="http://schemas.openxmlformats.org/presentationml/2006/main">
  <p:tag name="AS_UNIQUEID" val="890"/>
  <p:tag name="KSO_WM_BEAUTIFY_FLAG" val="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</p:tagLst>
</file>

<file path=ppt/tags/tag401.xml><?xml version="1.0" encoding="utf-8"?>
<p:tagLst xmlns:p="http://schemas.openxmlformats.org/presentationml/2006/main">
  <p:tag name="AS_UNIQUEID" val="896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</p:tagLst>
</file>

<file path=ppt/tags/tag408.xml><?xml version="1.0" encoding="utf-8"?>
<p:tagLst xmlns:p="http://schemas.openxmlformats.org/presentationml/2006/main">
  <p:tag name="AS_UNIQUEID" val="903"/>
</p:tagLst>
</file>

<file path=ppt/tags/tag409.xml><?xml version="1.0" encoding="utf-8"?>
<p:tagLst xmlns:p="http://schemas.openxmlformats.org/presentationml/2006/main">
  <p:tag name="AS_UNIQUEID" val="904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</p:tagLst>
</file>

<file path=ppt/tags/tag411.xml><?xml version="1.0" encoding="utf-8"?>
<p:tagLst xmlns:p="http://schemas.openxmlformats.org/presentationml/2006/main">
  <p:tag name="AS_UNIQUEID" val="906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1088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</p:tagLst>
</file>

<file path=ppt/tags/tag484.xml><?xml version="1.0" encoding="utf-8"?>
<p:tagLst xmlns:p="http://schemas.openxmlformats.org/presentationml/2006/main">
  <p:tag name="AS_UNIQUEID" val="978"/>
</p:tagLst>
</file>

<file path=ppt/tags/tag485.xml><?xml version="1.0" encoding="utf-8"?>
<p:tagLst xmlns:p="http://schemas.openxmlformats.org/presentationml/2006/main">
  <p:tag name="AS_UNIQUEID" val="979"/>
</p:tagLst>
</file>

<file path=ppt/tags/tag486.xml><?xml version="1.0" encoding="utf-8"?>
<p:tagLst xmlns:p="http://schemas.openxmlformats.org/presentationml/2006/main">
  <p:tag name="AS_UNIQUEID" val="980"/>
</p:tagLst>
</file>

<file path=ppt/tags/tag487.xml><?xml version="1.0" encoding="utf-8"?>
<p:tagLst xmlns:p="http://schemas.openxmlformats.org/presentationml/2006/main">
  <p:tag name="AS_UNIQUEID" val="981"/>
</p:tagLst>
</file>

<file path=ppt/tags/tag488.xml><?xml version="1.0" encoding="utf-8"?>
<p:tagLst xmlns:p="http://schemas.openxmlformats.org/presentationml/2006/main">
  <p:tag name="AS_UNIQUEID" val="982"/>
</p:tagLst>
</file>

<file path=ppt/tags/tag489.xml><?xml version="1.0" encoding="utf-8"?>
<p:tagLst xmlns:p="http://schemas.openxmlformats.org/presentationml/2006/main">
  <p:tag name="AS_UNIQUEID" val="983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4"/>
</p:tagLst>
</file>

<file path=ppt/tags/tag491.xml><?xml version="1.0" encoding="utf-8"?>
<p:tagLst xmlns:p="http://schemas.openxmlformats.org/presentationml/2006/main">
  <p:tag name="AS_UNIQUEID" val="985"/>
</p:tagLst>
</file>

<file path=ppt/tags/tag492.xml><?xml version="1.0" encoding="utf-8"?>
<p:tagLst xmlns:p="http://schemas.openxmlformats.org/presentationml/2006/main">
  <p:tag name="AS_UNIQUEID" val="986"/>
</p:tagLst>
</file>

<file path=ppt/tags/tag493.xml><?xml version="1.0" encoding="utf-8"?>
<p:tagLst xmlns:p="http://schemas.openxmlformats.org/presentationml/2006/main">
  <p:tag name="AS_UNIQUEID" val="987"/>
</p:tagLst>
</file>

<file path=ppt/tags/tag494.xml><?xml version="1.0" encoding="utf-8"?>
<p:tagLst xmlns:p="http://schemas.openxmlformats.org/presentationml/2006/main">
  <p:tag name="AS_UNIQUEID" val="988"/>
</p:tagLst>
</file>

<file path=ppt/tags/tag495.xml><?xml version="1.0" encoding="utf-8"?>
<p:tagLst xmlns:p="http://schemas.openxmlformats.org/presentationml/2006/main">
  <p:tag name="AS_UNIQUEID" val="989"/>
</p:tagLst>
</file>

<file path=ppt/tags/tag496.xml><?xml version="1.0" encoding="utf-8"?>
<p:tagLst xmlns:p="http://schemas.openxmlformats.org/presentationml/2006/main">
  <p:tag name="AS_UNIQUEID" val="990"/>
</p:tagLst>
</file>

<file path=ppt/tags/tag497.xml><?xml version="1.0" encoding="utf-8"?>
<p:tagLst xmlns:p="http://schemas.openxmlformats.org/presentationml/2006/main">
  <p:tag name="AS_UNIQUEID" val="991"/>
</p:tagLst>
</file>

<file path=ppt/tags/tag498.xml><?xml version="1.0" encoding="utf-8"?>
<p:tagLst xmlns:p="http://schemas.openxmlformats.org/presentationml/2006/main">
  <p:tag name="AS_UNIQUEID" val="992"/>
</p:tagLst>
</file>

<file path=ppt/tags/tag499.xml><?xml version="1.0" encoding="utf-8"?>
<p:tagLst xmlns:p="http://schemas.openxmlformats.org/presentationml/2006/main">
  <p:tag name="AS_UNIQUEID" val="993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4"/>
</p:tagLst>
</file>

<file path=ppt/tags/tag501.xml><?xml version="1.0" encoding="utf-8"?>
<p:tagLst xmlns:p="http://schemas.openxmlformats.org/presentationml/2006/main">
  <p:tag name="AS_UNIQUEID" val="995"/>
</p:tagLst>
</file>

<file path=ppt/tags/tag502.xml><?xml version="1.0" encoding="utf-8"?>
<p:tagLst xmlns:p="http://schemas.openxmlformats.org/presentationml/2006/main">
  <p:tag name="AS_UNIQUEID" val="996"/>
</p:tagLst>
</file>

<file path=ppt/tags/tag503.xml><?xml version="1.0" encoding="utf-8"?>
<p:tagLst xmlns:p="http://schemas.openxmlformats.org/presentationml/2006/main">
  <p:tag name="AS_UNIQUEID" val="997"/>
</p:tagLst>
</file>

<file path=ppt/tags/tag504.xml><?xml version="1.0" encoding="utf-8"?>
<p:tagLst xmlns:p="http://schemas.openxmlformats.org/presentationml/2006/main">
  <p:tag name="AS_UNIQUEID" val="998"/>
</p:tagLst>
</file>

<file path=ppt/tags/tag505.xml><?xml version="1.0" encoding="utf-8"?>
<p:tagLst xmlns:p="http://schemas.openxmlformats.org/presentationml/2006/main">
  <p:tag name="AS_UNIQUEID" val="999"/>
</p:tagLst>
</file>

<file path=ppt/tags/tag506.xml><?xml version="1.0" encoding="utf-8"?>
<p:tagLst xmlns:p="http://schemas.openxmlformats.org/presentationml/2006/main">
  <p:tag name="AS_UNIQUEID" val="1000"/>
</p:tagLst>
</file>

<file path=ppt/tags/tag507.xml><?xml version="1.0" encoding="utf-8"?>
<p:tagLst xmlns:p="http://schemas.openxmlformats.org/presentationml/2006/main">
  <p:tag name="AS_UNIQUEID" val="1001"/>
</p:tagLst>
</file>

<file path=ppt/tags/tag508.xml><?xml version="1.0" encoding="utf-8"?>
<p:tagLst xmlns:p="http://schemas.openxmlformats.org/presentationml/2006/main">
  <p:tag name="AS_UNIQUEID" val="1002"/>
</p:tagLst>
</file>

<file path=ppt/tags/tag509.xml><?xml version="1.0" encoding="utf-8"?>
<p:tagLst xmlns:p="http://schemas.openxmlformats.org/presentationml/2006/main">
  <p:tag name="AS_UNIQUEID" val="1003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0.xml><?xml version="1.0" encoding="utf-8"?>
<p:tagLst xmlns:p="http://schemas.openxmlformats.org/presentationml/2006/main">
  <p:tag name="AS_UNIQUEID" val="1004"/>
</p:tagLst>
</file>

<file path=ppt/tags/tag511.xml><?xml version="1.0" encoding="utf-8"?>
<p:tagLst xmlns:p="http://schemas.openxmlformats.org/presentationml/2006/main">
  <p:tag name="AS_UNIQUEID" val="1005"/>
</p:tagLst>
</file>

<file path=ppt/tags/tag512.xml><?xml version="1.0" encoding="utf-8"?>
<p:tagLst xmlns:p="http://schemas.openxmlformats.org/presentationml/2006/main">
  <p:tag name="AS_UNIQUEID" val="1006"/>
</p:tagLst>
</file>

<file path=ppt/tags/tag513.xml><?xml version="1.0" encoding="utf-8"?>
<p:tagLst xmlns:p="http://schemas.openxmlformats.org/presentationml/2006/main">
  <p:tag name="AS_UNIQUEID" val="1007"/>
</p:tagLst>
</file>

<file path=ppt/tags/tag514.xml><?xml version="1.0" encoding="utf-8"?>
<p:tagLst xmlns:p="http://schemas.openxmlformats.org/presentationml/2006/main">
  <p:tag name="AS_UNIQUEID" val="1008"/>
</p:tagLst>
</file>

<file path=ppt/tags/tag515.xml><?xml version="1.0" encoding="utf-8"?>
<p:tagLst xmlns:p="http://schemas.openxmlformats.org/presentationml/2006/main">
  <p:tag name="AS_UNIQUEID" val="1009"/>
</p:tagLst>
</file>

<file path=ppt/tags/tag516.xml><?xml version="1.0" encoding="utf-8"?>
<p:tagLst xmlns:p="http://schemas.openxmlformats.org/presentationml/2006/main">
  <p:tag name="AS_UNIQUEID" val="1010"/>
</p:tagLst>
</file>

<file path=ppt/tags/tag517.xml><?xml version="1.0" encoding="utf-8"?>
<p:tagLst xmlns:p="http://schemas.openxmlformats.org/presentationml/2006/main">
  <p:tag name="AS_UNIQUEID" val="1011"/>
</p:tagLst>
</file>

<file path=ppt/tags/tag518.xml><?xml version="1.0" encoding="utf-8"?>
<p:tagLst xmlns:p="http://schemas.openxmlformats.org/presentationml/2006/main">
  <p:tag name="AS_UNIQUEID" val="1012"/>
</p:tagLst>
</file>

<file path=ppt/tags/tag519.xml><?xml version="1.0" encoding="utf-8"?>
<p:tagLst xmlns:p="http://schemas.openxmlformats.org/presentationml/2006/main">
  <p:tag name="AS_UNIQUEID" val="1013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0.xml><?xml version="1.0" encoding="utf-8"?>
<p:tagLst xmlns:p="http://schemas.openxmlformats.org/presentationml/2006/main">
  <p:tag name="AS_UNIQUEID" val="1014"/>
</p:tagLst>
</file>

<file path=ppt/tags/tag521.xml><?xml version="1.0" encoding="utf-8"?>
<p:tagLst xmlns:p="http://schemas.openxmlformats.org/presentationml/2006/main">
  <p:tag name="AS_UNIQUEID" val="1015"/>
</p:tagLst>
</file>

<file path=ppt/tags/tag522.xml><?xml version="1.0" encoding="utf-8"?>
<p:tagLst xmlns:p="http://schemas.openxmlformats.org/presentationml/2006/main">
  <p:tag name="AS_UNIQUEID" val="1016"/>
</p:tagLst>
</file>

<file path=ppt/tags/tag523.xml><?xml version="1.0" encoding="utf-8"?>
<p:tagLst xmlns:p="http://schemas.openxmlformats.org/presentationml/2006/main">
  <p:tag name="AS_UNIQUEID" val="1017"/>
</p:tagLst>
</file>

<file path=ppt/tags/tag524.xml><?xml version="1.0" encoding="utf-8"?>
<p:tagLst xmlns:p="http://schemas.openxmlformats.org/presentationml/2006/main">
  <p:tag name="AS_UNIQUEID" val="1018"/>
</p:tagLst>
</file>

<file path=ppt/tags/tag525.xml><?xml version="1.0" encoding="utf-8"?>
<p:tagLst xmlns:p="http://schemas.openxmlformats.org/presentationml/2006/main">
  <p:tag name="AS_UNIQUEID" val="1019"/>
</p:tagLst>
</file>

<file path=ppt/tags/tag526.xml><?xml version="1.0" encoding="utf-8"?>
<p:tagLst xmlns:p="http://schemas.openxmlformats.org/presentationml/2006/main">
  <p:tag name="AS_UNIQUEID" val="1020"/>
</p:tagLst>
</file>

<file path=ppt/tags/tag527.xml><?xml version="1.0" encoding="utf-8"?>
<p:tagLst xmlns:p="http://schemas.openxmlformats.org/presentationml/2006/main">
  <p:tag name="AS_UNIQUEID" val="1021"/>
</p:tagLst>
</file>

<file path=ppt/tags/tag528.xml><?xml version="1.0" encoding="utf-8"?>
<p:tagLst xmlns:p="http://schemas.openxmlformats.org/presentationml/2006/main">
  <p:tag name="AS_UNIQUEID" val="1022"/>
</p:tagLst>
</file>

<file path=ppt/tags/tag529.xml><?xml version="1.0" encoding="utf-8"?>
<p:tagLst xmlns:p="http://schemas.openxmlformats.org/presentationml/2006/main">
  <p:tag name="AS_UNIQUEID" val="1023"/>
</p:tagLst>
</file>

<file path=ppt/tags/tag53.xml><?xml version="1.0" encoding="utf-8"?>
<p:tagLst xmlns:p="http://schemas.openxmlformats.org/presentationml/2006/main">
  <p:tag name="AS_UNIQUEID" val="551"/>
</p:tagLst>
</file>

<file path=ppt/tags/tag530.xml><?xml version="1.0" encoding="utf-8"?>
<p:tagLst xmlns:p="http://schemas.openxmlformats.org/presentationml/2006/main">
  <p:tag name="AS_UNIQUEID" val="1024"/>
</p:tagLst>
</file>

<file path=ppt/tags/tag531.xml><?xml version="1.0" encoding="utf-8"?>
<p:tagLst xmlns:p="http://schemas.openxmlformats.org/presentationml/2006/main">
  <p:tag name="AS_UNIQUEID" val="1025"/>
</p:tagLst>
</file>

<file path=ppt/tags/tag532.xml><?xml version="1.0" encoding="utf-8"?>
<p:tagLst xmlns:p="http://schemas.openxmlformats.org/presentationml/2006/main">
  <p:tag name="AS_UNIQUEID" val="1026"/>
</p:tagLst>
</file>

<file path=ppt/tags/tag533.xml><?xml version="1.0" encoding="utf-8"?>
<p:tagLst xmlns:p="http://schemas.openxmlformats.org/presentationml/2006/main">
  <p:tag name="AS_UNIQUEID" val="1027"/>
</p:tagLst>
</file>

<file path=ppt/tags/tag534.xml><?xml version="1.0" encoding="utf-8"?>
<p:tagLst xmlns:p="http://schemas.openxmlformats.org/presentationml/2006/main">
  <p:tag name="AS_UNIQUEID" val="1028"/>
</p:tagLst>
</file>

<file path=ppt/tags/tag535.xml><?xml version="1.0" encoding="utf-8"?>
<p:tagLst xmlns:p="http://schemas.openxmlformats.org/presentationml/2006/main">
  <p:tag name="AS_UNIQUEID" val="1029"/>
</p:tagLst>
</file>

<file path=ppt/tags/tag536.xml><?xml version="1.0" encoding="utf-8"?>
<p:tagLst xmlns:p="http://schemas.openxmlformats.org/presentationml/2006/main">
  <p:tag name="AS_UNIQUEID" val="1030"/>
</p:tagLst>
</file>

<file path=ppt/tags/tag537.xml><?xml version="1.0" encoding="utf-8"?>
<p:tagLst xmlns:p="http://schemas.openxmlformats.org/presentationml/2006/main">
  <p:tag name="AS_UNIQUEID" val="1031"/>
</p:tagLst>
</file>

<file path=ppt/tags/tag538.xml><?xml version="1.0" encoding="utf-8"?>
<p:tagLst xmlns:p="http://schemas.openxmlformats.org/presentationml/2006/main">
  <p:tag name="AS_UNIQUEID" val="1032"/>
</p:tagLst>
</file>

<file path=ppt/tags/tag539.xml><?xml version="1.0" encoding="utf-8"?>
<p:tagLst xmlns:p="http://schemas.openxmlformats.org/presentationml/2006/main">
  <p:tag name="AS_UNIQUEID" val="1033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40.xml><?xml version="1.0" encoding="utf-8"?>
<p:tagLst xmlns:p="http://schemas.openxmlformats.org/presentationml/2006/main">
  <p:tag name="AS_UNIQUEID" val="1034"/>
</p:tagLst>
</file>

<file path=ppt/tags/tag541.xml><?xml version="1.0" encoding="utf-8"?>
<p:tagLst xmlns:p="http://schemas.openxmlformats.org/presentationml/2006/main">
  <p:tag name="AS_UNIQUEID" val="1035"/>
</p:tagLst>
</file>

<file path=ppt/tags/tag542.xml><?xml version="1.0" encoding="utf-8"?>
<p:tagLst xmlns:p="http://schemas.openxmlformats.org/presentationml/2006/main">
  <p:tag name="AS_UNIQUEID" val="1036"/>
</p:tagLst>
</file>

<file path=ppt/tags/tag543.xml><?xml version="1.0" encoding="utf-8"?>
<p:tagLst xmlns:p="http://schemas.openxmlformats.org/presentationml/2006/main">
  <p:tag name="AS_UNIQUEID" val="1037"/>
</p:tagLst>
</file>

<file path=ppt/tags/tag544.xml><?xml version="1.0" encoding="utf-8"?>
<p:tagLst xmlns:p="http://schemas.openxmlformats.org/presentationml/2006/main">
  <p:tag name="AS_UNIQUEID" val="1038"/>
</p:tagLst>
</file>

<file path=ppt/tags/tag545.xml><?xml version="1.0" encoding="utf-8"?>
<p:tagLst xmlns:p="http://schemas.openxmlformats.org/presentationml/2006/main">
  <p:tag name="AS_UNIQUEID" val="1039"/>
</p:tagLst>
</file>

<file path=ppt/tags/tag546.xml><?xml version="1.0" encoding="utf-8"?>
<p:tagLst xmlns:p="http://schemas.openxmlformats.org/presentationml/2006/main">
  <p:tag name="AS_UNIQUEID" val="1040"/>
</p:tagLst>
</file>

<file path=ppt/tags/tag547.xml><?xml version="1.0" encoding="utf-8"?>
<p:tagLst xmlns:p="http://schemas.openxmlformats.org/presentationml/2006/main">
  <p:tag name="AS_UNIQUEID" val="1041"/>
</p:tagLst>
</file>

<file path=ppt/tags/tag548.xml><?xml version="1.0" encoding="utf-8"?>
<p:tagLst xmlns:p="http://schemas.openxmlformats.org/presentationml/2006/main">
  <p:tag name="AS_UNIQUEID" val="1042"/>
</p:tagLst>
</file>

<file path=ppt/tags/tag549.xml><?xml version="1.0" encoding="utf-8"?>
<p:tagLst xmlns:p="http://schemas.openxmlformats.org/presentationml/2006/main">
  <p:tag name="AS_UNIQUEID" val="1043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0.xml><?xml version="1.0" encoding="utf-8"?>
<p:tagLst xmlns:p="http://schemas.openxmlformats.org/presentationml/2006/main">
  <p:tag name="AS_UNIQUEID" val="1044"/>
</p:tagLst>
</file>

<file path=ppt/tags/tag551.xml><?xml version="1.0" encoding="utf-8"?>
<p:tagLst xmlns:p="http://schemas.openxmlformats.org/presentationml/2006/main">
  <p:tag name="AS_UNIQUEID" val="1045"/>
</p:tagLst>
</file>

<file path=ppt/tags/tag552.xml><?xml version="1.0" encoding="utf-8"?>
<p:tagLst xmlns:p="http://schemas.openxmlformats.org/presentationml/2006/main">
  <p:tag name="AS_UNIQUEID" val="1046"/>
</p:tagLst>
</file>

<file path=ppt/tags/tag553.xml><?xml version="1.0" encoding="utf-8"?>
<p:tagLst xmlns:p="http://schemas.openxmlformats.org/presentationml/2006/main">
  <p:tag name="AS_UNIQUEID" val="1047"/>
</p:tagLst>
</file>

<file path=ppt/tags/tag554.xml><?xml version="1.0" encoding="utf-8"?>
<p:tagLst xmlns:p="http://schemas.openxmlformats.org/presentationml/2006/main">
  <p:tag name="AS_UNIQUEID" val="1048"/>
</p:tagLst>
</file>

<file path=ppt/tags/tag555.xml><?xml version="1.0" encoding="utf-8"?>
<p:tagLst xmlns:p="http://schemas.openxmlformats.org/presentationml/2006/main">
  <p:tag name="AS_UNIQUEID" val="1049"/>
</p:tagLst>
</file>

<file path=ppt/tags/tag556.xml><?xml version="1.0" encoding="utf-8"?>
<p:tagLst xmlns:p="http://schemas.openxmlformats.org/presentationml/2006/main">
  <p:tag name="AS_UNIQUEID" val="1050"/>
</p:tagLst>
</file>

<file path=ppt/tags/tag557.xml><?xml version="1.0" encoding="utf-8"?>
<p:tagLst xmlns:p="http://schemas.openxmlformats.org/presentationml/2006/main">
  <p:tag name="AS_UNIQUEID" val="1051"/>
</p:tagLst>
</file>

<file path=ppt/tags/tag558.xml><?xml version="1.0" encoding="utf-8"?>
<p:tagLst xmlns:p="http://schemas.openxmlformats.org/presentationml/2006/main">
  <p:tag name="AS_UNIQUEID" val="1052"/>
</p:tagLst>
</file>

<file path=ppt/tags/tag559.xml><?xml version="1.0" encoding="utf-8"?>
<p:tagLst xmlns:p="http://schemas.openxmlformats.org/presentationml/2006/main">
  <p:tag name="AS_UNIQUEID" val="1053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0.xml><?xml version="1.0" encoding="utf-8"?>
<p:tagLst xmlns:p="http://schemas.openxmlformats.org/presentationml/2006/main">
  <p:tag name="AS_UNIQUEID" val="1054"/>
</p:tagLst>
</file>

<file path=ppt/tags/tag561.xml><?xml version="1.0" encoding="utf-8"?>
<p:tagLst xmlns:p="http://schemas.openxmlformats.org/presentationml/2006/main">
  <p:tag name="AS_UNIQUEID" val="1055"/>
</p:tagLst>
</file>

<file path=ppt/tags/tag562.xml><?xml version="1.0" encoding="utf-8"?>
<p:tagLst xmlns:p="http://schemas.openxmlformats.org/presentationml/2006/main">
  <p:tag name="AS_UNIQUEID" val="1056"/>
</p:tagLst>
</file>

<file path=ppt/tags/tag563.xml><?xml version="1.0" encoding="utf-8"?>
<p:tagLst xmlns:p="http://schemas.openxmlformats.org/presentationml/2006/main">
  <p:tag name="AS_UNIQUEID" val="1057"/>
</p:tagLst>
</file>

<file path=ppt/tags/tag564.xml><?xml version="1.0" encoding="utf-8"?>
<p:tagLst xmlns:p="http://schemas.openxmlformats.org/presentationml/2006/main">
  <p:tag name="AS_UNIQUEID" val="1058"/>
</p:tagLst>
</file>

<file path=ppt/tags/tag565.xml><?xml version="1.0" encoding="utf-8"?>
<p:tagLst xmlns:p="http://schemas.openxmlformats.org/presentationml/2006/main">
  <p:tag name="AS_UNIQUEID" val="1059"/>
</p:tagLst>
</file>

<file path=ppt/tags/tag566.xml><?xml version="1.0" encoding="utf-8"?>
<p:tagLst xmlns:p="http://schemas.openxmlformats.org/presentationml/2006/main">
  <p:tag name="AS_UNIQUEID" val="1060"/>
</p:tagLst>
</file>

<file path=ppt/tags/tag567.xml><?xml version="1.0" encoding="utf-8"?>
<p:tagLst xmlns:p="http://schemas.openxmlformats.org/presentationml/2006/main">
  <p:tag name="AS_UNIQUEID" val="1061"/>
</p:tagLst>
</file>

<file path=ppt/tags/tag568.xml><?xml version="1.0" encoding="utf-8"?>
<p:tagLst xmlns:p="http://schemas.openxmlformats.org/presentationml/2006/main">
  <p:tag name="AS_UNIQUEID" val="1062"/>
</p:tagLst>
</file>

<file path=ppt/tags/tag569.xml><?xml version="1.0" encoding="utf-8"?>
<p:tagLst xmlns:p="http://schemas.openxmlformats.org/presentationml/2006/main">
  <p:tag name="AS_UNIQUEID" val="1063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0.xml><?xml version="1.0" encoding="utf-8"?>
<p:tagLst xmlns:p="http://schemas.openxmlformats.org/presentationml/2006/main">
  <p:tag name="AS_UNIQUEID" val="1064"/>
</p:tagLst>
</file>

<file path=ppt/tags/tag571.xml><?xml version="1.0" encoding="utf-8"?>
<p:tagLst xmlns:p="http://schemas.openxmlformats.org/presentationml/2006/main">
  <p:tag name="AS_UNIQUEID" val="1065"/>
</p:tagLst>
</file>

<file path=ppt/tags/tag572.xml><?xml version="1.0" encoding="utf-8"?>
<p:tagLst xmlns:p="http://schemas.openxmlformats.org/presentationml/2006/main">
  <p:tag name="AS_UNIQUEID" val="1066"/>
</p:tagLst>
</file>

<file path=ppt/tags/tag573.xml><?xml version="1.0" encoding="utf-8"?>
<p:tagLst xmlns:p="http://schemas.openxmlformats.org/presentationml/2006/main">
  <p:tag name="AS_UNIQUEID" val="1067"/>
</p:tagLst>
</file>

<file path=ppt/tags/tag574.xml><?xml version="1.0" encoding="utf-8"?>
<p:tagLst xmlns:p="http://schemas.openxmlformats.org/presentationml/2006/main">
  <p:tag name="AS_UNIQUEID" val="1068"/>
</p:tagLst>
</file>

<file path=ppt/tags/tag575.xml><?xml version="1.0" encoding="utf-8"?>
<p:tagLst xmlns:p="http://schemas.openxmlformats.org/presentationml/2006/main">
  <p:tag name="AS_UNIQUEID" val="1069"/>
</p:tagLst>
</file>

<file path=ppt/tags/tag576.xml><?xml version="1.0" encoding="utf-8"?>
<p:tagLst xmlns:p="http://schemas.openxmlformats.org/presentationml/2006/main">
  <p:tag name="AS_UNIQUEID" val="1070"/>
</p:tagLst>
</file>

<file path=ppt/tags/tag577.xml><?xml version="1.0" encoding="utf-8"?>
<p:tagLst xmlns:p="http://schemas.openxmlformats.org/presentationml/2006/main">
  <p:tag name="AS_UNIQUEID" val="1071"/>
  <p:tag name="KSO_WM_BEAUTIFY_FLAG" val=""/>
</p:tagLst>
</file>

<file path=ppt/tags/tag578.xml><?xml version="1.0" encoding="utf-8"?>
<p:tagLst xmlns:p="http://schemas.openxmlformats.org/presentationml/2006/main">
  <p:tag name="AS_UNIQUEID" val="1072"/>
  <p:tag name="KSO_WM_BEAUTIFY_FLAG" val=""/>
</p:tagLst>
</file>

<file path=ppt/tags/tag579.xml><?xml version="1.0" encoding="utf-8"?>
<p:tagLst xmlns:p="http://schemas.openxmlformats.org/presentationml/2006/main">
  <p:tag name="AS_UNIQUEID" val="1073"/>
  <p:tag name="KSO_WM_BEAUTIFY_FLAG" val="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0.xml><?xml version="1.0" encoding="utf-8"?>
<p:tagLst xmlns:p="http://schemas.openxmlformats.org/presentationml/2006/main">
  <p:tag name="AS_UNIQUEID" val="1074"/>
  <p:tag name="KSO_WM_BEAUTIFY_FLAG" val=""/>
</p:tagLst>
</file>

<file path=ppt/tags/tag581.xml><?xml version="1.0" encoding="utf-8"?>
<p:tagLst xmlns:p="http://schemas.openxmlformats.org/presentationml/2006/main">
  <p:tag name="AS_UNIQUEID" val="1075"/>
  <p:tag name="KSO_WM_BEAUTIFY_FLAG" val=""/>
</p:tagLst>
</file>

<file path=ppt/tags/tag582.xml><?xml version="1.0" encoding="utf-8"?>
<p:tagLst xmlns:p="http://schemas.openxmlformats.org/presentationml/2006/main">
  <p:tag name="AS_UNIQUEID" val="1076"/>
  <p:tag name="KSO_WM_BEAUTIFY_FLAG" val=""/>
</p:tagLst>
</file>

<file path=ppt/tags/tag583.xml><?xml version="1.0" encoding="utf-8"?>
<p:tagLst xmlns:p="http://schemas.openxmlformats.org/presentationml/2006/main">
  <p:tag name="AS_UNIQUEID" val="1077"/>
  <p:tag name="KSO_WM_BEAUTIFY_FLAG" val=""/>
</p:tagLst>
</file>

<file path=ppt/tags/tag584.xml><?xml version="1.0" encoding="utf-8"?>
<p:tagLst xmlns:p="http://schemas.openxmlformats.org/presentationml/2006/main">
  <p:tag name="AS_UNIQUEID" val="1078"/>
  <p:tag name="KSO_WM_BEAUTIFY_FLAG" val=""/>
</p:tagLst>
</file>

<file path=ppt/tags/tag585.xml><?xml version="1.0" encoding="utf-8"?>
<p:tagLst xmlns:p="http://schemas.openxmlformats.org/presentationml/2006/main">
  <p:tag name="AS_UNIQUEID" val="1079"/>
  <p:tag name="KSO_WM_BEAUTIFY_FLAG" val=""/>
</p:tagLst>
</file>

<file path=ppt/tags/tag586.xml><?xml version="1.0" encoding="utf-8"?>
<p:tagLst xmlns:p="http://schemas.openxmlformats.org/presentationml/2006/main">
  <p:tag name="AS_UNIQUEID" val="1080"/>
  <p:tag name="KSO_WM_BEAUTIFY_FLAG" val=""/>
</p:tagLst>
</file>

<file path=ppt/tags/tag587.xml><?xml version="1.0" encoding="utf-8"?>
<p:tagLst xmlns:p="http://schemas.openxmlformats.org/presentationml/2006/main">
  <p:tag name="AS_UNIQUEID" val="1081"/>
  <p:tag name="KSO_WM_BEAUTIFY_FLAG" val=""/>
</p:tagLst>
</file>

<file path=ppt/tags/tag588.xml><?xml version="1.0" encoding="utf-8"?>
<p:tagLst xmlns:p="http://schemas.openxmlformats.org/presentationml/2006/main">
  <p:tag name="AS_UNIQUEID" val="1082"/>
  <p:tag name="KSO_WM_BEAUTIFY_FLAG" val=""/>
</p:tagLst>
</file>

<file path=ppt/tags/tag589.xml><?xml version="1.0" encoding="utf-8"?>
<p:tagLst xmlns:p="http://schemas.openxmlformats.org/presentationml/2006/main">
  <p:tag name="AS_UNIQUEID" val="1083"/>
  <p:tag name="KSO_WM_BEAUTIFY_FLAG" val=""/>
</p:tagLst>
</file>

<file path=ppt/tags/tag59.xml><?xml version="1.0" encoding="utf-8"?>
<p:tagLst xmlns:p="http://schemas.openxmlformats.org/presentationml/2006/main">
  <p:tag name="AS_UNIQUEID" val="557"/>
</p:tagLst>
</file>

<file path=ppt/tags/tag590.xml><?xml version="1.0" encoding="utf-8"?>
<p:tagLst xmlns:p="http://schemas.openxmlformats.org/presentationml/2006/main">
  <p:tag name="AS_UNIQUEID" val="1084"/>
  <p:tag name="KSO_WM_BEAUTIFY_FLAG" val=""/>
</p:tagLst>
</file>

<file path=ppt/tags/tag591.xml><?xml version="1.0" encoding="utf-8"?>
<p:tagLst xmlns:p="http://schemas.openxmlformats.org/presentationml/2006/main">
  <p:tag name="AS_UNIQUEID" val="1085"/>
  <p:tag name="KSO_WM_BEAUTIFY_FLAG" val=""/>
</p:tagLst>
</file>

<file path=ppt/tags/tag592.xml><?xml version="1.0" encoding="utf-8"?>
<p:tagLst xmlns:p="http://schemas.openxmlformats.org/presentationml/2006/main">
  <p:tag name="AS_UNIQUEID" val="1086"/>
  <p:tag name="KSO_WM_BEAUTIFY_FLAG" val=""/>
</p:tagLst>
</file>

<file path=ppt/tags/tag593.xml><?xml version="1.0" encoding="utf-8"?>
<p:tagLst xmlns:p="http://schemas.openxmlformats.org/presentationml/2006/main">
  <p:tag name="AS_UNIQUEID" val="1087"/>
  <p:tag name="KSO_WM_BEAUTIFY_FLAG" val=""/>
</p:tagLst>
</file>

<file path=ppt/tags/tag59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214</Paragraphs>
  <Slides>30</Slides>
  <Notes>27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3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华文细黑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2026-06-14T06:36:42Z</cp:lastPrinted>
  <dcterms:created xsi:type="dcterms:W3CDTF">2026-06-14T06:36:42Z</dcterms:created>
  <dcterms:modified xsi:type="dcterms:W3CDTF">2026-06-13T22:36:42Z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