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heme/theme4.xml" ContentType="application/vnd.openxmlformats-officedocument.them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10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1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5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2.xml" ContentType="application/vnd.openxmlformats-officedocument.presentationml.tags+xml"/>
  <Override PartName="/ppt/tags/tag1064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869.xml" ContentType="application/vnd.openxmlformats-officedocument.presentationml.tags+xml"/>
  <Override PartName="/ppt/tags/tag889.xml" ContentType="application/vnd.openxmlformats-officedocument.presentationml.tags+xml"/>
  <Override PartName="/ppt/tags/tag909.xml" ContentType="application/vnd.openxmlformats-officedocument.presentationml.tags+xml"/>
  <Override PartName="/ppt/tags/tag911.xml" ContentType="application/vnd.openxmlformats-officedocument.presentationml.tags+xml"/>
  <Override PartName="/ppt/tags/tag971.xml" ContentType="application/vnd.openxmlformats-officedocument.presentationml.tags+xml"/>
  <Override PartName="/ppt/tags/tag995.xml" ContentType="application/vnd.openxmlformats-officedocument.presentationml.tags+xml"/>
  <Override PartName="/ppt/tags/tag1028.xml" ContentType="application/vnd.openxmlformats-officedocument.presentationml.tags+xml"/>
  <Override PartName="/ppt/tags/tag1032.xml" ContentType="application/vnd.openxmlformats-officedocument.presentationml.tags+xml"/>
  <Override PartName="/ppt/tags/tag1040.xml" ContentType="application/vnd.openxmlformats-officedocument.presentationml.tags+xml"/>
  <Override PartName="/ppt/tags/tag1042.xml" ContentType="application/vnd.openxmlformats-officedocument.presentationml.tags+xml"/>
  <Override PartName="/ppt/tags/tag1050.xml" ContentType="application/vnd.openxmlformats-officedocument.presentationml.tags+xml"/>
  <Override PartName="/ppt/tags/tag1054.xml" ContentType="application/vnd.openxmlformats-officedocument.presentationml.tags+xml"/>
  <Override PartName="/ppt/tags/tag1056.xml" ContentType="application/vnd.openxmlformats-officedocument.presentationml.tags+xml"/>
  <Override PartName="/ppt/tags/tag1061.xml" ContentType="application/vnd.openxmlformats-officedocument.presentationml.tags+xml"/>
  <Override PartName="/ppt/tags/tag1063.xml" ContentType="application/vnd.openxmlformats-officedocument.presentationml.tags+xml"/>
  <Override PartName="/ppt/tags/tag1065.xml" ContentType="application/vnd.openxmlformats-officedocument.presentationml.tags+xml"/>
  <Override PartName="/ppt/tags/tag1080.xml" ContentType="application/vnd.openxmlformats-officedocument.presentationml.tags+xml"/>
  <Override PartName="/ppt/tags/tag1086.xml" ContentType="application/vnd.openxmlformats-officedocument.presentationml.tags+xml"/>
  <Override PartName="/ppt/tags/tag1091.xml" ContentType="application/vnd.openxmlformats-officedocument.presentationml.tags+xml"/>
  <Override PartName="/ppt/tags/tag109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41"/>
  </p:notesMasterIdLst>
  <p:sldIdLst>
    <p:sldId id="515" r:id="rId4"/>
    <p:sldId id="292" r:id="rId5"/>
    <p:sldId id="293" r:id="rId6"/>
    <p:sldId id="320" r:id="rId7"/>
    <p:sldId id="321" r:id="rId8"/>
    <p:sldId id="322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53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4" r:id="rId39"/>
    <p:sldId id="305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1" userDrawn="1">
          <p15:clr>
            <a:srgbClr val="A4A3A4"/>
          </p15:clr>
        </p15:guide>
        <p15:guide id="2" pos="38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374" y="67"/>
      </p:cViewPr>
      <p:guideLst>
        <p:guide orient="horz" pos="2611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2" Type="http://schemas.openxmlformats.org/officeDocument/2006/relationships/tags" Target="../tags/tag179.xml"/><Relationship Id="rId1" Type="http://schemas.openxmlformats.org/officeDocument/2006/relationships/theme" Target="../theme/theme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048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5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3.xml"/><Relationship Id="rId4" Type="http://schemas.openxmlformats.org/officeDocument/2006/relationships/tags" Target="../tags/tag17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/>
          <p:cNvSpPr>
            <a:spLocks noGrp="1"/>
          </p:cNvSpPr>
          <p:nvPr>
            <p:ph idx="18" hasCustomPrompt="1"/>
            <p:custDataLst>
              <p:tags r:id="rId1"/>
            </p:custDataLst>
          </p:nvPr>
        </p:nvSpPr>
        <p:spPr>
          <a:xfrm>
            <a:off x="3697605" y="2648903"/>
            <a:ext cx="1840865" cy="7397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rgbClr val="0000FF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十二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9" hasCustomPrompt="1"/>
            <p:custDataLst>
              <p:tags r:id="rId2"/>
            </p:custDataLst>
          </p:nvPr>
        </p:nvSpPr>
        <p:spPr>
          <a:xfrm>
            <a:off x="4297045" y="3504883"/>
            <a:ext cx="1276985" cy="7397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rgbClr val="FF0000"/>
                </a:solidFill>
                <a:latin typeface="微软雅黑" panose="020B0503020204020204" charset="-122"/>
                <a:ea typeface="微软雅黑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/>
              <a:t>5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idx="20" hasCustomPrompt="1"/>
            <p:custDataLst>
              <p:tags r:id="rId3"/>
            </p:custDataLst>
          </p:nvPr>
        </p:nvSpPr>
        <p:spPr>
          <a:xfrm>
            <a:off x="6134100" y="2631440"/>
            <a:ext cx="4480560" cy="73977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800" b="1">
                <a:solidFill>
                  <a:srgbClr val="0000FF"/>
                </a:solidFill>
                <a:latin typeface="微软雅黑" panose="020B0503020204020204" charset="-122"/>
                <a:ea typeface="微软雅黑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/>
              <a:t>*****</a:t>
            </a:r>
          </a:p>
        </p:txBody>
      </p:sp>
      <p:sp>
        <p:nvSpPr>
          <p:cNvPr id="15" name="内容占位符 14"/>
          <p:cNvSpPr>
            <a:spLocks noGrp="1"/>
          </p:cNvSpPr>
          <p:nvPr>
            <p:ph idx="21" hasCustomPrompt="1"/>
            <p:custDataLst>
              <p:tags r:id="rId4"/>
            </p:custDataLst>
          </p:nvPr>
        </p:nvSpPr>
        <p:spPr>
          <a:xfrm>
            <a:off x="6134100" y="3487420"/>
            <a:ext cx="4480560" cy="73977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800" b="1">
                <a:solidFill>
                  <a:srgbClr val="FF0000"/>
                </a:solidFill>
                <a:latin typeface="微软雅黑" panose="020B0503020204020204" charset="-122"/>
                <a:ea typeface="微软雅黑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/>
              <a:t>*****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4"/>
            <p:custDataLst>
              <p:tags r:id="rId6"/>
            </p:custDataLst>
          </p:nvPr>
        </p:nvSpPr>
        <p:spPr>
          <a:xfrm>
            <a:off x="129540" y="1220470"/>
            <a:ext cx="3955415" cy="6013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1721560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230630" y="119380"/>
            <a:ext cx="6287770" cy="752475"/>
          </a:xfrm>
        </p:spPr>
        <p:txBody>
          <a:bodyPr anchor="ctr" anchorCtr="0"/>
          <a:lstStyle>
            <a:lvl1pPr>
              <a:defRPr b="1">
                <a:solidFill>
                  <a:srgbClr val="66312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r>
              <a:rPr lang="en-US" altLang="zh-CN"/>
              <a:t>*</a:t>
            </a:r>
            <a:r>
              <a:rPr lang="zh-CN" altLang="en-US"/>
              <a:t>、</a:t>
            </a:r>
            <a:r>
              <a:rPr lang="en-US" altLang="zh-CN"/>
              <a:t>********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230630" y="119380"/>
            <a:ext cx="6287770" cy="752475"/>
          </a:xfrm>
        </p:spPr>
        <p:txBody>
          <a:bodyPr anchor="ctr" anchorCtr="0"/>
          <a:lstStyle>
            <a:lvl1pPr>
              <a:defRPr b="1">
                <a:solidFill>
                  <a:srgbClr val="66312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defRPr>
            </a:lvl1pPr>
          </a:lstStyle>
          <a:p>
            <a:r>
              <a:rPr lang="en-US" altLang="zh-CN"/>
              <a:t>*</a:t>
            </a:r>
            <a:r>
              <a:rPr lang="zh-CN" altLang="en-US"/>
              <a:t>、</a:t>
            </a:r>
            <a:r>
              <a:rPr lang="en-US" altLang="zh-CN"/>
              <a:t>********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2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12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4"/>
            </p:custDataLst>
          </p:nvPr>
        </p:nvSpPr>
        <p:spPr>
          <a:xfrm>
            <a:off x="0" y="862733"/>
            <a:ext cx="12496800" cy="108000"/>
          </a:xfrm>
          <a:prstGeom prst="rect">
            <a:avLst/>
          </a:prstGeom>
          <a:gradFill flip="none" rotWithShape="1">
            <a:gsLst>
              <a:gs pos="0">
                <a:srgbClr val="490B00">
                  <a:alpha val="85000"/>
                </a:srgbClr>
              </a:gs>
              <a:gs pos="100000">
                <a:srgbClr val="490B00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矩形 2"/>
          <p:cNvSpPr/>
          <p:nvPr userDrawn="1">
            <p:custDataLst>
              <p:tags r:id="rId15"/>
            </p:custDataLst>
          </p:nvPr>
        </p:nvSpPr>
        <p:spPr>
          <a:xfrm>
            <a:off x="595630" y="71120"/>
            <a:ext cx="360000" cy="718820"/>
          </a:xfrm>
          <a:prstGeom prst="rect">
            <a:avLst/>
          </a:prstGeom>
          <a:solidFill>
            <a:srgbClr val="653027"/>
          </a:solidFill>
          <a:ln w="76200">
            <a:solidFill>
              <a:srgbClr val="65302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4"/>
            </p:custDataLst>
          </p:nvPr>
        </p:nvSpPr>
        <p:spPr>
          <a:xfrm>
            <a:off x="0" y="862733"/>
            <a:ext cx="12496800" cy="108000"/>
          </a:xfrm>
          <a:prstGeom prst="rect">
            <a:avLst/>
          </a:prstGeom>
          <a:gradFill flip="none" rotWithShape="1">
            <a:gsLst>
              <a:gs pos="0">
                <a:srgbClr val="490B00">
                  <a:alpha val="85000"/>
                </a:srgbClr>
              </a:gs>
              <a:gs pos="100000">
                <a:srgbClr val="490B00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矩形 2"/>
          <p:cNvSpPr/>
          <p:nvPr userDrawn="1">
            <p:custDataLst>
              <p:tags r:id="rId15"/>
            </p:custDataLst>
          </p:nvPr>
        </p:nvSpPr>
        <p:spPr>
          <a:xfrm>
            <a:off x="595630" y="71120"/>
            <a:ext cx="360000" cy="718820"/>
          </a:xfrm>
          <a:prstGeom prst="rect">
            <a:avLst/>
          </a:prstGeom>
          <a:solidFill>
            <a:srgbClr val="653027"/>
          </a:solidFill>
          <a:ln w="76200">
            <a:solidFill>
              <a:srgbClr val="65302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87.xml"/><Relationship Id="rId18" Type="http://schemas.openxmlformats.org/officeDocument/2006/relationships/tags" Target="../tags/tag292.xml"/><Relationship Id="rId26" Type="http://schemas.openxmlformats.org/officeDocument/2006/relationships/tags" Target="../tags/tag300.xml"/><Relationship Id="rId39" Type="http://schemas.openxmlformats.org/officeDocument/2006/relationships/tags" Target="../tags/tag313.xml"/><Relationship Id="rId21" Type="http://schemas.openxmlformats.org/officeDocument/2006/relationships/tags" Target="../tags/tag295.xml"/><Relationship Id="rId34" Type="http://schemas.openxmlformats.org/officeDocument/2006/relationships/tags" Target="../tags/tag308.xml"/><Relationship Id="rId42" Type="http://schemas.openxmlformats.org/officeDocument/2006/relationships/tags" Target="../tags/tag316.xml"/><Relationship Id="rId47" Type="http://schemas.openxmlformats.org/officeDocument/2006/relationships/slideLayout" Target="../slideLayouts/slideLayout13.xml"/><Relationship Id="rId7" Type="http://schemas.openxmlformats.org/officeDocument/2006/relationships/tags" Target="../tags/tag281.xml"/><Relationship Id="rId2" Type="http://schemas.openxmlformats.org/officeDocument/2006/relationships/tags" Target="../tags/tag276.xml"/><Relationship Id="rId16" Type="http://schemas.openxmlformats.org/officeDocument/2006/relationships/tags" Target="../tags/tag290.xml"/><Relationship Id="rId29" Type="http://schemas.openxmlformats.org/officeDocument/2006/relationships/tags" Target="../tags/tag303.xml"/><Relationship Id="rId11" Type="http://schemas.openxmlformats.org/officeDocument/2006/relationships/tags" Target="../tags/tag285.xml"/><Relationship Id="rId24" Type="http://schemas.openxmlformats.org/officeDocument/2006/relationships/tags" Target="../tags/tag298.xml"/><Relationship Id="rId32" Type="http://schemas.openxmlformats.org/officeDocument/2006/relationships/tags" Target="../tags/tag306.xml"/><Relationship Id="rId37" Type="http://schemas.openxmlformats.org/officeDocument/2006/relationships/tags" Target="../tags/tag311.xml"/><Relationship Id="rId40" Type="http://schemas.openxmlformats.org/officeDocument/2006/relationships/tags" Target="../tags/tag314.xml"/><Relationship Id="rId45" Type="http://schemas.openxmlformats.org/officeDocument/2006/relationships/tags" Target="../tags/tag319.xml"/><Relationship Id="rId5" Type="http://schemas.openxmlformats.org/officeDocument/2006/relationships/tags" Target="../tags/tag279.xml"/><Relationship Id="rId15" Type="http://schemas.openxmlformats.org/officeDocument/2006/relationships/tags" Target="../tags/tag289.xml"/><Relationship Id="rId23" Type="http://schemas.openxmlformats.org/officeDocument/2006/relationships/tags" Target="../tags/tag297.xml"/><Relationship Id="rId28" Type="http://schemas.openxmlformats.org/officeDocument/2006/relationships/tags" Target="../tags/tag302.xml"/><Relationship Id="rId36" Type="http://schemas.openxmlformats.org/officeDocument/2006/relationships/tags" Target="../tags/tag310.xml"/><Relationship Id="rId49" Type="http://schemas.openxmlformats.org/officeDocument/2006/relationships/image" Target="../media/image22.png"/><Relationship Id="rId10" Type="http://schemas.openxmlformats.org/officeDocument/2006/relationships/tags" Target="../tags/tag284.xml"/><Relationship Id="rId19" Type="http://schemas.openxmlformats.org/officeDocument/2006/relationships/tags" Target="../tags/tag293.xml"/><Relationship Id="rId31" Type="http://schemas.openxmlformats.org/officeDocument/2006/relationships/tags" Target="../tags/tag305.xml"/><Relationship Id="rId44" Type="http://schemas.openxmlformats.org/officeDocument/2006/relationships/tags" Target="../tags/tag318.xml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tags" Target="../tags/tag288.xml"/><Relationship Id="rId22" Type="http://schemas.openxmlformats.org/officeDocument/2006/relationships/tags" Target="../tags/tag296.xml"/><Relationship Id="rId27" Type="http://schemas.openxmlformats.org/officeDocument/2006/relationships/tags" Target="../tags/tag301.xml"/><Relationship Id="rId30" Type="http://schemas.openxmlformats.org/officeDocument/2006/relationships/tags" Target="../tags/tag304.xml"/><Relationship Id="rId35" Type="http://schemas.openxmlformats.org/officeDocument/2006/relationships/tags" Target="../tags/tag309.xml"/><Relationship Id="rId43" Type="http://schemas.openxmlformats.org/officeDocument/2006/relationships/tags" Target="../tags/tag317.xml"/><Relationship Id="rId48" Type="http://schemas.openxmlformats.org/officeDocument/2006/relationships/image" Target="../media/image21.png"/><Relationship Id="rId8" Type="http://schemas.openxmlformats.org/officeDocument/2006/relationships/tags" Target="../tags/tag282.xml"/><Relationship Id="rId3" Type="http://schemas.openxmlformats.org/officeDocument/2006/relationships/tags" Target="../tags/tag277.xml"/><Relationship Id="rId12" Type="http://schemas.openxmlformats.org/officeDocument/2006/relationships/tags" Target="../tags/tag286.xml"/><Relationship Id="rId17" Type="http://schemas.openxmlformats.org/officeDocument/2006/relationships/tags" Target="../tags/tag291.xml"/><Relationship Id="rId25" Type="http://schemas.openxmlformats.org/officeDocument/2006/relationships/tags" Target="../tags/tag299.xml"/><Relationship Id="rId33" Type="http://schemas.openxmlformats.org/officeDocument/2006/relationships/tags" Target="../tags/tag307.xml"/><Relationship Id="rId38" Type="http://schemas.openxmlformats.org/officeDocument/2006/relationships/tags" Target="../tags/tag312.xml"/><Relationship Id="rId46" Type="http://schemas.openxmlformats.org/officeDocument/2006/relationships/tags" Target="../tags/tag320.xml"/><Relationship Id="rId20" Type="http://schemas.openxmlformats.org/officeDocument/2006/relationships/tags" Target="../tags/tag294.xml"/><Relationship Id="rId41" Type="http://schemas.openxmlformats.org/officeDocument/2006/relationships/tags" Target="../tags/tag315.xml"/><Relationship Id="rId1" Type="http://schemas.openxmlformats.org/officeDocument/2006/relationships/tags" Target="../tags/tag275.xml"/><Relationship Id="rId6" Type="http://schemas.openxmlformats.org/officeDocument/2006/relationships/tags" Target="../tags/tag2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26" Type="http://schemas.openxmlformats.org/officeDocument/2006/relationships/tags" Target="../tags/tag346.xml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tags" Target="../tags/tag345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29" Type="http://schemas.openxmlformats.org/officeDocument/2006/relationships/tags" Target="../tags/tag349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24" Type="http://schemas.openxmlformats.org/officeDocument/2006/relationships/tags" Target="../tags/tag344.xml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tags" Target="../tags/tag348.xml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31" Type="http://schemas.openxmlformats.org/officeDocument/2006/relationships/image" Target="../media/image23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tags" Target="../tags/tag342.xml"/><Relationship Id="rId27" Type="http://schemas.openxmlformats.org/officeDocument/2006/relationships/tags" Target="../tags/tag347.xml"/><Relationship Id="rId30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tags" Target="../tags/tag362.xml"/><Relationship Id="rId18" Type="http://schemas.openxmlformats.org/officeDocument/2006/relationships/image" Target="../media/image25.png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tags" Target="../tags/tag361.xml"/><Relationship Id="rId17" Type="http://schemas.openxmlformats.org/officeDocument/2006/relationships/image" Target="../media/image24.png"/><Relationship Id="rId2" Type="http://schemas.openxmlformats.org/officeDocument/2006/relationships/tags" Target="../tags/tag351.xml"/><Relationship Id="rId16" Type="http://schemas.openxmlformats.org/officeDocument/2006/relationships/image" Target="../media/image23.png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5" Type="http://schemas.openxmlformats.org/officeDocument/2006/relationships/tags" Target="../tags/tag354.xml"/><Relationship Id="rId15" Type="http://schemas.openxmlformats.org/officeDocument/2006/relationships/slideLayout" Target="../slideLayouts/slideLayout13.xml"/><Relationship Id="rId10" Type="http://schemas.openxmlformats.org/officeDocument/2006/relationships/tags" Target="../tags/tag359.xml"/><Relationship Id="rId19" Type="http://schemas.openxmlformats.org/officeDocument/2006/relationships/image" Target="../media/image26.png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tags" Target="../tags/tag36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13" Type="http://schemas.openxmlformats.org/officeDocument/2006/relationships/tags" Target="../tags/tag376.xml"/><Relationship Id="rId18" Type="http://schemas.openxmlformats.org/officeDocument/2006/relationships/tags" Target="../tags/tag381.xml"/><Relationship Id="rId26" Type="http://schemas.openxmlformats.org/officeDocument/2006/relationships/tags" Target="../tags/tag389.xml"/><Relationship Id="rId3" Type="http://schemas.openxmlformats.org/officeDocument/2006/relationships/tags" Target="../tags/tag366.xml"/><Relationship Id="rId21" Type="http://schemas.openxmlformats.org/officeDocument/2006/relationships/tags" Target="../tags/tag384.xml"/><Relationship Id="rId7" Type="http://schemas.openxmlformats.org/officeDocument/2006/relationships/tags" Target="../tags/tag370.xml"/><Relationship Id="rId12" Type="http://schemas.openxmlformats.org/officeDocument/2006/relationships/tags" Target="../tags/tag375.xml"/><Relationship Id="rId17" Type="http://schemas.openxmlformats.org/officeDocument/2006/relationships/tags" Target="../tags/tag380.xml"/><Relationship Id="rId25" Type="http://schemas.openxmlformats.org/officeDocument/2006/relationships/tags" Target="../tags/tag388.xml"/><Relationship Id="rId2" Type="http://schemas.openxmlformats.org/officeDocument/2006/relationships/tags" Target="../tags/tag365.xml"/><Relationship Id="rId16" Type="http://schemas.openxmlformats.org/officeDocument/2006/relationships/tags" Target="../tags/tag379.xml"/><Relationship Id="rId20" Type="http://schemas.openxmlformats.org/officeDocument/2006/relationships/tags" Target="../tags/tag383.xml"/><Relationship Id="rId29" Type="http://schemas.openxmlformats.org/officeDocument/2006/relationships/slideLayout" Target="../slideLayouts/slideLayout13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tags" Target="../tags/tag374.xml"/><Relationship Id="rId24" Type="http://schemas.openxmlformats.org/officeDocument/2006/relationships/tags" Target="../tags/tag387.xml"/><Relationship Id="rId5" Type="http://schemas.openxmlformats.org/officeDocument/2006/relationships/tags" Target="../tags/tag368.xml"/><Relationship Id="rId15" Type="http://schemas.openxmlformats.org/officeDocument/2006/relationships/tags" Target="../tags/tag378.xml"/><Relationship Id="rId23" Type="http://schemas.openxmlformats.org/officeDocument/2006/relationships/tags" Target="../tags/tag386.xml"/><Relationship Id="rId28" Type="http://schemas.openxmlformats.org/officeDocument/2006/relationships/tags" Target="../tags/tag391.xml"/><Relationship Id="rId10" Type="http://schemas.openxmlformats.org/officeDocument/2006/relationships/tags" Target="../tags/tag373.xml"/><Relationship Id="rId19" Type="http://schemas.openxmlformats.org/officeDocument/2006/relationships/tags" Target="../tags/tag382.xml"/><Relationship Id="rId4" Type="http://schemas.openxmlformats.org/officeDocument/2006/relationships/tags" Target="../tags/tag367.xml"/><Relationship Id="rId9" Type="http://schemas.openxmlformats.org/officeDocument/2006/relationships/tags" Target="../tags/tag372.xml"/><Relationship Id="rId14" Type="http://schemas.openxmlformats.org/officeDocument/2006/relationships/tags" Target="../tags/tag377.xml"/><Relationship Id="rId22" Type="http://schemas.openxmlformats.org/officeDocument/2006/relationships/tags" Target="../tags/tag385.xml"/><Relationship Id="rId27" Type="http://schemas.openxmlformats.org/officeDocument/2006/relationships/tags" Target="../tags/tag390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404.xml"/><Relationship Id="rId18" Type="http://schemas.openxmlformats.org/officeDocument/2006/relationships/tags" Target="../tags/tag409.xml"/><Relationship Id="rId26" Type="http://schemas.openxmlformats.org/officeDocument/2006/relationships/tags" Target="../tags/tag417.xml"/><Relationship Id="rId39" Type="http://schemas.openxmlformats.org/officeDocument/2006/relationships/tags" Target="../tags/tag430.xml"/><Relationship Id="rId21" Type="http://schemas.openxmlformats.org/officeDocument/2006/relationships/tags" Target="../tags/tag412.xml"/><Relationship Id="rId34" Type="http://schemas.openxmlformats.org/officeDocument/2006/relationships/tags" Target="../tags/tag425.xml"/><Relationship Id="rId42" Type="http://schemas.openxmlformats.org/officeDocument/2006/relationships/tags" Target="../tags/tag433.xml"/><Relationship Id="rId47" Type="http://schemas.openxmlformats.org/officeDocument/2006/relationships/tags" Target="../tags/tag438.xml"/><Relationship Id="rId50" Type="http://schemas.openxmlformats.org/officeDocument/2006/relationships/tags" Target="../tags/tag441.xml"/><Relationship Id="rId55" Type="http://schemas.openxmlformats.org/officeDocument/2006/relationships/tags" Target="../tags/tag446.xml"/><Relationship Id="rId7" Type="http://schemas.openxmlformats.org/officeDocument/2006/relationships/tags" Target="../tags/tag398.xml"/><Relationship Id="rId2" Type="http://schemas.openxmlformats.org/officeDocument/2006/relationships/tags" Target="../tags/tag393.xml"/><Relationship Id="rId16" Type="http://schemas.openxmlformats.org/officeDocument/2006/relationships/tags" Target="../tags/tag407.xml"/><Relationship Id="rId29" Type="http://schemas.openxmlformats.org/officeDocument/2006/relationships/tags" Target="../tags/tag420.xml"/><Relationship Id="rId11" Type="http://schemas.openxmlformats.org/officeDocument/2006/relationships/tags" Target="../tags/tag402.xml"/><Relationship Id="rId24" Type="http://schemas.openxmlformats.org/officeDocument/2006/relationships/tags" Target="../tags/tag415.xml"/><Relationship Id="rId32" Type="http://schemas.openxmlformats.org/officeDocument/2006/relationships/tags" Target="../tags/tag423.xml"/><Relationship Id="rId37" Type="http://schemas.openxmlformats.org/officeDocument/2006/relationships/tags" Target="../tags/tag428.xml"/><Relationship Id="rId40" Type="http://schemas.openxmlformats.org/officeDocument/2006/relationships/tags" Target="../tags/tag431.xml"/><Relationship Id="rId45" Type="http://schemas.openxmlformats.org/officeDocument/2006/relationships/tags" Target="../tags/tag436.xml"/><Relationship Id="rId53" Type="http://schemas.openxmlformats.org/officeDocument/2006/relationships/tags" Target="../tags/tag444.xml"/><Relationship Id="rId58" Type="http://schemas.openxmlformats.org/officeDocument/2006/relationships/tags" Target="../tags/tag449.xml"/><Relationship Id="rId5" Type="http://schemas.openxmlformats.org/officeDocument/2006/relationships/tags" Target="../tags/tag396.xml"/><Relationship Id="rId61" Type="http://schemas.openxmlformats.org/officeDocument/2006/relationships/tags" Target="../tags/tag452.xml"/><Relationship Id="rId19" Type="http://schemas.openxmlformats.org/officeDocument/2006/relationships/tags" Target="../tags/tag410.xml"/><Relationship Id="rId14" Type="http://schemas.openxmlformats.org/officeDocument/2006/relationships/tags" Target="../tags/tag405.xml"/><Relationship Id="rId22" Type="http://schemas.openxmlformats.org/officeDocument/2006/relationships/tags" Target="../tags/tag413.xml"/><Relationship Id="rId27" Type="http://schemas.openxmlformats.org/officeDocument/2006/relationships/tags" Target="../tags/tag418.xml"/><Relationship Id="rId30" Type="http://schemas.openxmlformats.org/officeDocument/2006/relationships/tags" Target="../tags/tag421.xml"/><Relationship Id="rId35" Type="http://schemas.openxmlformats.org/officeDocument/2006/relationships/tags" Target="../tags/tag426.xml"/><Relationship Id="rId43" Type="http://schemas.openxmlformats.org/officeDocument/2006/relationships/tags" Target="../tags/tag434.xml"/><Relationship Id="rId48" Type="http://schemas.openxmlformats.org/officeDocument/2006/relationships/tags" Target="../tags/tag439.xml"/><Relationship Id="rId56" Type="http://schemas.openxmlformats.org/officeDocument/2006/relationships/tags" Target="../tags/tag447.xml"/><Relationship Id="rId8" Type="http://schemas.openxmlformats.org/officeDocument/2006/relationships/tags" Target="../tags/tag399.xml"/><Relationship Id="rId51" Type="http://schemas.openxmlformats.org/officeDocument/2006/relationships/tags" Target="../tags/tag442.xml"/><Relationship Id="rId3" Type="http://schemas.openxmlformats.org/officeDocument/2006/relationships/tags" Target="../tags/tag394.xml"/><Relationship Id="rId12" Type="http://schemas.openxmlformats.org/officeDocument/2006/relationships/tags" Target="../tags/tag403.xml"/><Relationship Id="rId17" Type="http://schemas.openxmlformats.org/officeDocument/2006/relationships/tags" Target="../tags/tag408.xml"/><Relationship Id="rId25" Type="http://schemas.openxmlformats.org/officeDocument/2006/relationships/tags" Target="../tags/tag416.xml"/><Relationship Id="rId33" Type="http://schemas.openxmlformats.org/officeDocument/2006/relationships/tags" Target="../tags/tag424.xml"/><Relationship Id="rId38" Type="http://schemas.openxmlformats.org/officeDocument/2006/relationships/tags" Target="../tags/tag429.xml"/><Relationship Id="rId46" Type="http://schemas.openxmlformats.org/officeDocument/2006/relationships/tags" Target="../tags/tag437.xml"/><Relationship Id="rId59" Type="http://schemas.openxmlformats.org/officeDocument/2006/relationships/tags" Target="../tags/tag450.xml"/><Relationship Id="rId20" Type="http://schemas.openxmlformats.org/officeDocument/2006/relationships/tags" Target="../tags/tag411.xml"/><Relationship Id="rId41" Type="http://schemas.openxmlformats.org/officeDocument/2006/relationships/tags" Target="../tags/tag432.xml"/><Relationship Id="rId54" Type="http://schemas.openxmlformats.org/officeDocument/2006/relationships/tags" Target="../tags/tag445.xml"/><Relationship Id="rId62" Type="http://schemas.openxmlformats.org/officeDocument/2006/relationships/slideLayout" Target="../slideLayouts/slideLayout1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5" Type="http://schemas.openxmlformats.org/officeDocument/2006/relationships/tags" Target="../tags/tag406.xml"/><Relationship Id="rId23" Type="http://schemas.openxmlformats.org/officeDocument/2006/relationships/tags" Target="../tags/tag414.xml"/><Relationship Id="rId28" Type="http://schemas.openxmlformats.org/officeDocument/2006/relationships/tags" Target="../tags/tag419.xml"/><Relationship Id="rId36" Type="http://schemas.openxmlformats.org/officeDocument/2006/relationships/tags" Target="../tags/tag427.xml"/><Relationship Id="rId49" Type="http://schemas.openxmlformats.org/officeDocument/2006/relationships/tags" Target="../tags/tag440.xml"/><Relationship Id="rId57" Type="http://schemas.openxmlformats.org/officeDocument/2006/relationships/tags" Target="../tags/tag448.xml"/><Relationship Id="rId10" Type="http://schemas.openxmlformats.org/officeDocument/2006/relationships/tags" Target="../tags/tag401.xml"/><Relationship Id="rId31" Type="http://schemas.openxmlformats.org/officeDocument/2006/relationships/tags" Target="../tags/tag422.xml"/><Relationship Id="rId44" Type="http://schemas.openxmlformats.org/officeDocument/2006/relationships/tags" Target="../tags/tag435.xml"/><Relationship Id="rId52" Type="http://schemas.openxmlformats.org/officeDocument/2006/relationships/tags" Target="../tags/tag443.xml"/><Relationship Id="rId60" Type="http://schemas.openxmlformats.org/officeDocument/2006/relationships/tags" Target="../tags/tag451.xml"/><Relationship Id="rId4" Type="http://schemas.openxmlformats.org/officeDocument/2006/relationships/tags" Target="../tags/tag395.xml"/><Relationship Id="rId9" Type="http://schemas.openxmlformats.org/officeDocument/2006/relationships/tags" Target="../tags/tag40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image" Target="../media/image28.png"/><Relationship Id="rId5" Type="http://schemas.openxmlformats.org/officeDocument/2006/relationships/tags" Target="../tags/tag457.xml"/><Relationship Id="rId10" Type="http://schemas.openxmlformats.org/officeDocument/2006/relationships/image" Target="../media/image27.png"/><Relationship Id="rId4" Type="http://schemas.openxmlformats.org/officeDocument/2006/relationships/tags" Target="../tags/tag456.xml"/><Relationship Id="rId9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12" Type="http://schemas.openxmlformats.org/officeDocument/2006/relationships/tags" Target="../tags/tag472.xml"/><Relationship Id="rId17" Type="http://schemas.openxmlformats.org/officeDocument/2006/relationships/image" Target="../media/image30.png"/><Relationship Id="rId2" Type="http://schemas.openxmlformats.org/officeDocument/2006/relationships/tags" Target="../tags/tag462.xml"/><Relationship Id="rId16" Type="http://schemas.openxmlformats.org/officeDocument/2006/relationships/image" Target="../media/image29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tags" Target="../tags/tag471.xml"/><Relationship Id="rId5" Type="http://schemas.openxmlformats.org/officeDocument/2006/relationships/tags" Target="../tags/tag465.xml"/><Relationship Id="rId15" Type="http://schemas.openxmlformats.org/officeDocument/2006/relationships/image" Target="../media/image28.png"/><Relationship Id="rId10" Type="http://schemas.openxmlformats.org/officeDocument/2006/relationships/tags" Target="../tags/tag470.xml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video" Target="../media/media1.mp4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tags" Target="../tags/tag589.xml"/><Relationship Id="rId21" Type="http://schemas.openxmlformats.org/officeDocument/2006/relationships/tags" Target="../tags/tag493.xml"/><Relationship Id="rId42" Type="http://schemas.openxmlformats.org/officeDocument/2006/relationships/tags" Target="../tags/tag514.xml"/><Relationship Id="rId63" Type="http://schemas.openxmlformats.org/officeDocument/2006/relationships/tags" Target="../tags/tag535.xml"/><Relationship Id="rId84" Type="http://schemas.openxmlformats.org/officeDocument/2006/relationships/tags" Target="../tags/tag556.xml"/><Relationship Id="rId138" Type="http://schemas.openxmlformats.org/officeDocument/2006/relationships/tags" Target="../tags/tag610.xml"/><Relationship Id="rId107" Type="http://schemas.openxmlformats.org/officeDocument/2006/relationships/tags" Target="../tags/tag579.xml"/><Relationship Id="rId11" Type="http://schemas.openxmlformats.org/officeDocument/2006/relationships/tags" Target="../tags/tag483.xml"/><Relationship Id="rId32" Type="http://schemas.openxmlformats.org/officeDocument/2006/relationships/tags" Target="../tags/tag504.xml"/><Relationship Id="rId37" Type="http://schemas.openxmlformats.org/officeDocument/2006/relationships/tags" Target="../tags/tag509.xml"/><Relationship Id="rId53" Type="http://schemas.openxmlformats.org/officeDocument/2006/relationships/tags" Target="../tags/tag525.xml"/><Relationship Id="rId58" Type="http://schemas.openxmlformats.org/officeDocument/2006/relationships/tags" Target="../tags/tag530.xml"/><Relationship Id="rId74" Type="http://schemas.openxmlformats.org/officeDocument/2006/relationships/tags" Target="../tags/tag546.xml"/><Relationship Id="rId79" Type="http://schemas.openxmlformats.org/officeDocument/2006/relationships/tags" Target="../tags/tag551.xml"/><Relationship Id="rId102" Type="http://schemas.openxmlformats.org/officeDocument/2006/relationships/tags" Target="../tags/tag574.xml"/><Relationship Id="rId123" Type="http://schemas.openxmlformats.org/officeDocument/2006/relationships/tags" Target="../tags/tag595.xml"/><Relationship Id="rId128" Type="http://schemas.openxmlformats.org/officeDocument/2006/relationships/tags" Target="../tags/tag600.xml"/><Relationship Id="rId144" Type="http://schemas.openxmlformats.org/officeDocument/2006/relationships/slideLayout" Target="../slideLayouts/slideLayout13.xml"/><Relationship Id="rId5" Type="http://schemas.openxmlformats.org/officeDocument/2006/relationships/tags" Target="../tags/tag477.xml"/><Relationship Id="rId90" Type="http://schemas.openxmlformats.org/officeDocument/2006/relationships/tags" Target="../tags/tag562.xml"/><Relationship Id="rId95" Type="http://schemas.openxmlformats.org/officeDocument/2006/relationships/tags" Target="../tags/tag567.xml"/><Relationship Id="rId22" Type="http://schemas.openxmlformats.org/officeDocument/2006/relationships/tags" Target="../tags/tag494.xml"/><Relationship Id="rId27" Type="http://schemas.openxmlformats.org/officeDocument/2006/relationships/tags" Target="../tags/tag499.xml"/><Relationship Id="rId43" Type="http://schemas.openxmlformats.org/officeDocument/2006/relationships/tags" Target="../tags/tag515.xml"/><Relationship Id="rId48" Type="http://schemas.openxmlformats.org/officeDocument/2006/relationships/tags" Target="../tags/tag520.xml"/><Relationship Id="rId64" Type="http://schemas.openxmlformats.org/officeDocument/2006/relationships/tags" Target="../tags/tag536.xml"/><Relationship Id="rId69" Type="http://schemas.openxmlformats.org/officeDocument/2006/relationships/tags" Target="../tags/tag541.xml"/><Relationship Id="rId113" Type="http://schemas.openxmlformats.org/officeDocument/2006/relationships/tags" Target="../tags/tag585.xml"/><Relationship Id="rId118" Type="http://schemas.openxmlformats.org/officeDocument/2006/relationships/tags" Target="../tags/tag590.xml"/><Relationship Id="rId134" Type="http://schemas.openxmlformats.org/officeDocument/2006/relationships/tags" Target="../tags/tag606.xml"/><Relationship Id="rId139" Type="http://schemas.openxmlformats.org/officeDocument/2006/relationships/tags" Target="../tags/tag611.xml"/><Relationship Id="rId80" Type="http://schemas.openxmlformats.org/officeDocument/2006/relationships/tags" Target="../tags/tag552.xml"/><Relationship Id="rId85" Type="http://schemas.openxmlformats.org/officeDocument/2006/relationships/tags" Target="../tags/tag557.xml"/><Relationship Id="rId12" Type="http://schemas.openxmlformats.org/officeDocument/2006/relationships/tags" Target="../tags/tag484.xml"/><Relationship Id="rId17" Type="http://schemas.openxmlformats.org/officeDocument/2006/relationships/tags" Target="../tags/tag489.xml"/><Relationship Id="rId33" Type="http://schemas.openxmlformats.org/officeDocument/2006/relationships/tags" Target="../tags/tag505.xml"/><Relationship Id="rId38" Type="http://schemas.openxmlformats.org/officeDocument/2006/relationships/tags" Target="../tags/tag510.xml"/><Relationship Id="rId59" Type="http://schemas.openxmlformats.org/officeDocument/2006/relationships/tags" Target="../tags/tag531.xml"/><Relationship Id="rId103" Type="http://schemas.openxmlformats.org/officeDocument/2006/relationships/tags" Target="../tags/tag575.xml"/><Relationship Id="rId108" Type="http://schemas.openxmlformats.org/officeDocument/2006/relationships/tags" Target="../tags/tag580.xml"/><Relationship Id="rId124" Type="http://schemas.openxmlformats.org/officeDocument/2006/relationships/tags" Target="../tags/tag596.xml"/><Relationship Id="rId129" Type="http://schemas.openxmlformats.org/officeDocument/2006/relationships/tags" Target="../tags/tag601.xml"/><Relationship Id="rId54" Type="http://schemas.openxmlformats.org/officeDocument/2006/relationships/tags" Target="../tags/tag526.xml"/><Relationship Id="rId70" Type="http://schemas.openxmlformats.org/officeDocument/2006/relationships/tags" Target="../tags/tag542.xml"/><Relationship Id="rId75" Type="http://schemas.openxmlformats.org/officeDocument/2006/relationships/tags" Target="../tags/tag547.xml"/><Relationship Id="rId91" Type="http://schemas.openxmlformats.org/officeDocument/2006/relationships/tags" Target="../tags/tag563.xml"/><Relationship Id="rId96" Type="http://schemas.openxmlformats.org/officeDocument/2006/relationships/tags" Target="../tags/tag568.xml"/><Relationship Id="rId140" Type="http://schemas.openxmlformats.org/officeDocument/2006/relationships/tags" Target="../tags/tag612.xml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23" Type="http://schemas.openxmlformats.org/officeDocument/2006/relationships/tags" Target="../tags/tag495.xml"/><Relationship Id="rId28" Type="http://schemas.openxmlformats.org/officeDocument/2006/relationships/tags" Target="../tags/tag500.xml"/><Relationship Id="rId49" Type="http://schemas.openxmlformats.org/officeDocument/2006/relationships/tags" Target="../tags/tag521.xml"/><Relationship Id="rId114" Type="http://schemas.openxmlformats.org/officeDocument/2006/relationships/tags" Target="../tags/tag586.xml"/><Relationship Id="rId119" Type="http://schemas.openxmlformats.org/officeDocument/2006/relationships/tags" Target="../tags/tag591.xml"/><Relationship Id="rId44" Type="http://schemas.openxmlformats.org/officeDocument/2006/relationships/tags" Target="../tags/tag516.xml"/><Relationship Id="rId60" Type="http://schemas.openxmlformats.org/officeDocument/2006/relationships/tags" Target="../tags/tag532.xml"/><Relationship Id="rId65" Type="http://schemas.openxmlformats.org/officeDocument/2006/relationships/tags" Target="../tags/tag537.xml"/><Relationship Id="rId81" Type="http://schemas.openxmlformats.org/officeDocument/2006/relationships/tags" Target="../tags/tag553.xml"/><Relationship Id="rId86" Type="http://schemas.openxmlformats.org/officeDocument/2006/relationships/tags" Target="../tags/tag558.xml"/><Relationship Id="rId130" Type="http://schemas.openxmlformats.org/officeDocument/2006/relationships/tags" Target="../tags/tag602.xml"/><Relationship Id="rId135" Type="http://schemas.openxmlformats.org/officeDocument/2006/relationships/tags" Target="../tags/tag607.xml"/><Relationship Id="rId13" Type="http://schemas.openxmlformats.org/officeDocument/2006/relationships/tags" Target="../tags/tag485.xml"/><Relationship Id="rId18" Type="http://schemas.openxmlformats.org/officeDocument/2006/relationships/tags" Target="../tags/tag490.xml"/><Relationship Id="rId39" Type="http://schemas.openxmlformats.org/officeDocument/2006/relationships/tags" Target="../tags/tag511.xml"/><Relationship Id="rId109" Type="http://schemas.openxmlformats.org/officeDocument/2006/relationships/tags" Target="../tags/tag581.xml"/><Relationship Id="rId34" Type="http://schemas.openxmlformats.org/officeDocument/2006/relationships/tags" Target="../tags/tag506.xml"/><Relationship Id="rId50" Type="http://schemas.openxmlformats.org/officeDocument/2006/relationships/tags" Target="../tags/tag522.xml"/><Relationship Id="rId55" Type="http://schemas.openxmlformats.org/officeDocument/2006/relationships/tags" Target="../tags/tag527.xml"/><Relationship Id="rId76" Type="http://schemas.openxmlformats.org/officeDocument/2006/relationships/tags" Target="../tags/tag548.xml"/><Relationship Id="rId97" Type="http://schemas.openxmlformats.org/officeDocument/2006/relationships/tags" Target="../tags/tag569.xml"/><Relationship Id="rId104" Type="http://schemas.openxmlformats.org/officeDocument/2006/relationships/tags" Target="../tags/tag576.xml"/><Relationship Id="rId120" Type="http://schemas.openxmlformats.org/officeDocument/2006/relationships/tags" Target="../tags/tag592.xml"/><Relationship Id="rId125" Type="http://schemas.openxmlformats.org/officeDocument/2006/relationships/tags" Target="../tags/tag597.xml"/><Relationship Id="rId141" Type="http://schemas.openxmlformats.org/officeDocument/2006/relationships/tags" Target="../tags/tag613.xml"/><Relationship Id="rId7" Type="http://schemas.openxmlformats.org/officeDocument/2006/relationships/tags" Target="../tags/tag479.xml"/><Relationship Id="rId71" Type="http://schemas.openxmlformats.org/officeDocument/2006/relationships/tags" Target="../tags/tag543.xml"/><Relationship Id="rId92" Type="http://schemas.openxmlformats.org/officeDocument/2006/relationships/tags" Target="../tags/tag564.xml"/><Relationship Id="rId2" Type="http://schemas.openxmlformats.org/officeDocument/2006/relationships/tags" Target="../tags/tag474.xml"/><Relationship Id="rId29" Type="http://schemas.openxmlformats.org/officeDocument/2006/relationships/tags" Target="../tags/tag501.xml"/><Relationship Id="rId24" Type="http://schemas.openxmlformats.org/officeDocument/2006/relationships/tags" Target="../tags/tag496.xml"/><Relationship Id="rId40" Type="http://schemas.openxmlformats.org/officeDocument/2006/relationships/tags" Target="../tags/tag512.xml"/><Relationship Id="rId45" Type="http://schemas.openxmlformats.org/officeDocument/2006/relationships/tags" Target="../tags/tag517.xml"/><Relationship Id="rId66" Type="http://schemas.openxmlformats.org/officeDocument/2006/relationships/tags" Target="../tags/tag538.xml"/><Relationship Id="rId87" Type="http://schemas.openxmlformats.org/officeDocument/2006/relationships/tags" Target="../tags/tag559.xml"/><Relationship Id="rId110" Type="http://schemas.openxmlformats.org/officeDocument/2006/relationships/tags" Target="../tags/tag582.xml"/><Relationship Id="rId115" Type="http://schemas.openxmlformats.org/officeDocument/2006/relationships/tags" Target="../tags/tag587.xml"/><Relationship Id="rId131" Type="http://schemas.openxmlformats.org/officeDocument/2006/relationships/tags" Target="../tags/tag603.xml"/><Relationship Id="rId136" Type="http://schemas.openxmlformats.org/officeDocument/2006/relationships/tags" Target="../tags/tag608.xml"/><Relationship Id="rId61" Type="http://schemas.openxmlformats.org/officeDocument/2006/relationships/tags" Target="../tags/tag533.xml"/><Relationship Id="rId82" Type="http://schemas.openxmlformats.org/officeDocument/2006/relationships/tags" Target="../tags/tag554.xml"/><Relationship Id="rId19" Type="http://schemas.openxmlformats.org/officeDocument/2006/relationships/tags" Target="../tags/tag491.xml"/><Relationship Id="rId14" Type="http://schemas.openxmlformats.org/officeDocument/2006/relationships/tags" Target="../tags/tag486.xml"/><Relationship Id="rId30" Type="http://schemas.openxmlformats.org/officeDocument/2006/relationships/tags" Target="../tags/tag502.xml"/><Relationship Id="rId35" Type="http://schemas.openxmlformats.org/officeDocument/2006/relationships/tags" Target="../tags/tag507.xml"/><Relationship Id="rId56" Type="http://schemas.openxmlformats.org/officeDocument/2006/relationships/tags" Target="../tags/tag528.xml"/><Relationship Id="rId77" Type="http://schemas.openxmlformats.org/officeDocument/2006/relationships/tags" Target="../tags/tag549.xml"/><Relationship Id="rId100" Type="http://schemas.openxmlformats.org/officeDocument/2006/relationships/tags" Target="../tags/tag572.xml"/><Relationship Id="rId105" Type="http://schemas.openxmlformats.org/officeDocument/2006/relationships/tags" Target="../tags/tag577.xml"/><Relationship Id="rId126" Type="http://schemas.openxmlformats.org/officeDocument/2006/relationships/tags" Target="../tags/tag598.xml"/><Relationship Id="rId8" Type="http://schemas.openxmlformats.org/officeDocument/2006/relationships/tags" Target="../tags/tag480.xml"/><Relationship Id="rId51" Type="http://schemas.openxmlformats.org/officeDocument/2006/relationships/tags" Target="../tags/tag523.xml"/><Relationship Id="rId72" Type="http://schemas.openxmlformats.org/officeDocument/2006/relationships/tags" Target="../tags/tag544.xml"/><Relationship Id="rId93" Type="http://schemas.openxmlformats.org/officeDocument/2006/relationships/tags" Target="../tags/tag565.xml"/><Relationship Id="rId98" Type="http://schemas.openxmlformats.org/officeDocument/2006/relationships/tags" Target="../tags/tag570.xml"/><Relationship Id="rId121" Type="http://schemas.openxmlformats.org/officeDocument/2006/relationships/tags" Target="../tags/tag593.xml"/><Relationship Id="rId142" Type="http://schemas.openxmlformats.org/officeDocument/2006/relationships/tags" Target="../tags/tag614.xml"/><Relationship Id="rId3" Type="http://schemas.openxmlformats.org/officeDocument/2006/relationships/tags" Target="../tags/tag475.xml"/><Relationship Id="rId25" Type="http://schemas.openxmlformats.org/officeDocument/2006/relationships/tags" Target="../tags/tag497.xml"/><Relationship Id="rId46" Type="http://schemas.openxmlformats.org/officeDocument/2006/relationships/tags" Target="../tags/tag518.xml"/><Relationship Id="rId67" Type="http://schemas.openxmlformats.org/officeDocument/2006/relationships/tags" Target="../tags/tag539.xml"/><Relationship Id="rId116" Type="http://schemas.openxmlformats.org/officeDocument/2006/relationships/tags" Target="../tags/tag588.xml"/><Relationship Id="rId137" Type="http://schemas.openxmlformats.org/officeDocument/2006/relationships/tags" Target="../tags/tag609.xml"/><Relationship Id="rId20" Type="http://schemas.openxmlformats.org/officeDocument/2006/relationships/tags" Target="../tags/tag492.xml"/><Relationship Id="rId41" Type="http://schemas.openxmlformats.org/officeDocument/2006/relationships/tags" Target="../tags/tag513.xml"/><Relationship Id="rId62" Type="http://schemas.openxmlformats.org/officeDocument/2006/relationships/tags" Target="../tags/tag534.xml"/><Relationship Id="rId83" Type="http://schemas.openxmlformats.org/officeDocument/2006/relationships/tags" Target="../tags/tag555.xml"/><Relationship Id="rId88" Type="http://schemas.openxmlformats.org/officeDocument/2006/relationships/tags" Target="../tags/tag560.xml"/><Relationship Id="rId111" Type="http://schemas.openxmlformats.org/officeDocument/2006/relationships/tags" Target="../tags/tag583.xml"/><Relationship Id="rId132" Type="http://schemas.openxmlformats.org/officeDocument/2006/relationships/tags" Target="../tags/tag604.xml"/><Relationship Id="rId15" Type="http://schemas.openxmlformats.org/officeDocument/2006/relationships/tags" Target="../tags/tag487.xml"/><Relationship Id="rId36" Type="http://schemas.openxmlformats.org/officeDocument/2006/relationships/tags" Target="../tags/tag508.xml"/><Relationship Id="rId57" Type="http://schemas.openxmlformats.org/officeDocument/2006/relationships/tags" Target="../tags/tag529.xml"/><Relationship Id="rId106" Type="http://schemas.openxmlformats.org/officeDocument/2006/relationships/tags" Target="../tags/tag578.xml"/><Relationship Id="rId127" Type="http://schemas.openxmlformats.org/officeDocument/2006/relationships/tags" Target="../tags/tag599.xml"/><Relationship Id="rId10" Type="http://schemas.openxmlformats.org/officeDocument/2006/relationships/tags" Target="../tags/tag482.xml"/><Relationship Id="rId31" Type="http://schemas.openxmlformats.org/officeDocument/2006/relationships/tags" Target="../tags/tag503.xml"/><Relationship Id="rId52" Type="http://schemas.openxmlformats.org/officeDocument/2006/relationships/tags" Target="../tags/tag524.xml"/><Relationship Id="rId73" Type="http://schemas.openxmlformats.org/officeDocument/2006/relationships/tags" Target="../tags/tag545.xml"/><Relationship Id="rId78" Type="http://schemas.openxmlformats.org/officeDocument/2006/relationships/tags" Target="../tags/tag550.xml"/><Relationship Id="rId94" Type="http://schemas.openxmlformats.org/officeDocument/2006/relationships/tags" Target="../tags/tag566.xml"/><Relationship Id="rId99" Type="http://schemas.openxmlformats.org/officeDocument/2006/relationships/tags" Target="../tags/tag571.xml"/><Relationship Id="rId101" Type="http://schemas.openxmlformats.org/officeDocument/2006/relationships/tags" Target="../tags/tag573.xml"/><Relationship Id="rId122" Type="http://schemas.openxmlformats.org/officeDocument/2006/relationships/tags" Target="../tags/tag594.xml"/><Relationship Id="rId143" Type="http://schemas.openxmlformats.org/officeDocument/2006/relationships/tags" Target="../tags/tag615.xml"/><Relationship Id="rId4" Type="http://schemas.openxmlformats.org/officeDocument/2006/relationships/tags" Target="../tags/tag476.xml"/><Relationship Id="rId9" Type="http://schemas.openxmlformats.org/officeDocument/2006/relationships/tags" Target="../tags/tag481.xml"/><Relationship Id="rId26" Type="http://schemas.openxmlformats.org/officeDocument/2006/relationships/tags" Target="../tags/tag498.xml"/><Relationship Id="rId47" Type="http://schemas.openxmlformats.org/officeDocument/2006/relationships/tags" Target="../tags/tag519.xml"/><Relationship Id="rId68" Type="http://schemas.openxmlformats.org/officeDocument/2006/relationships/tags" Target="../tags/tag540.xml"/><Relationship Id="rId89" Type="http://schemas.openxmlformats.org/officeDocument/2006/relationships/tags" Target="../tags/tag561.xml"/><Relationship Id="rId112" Type="http://schemas.openxmlformats.org/officeDocument/2006/relationships/tags" Target="../tags/tag584.xml"/><Relationship Id="rId133" Type="http://schemas.openxmlformats.org/officeDocument/2006/relationships/tags" Target="../tags/tag605.xml"/><Relationship Id="rId16" Type="http://schemas.openxmlformats.org/officeDocument/2006/relationships/tags" Target="../tags/tag48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23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618.xml"/><Relationship Id="rId7" Type="http://schemas.openxmlformats.org/officeDocument/2006/relationships/tags" Target="../tags/tag622.xml"/><Relationship Id="rId12" Type="http://schemas.openxmlformats.org/officeDocument/2006/relationships/tags" Target="../tags/tag627.xml"/><Relationship Id="rId2" Type="http://schemas.openxmlformats.org/officeDocument/2006/relationships/tags" Target="../tags/tag617.xml"/><Relationship Id="rId16" Type="http://schemas.openxmlformats.org/officeDocument/2006/relationships/image" Target="../media/image32.png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11" Type="http://schemas.openxmlformats.org/officeDocument/2006/relationships/tags" Target="../tags/tag626.xml"/><Relationship Id="rId5" Type="http://schemas.openxmlformats.org/officeDocument/2006/relationships/tags" Target="../tags/tag620.xml"/><Relationship Id="rId15" Type="http://schemas.microsoft.com/office/2007/relationships/hdphoto" Target="../media/hdphoto2.wdp"/><Relationship Id="rId10" Type="http://schemas.openxmlformats.org/officeDocument/2006/relationships/tags" Target="../tags/tag625.xml"/><Relationship Id="rId4" Type="http://schemas.openxmlformats.org/officeDocument/2006/relationships/tags" Target="../tags/tag619.xml"/><Relationship Id="rId9" Type="http://schemas.openxmlformats.org/officeDocument/2006/relationships/tags" Target="../tags/tag624.xml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13" Type="http://schemas.openxmlformats.org/officeDocument/2006/relationships/image" Target="../media/image31.png"/><Relationship Id="rId3" Type="http://schemas.openxmlformats.org/officeDocument/2006/relationships/tags" Target="../tags/tag630.xml"/><Relationship Id="rId7" Type="http://schemas.openxmlformats.org/officeDocument/2006/relationships/tags" Target="../tags/tag634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tags" Target="../tags/tag638.xml"/><Relationship Id="rId5" Type="http://schemas.openxmlformats.org/officeDocument/2006/relationships/tags" Target="../tags/tag632.xml"/><Relationship Id="rId15" Type="http://schemas.openxmlformats.org/officeDocument/2006/relationships/image" Target="../media/image32.png"/><Relationship Id="rId10" Type="http://schemas.openxmlformats.org/officeDocument/2006/relationships/tags" Target="../tags/tag637.xml"/><Relationship Id="rId4" Type="http://schemas.openxmlformats.org/officeDocument/2006/relationships/tags" Target="../tags/tag631.xml"/><Relationship Id="rId9" Type="http://schemas.openxmlformats.org/officeDocument/2006/relationships/tags" Target="../tags/tag636.xml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tags" Target="../tags/tag755.xml"/><Relationship Id="rId21" Type="http://schemas.openxmlformats.org/officeDocument/2006/relationships/tags" Target="../tags/tag659.xml"/><Relationship Id="rId42" Type="http://schemas.openxmlformats.org/officeDocument/2006/relationships/tags" Target="../tags/tag680.xml"/><Relationship Id="rId63" Type="http://schemas.openxmlformats.org/officeDocument/2006/relationships/tags" Target="../tags/tag701.xml"/><Relationship Id="rId84" Type="http://schemas.openxmlformats.org/officeDocument/2006/relationships/tags" Target="../tags/tag722.xml"/><Relationship Id="rId138" Type="http://schemas.openxmlformats.org/officeDocument/2006/relationships/tags" Target="../tags/tag776.xml"/><Relationship Id="rId107" Type="http://schemas.openxmlformats.org/officeDocument/2006/relationships/tags" Target="../tags/tag745.xml"/><Relationship Id="rId11" Type="http://schemas.openxmlformats.org/officeDocument/2006/relationships/tags" Target="../tags/tag649.xml"/><Relationship Id="rId32" Type="http://schemas.openxmlformats.org/officeDocument/2006/relationships/tags" Target="../tags/tag670.xml"/><Relationship Id="rId53" Type="http://schemas.openxmlformats.org/officeDocument/2006/relationships/tags" Target="../tags/tag691.xml"/><Relationship Id="rId74" Type="http://schemas.openxmlformats.org/officeDocument/2006/relationships/tags" Target="../tags/tag712.xml"/><Relationship Id="rId128" Type="http://schemas.openxmlformats.org/officeDocument/2006/relationships/tags" Target="../tags/tag766.xml"/><Relationship Id="rId5" Type="http://schemas.openxmlformats.org/officeDocument/2006/relationships/tags" Target="../tags/tag643.xml"/><Relationship Id="rId90" Type="http://schemas.openxmlformats.org/officeDocument/2006/relationships/tags" Target="../tags/tag728.xml"/><Relationship Id="rId95" Type="http://schemas.openxmlformats.org/officeDocument/2006/relationships/tags" Target="../tags/tag733.xml"/><Relationship Id="rId22" Type="http://schemas.openxmlformats.org/officeDocument/2006/relationships/tags" Target="../tags/tag660.xml"/><Relationship Id="rId27" Type="http://schemas.openxmlformats.org/officeDocument/2006/relationships/tags" Target="../tags/tag665.xml"/><Relationship Id="rId43" Type="http://schemas.openxmlformats.org/officeDocument/2006/relationships/tags" Target="../tags/tag681.xml"/><Relationship Id="rId48" Type="http://schemas.openxmlformats.org/officeDocument/2006/relationships/tags" Target="../tags/tag686.xml"/><Relationship Id="rId64" Type="http://schemas.openxmlformats.org/officeDocument/2006/relationships/tags" Target="../tags/tag702.xml"/><Relationship Id="rId69" Type="http://schemas.openxmlformats.org/officeDocument/2006/relationships/tags" Target="../tags/tag707.xml"/><Relationship Id="rId113" Type="http://schemas.openxmlformats.org/officeDocument/2006/relationships/tags" Target="../tags/tag751.xml"/><Relationship Id="rId118" Type="http://schemas.openxmlformats.org/officeDocument/2006/relationships/tags" Target="../tags/tag756.xml"/><Relationship Id="rId134" Type="http://schemas.openxmlformats.org/officeDocument/2006/relationships/tags" Target="../tags/tag772.xml"/><Relationship Id="rId139" Type="http://schemas.openxmlformats.org/officeDocument/2006/relationships/tags" Target="../tags/tag777.xml"/><Relationship Id="rId80" Type="http://schemas.openxmlformats.org/officeDocument/2006/relationships/tags" Target="../tags/tag718.xml"/><Relationship Id="rId85" Type="http://schemas.openxmlformats.org/officeDocument/2006/relationships/tags" Target="../tags/tag723.xml"/><Relationship Id="rId12" Type="http://schemas.openxmlformats.org/officeDocument/2006/relationships/tags" Target="../tags/tag650.xml"/><Relationship Id="rId17" Type="http://schemas.openxmlformats.org/officeDocument/2006/relationships/tags" Target="../tags/tag655.xml"/><Relationship Id="rId33" Type="http://schemas.openxmlformats.org/officeDocument/2006/relationships/tags" Target="../tags/tag671.xml"/><Relationship Id="rId38" Type="http://schemas.openxmlformats.org/officeDocument/2006/relationships/tags" Target="../tags/tag676.xml"/><Relationship Id="rId59" Type="http://schemas.openxmlformats.org/officeDocument/2006/relationships/tags" Target="../tags/tag697.xml"/><Relationship Id="rId103" Type="http://schemas.openxmlformats.org/officeDocument/2006/relationships/tags" Target="../tags/tag741.xml"/><Relationship Id="rId108" Type="http://schemas.openxmlformats.org/officeDocument/2006/relationships/tags" Target="../tags/tag746.xml"/><Relationship Id="rId124" Type="http://schemas.openxmlformats.org/officeDocument/2006/relationships/tags" Target="../tags/tag762.xml"/><Relationship Id="rId129" Type="http://schemas.openxmlformats.org/officeDocument/2006/relationships/tags" Target="../tags/tag767.xml"/><Relationship Id="rId54" Type="http://schemas.openxmlformats.org/officeDocument/2006/relationships/tags" Target="../tags/tag692.xml"/><Relationship Id="rId70" Type="http://schemas.openxmlformats.org/officeDocument/2006/relationships/tags" Target="../tags/tag708.xml"/><Relationship Id="rId75" Type="http://schemas.openxmlformats.org/officeDocument/2006/relationships/tags" Target="../tags/tag713.xml"/><Relationship Id="rId91" Type="http://schemas.openxmlformats.org/officeDocument/2006/relationships/tags" Target="../tags/tag729.xml"/><Relationship Id="rId96" Type="http://schemas.openxmlformats.org/officeDocument/2006/relationships/tags" Target="../tags/tag734.xml"/><Relationship Id="rId140" Type="http://schemas.openxmlformats.org/officeDocument/2006/relationships/tags" Target="../tags/tag778.xml"/><Relationship Id="rId145" Type="http://schemas.openxmlformats.org/officeDocument/2006/relationships/tags" Target="../tags/tag783.xml"/><Relationship Id="rId1" Type="http://schemas.openxmlformats.org/officeDocument/2006/relationships/tags" Target="../tags/tag639.xml"/><Relationship Id="rId6" Type="http://schemas.openxmlformats.org/officeDocument/2006/relationships/tags" Target="../tags/tag644.xml"/><Relationship Id="rId23" Type="http://schemas.openxmlformats.org/officeDocument/2006/relationships/tags" Target="../tags/tag661.xml"/><Relationship Id="rId28" Type="http://schemas.openxmlformats.org/officeDocument/2006/relationships/tags" Target="../tags/tag666.xml"/><Relationship Id="rId49" Type="http://schemas.openxmlformats.org/officeDocument/2006/relationships/tags" Target="../tags/tag687.xml"/><Relationship Id="rId114" Type="http://schemas.openxmlformats.org/officeDocument/2006/relationships/tags" Target="../tags/tag752.xml"/><Relationship Id="rId119" Type="http://schemas.openxmlformats.org/officeDocument/2006/relationships/tags" Target="../tags/tag757.xml"/><Relationship Id="rId44" Type="http://schemas.openxmlformats.org/officeDocument/2006/relationships/tags" Target="../tags/tag682.xml"/><Relationship Id="rId60" Type="http://schemas.openxmlformats.org/officeDocument/2006/relationships/tags" Target="../tags/tag698.xml"/><Relationship Id="rId65" Type="http://schemas.openxmlformats.org/officeDocument/2006/relationships/tags" Target="../tags/tag703.xml"/><Relationship Id="rId81" Type="http://schemas.openxmlformats.org/officeDocument/2006/relationships/tags" Target="../tags/tag719.xml"/><Relationship Id="rId86" Type="http://schemas.openxmlformats.org/officeDocument/2006/relationships/tags" Target="../tags/tag724.xml"/><Relationship Id="rId130" Type="http://schemas.openxmlformats.org/officeDocument/2006/relationships/tags" Target="../tags/tag768.xml"/><Relationship Id="rId135" Type="http://schemas.openxmlformats.org/officeDocument/2006/relationships/tags" Target="../tags/tag773.xml"/><Relationship Id="rId13" Type="http://schemas.openxmlformats.org/officeDocument/2006/relationships/tags" Target="../tags/tag651.xml"/><Relationship Id="rId18" Type="http://schemas.openxmlformats.org/officeDocument/2006/relationships/tags" Target="../tags/tag656.xml"/><Relationship Id="rId39" Type="http://schemas.openxmlformats.org/officeDocument/2006/relationships/tags" Target="../tags/tag677.xml"/><Relationship Id="rId109" Type="http://schemas.openxmlformats.org/officeDocument/2006/relationships/tags" Target="../tags/tag747.xml"/><Relationship Id="rId34" Type="http://schemas.openxmlformats.org/officeDocument/2006/relationships/tags" Target="../tags/tag672.xml"/><Relationship Id="rId50" Type="http://schemas.openxmlformats.org/officeDocument/2006/relationships/tags" Target="../tags/tag688.xml"/><Relationship Id="rId55" Type="http://schemas.openxmlformats.org/officeDocument/2006/relationships/tags" Target="../tags/tag693.xml"/><Relationship Id="rId76" Type="http://schemas.openxmlformats.org/officeDocument/2006/relationships/tags" Target="../tags/tag714.xml"/><Relationship Id="rId97" Type="http://schemas.openxmlformats.org/officeDocument/2006/relationships/tags" Target="../tags/tag735.xml"/><Relationship Id="rId104" Type="http://schemas.openxmlformats.org/officeDocument/2006/relationships/tags" Target="../tags/tag742.xml"/><Relationship Id="rId120" Type="http://schemas.openxmlformats.org/officeDocument/2006/relationships/tags" Target="../tags/tag758.xml"/><Relationship Id="rId125" Type="http://schemas.openxmlformats.org/officeDocument/2006/relationships/tags" Target="../tags/tag763.xml"/><Relationship Id="rId141" Type="http://schemas.openxmlformats.org/officeDocument/2006/relationships/tags" Target="../tags/tag779.xml"/><Relationship Id="rId146" Type="http://schemas.openxmlformats.org/officeDocument/2006/relationships/tags" Target="../tags/tag784.xml"/><Relationship Id="rId7" Type="http://schemas.openxmlformats.org/officeDocument/2006/relationships/tags" Target="../tags/tag645.xml"/><Relationship Id="rId71" Type="http://schemas.openxmlformats.org/officeDocument/2006/relationships/tags" Target="../tags/tag709.xml"/><Relationship Id="rId92" Type="http://schemas.openxmlformats.org/officeDocument/2006/relationships/tags" Target="../tags/tag730.xml"/><Relationship Id="rId2" Type="http://schemas.openxmlformats.org/officeDocument/2006/relationships/tags" Target="../tags/tag640.xml"/><Relationship Id="rId29" Type="http://schemas.openxmlformats.org/officeDocument/2006/relationships/tags" Target="../tags/tag667.xml"/><Relationship Id="rId24" Type="http://schemas.openxmlformats.org/officeDocument/2006/relationships/tags" Target="../tags/tag662.xml"/><Relationship Id="rId40" Type="http://schemas.openxmlformats.org/officeDocument/2006/relationships/tags" Target="../tags/tag678.xml"/><Relationship Id="rId45" Type="http://schemas.openxmlformats.org/officeDocument/2006/relationships/tags" Target="../tags/tag683.xml"/><Relationship Id="rId66" Type="http://schemas.openxmlformats.org/officeDocument/2006/relationships/tags" Target="../tags/tag704.xml"/><Relationship Id="rId87" Type="http://schemas.openxmlformats.org/officeDocument/2006/relationships/tags" Target="../tags/tag725.xml"/><Relationship Id="rId110" Type="http://schemas.openxmlformats.org/officeDocument/2006/relationships/tags" Target="../tags/tag748.xml"/><Relationship Id="rId115" Type="http://schemas.openxmlformats.org/officeDocument/2006/relationships/tags" Target="../tags/tag753.xml"/><Relationship Id="rId131" Type="http://schemas.openxmlformats.org/officeDocument/2006/relationships/tags" Target="../tags/tag769.xml"/><Relationship Id="rId136" Type="http://schemas.openxmlformats.org/officeDocument/2006/relationships/tags" Target="../tags/tag774.xml"/><Relationship Id="rId61" Type="http://schemas.openxmlformats.org/officeDocument/2006/relationships/tags" Target="../tags/tag699.xml"/><Relationship Id="rId82" Type="http://schemas.openxmlformats.org/officeDocument/2006/relationships/tags" Target="../tags/tag720.xml"/><Relationship Id="rId19" Type="http://schemas.openxmlformats.org/officeDocument/2006/relationships/tags" Target="../tags/tag657.xml"/><Relationship Id="rId14" Type="http://schemas.openxmlformats.org/officeDocument/2006/relationships/tags" Target="../tags/tag652.xml"/><Relationship Id="rId30" Type="http://schemas.openxmlformats.org/officeDocument/2006/relationships/tags" Target="../tags/tag668.xml"/><Relationship Id="rId35" Type="http://schemas.openxmlformats.org/officeDocument/2006/relationships/tags" Target="../tags/tag673.xml"/><Relationship Id="rId56" Type="http://schemas.openxmlformats.org/officeDocument/2006/relationships/tags" Target="../tags/tag694.xml"/><Relationship Id="rId77" Type="http://schemas.openxmlformats.org/officeDocument/2006/relationships/tags" Target="../tags/tag715.xml"/><Relationship Id="rId100" Type="http://schemas.openxmlformats.org/officeDocument/2006/relationships/tags" Target="../tags/tag738.xml"/><Relationship Id="rId105" Type="http://schemas.openxmlformats.org/officeDocument/2006/relationships/tags" Target="../tags/tag743.xml"/><Relationship Id="rId126" Type="http://schemas.openxmlformats.org/officeDocument/2006/relationships/tags" Target="../tags/tag764.xml"/><Relationship Id="rId147" Type="http://schemas.openxmlformats.org/officeDocument/2006/relationships/tags" Target="../tags/tag785.xml"/><Relationship Id="rId8" Type="http://schemas.openxmlformats.org/officeDocument/2006/relationships/tags" Target="../tags/tag646.xml"/><Relationship Id="rId51" Type="http://schemas.openxmlformats.org/officeDocument/2006/relationships/tags" Target="../tags/tag689.xml"/><Relationship Id="rId72" Type="http://schemas.openxmlformats.org/officeDocument/2006/relationships/tags" Target="../tags/tag710.xml"/><Relationship Id="rId93" Type="http://schemas.openxmlformats.org/officeDocument/2006/relationships/tags" Target="../tags/tag731.xml"/><Relationship Id="rId98" Type="http://schemas.openxmlformats.org/officeDocument/2006/relationships/tags" Target="../tags/tag736.xml"/><Relationship Id="rId121" Type="http://schemas.openxmlformats.org/officeDocument/2006/relationships/tags" Target="../tags/tag759.xml"/><Relationship Id="rId142" Type="http://schemas.openxmlformats.org/officeDocument/2006/relationships/tags" Target="../tags/tag780.xml"/><Relationship Id="rId3" Type="http://schemas.openxmlformats.org/officeDocument/2006/relationships/tags" Target="../tags/tag641.xml"/><Relationship Id="rId25" Type="http://schemas.openxmlformats.org/officeDocument/2006/relationships/tags" Target="../tags/tag663.xml"/><Relationship Id="rId46" Type="http://schemas.openxmlformats.org/officeDocument/2006/relationships/tags" Target="../tags/tag684.xml"/><Relationship Id="rId67" Type="http://schemas.openxmlformats.org/officeDocument/2006/relationships/tags" Target="../tags/tag705.xml"/><Relationship Id="rId116" Type="http://schemas.openxmlformats.org/officeDocument/2006/relationships/tags" Target="../tags/tag754.xml"/><Relationship Id="rId137" Type="http://schemas.openxmlformats.org/officeDocument/2006/relationships/tags" Target="../tags/tag775.xml"/><Relationship Id="rId20" Type="http://schemas.openxmlformats.org/officeDocument/2006/relationships/tags" Target="../tags/tag658.xml"/><Relationship Id="rId41" Type="http://schemas.openxmlformats.org/officeDocument/2006/relationships/tags" Target="../tags/tag679.xml"/><Relationship Id="rId62" Type="http://schemas.openxmlformats.org/officeDocument/2006/relationships/tags" Target="../tags/tag700.xml"/><Relationship Id="rId83" Type="http://schemas.openxmlformats.org/officeDocument/2006/relationships/tags" Target="../tags/tag721.xml"/><Relationship Id="rId88" Type="http://schemas.openxmlformats.org/officeDocument/2006/relationships/tags" Target="../tags/tag726.xml"/><Relationship Id="rId111" Type="http://schemas.openxmlformats.org/officeDocument/2006/relationships/tags" Target="../tags/tag749.xml"/><Relationship Id="rId132" Type="http://schemas.openxmlformats.org/officeDocument/2006/relationships/tags" Target="../tags/tag770.xml"/><Relationship Id="rId15" Type="http://schemas.openxmlformats.org/officeDocument/2006/relationships/tags" Target="../tags/tag653.xml"/><Relationship Id="rId36" Type="http://schemas.openxmlformats.org/officeDocument/2006/relationships/tags" Target="../tags/tag674.xml"/><Relationship Id="rId57" Type="http://schemas.openxmlformats.org/officeDocument/2006/relationships/tags" Target="../tags/tag695.xml"/><Relationship Id="rId106" Type="http://schemas.openxmlformats.org/officeDocument/2006/relationships/tags" Target="../tags/tag744.xml"/><Relationship Id="rId127" Type="http://schemas.openxmlformats.org/officeDocument/2006/relationships/tags" Target="../tags/tag765.xml"/><Relationship Id="rId10" Type="http://schemas.openxmlformats.org/officeDocument/2006/relationships/tags" Target="../tags/tag648.xml"/><Relationship Id="rId31" Type="http://schemas.openxmlformats.org/officeDocument/2006/relationships/tags" Target="../tags/tag669.xml"/><Relationship Id="rId52" Type="http://schemas.openxmlformats.org/officeDocument/2006/relationships/tags" Target="../tags/tag690.xml"/><Relationship Id="rId73" Type="http://schemas.openxmlformats.org/officeDocument/2006/relationships/tags" Target="../tags/tag711.xml"/><Relationship Id="rId78" Type="http://schemas.openxmlformats.org/officeDocument/2006/relationships/tags" Target="../tags/tag716.xml"/><Relationship Id="rId94" Type="http://schemas.openxmlformats.org/officeDocument/2006/relationships/tags" Target="../tags/tag732.xml"/><Relationship Id="rId99" Type="http://schemas.openxmlformats.org/officeDocument/2006/relationships/tags" Target="../tags/tag737.xml"/><Relationship Id="rId101" Type="http://schemas.openxmlformats.org/officeDocument/2006/relationships/tags" Target="../tags/tag739.xml"/><Relationship Id="rId122" Type="http://schemas.openxmlformats.org/officeDocument/2006/relationships/tags" Target="../tags/tag760.xml"/><Relationship Id="rId143" Type="http://schemas.openxmlformats.org/officeDocument/2006/relationships/tags" Target="../tags/tag781.xml"/><Relationship Id="rId148" Type="http://schemas.openxmlformats.org/officeDocument/2006/relationships/slideLayout" Target="../slideLayouts/slideLayout13.xml"/><Relationship Id="rId4" Type="http://schemas.openxmlformats.org/officeDocument/2006/relationships/tags" Target="../tags/tag642.xml"/><Relationship Id="rId9" Type="http://schemas.openxmlformats.org/officeDocument/2006/relationships/tags" Target="../tags/tag647.xml"/><Relationship Id="rId26" Type="http://schemas.openxmlformats.org/officeDocument/2006/relationships/tags" Target="../tags/tag664.xml"/><Relationship Id="rId47" Type="http://schemas.openxmlformats.org/officeDocument/2006/relationships/tags" Target="../tags/tag685.xml"/><Relationship Id="rId68" Type="http://schemas.openxmlformats.org/officeDocument/2006/relationships/tags" Target="../tags/tag706.xml"/><Relationship Id="rId89" Type="http://schemas.openxmlformats.org/officeDocument/2006/relationships/tags" Target="../tags/tag727.xml"/><Relationship Id="rId112" Type="http://schemas.openxmlformats.org/officeDocument/2006/relationships/tags" Target="../tags/tag750.xml"/><Relationship Id="rId133" Type="http://schemas.openxmlformats.org/officeDocument/2006/relationships/tags" Target="../tags/tag771.xml"/><Relationship Id="rId16" Type="http://schemas.openxmlformats.org/officeDocument/2006/relationships/tags" Target="../tags/tag654.xml"/><Relationship Id="rId37" Type="http://schemas.openxmlformats.org/officeDocument/2006/relationships/tags" Target="../tags/tag675.xml"/><Relationship Id="rId58" Type="http://schemas.openxmlformats.org/officeDocument/2006/relationships/tags" Target="../tags/tag696.xml"/><Relationship Id="rId79" Type="http://schemas.openxmlformats.org/officeDocument/2006/relationships/tags" Target="../tags/tag717.xml"/><Relationship Id="rId102" Type="http://schemas.openxmlformats.org/officeDocument/2006/relationships/tags" Target="../tags/tag740.xml"/><Relationship Id="rId123" Type="http://schemas.openxmlformats.org/officeDocument/2006/relationships/tags" Target="../tags/tag761.xml"/><Relationship Id="rId144" Type="http://schemas.openxmlformats.org/officeDocument/2006/relationships/tags" Target="../tags/tag78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798.xml"/><Relationship Id="rId18" Type="http://schemas.openxmlformats.org/officeDocument/2006/relationships/tags" Target="../tags/tag803.xml"/><Relationship Id="rId26" Type="http://schemas.openxmlformats.org/officeDocument/2006/relationships/tags" Target="../tags/tag811.xml"/><Relationship Id="rId3" Type="http://schemas.openxmlformats.org/officeDocument/2006/relationships/tags" Target="../tags/tag788.xml"/><Relationship Id="rId21" Type="http://schemas.openxmlformats.org/officeDocument/2006/relationships/tags" Target="../tags/tag806.xml"/><Relationship Id="rId34" Type="http://schemas.microsoft.com/office/2007/relationships/hdphoto" Target="../media/hdphoto2.wdp"/><Relationship Id="rId7" Type="http://schemas.openxmlformats.org/officeDocument/2006/relationships/tags" Target="../tags/tag792.xml"/><Relationship Id="rId12" Type="http://schemas.openxmlformats.org/officeDocument/2006/relationships/tags" Target="../tags/tag797.xml"/><Relationship Id="rId17" Type="http://schemas.openxmlformats.org/officeDocument/2006/relationships/tags" Target="../tags/tag802.xml"/><Relationship Id="rId25" Type="http://schemas.openxmlformats.org/officeDocument/2006/relationships/tags" Target="../tags/tag810.xml"/><Relationship Id="rId33" Type="http://schemas.openxmlformats.org/officeDocument/2006/relationships/image" Target="../media/image31.png"/><Relationship Id="rId2" Type="http://schemas.openxmlformats.org/officeDocument/2006/relationships/tags" Target="../tags/tag787.xml"/><Relationship Id="rId16" Type="http://schemas.openxmlformats.org/officeDocument/2006/relationships/tags" Target="../tags/tag801.xml"/><Relationship Id="rId20" Type="http://schemas.openxmlformats.org/officeDocument/2006/relationships/tags" Target="../tags/tag805.xml"/><Relationship Id="rId29" Type="http://schemas.openxmlformats.org/officeDocument/2006/relationships/tags" Target="../tags/tag814.xml"/><Relationship Id="rId1" Type="http://schemas.openxmlformats.org/officeDocument/2006/relationships/tags" Target="../tags/tag786.xml"/><Relationship Id="rId6" Type="http://schemas.openxmlformats.org/officeDocument/2006/relationships/tags" Target="../tags/tag791.xml"/><Relationship Id="rId11" Type="http://schemas.openxmlformats.org/officeDocument/2006/relationships/tags" Target="../tags/tag796.xml"/><Relationship Id="rId24" Type="http://schemas.openxmlformats.org/officeDocument/2006/relationships/tags" Target="../tags/tag809.xml"/><Relationship Id="rId32" Type="http://schemas.openxmlformats.org/officeDocument/2006/relationships/image" Target="../media/image34.png"/><Relationship Id="rId5" Type="http://schemas.openxmlformats.org/officeDocument/2006/relationships/tags" Target="../tags/tag790.xml"/><Relationship Id="rId15" Type="http://schemas.openxmlformats.org/officeDocument/2006/relationships/tags" Target="../tags/tag800.xml"/><Relationship Id="rId23" Type="http://schemas.openxmlformats.org/officeDocument/2006/relationships/tags" Target="../tags/tag808.xml"/><Relationship Id="rId28" Type="http://schemas.openxmlformats.org/officeDocument/2006/relationships/tags" Target="../tags/tag813.xml"/><Relationship Id="rId36" Type="http://schemas.openxmlformats.org/officeDocument/2006/relationships/image" Target="../media/image35.png"/><Relationship Id="rId10" Type="http://schemas.openxmlformats.org/officeDocument/2006/relationships/tags" Target="../tags/tag795.xml"/><Relationship Id="rId19" Type="http://schemas.openxmlformats.org/officeDocument/2006/relationships/tags" Target="../tags/tag804.xml"/><Relationship Id="rId31" Type="http://schemas.openxmlformats.org/officeDocument/2006/relationships/tags" Target="../tags/tag869.xml"/><Relationship Id="rId4" Type="http://schemas.openxmlformats.org/officeDocument/2006/relationships/tags" Target="../tags/tag789.xml"/><Relationship Id="rId9" Type="http://schemas.openxmlformats.org/officeDocument/2006/relationships/tags" Target="../tags/tag794.xml"/><Relationship Id="rId14" Type="http://schemas.openxmlformats.org/officeDocument/2006/relationships/tags" Target="../tags/tag799.xml"/><Relationship Id="rId22" Type="http://schemas.openxmlformats.org/officeDocument/2006/relationships/tags" Target="../tags/tag807.xml"/><Relationship Id="rId27" Type="http://schemas.openxmlformats.org/officeDocument/2006/relationships/tags" Target="../tags/tag812.xml"/><Relationship Id="rId30" Type="http://schemas.openxmlformats.org/officeDocument/2006/relationships/slideLayout" Target="../slideLayouts/slideLayout13.xml"/><Relationship Id="rId35" Type="http://schemas.openxmlformats.org/officeDocument/2006/relationships/tags" Target="../tags/tag889.xml"/><Relationship Id="rId8" Type="http://schemas.openxmlformats.org/officeDocument/2006/relationships/tags" Target="../tags/tag79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22.xml"/><Relationship Id="rId13" Type="http://schemas.openxmlformats.org/officeDocument/2006/relationships/tags" Target="../tags/tag827.xml"/><Relationship Id="rId18" Type="http://schemas.openxmlformats.org/officeDocument/2006/relationships/tags" Target="../tags/tag832.xml"/><Relationship Id="rId3" Type="http://schemas.openxmlformats.org/officeDocument/2006/relationships/tags" Target="../tags/tag817.xml"/><Relationship Id="rId21" Type="http://schemas.openxmlformats.org/officeDocument/2006/relationships/image" Target="../media/image32.png"/><Relationship Id="rId7" Type="http://schemas.openxmlformats.org/officeDocument/2006/relationships/tags" Target="../tags/tag821.xml"/><Relationship Id="rId12" Type="http://schemas.openxmlformats.org/officeDocument/2006/relationships/tags" Target="../tags/tag826.xml"/><Relationship Id="rId17" Type="http://schemas.openxmlformats.org/officeDocument/2006/relationships/tags" Target="../tags/tag831.xml"/><Relationship Id="rId25" Type="http://schemas.openxmlformats.org/officeDocument/2006/relationships/image" Target="../media/image37.png"/><Relationship Id="rId2" Type="http://schemas.openxmlformats.org/officeDocument/2006/relationships/tags" Target="../tags/tag816.xml"/><Relationship Id="rId16" Type="http://schemas.openxmlformats.org/officeDocument/2006/relationships/tags" Target="../tags/tag830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11" Type="http://schemas.openxmlformats.org/officeDocument/2006/relationships/tags" Target="../tags/tag825.xml"/><Relationship Id="rId24" Type="http://schemas.openxmlformats.org/officeDocument/2006/relationships/tags" Target="../tags/tag911.xml"/><Relationship Id="rId5" Type="http://schemas.openxmlformats.org/officeDocument/2006/relationships/tags" Target="../tags/tag819.xml"/><Relationship Id="rId15" Type="http://schemas.openxmlformats.org/officeDocument/2006/relationships/tags" Target="../tags/tag829.xml"/><Relationship Id="rId23" Type="http://schemas.openxmlformats.org/officeDocument/2006/relationships/image" Target="../media/image36.png"/><Relationship Id="rId10" Type="http://schemas.openxmlformats.org/officeDocument/2006/relationships/tags" Target="../tags/tag824.xml"/><Relationship Id="rId19" Type="http://schemas.openxmlformats.org/officeDocument/2006/relationships/tags" Target="../tags/tag833.xml"/><Relationship Id="rId4" Type="http://schemas.openxmlformats.org/officeDocument/2006/relationships/tags" Target="../tags/tag818.xml"/><Relationship Id="rId9" Type="http://schemas.openxmlformats.org/officeDocument/2006/relationships/tags" Target="../tags/tag823.xml"/><Relationship Id="rId14" Type="http://schemas.openxmlformats.org/officeDocument/2006/relationships/tags" Target="../tags/tag828.xml"/><Relationship Id="rId22" Type="http://schemas.openxmlformats.org/officeDocument/2006/relationships/tags" Target="../tags/tag90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41.xml"/><Relationship Id="rId13" Type="http://schemas.openxmlformats.org/officeDocument/2006/relationships/tags" Target="../tags/tag846.xml"/><Relationship Id="rId18" Type="http://schemas.openxmlformats.org/officeDocument/2006/relationships/tags" Target="../tags/tag851.xml"/><Relationship Id="rId3" Type="http://schemas.openxmlformats.org/officeDocument/2006/relationships/tags" Target="../tags/tag836.xml"/><Relationship Id="rId21" Type="http://schemas.openxmlformats.org/officeDocument/2006/relationships/image" Target="../media/image38.png"/><Relationship Id="rId7" Type="http://schemas.openxmlformats.org/officeDocument/2006/relationships/tags" Target="../tags/tag840.xml"/><Relationship Id="rId12" Type="http://schemas.openxmlformats.org/officeDocument/2006/relationships/tags" Target="../tags/tag845.xml"/><Relationship Id="rId17" Type="http://schemas.openxmlformats.org/officeDocument/2006/relationships/tags" Target="../tags/tag850.xml"/><Relationship Id="rId2" Type="http://schemas.openxmlformats.org/officeDocument/2006/relationships/tags" Target="../tags/tag835.xml"/><Relationship Id="rId16" Type="http://schemas.openxmlformats.org/officeDocument/2006/relationships/tags" Target="../tags/tag849.xml"/><Relationship Id="rId20" Type="http://schemas.openxmlformats.org/officeDocument/2006/relationships/image" Target="../media/image33.png"/><Relationship Id="rId1" Type="http://schemas.openxmlformats.org/officeDocument/2006/relationships/tags" Target="../tags/tag834.xml"/><Relationship Id="rId6" Type="http://schemas.openxmlformats.org/officeDocument/2006/relationships/tags" Target="../tags/tag839.xml"/><Relationship Id="rId11" Type="http://schemas.openxmlformats.org/officeDocument/2006/relationships/tags" Target="../tags/tag844.xml"/><Relationship Id="rId24" Type="http://schemas.openxmlformats.org/officeDocument/2006/relationships/image" Target="../media/image41.png"/><Relationship Id="rId5" Type="http://schemas.openxmlformats.org/officeDocument/2006/relationships/tags" Target="../tags/tag838.xml"/><Relationship Id="rId15" Type="http://schemas.openxmlformats.org/officeDocument/2006/relationships/tags" Target="../tags/tag848.xml"/><Relationship Id="rId23" Type="http://schemas.openxmlformats.org/officeDocument/2006/relationships/image" Target="../media/image40.png"/><Relationship Id="rId10" Type="http://schemas.openxmlformats.org/officeDocument/2006/relationships/tags" Target="../tags/tag843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837.xml"/><Relationship Id="rId9" Type="http://schemas.openxmlformats.org/officeDocument/2006/relationships/tags" Target="../tags/tag842.xml"/><Relationship Id="rId14" Type="http://schemas.openxmlformats.org/officeDocument/2006/relationships/tags" Target="../tags/tag847.xml"/><Relationship Id="rId2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59.xml"/><Relationship Id="rId13" Type="http://schemas.openxmlformats.org/officeDocument/2006/relationships/tags" Target="../tags/tag864.xml"/><Relationship Id="rId18" Type="http://schemas.openxmlformats.org/officeDocument/2006/relationships/tags" Target="../tags/tag870.xml"/><Relationship Id="rId3" Type="http://schemas.openxmlformats.org/officeDocument/2006/relationships/tags" Target="../tags/tag854.xml"/><Relationship Id="rId21" Type="http://schemas.openxmlformats.org/officeDocument/2006/relationships/image" Target="../media/image41.png"/><Relationship Id="rId7" Type="http://schemas.openxmlformats.org/officeDocument/2006/relationships/tags" Target="../tags/tag858.xml"/><Relationship Id="rId12" Type="http://schemas.openxmlformats.org/officeDocument/2006/relationships/tags" Target="../tags/tag863.xml"/><Relationship Id="rId17" Type="http://schemas.openxmlformats.org/officeDocument/2006/relationships/tags" Target="../tags/tag868.xml"/><Relationship Id="rId2" Type="http://schemas.openxmlformats.org/officeDocument/2006/relationships/tags" Target="../tags/tag853.xml"/><Relationship Id="rId16" Type="http://schemas.openxmlformats.org/officeDocument/2006/relationships/tags" Target="../tags/tag867.xml"/><Relationship Id="rId20" Type="http://schemas.openxmlformats.org/officeDocument/2006/relationships/image" Target="../media/image39.png"/><Relationship Id="rId1" Type="http://schemas.openxmlformats.org/officeDocument/2006/relationships/tags" Target="../tags/tag852.xml"/><Relationship Id="rId6" Type="http://schemas.openxmlformats.org/officeDocument/2006/relationships/tags" Target="../tags/tag857.xml"/><Relationship Id="rId11" Type="http://schemas.openxmlformats.org/officeDocument/2006/relationships/tags" Target="../tags/tag862.xml"/><Relationship Id="rId5" Type="http://schemas.openxmlformats.org/officeDocument/2006/relationships/tags" Target="../tags/tag856.xml"/><Relationship Id="rId15" Type="http://schemas.openxmlformats.org/officeDocument/2006/relationships/tags" Target="../tags/tag866.xml"/><Relationship Id="rId10" Type="http://schemas.openxmlformats.org/officeDocument/2006/relationships/tags" Target="../tags/tag861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855.xml"/><Relationship Id="rId9" Type="http://schemas.openxmlformats.org/officeDocument/2006/relationships/tags" Target="../tags/tag860.xml"/><Relationship Id="rId14" Type="http://schemas.openxmlformats.org/officeDocument/2006/relationships/tags" Target="../tags/tag86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83.xml"/><Relationship Id="rId18" Type="http://schemas.openxmlformats.org/officeDocument/2006/relationships/tags" Target="../tags/tag888.xml"/><Relationship Id="rId26" Type="http://schemas.openxmlformats.org/officeDocument/2006/relationships/tags" Target="../tags/tag897.xml"/><Relationship Id="rId39" Type="http://schemas.openxmlformats.org/officeDocument/2006/relationships/tags" Target="../tags/tag912.xml"/><Relationship Id="rId21" Type="http://schemas.openxmlformats.org/officeDocument/2006/relationships/tags" Target="../tags/tag892.xml"/><Relationship Id="rId34" Type="http://schemas.openxmlformats.org/officeDocument/2006/relationships/tags" Target="../tags/tag905.xml"/><Relationship Id="rId42" Type="http://schemas.openxmlformats.org/officeDocument/2006/relationships/tags" Target="../tags/tag915.xml"/><Relationship Id="rId47" Type="http://schemas.openxmlformats.org/officeDocument/2006/relationships/tags" Target="../tags/tag920.xml"/><Relationship Id="rId50" Type="http://schemas.openxmlformats.org/officeDocument/2006/relationships/image" Target="../media/image42.png"/><Relationship Id="rId55" Type="http://schemas.openxmlformats.org/officeDocument/2006/relationships/image" Target="../media/image46.png"/><Relationship Id="rId7" Type="http://schemas.openxmlformats.org/officeDocument/2006/relationships/tags" Target="../tags/tag877.xml"/><Relationship Id="rId2" Type="http://schemas.openxmlformats.org/officeDocument/2006/relationships/tags" Target="../tags/tag872.xml"/><Relationship Id="rId16" Type="http://schemas.openxmlformats.org/officeDocument/2006/relationships/tags" Target="../tags/tag886.xml"/><Relationship Id="rId29" Type="http://schemas.openxmlformats.org/officeDocument/2006/relationships/tags" Target="../tags/tag900.xml"/><Relationship Id="rId11" Type="http://schemas.openxmlformats.org/officeDocument/2006/relationships/tags" Target="../tags/tag881.xml"/><Relationship Id="rId24" Type="http://schemas.openxmlformats.org/officeDocument/2006/relationships/tags" Target="../tags/tag895.xml"/><Relationship Id="rId32" Type="http://schemas.openxmlformats.org/officeDocument/2006/relationships/tags" Target="../tags/tag903.xml"/><Relationship Id="rId37" Type="http://schemas.openxmlformats.org/officeDocument/2006/relationships/tags" Target="../tags/tag908.xml"/><Relationship Id="rId40" Type="http://schemas.openxmlformats.org/officeDocument/2006/relationships/tags" Target="../tags/tag913.xml"/><Relationship Id="rId45" Type="http://schemas.openxmlformats.org/officeDocument/2006/relationships/tags" Target="../tags/tag918.xml"/><Relationship Id="rId53" Type="http://schemas.openxmlformats.org/officeDocument/2006/relationships/image" Target="../media/image43.png"/><Relationship Id="rId5" Type="http://schemas.openxmlformats.org/officeDocument/2006/relationships/tags" Target="../tags/tag875.xml"/><Relationship Id="rId10" Type="http://schemas.openxmlformats.org/officeDocument/2006/relationships/tags" Target="../tags/tag880.xml"/><Relationship Id="rId19" Type="http://schemas.openxmlformats.org/officeDocument/2006/relationships/tags" Target="../tags/tag890.xml"/><Relationship Id="rId31" Type="http://schemas.openxmlformats.org/officeDocument/2006/relationships/tags" Target="../tags/tag902.xml"/><Relationship Id="rId44" Type="http://schemas.openxmlformats.org/officeDocument/2006/relationships/tags" Target="../tags/tag917.xml"/><Relationship Id="rId52" Type="http://schemas.openxmlformats.org/officeDocument/2006/relationships/image" Target="../media/image44.png"/><Relationship Id="rId4" Type="http://schemas.openxmlformats.org/officeDocument/2006/relationships/tags" Target="../tags/tag874.xml"/><Relationship Id="rId9" Type="http://schemas.openxmlformats.org/officeDocument/2006/relationships/tags" Target="../tags/tag879.xml"/><Relationship Id="rId14" Type="http://schemas.openxmlformats.org/officeDocument/2006/relationships/tags" Target="../tags/tag884.xml"/><Relationship Id="rId22" Type="http://schemas.openxmlformats.org/officeDocument/2006/relationships/tags" Target="../tags/tag893.xml"/><Relationship Id="rId27" Type="http://schemas.openxmlformats.org/officeDocument/2006/relationships/tags" Target="../tags/tag898.xml"/><Relationship Id="rId30" Type="http://schemas.openxmlformats.org/officeDocument/2006/relationships/tags" Target="../tags/tag901.xml"/><Relationship Id="rId35" Type="http://schemas.openxmlformats.org/officeDocument/2006/relationships/tags" Target="../tags/tag906.xml"/><Relationship Id="rId43" Type="http://schemas.openxmlformats.org/officeDocument/2006/relationships/tags" Target="../tags/tag916.xml"/><Relationship Id="rId48" Type="http://schemas.openxmlformats.org/officeDocument/2006/relationships/tags" Target="../tags/tag921.xml"/><Relationship Id="rId8" Type="http://schemas.openxmlformats.org/officeDocument/2006/relationships/tags" Target="../tags/tag878.xml"/><Relationship Id="rId51" Type="http://schemas.openxmlformats.org/officeDocument/2006/relationships/tags" Target="../tags/tag971.xml"/><Relationship Id="rId3" Type="http://schemas.openxmlformats.org/officeDocument/2006/relationships/tags" Target="../tags/tag873.xml"/><Relationship Id="rId12" Type="http://schemas.openxmlformats.org/officeDocument/2006/relationships/tags" Target="../tags/tag882.xml"/><Relationship Id="rId17" Type="http://schemas.openxmlformats.org/officeDocument/2006/relationships/tags" Target="../tags/tag887.xml"/><Relationship Id="rId25" Type="http://schemas.openxmlformats.org/officeDocument/2006/relationships/tags" Target="../tags/tag896.xml"/><Relationship Id="rId33" Type="http://schemas.openxmlformats.org/officeDocument/2006/relationships/tags" Target="../tags/tag904.xml"/><Relationship Id="rId38" Type="http://schemas.openxmlformats.org/officeDocument/2006/relationships/tags" Target="../tags/tag910.xml"/><Relationship Id="rId46" Type="http://schemas.openxmlformats.org/officeDocument/2006/relationships/tags" Target="../tags/tag919.xml"/><Relationship Id="rId20" Type="http://schemas.openxmlformats.org/officeDocument/2006/relationships/tags" Target="../tags/tag891.xml"/><Relationship Id="rId41" Type="http://schemas.openxmlformats.org/officeDocument/2006/relationships/tags" Target="../tags/tag914.xml"/><Relationship Id="rId54" Type="http://schemas.openxmlformats.org/officeDocument/2006/relationships/tags" Target="../tags/tag995.xml"/><Relationship Id="rId1" Type="http://schemas.openxmlformats.org/officeDocument/2006/relationships/tags" Target="../tags/tag871.xml"/><Relationship Id="rId6" Type="http://schemas.openxmlformats.org/officeDocument/2006/relationships/tags" Target="../tags/tag876.xml"/><Relationship Id="rId15" Type="http://schemas.openxmlformats.org/officeDocument/2006/relationships/tags" Target="../tags/tag885.xml"/><Relationship Id="rId23" Type="http://schemas.openxmlformats.org/officeDocument/2006/relationships/tags" Target="../tags/tag894.xml"/><Relationship Id="rId28" Type="http://schemas.openxmlformats.org/officeDocument/2006/relationships/tags" Target="../tags/tag899.xml"/><Relationship Id="rId36" Type="http://schemas.openxmlformats.org/officeDocument/2006/relationships/tags" Target="../tags/tag907.xml"/><Relationship Id="rId49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29.xml"/><Relationship Id="rId13" Type="http://schemas.openxmlformats.org/officeDocument/2006/relationships/tags" Target="../tags/tag934.xml"/><Relationship Id="rId18" Type="http://schemas.openxmlformats.org/officeDocument/2006/relationships/tags" Target="../tags/tag939.xml"/><Relationship Id="rId3" Type="http://schemas.openxmlformats.org/officeDocument/2006/relationships/tags" Target="../tags/tag924.xml"/><Relationship Id="rId21" Type="http://schemas.openxmlformats.org/officeDocument/2006/relationships/image" Target="../media/image45.png"/><Relationship Id="rId7" Type="http://schemas.openxmlformats.org/officeDocument/2006/relationships/tags" Target="../tags/tag928.xml"/><Relationship Id="rId12" Type="http://schemas.openxmlformats.org/officeDocument/2006/relationships/tags" Target="../tags/tag933.xml"/><Relationship Id="rId17" Type="http://schemas.openxmlformats.org/officeDocument/2006/relationships/tags" Target="../tags/tag938.xml"/><Relationship Id="rId2" Type="http://schemas.openxmlformats.org/officeDocument/2006/relationships/tags" Target="../tags/tag923.xml"/><Relationship Id="rId16" Type="http://schemas.openxmlformats.org/officeDocument/2006/relationships/tags" Target="../tags/tag937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922.xml"/><Relationship Id="rId6" Type="http://schemas.openxmlformats.org/officeDocument/2006/relationships/tags" Target="../tags/tag927.xml"/><Relationship Id="rId11" Type="http://schemas.openxmlformats.org/officeDocument/2006/relationships/tags" Target="../tags/tag932.xml"/><Relationship Id="rId24" Type="http://schemas.openxmlformats.org/officeDocument/2006/relationships/image" Target="../media/image49.png"/><Relationship Id="rId5" Type="http://schemas.openxmlformats.org/officeDocument/2006/relationships/tags" Target="../tags/tag926.xml"/><Relationship Id="rId15" Type="http://schemas.openxmlformats.org/officeDocument/2006/relationships/tags" Target="../tags/tag936.xml"/><Relationship Id="rId23" Type="http://schemas.openxmlformats.org/officeDocument/2006/relationships/image" Target="../media/image48.png"/><Relationship Id="rId10" Type="http://schemas.openxmlformats.org/officeDocument/2006/relationships/tags" Target="../tags/tag931.xml"/><Relationship Id="rId19" Type="http://schemas.openxmlformats.org/officeDocument/2006/relationships/tags" Target="../tags/tag940.xml"/><Relationship Id="rId4" Type="http://schemas.openxmlformats.org/officeDocument/2006/relationships/tags" Target="../tags/tag925.xml"/><Relationship Id="rId9" Type="http://schemas.openxmlformats.org/officeDocument/2006/relationships/tags" Target="../tags/tag930.xml"/><Relationship Id="rId14" Type="http://schemas.openxmlformats.org/officeDocument/2006/relationships/tags" Target="../tags/tag935.xml"/><Relationship Id="rId2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microsoft.com/office/2007/relationships/hdphoto" Target="../media/hdphoto1.wdp"/><Relationship Id="rId2" Type="http://schemas.openxmlformats.org/officeDocument/2006/relationships/tags" Target="../tags/tag196.xml"/><Relationship Id="rId16" Type="http://schemas.openxmlformats.org/officeDocument/2006/relationships/image" Target="../media/image6.png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5" Type="http://schemas.openxmlformats.org/officeDocument/2006/relationships/image" Target="../media/image5.png"/><Relationship Id="rId10" Type="http://schemas.openxmlformats.org/officeDocument/2006/relationships/tags" Target="../tags/tag204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953.xml"/><Relationship Id="rId18" Type="http://schemas.openxmlformats.org/officeDocument/2006/relationships/tags" Target="../tags/tag958.xml"/><Relationship Id="rId26" Type="http://schemas.openxmlformats.org/officeDocument/2006/relationships/tags" Target="../tags/tag966.xml"/><Relationship Id="rId39" Type="http://schemas.openxmlformats.org/officeDocument/2006/relationships/tags" Target="../tags/tag1032.xml"/><Relationship Id="rId21" Type="http://schemas.openxmlformats.org/officeDocument/2006/relationships/tags" Target="../tags/tag961.xml"/><Relationship Id="rId34" Type="http://schemas.openxmlformats.org/officeDocument/2006/relationships/tags" Target="../tags/tag975.xml"/><Relationship Id="rId42" Type="http://schemas.openxmlformats.org/officeDocument/2006/relationships/tags" Target="../tags/tag1040.xml"/><Relationship Id="rId47" Type="http://schemas.openxmlformats.org/officeDocument/2006/relationships/image" Target="../media/image55.png"/><Relationship Id="rId50" Type="http://schemas.openxmlformats.org/officeDocument/2006/relationships/image" Target="../media/image56.png"/><Relationship Id="rId55" Type="http://schemas.openxmlformats.org/officeDocument/2006/relationships/image" Target="../media/image58.png"/><Relationship Id="rId7" Type="http://schemas.openxmlformats.org/officeDocument/2006/relationships/tags" Target="../tags/tag947.xml"/><Relationship Id="rId2" Type="http://schemas.openxmlformats.org/officeDocument/2006/relationships/tags" Target="../tags/tag942.xml"/><Relationship Id="rId16" Type="http://schemas.openxmlformats.org/officeDocument/2006/relationships/tags" Target="../tags/tag956.xml"/><Relationship Id="rId29" Type="http://schemas.openxmlformats.org/officeDocument/2006/relationships/tags" Target="../tags/tag969.xml"/><Relationship Id="rId11" Type="http://schemas.openxmlformats.org/officeDocument/2006/relationships/tags" Target="../tags/tag951.xml"/><Relationship Id="rId24" Type="http://schemas.openxmlformats.org/officeDocument/2006/relationships/tags" Target="../tags/tag964.xml"/><Relationship Id="rId32" Type="http://schemas.openxmlformats.org/officeDocument/2006/relationships/tags" Target="../tags/tag973.xml"/><Relationship Id="rId37" Type="http://schemas.openxmlformats.org/officeDocument/2006/relationships/image" Target="../media/image51.png"/><Relationship Id="rId40" Type="http://schemas.openxmlformats.org/officeDocument/2006/relationships/image" Target="../media/image52.png"/><Relationship Id="rId45" Type="http://schemas.openxmlformats.org/officeDocument/2006/relationships/image" Target="../media/image54.png"/><Relationship Id="rId53" Type="http://schemas.openxmlformats.org/officeDocument/2006/relationships/image" Target="../media/image42.png"/><Relationship Id="rId58" Type="http://schemas.openxmlformats.org/officeDocument/2006/relationships/tags" Target="../tags/tag1065.xml"/><Relationship Id="rId5" Type="http://schemas.openxmlformats.org/officeDocument/2006/relationships/tags" Target="../tags/tag945.xml"/><Relationship Id="rId19" Type="http://schemas.openxmlformats.org/officeDocument/2006/relationships/tags" Target="../tags/tag959.xml"/><Relationship Id="rId4" Type="http://schemas.openxmlformats.org/officeDocument/2006/relationships/tags" Target="../tags/tag944.xml"/><Relationship Id="rId9" Type="http://schemas.openxmlformats.org/officeDocument/2006/relationships/tags" Target="../tags/tag949.xml"/><Relationship Id="rId14" Type="http://schemas.openxmlformats.org/officeDocument/2006/relationships/tags" Target="../tags/tag954.xml"/><Relationship Id="rId22" Type="http://schemas.openxmlformats.org/officeDocument/2006/relationships/tags" Target="../tags/tag962.xml"/><Relationship Id="rId27" Type="http://schemas.openxmlformats.org/officeDocument/2006/relationships/tags" Target="../tags/tag967.xml"/><Relationship Id="rId30" Type="http://schemas.openxmlformats.org/officeDocument/2006/relationships/tags" Target="../tags/tag970.xml"/><Relationship Id="rId35" Type="http://schemas.openxmlformats.org/officeDocument/2006/relationships/slideLayout" Target="../slideLayouts/slideLayout13.xml"/><Relationship Id="rId43" Type="http://schemas.openxmlformats.org/officeDocument/2006/relationships/image" Target="../media/image53.png"/><Relationship Id="rId48" Type="http://schemas.openxmlformats.org/officeDocument/2006/relationships/image" Target="../media/image43.png"/><Relationship Id="rId56" Type="http://schemas.openxmlformats.org/officeDocument/2006/relationships/tags" Target="../tags/tag1063.xml"/><Relationship Id="rId8" Type="http://schemas.openxmlformats.org/officeDocument/2006/relationships/tags" Target="../tags/tag948.xml"/><Relationship Id="rId51" Type="http://schemas.openxmlformats.org/officeDocument/2006/relationships/tags" Target="../tags/tag1056.xml"/><Relationship Id="rId3" Type="http://schemas.openxmlformats.org/officeDocument/2006/relationships/tags" Target="../tags/tag943.xml"/><Relationship Id="rId12" Type="http://schemas.openxmlformats.org/officeDocument/2006/relationships/tags" Target="../tags/tag952.xml"/><Relationship Id="rId17" Type="http://schemas.openxmlformats.org/officeDocument/2006/relationships/tags" Target="../tags/tag957.xml"/><Relationship Id="rId25" Type="http://schemas.openxmlformats.org/officeDocument/2006/relationships/tags" Target="../tags/tag965.xml"/><Relationship Id="rId33" Type="http://schemas.openxmlformats.org/officeDocument/2006/relationships/tags" Target="../tags/tag974.xml"/><Relationship Id="rId38" Type="http://schemas.openxmlformats.org/officeDocument/2006/relationships/image" Target="../media/image47.png"/><Relationship Id="rId46" Type="http://schemas.openxmlformats.org/officeDocument/2006/relationships/tags" Target="../tags/tag1050.xml"/><Relationship Id="rId59" Type="http://schemas.openxmlformats.org/officeDocument/2006/relationships/image" Target="../media/image60.png"/><Relationship Id="rId20" Type="http://schemas.openxmlformats.org/officeDocument/2006/relationships/tags" Target="../tags/tag960.xml"/><Relationship Id="rId41" Type="http://schemas.openxmlformats.org/officeDocument/2006/relationships/image" Target="../media/image48.png"/><Relationship Id="rId54" Type="http://schemas.openxmlformats.org/officeDocument/2006/relationships/tags" Target="../tags/tag1061.xml"/><Relationship Id="rId1" Type="http://schemas.openxmlformats.org/officeDocument/2006/relationships/tags" Target="../tags/tag941.xml"/><Relationship Id="rId6" Type="http://schemas.openxmlformats.org/officeDocument/2006/relationships/tags" Target="../tags/tag946.xml"/><Relationship Id="rId15" Type="http://schemas.openxmlformats.org/officeDocument/2006/relationships/tags" Target="../tags/tag955.xml"/><Relationship Id="rId23" Type="http://schemas.openxmlformats.org/officeDocument/2006/relationships/tags" Target="../tags/tag963.xml"/><Relationship Id="rId28" Type="http://schemas.openxmlformats.org/officeDocument/2006/relationships/tags" Target="../tags/tag968.xml"/><Relationship Id="rId36" Type="http://schemas.openxmlformats.org/officeDocument/2006/relationships/tags" Target="../tags/tag1028.xml"/><Relationship Id="rId49" Type="http://schemas.openxmlformats.org/officeDocument/2006/relationships/tags" Target="../tags/tag1054.xml"/><Relationship Id="rId57" Type="http://schemas.openxmlformats.org/officeDocument/2006/relationships/image" Target="../media/image59.png"/><Relationship Id="rId10" Type="http://schemas.openxmlformats.org/officeDocument/2006/relationships/tags" Target="../tags/tag950.xml"/><Relationship Id="rId31" Type="http://schemas.openxmlformats.org/officeDocument/2006/relationships/tags" Target="../tags/tag972.xml"/><Relationship Id="rId44" Type="http://schemas.openxmlformats.org/officeDocument/2006/relationships/tags" Target="../tags/tag1042.xml"/><Relationship Id="rId5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988.xml"/><Relationship Id="rId18" Type="http://schemas.openxmlformats.org/officeDocument/2006/relationships/tags" Target="../tags/tag993.xml"/><Relationship Id="rId26" Type="http://schemas.openxmlformats.org/officeDocument/2006/relationships/tags" Target="../tags/tag1002.xml"/><Relationship Id="rId39" Type="http://schemas.openxmlformats.org/officeDocument/2006/relationships/tags" Target="../tags/tag1086.xml"/><Relationship Id="rId21" Type="http://schemas.openxmlformats.org/officeDocument/2006/relationships/tags" Target="../tags/tag997.xml"/><Relationship Id="rId34" Type="http://schemas.openxmlformats.org/officeDocument/2006/relationships/slideLayout" Target="../slideLayouts/slideLayout13.xml"/><Relationship Id="rId42" Type="http://schemas.openxmlformats.org/officeDocument/2006/relationships/image" Target="../media/image57.png"/><Relationship Id="rId7" Type="http://schemas.openxmlformats.org/officeDocument/2006/relationships/tags" Target="../tags/tag982.xml"/><Relationship Id="rId2" Type="http://schemas.openxmlformats.org/officeDocument/2006/relationships/tags" Target="../tags/tag977.xml"/><Relationship Id="rId16" Type="http://schemas.openxmlformats.org/officeDocument/2006/relationships/tags" Target="../tags/tag991.xml"/><Relationship Id="rId20" Type="http://schemas.openxmlformats.org/officeDocument/2006/relationships/tags" Target="../tags/tag996.xml"/><Relationship Id="rId29" Type="http://schemas.openxmlformats.org/officeDocument/2006/relationships/tags" Target="../tags/tag1005.xml"/><Relationship Id="rId41" Type="http://schemas.openxmlformats.org/officeDocument/2006/relationships/tags" Target="../tags/tag1091.xml"/><Relationship Id="rId1" Type="http://schemas.openxmlformats.org/officeDocument/2006/relationships/tags" Target="../tags/tag976.xml"/><Relationship Id="rId6" Type="http://schemas.openxmlformats.org/officeDocument/2006/relationships/tags" Target="../tags/tag981.xml"/><Relationship Id="rId11" Type="http://schemas.openxmlformats.org/officeDocument/2006/relationships/tags" Target="../tags/tag986.xml"/><Relationship Id="rId24" Type="http://schemas.openxmlformats.org/officeDocument/2006/relationships/tags" Target="../tags/tag1000.xml"/><Relationship Id="rId32" Type="http://schemas.openxmlformats.org/officeDocument/2006/relationships/tags" Target="../tags/tag1008.xml"/><Relationship Id="rId37" Type="http://schemas.openxmlformats.org/officeDocument/2006/relationships/image" Target="../media/image61.png"/><Relationship Id="rId40" Type="http://schemas.openxmlformats.org/officeDocument/2006/relationships/image" Target="../media/image43.png"/><Relationship Id="rId5" Type="http://schemas.openxmlformats.org/officeDocument/2006/relationships/tags" Target="../tags/tag980.xml"/><Relationship Id="rId15" Type="http://schemas.openxmlformats.org/officeDocument/2006/relationships/tags" Target="../tags/tag990.xml"/><Relationship Id="rId23" Type="http://schemas.openxmlformats.org/officeDocument/2006/relationships/tags" Target="../tags/tag999.xml"/><Relationship Id="rId28" Type="http://schemas.openxmlformats.org/officeDocument/2006/relationships/tags" Target="../tags/tag1004.xml"/><Relationship Id="rId36" Type="http://schemas.openxmlformats.org/officeDocument/2006/relationships/tags" Target="../tags/tag1080.xml"/><Relationship Id="rId10" Type="http://schemas.openxmlformats.org/officeDocument/2006/relationships/tags" Target="../tags/tag985.xml"/><Relationship Id="rId19" Type="http://schemas.openxmlformats.org/officeDocument/2006/relationships/tags" Target="../tags/tag994.xml"/><Relationship Id="rId31" Type="http://schemas.openxmlformats.org/officeDocument/2006/relationships/tags" Target="../tags/tag1007.xml"/><Relationship Id="rId44" Type="http://schemas.openxmlformats.org/officeDocument/2006/relationships/tags" Target="../tags/tag1099.xml"/><Relationship Id="rId4" Type="http://schemas.openxmlformats.org/officeDocument/2006/relationships/tags" Target="../tags/tag979.xml"/><Relationship Id="rId9" Type="http://schemas.openxmlformats.org/officeDocument/2006/relationships/tags" Target="../tags/tag984.xml"/><Relationship Id="rId14" Type="http://schemas.openxmlformats.org/officeDocument/2006/relationships/tags" Target="../tags/tag989.xml"/><Relationship Id="rId22" Type="http://schemas.openxmlformats.org/officeDocument/2006/relationships/tags" Target="../tags/tag998.xml"/><Relationship Id="rId27" Type="http://schemas.openxmlformats.org/officeDocument/2006/relationships/tags" Target="../tags/tag1003.xml"/><Relationship Id="rId30" Type="http://schemas.openxmlformats.org/officeDocument/2006/relationships/tags" Target="../tags/tag1006.xml"/><Relationship Id="rId35" Type="http://schemas.openxmlformats.org/officeDocument/2006/relationships/image" Target="../media/image48.png"/><Relationship Id="rId43" Type="http://schemas.openxmlformats.org/officeDocument/2006/relationships/image" Target="../media/image47.png"/><Relationship Id="rId8" Type="http://schemas.openxmlformats.org/officeDocument/2006/relationships/tags" Target="../tags/tag983.xml"/><Relationship Id="rId3" Type="http://schemas.openxmlformats.org/officeDocument/2006/relationships/tags" Target="../tags/tag978.xml"/><Relationship Id="rId12" Type="http://schemas.openxmlformats.org/officeDocument/2006/relationships/tags" Target="../tags/tag987.xml"/><Relationship Id="rId17" Type="http://schemas.openxmlformats.org/officeDocument/2006/relationships/tags" Target="../tags/tag992.xml"/><Relationship Id="rId25" Type="http://schemas.openxmlformats.org/officeDocument/2006/relationships/tags" Target="../tags/tag1001.xml"/><Relationship Id="rId33" Type="http://schemas.openxmlformats.org/officeDocument/2006/relationships/tags" Target="../tags/tag1009.xml"/><Relationship Id="rId38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017.xml"/><Relationship Id="rId13" Type="http://schemas.openxmlformats.org/officeDocument/2006/relationships/tags" Target="../tags/tag1022.xml"/><Relationship Id="rId18" Type="http://schemas.openxmlformats.org/officeDocument/2006/relationships/tags" Target="../tags/tag1027.xml"/><Relationship Id="rId26" Type="http://schemas.openxmlformats.org/officeDocument/2006/relationships/image" Target="../media/image62.png"/><Relationship Id="rId3" Type="http://schemas.openxmlformats.org/officeDocument/2006/relationships/tags" Target="../tags/tag1012.xml"/><Relationship Id="rId21" Type="http://schemas.openxmlformats.org/officeDocument/2006/relationships/tags" Target="../tags/tag1031.xml"/><Relationship Id="rId7" Type="http://schemas.openxmlformats.org/officeDocument/2006/relationships/tags" Target="../tags/tag1016.xml"/><Relationship Id="rId12" Type="http://schemas.openxmlformats.org/officeDocument/2006/relationships/tags" Target="../tags/tag1021.xml"/><Relationship Id="rId17" Type="http://schemas.openxmlformats.org/officeDocument/2006/relationships/tags" Target="../tags/tag1026.xml"/><Relationship Id="rId25" Type="http://schemas.openxmlformats.org/officeDocument/2006/relationships/image" Target="../media/image50.jpeg"/><Relationship Id="rId2" Type="http://schemas.openxmlformats.org/officeDocument/2006/relationships/tags" Target="../tags/tag1011.xml"/><Relationship Id="rId16" Type="http://schemas.openxmlformats.org/officeDocument/2006/relationships/tags" Target="../tags/tag1025.xml"/><Relationship Id="rId20" Type="http://schemas.openxmlformats.org/officeDocument/2006/relationships/tags" Target="../tags/tag1030.xml"/><Relationship Id="rId1" Type="http://schemas.openxmlformats.org/officeDocument/2006/relationships/tags" Target="../tags/tag1010.xml"/><Relationship Id="rId6" Type="http://schemas.openxmlformats.org/officeDocument/2006/relationships/tags" Target="../tags/tag1015.xml"/><Relationship Id="rId11" Type="http://schemas.openxmlformats.org/officeDocument/2006/relationships/tags" Target="../tags/tag1020.xml"/><Relationship Id="rId24" Type="http://schemas.openxmlformats.org/officeDocument/2006/relationships/slideLayout" Target="../slideLayouts/slideLayout13.xml"/><Relationship Id="rId5" Type="http://schemas.openxmlformats.org/officeDocument/2006/relationships/tags" Target="../tags/tag1014.xml"/><Relationship Id="rId15" Type="http://schemas.openxmlformats.org/officeDocument/2006/relationships/tags" Target="../tags/tag1024.xml"/><Relationship Id="rId23" Type="http://schemas.openxmlformats.org/officeDocument/2006/relationships/tags" Target="../tags/tag1034.xml"/><Relationship Id="rId28" Type="http://schemas.openxmlformats.org/officeDocument/2006/relationships/image" Target="../media/image64.png"/><Relationship Id="rId10" Type="http://schemas.openxmlformats.org/officeDocument/2006/relationships/tags" Target="../tags/tag1019.xml"/><Relationship Id="rId19" Type="http://schemas.openxmlformats.org/officeDocument/2006/relationships/tags" Target="../tags/tag1029.xml"/><Relationship Id="rId4" Type="http://schemas.openxmlformats.org/officeDocument/2006/relationships/tags" Target="../tags/tag1013.xml"/><Relationship Id="rId9" Type="http://schemas.openxmlformats.org/officeDocument/2006/relationships/tags" Target="../tags/tag1018.xml"/><Relationship Id="rId14" Type="http://schemas.openxmlformats.org/officeDocument/2006/relationships/tags" Target="../tags/tag1023.xml"/><Relationship Id="rId22" Type="http://schemas.openxmlformats.org/officeDocument/2006/relationships/tags" Target="../tags/tag1033.xml"/><Relationship Id="rId27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049.xml"/><Relationship Id="rId18" Type="http://schemas.openxmlformats.org/officeDocument/2006/relationships/tags" Target="../tags/tag1057.xml"/><Relationship Id="rId26" Type="http://schemas.openxmlformats.org/officeDocument/2006/relationships/tags" Target="../tags/tag1068.xml"/><Relationship Id="rId39" Type="http://schemas.openxmlformats.org/officeDocument/2006/relationships/tags" Target="../tags/tag1082.xml"/><Relationship Id="rId21" Type="http://schemas.openxmlformats.org/officeDocument/2006/relationships/tags" Target="../tags/tag1060.xml"/><Relationship Id="rId34" Type="http://schemas.openxmlformats.org/officeDocument/2006/relationships/tags" Target="../tags/tag1076.xml"/><Relationship Id="rId42" Type="http://schemas.openxmlformats.org/officeDocument/2006/relationships/tags" Target="../tags/tag1085.xml"/><Relationship Id="rId47" Type="http://schemas.openxmlformats.org/officeDocument/2006/relationships/image" Target="../media/image66.png"/><Relationship Id="rId7" Type="http://schemas.openxmlformats.org/officeDocument/2006/relationships/tags" Target="../tags/tag1043.xml"/><Relationship Id="rId2" Type="http://schemas.openxmlformats.org/officeDocument/2006/relationships/tags" Target="../tags/tag1036.xml"/><Relationship Id="rId16" Type="http://schemas.openxmlformats.org/officeDocument/2006/relationships/tags" Target="../tags/tag1053.xml"/><Relationship Id="rId29" Type="http://schemas.openxmlformats.org/officeDocument/2006/relationships/tags" Target="../tags/tag1071.xml"/><Relationship Id="rId11" Type="http://schemas.openxmlformats.org/officeDocument/2006/relationships/tags" Target="../tags/tag1047.xml"/><Relationship Id="rId24" Type="http://schemas.openxmlformats.org/officeDocument/2006/relationships/tags" Target="../tags/tag1066.xml"/><Relationship Id="rId32" Type="http://schemas.openxmlformats.org/officeDocument/2006/relationships/tags" Target="../tags/tag1074.xml"/><Relationship Id="rId37" Type="http://schemas.openxmlformats.org/officeDocument/2006/relationships/tags" Target="../tags/tag1079.xml"/><Relationship Id="rId40" Type="http://schemas.openxmlformats.org/officeDocument/2006/relationships/tags" Target="../tags/tag1083.xml"/><Relationship Id="rId45" Type="http://schemas.openxmlformats.org/officeDocument/2006/relationships/slideLayout" Target="../slideLayouts/slideLayout13.xml"/><Relationship Id="rId5" Type="http://schemas.openxmlformats.org/officeDocument/2006/relationships/tags" Target="../tags/tag1039.xml"/><Relationship Id="rId15" Type="http://schemas.openxmlformats.org/officeDocument/2006/relationships/tags" Target="../tags/tag1052.xml"/><Relationship Id="rId23" Type="http://schemas.openxmlformats.org/officeDocument/2006/relationships/tags" Target="../tags/tag1064.xml"/><Relationship Id="rId28" Type="http://schemas.openxmlformats.org/officeDocument/2006/relationships/tags" Target="../tags/tag1070.xml"/><Relationship Id="rId36" Type="http://schemas.openxmlformats.org/officeDocument/2006/relationships/tags" Target="../tags/tag1078.xml"/><Relationship Id="rId49" Type="http://schemas.openxmlformats.org/officeDocument/2006/relationships/image" Target="../media/image68.png"/><Relationship Id="rId10" Type="http://schemas.openxmlformats.org/officeDocument/2006/relationships/tags" Target="../tags/tag1046.xml"/><Relationship Id="rId19" Type="http://schemas.openxmlformats.org/officeDocument/2006/relationships/tags" Target="../tags/tag1058.xml"/><Relationship Id="rId31" Type="http://schemas.openxmlformats.org/officeDocument/2006/relationships/tags" Target="../tags/tag1073.xml"/><Relationship Id="rId44" Type="http://schemas.openxmlformats.org/officeDocument/2006/relationships/tags" Target="../tags/tag1088.xml"/><Relationship Id="rId4" Type="http://schemas.openxmlformats.org/officeDocument/2006/relationships/tags" Target="../tags/tag1038.xml"/><Relationship Id="rId9" Type="http://schemas.openxmlformats.org/officeDocument/2006/relationships/tags" Target="../tags/tag1045.xml"/><Relationship Id="rId14" Type="http://schemas.openxmlformats.org/officeDocument/2006/relationships/tags" Target="../tags/tag1051.xml"/><Relationship Id="rId22" Type="http://schemas.openxmlformats.org/officeDocument/2006/relationships/tags" Target="../tags/tag1062.xml"/><Relationship Id="rId27" Type="http://schemas.openxmlformats.org/officeDocument/2006/relationships/tags" Target="../tags/tag1069.xml"/><Relationship Id="rId30" Type="http://schemas.openxmlformats.org/officeDocument/2006/relationships/tags" Target="../tags/tag1072.xml"/><Relationship Id="rId35" Type="http://schemas.openxmlformats.org/officeDocument/2006/relationships/tags" Target="../tags/tag1077.xml"/><Relationship Id="rId43" Type="http://schemas.openxmlformats.org/officeDocument/2006/relationships/tags" Target="../tags/tag1087.xml"/><Relationship Id="rId48" Type="http://schemas.openxmlformats.org/officeDocument/2006/relationships/image" Target="../media/image67.png"/><Relationship Id="rId8" Type="http://schemas.openxmlformats.org/officeDocument/2006/relationships/tags" Target="../tags/tag1044.xml"/><Relationship Id="rId3" Type="http://schemas.openxmlformats.org/officeDocument/2006/relationships/tags" Target="../tags/tag1037.xml"/><Relationship Id="rId12" Type="http://schemas.openxmlformats.org/officeDocument/2006/relationships/tags" Target="../tags/tag1048.xml"/><Relationship Id="rId17" Type="http://schemas.openxmlformats.org/officeDocument/2006/relationships/tags" Target="../tags/tag1055.xml"/><Relationship Id="rId25" Type="http://schemas.openxmlformats.org/officeDocument/2006/relationships/tags" Target="../tags/tag1067.xml"/><Relationship Id="rId33" Type="http://schemas.openxmlformats.org/officeDocument/2006/relationships/tags" Target="../tags/tag1075.xml"/><Relationship Id="rId38" Type="http://schemas.openxmlformats.org/officeDocument/2006/relationships/tags" Target="../tags/tag1081.xml"/><Relationship Id="rId46" Type="http://schemas.openxmlformats.org/officeDocument/2006/relationships/image" Target="../media/image65.png"/><Relationship Id="rId20" Type="http://schemas.openxmlformats.org/officeDocument/2006/relationships/tags" Target="../tags/tag1059.xml"/><Relationship Id="rId41" Type="http://schemas.openxmlformats.org/officeDocument/2006/relationships/tags" Target="../tags/tag1084.xml"/><Relationship Id="rId1" Type="http://schemas.openxmlformats.org/officeDocument/2006/relationships/tags" Target="../tags/tag1035.xml"/><Relationship Id="rId6" Type="http://schemas.openxmlformats.org/officeDocument/2006/relationships/tags" Target="../tags/tag104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97.xml"/><Relationship Id="rId13" Type="http://schemas.openxmlformats.org/officeDocument/2006/relationships/image" Target="../media/image69.png"/><Relationship Id="rId3" Type="http://schemas.openxmlformats.org/officeDocument/2006/relationships/tags" Target="../tags/tag1092.xml"/><Relationship Id="rId7" Type="http://schemas.openxmlformats.org/officeDocument/2006/relationships/tags" Target="../tags/tag1096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1090.xml"/><Relationship Id="rId16" Type="http://schemas.openxmlformats.org/officeDocument/2006/relationships/image" Target="../media/image71.png"/><Relationship Id="rId1" Type="http://schemas.openxmlformats.org/officeDocument/2006/relationships/tags" Target="../tags/tag1089.xml"/><Relationship Id="rId6" Type="http://schemas.openxmlformats.org/officeDocument/2006/relationships/tags" Target="../tags/tag1095.xml"/><Relationship Id="rId11" Type="http://schemas.openxmlformats.org/officeDocument/2006/relationships/tags" Target="../tags/tag1101.xml"/><Relationship Id="rId5" Type="http://schemas.openxmlformats.org/officeDocument/2006/relationships/tags" Target="../tags/tag1094.xml"/><Relationship Id="rId15" Type="http://schemas.openxmlformats.org/officeDocument/2006/relationships/image" Target="../media/image70.png"/><Relationship Id="rId10" Type="http://schemas.openxmlformats.org/officeDocument/2006/relationships/tags" Target="../tags/tag1100.xml"/><Relationship Id="rId4" Type="http://schemas.openxmlformats.org/officeDocument/2006/relationships/tags" Target="../tags/tag1093.xml"/><Relationship Id="rId9" Type="http://schemas.openxmlformats.org/officeDocument/2006/relationships/tags" Target="../tags/tag1098.xml"/><Relationship Id="rId1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109.xml"/><Relationship Id="rId13" Type="http://schemas.openxmlformats.org/officeDocument/2006/relationships/tags" Target="../tags/tag1114.xml"/><Relationship Id="rId18" Type="http://schemas.openxmlformats.org/officeDocument/2006/relationships/image" Target="../media/image73.png"/><Relationship Id="rId3" Type="http://schemas.openxmlformats.org/officeDocument/2006/relationships/tags" Target="../tags/tag1104.xml"/><Relationship Id="rId7" Type="http://schemas.openxmlformats.org/officeDocument/2006/relationships/tags" Target="../tags/tag1108.xml"/><Relationship Id="rId12" Type="http://schemas.openxmlformats.org/officeDocument/2006/relationships/tags" Target="../tags/tag1113.xml"/><Relationship Id="rId17" Type="http://schemas.openxmlformats.org/officeDocument/2006/relationships/image" Target="../media/image72.png"/><Relationship Id="rId2" Type="http://schemas.openxmlformats.org/officeDocument/2006/relationships/tags" Target="../tags/tag1103.xml"/><Relationship Id="rId16" Type="http://schemas.openxmlformats.org/officeDocument/2006/relationships/slideLayout" Target="../slideLayouts/slideLayout13.xml"/><Relationship Id="rId1" Type="http://schemas.openxmlformats.org/officeDocument/2006/relationships/tags" Target="../tags/tag1102.xml"/><Relationship Id="rId6" Type="http://schemas.openxmlformats.org/officeDocument/2006/relationships/tags" Target="../tags/tag1107.xml"/><Relationship Id="rId11" Type="http://schemas.openxmlformats.org/officeDocument/2006/relationships/tags" Target="../tags/tag1112.xml"/><Relationship Id="rId5" Type="http://schemas.openxmlformats.org/officeDocument/2006/relationships/tags" Target="../tags/tag1106.xml"/><Relationship Id="rId15" Type="http://schemas.openxmlformats.org/officeDocument/2006/relationships/tags" Target="../tags/tag1116.xml"/><Relationship Id="rId10" Type="http://schemas.openxmlformats.org/officeDocument/2006/relationships/tags" Target="../tags/tag1111.xml"/><Relationship Id="rId4" Type="http://schemas.openxmlformats.org/officeDocument/2006/relationships/tags" Target="../tags/tag1105.xml"/><Relationship Id="rId9" Type="http://schemas.openxmlformats.org/officeDocument/2006/relationships/tags" Target="../tags/tag1110.xml"/><Relationship Id="rId14" Type="http://schemas.openxmlformats.org/officeDocument/2006/relationships/tags" Target="../tags/tag11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1119.xml"/><Relationship Id="rId7" Type="http://schemas.openxmlformats.org/officeDocument/2006/relationships/image" Target="../media/image74.png"/><Relationship Id="rId2" Type="http://schemas.openxmlformats.org/officeDocument/2006/relationships/tags" Target="../tags/tag1118.xml"/><Relationship Id="rId1" Type="http://schemas.openxmlformats.org/officeDocument/2006/relationships/tags" Target="../tags/tag1117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21.xml"/><Relationship Id="rId4" Type="http://schemas.openxmlformats.org/officeDocument/2006/relationships/tags" Target="../tags/tag1120.xml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123.xml"/><Relationship Id="rId1" Type="http://schemas.openxmlformats.org/officeDocument/2006/relationships/tags" Target="../tags/tag1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image" Target="../media/image8.gif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tags" Target="../tags/tag214.xml"/><Relationship Id="rId7" Type="http://schemas.openxmlformats.org/officeDocument/2006/relationships/image" Target="../media/image9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tags" Target="../tags/tag219.xml"/><Relationship Id="rId7" Type="http://schemas.openxmlformats.org/officeDocument/2006/relationships/image" Target="../media/image8.gif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1.xml"/><Relationship Id="rId4" Type="http://schemas.openxmlformats.org/officeDocument/2006/relationships/tags" Target="../tags/tag2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13.jpeg"/><Relationship Id="rId5" Type="http://schemas.openxmlformats.org/officeDocument/2006/relationships/tags" Target="../tags/tag226.xml"/><Relationship Id="rId10" Type="http://schemas.openxmlformats.org/officeDocument/2006/relationships/image" Target="../media/image12.jpeg"/><Relationship Id="rId4" Type="http://schemas.openxmlformats.org/officeDocument/2006/relationships/tags" Target="../tags/tag225.xml"/><Relationship Id="rId9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26" Type="http://schemas.openxmlformats.org/officeDocument/2006/relationships/tags" Target="../tags/tag255.xml"/><Relationship Id="rId3" Type="http://schemas.openxmlformats.org/officeDocument/2006/relationships/tags" Target="../tags/tag232.xml"/><Relationship Id="rId21" Type="http://schemas.openxmlformats.org/officeDocument/2006/relationships/tags" Target="../tags/tag250.xml"/><Relationship Id="rId34" Type="http://schemas.openxmlformats.org/officeDocument/2006/relationships/image" Target="../media/image18.png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5" Type="http://schemas.openxmlformats.org/officeDocument/2006/relationships/tags" Target="../tags/tag254.xml"/><Relationship Id="rId33" Type="http://schemas.openxmlformats.org/officeDocument/2006/relationships/image" Target="../media/image17.png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0" Type="http://schemas.openxmlformats.org/officeDocument/2006/relationships/tags" Target="../tags/tag249.xml"/><Relationship Id="rId29" Type="http://schemas.openxmlformats.org/officeDocument/2006/relationships/slideLayout" Target="../slideLayouts/slideLayout13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24" Type="http://schemas.openxmlformats.org/officeDocument/2006/relationships/tags" Target="../tags/tag253.xml"/><Relationship Id="rId32" Type="http://schemas.openxmlformats.org/officeDocument/2006/relationships/image" Target="../media/image16.png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23" Type="http://schemas.openxmlformats.org/officeDocument/2006/relationships/tags" Target="../tags/tag252.xml"/><Relationship Id="rId28" Type="http://schemas.openxmlformats.org/officeDocument/2006/relationships/tags" Target="../tags/tag257.xml"/><Relationship Id="rId10" Type="http://schemas.openxmlformats.org/officeDocument/2006/relationships/tags" Target="../tags/tag239.xml"/><Relationship Id="rId19" Type="http://schemas.openxmlformats.org/officeDocument/2006/relationships/tags" Target="../tags/tag248.xml"/><Relationship Id="rId31" Type="http://schemas.openxmlformats.org/officeDocument/2006/relationships/image" Target="../media/image15.pn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Relationship Id="rId22" Type="http://schemas.openxmlformats.org/officeDocument/2006/relationships/tags" Target="../tags/tag251.xml"/><Relationship Id="rId27" Type="http://schemas.openxmlformats.org/officeDocument/2006/relationships/tags" Target="../tags/tag256.xml"/><Relationship Id="rId30" Type="http://schemas.openxmlformats.org/officeDocument/2006/relationships/image" Target="../media/image14.png"/><Relationship Id="rId35" Type="http://schemas.openxmlformats.org/officeDocument/2006/relationships/image" Target="../media/image19.png"/><Relationship Id="rId8" Type="http://schemas.openxmlformats.org/officeDocument/2006/relationships/tags" Target="../tags/tag2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10" Type="http://schemas.openxmlformats.org/officeDocument/2006/relationships/image" Target="../media/image20.png"/><Relationship Id="rId4" Type="http://schemas.openxmlformats.org/officeDocument/2006/relationships/tags" Target="../tags/tag261.xml"/><Relationship Id="rId9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/>
          <p:nvPr>
            <p:custDataLst>
              <p:tags r:id="rId1"/>
            </p:custDataLst>
          </p:nvPr>
        </p:nvSpPr>
        <p:spPr>
          <a:xfrm>
            <a:off x="3305979" y="2420930"/>
            <a:ext cx="5351145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</a:t>
            </a:r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 轮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8" name="Text Box 4"/>
          <p:cNvSpPr txBox="1"/>
          <p:nvPr>
            <p:custDataLst>
              <p:tags r:id="rId2"/>
            </p:custDataLst>
          </p:nvPr>
        </p:nvSpPr>
        <p:spPr>
          <a:xfrm>
            <a:off x="822166" y="1196845"/>
            <a:ext cx="7845425" cy="9233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54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第十二章  简单机械</a:t>
            </a:r>
          </a:p>
        </p:txBody>
      </p:sp>
      <p:sp>
        <p:nvSpPr>
          <p:cNvPr id="19459" name="Text Box 6"/>
          <p:cNvSpPr txBox="1"/>
          <p:nvPr>
            <p:custDataLst>
              <p:tags r:id="rId3"/>
            </p:custDataLst>
          </p:nvPr>
        </p:nvSpPr>
        <p:spPr>
          <a:xfrm>
            <a:off x="2566988" y="763588"/>
            <a:ext cx="1928812" cy="37084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900"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zh-CN" altLang="en-US" sz="80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sz="2400" b="1" i="1">
              <a:solidFill>
                <a:srgbClr val="0066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7045" y="1220470"/>
            <a:ext cx="11100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</a:t>
            </a:r>
            <a:r>
              <a:rPr lang="en-US" altLang="zh-CN" sz="2800">
                <a:solidFill>
                  <a:srgbClr val="0000FF"/>
                </a:solidFill>
              </a:rPr>
              <a:t>4</a:t>
            </a:r>
            <a:r>
              <a:rPr lang="zh-CN" altLang="en-US" sz="2800">
                <a:solidFill>
                  <a:srgbClr val="0000FF"/>
                </a:solidFill>
              </a:rPr>
              <a:t>：实验过程中需要记录哪些数据？请设计实验数据记录表格。</a:t>
            </a:r>
            <a:endParaRPr lang="en-US" altLang="zh-CN" sz="2800">
              <a:solidFill>
                <a:srgbClr val="0000FF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33350" y="1902460"/>
          <a:ext cx="11807825" cy="384175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47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5481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机械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类型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钩码重力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zh-CN" sz="2400" b="1" baseline="-25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钩码上升高度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/m</a:t>
                      </a:r>
                      <a:endParaRPr lang="en-US" altLang="zh-CN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拉力</a:t>
                      </a:r>
                      <a:endParaRPr lang="zh-CN" altLang="en-US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/N</a:t>
                      </a:r>
                      <a:endParaRPr lang="en-US" altLang="zh-CN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弹簧测力计移动距离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钩码移动方向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拉力方向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特点总结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74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不用</a:t>
                      </a: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机械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23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定滑轮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6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动滑轮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7045" y="1220470"/>
            <a:ext cx="11100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</a:t>
            </a:r>
            <a:r>
              <a:rPr lang="en-US" altLang="zh-CN" sz="2800">
                <a:solidFill>
                  <a:srgbClr val="0000FF"/>
                </a:solidFill>
              </a:rPr>
              <a:t>5</a:t>
            </a:r>
            <a:r>
              <a:rPr lang="zh-CN" altLang="en-US" sz="2800">
                <a:solidFill>
                  <a:srgbClr val="0000FF"/>
                </a:solidFill>
              </a:rPr>
              <a:t>：请对比实验数据，总结定滑轮和动滑轮的特点。</a:t>
            </a:r>
            <a:endParaRPr lang="en-US" altLang="zh-CN" sz="2800">
              <a:solidFill>
                <a:srgbClr val="0000FF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33350" y="1902460"/>
          <a:ext cx="11807825" cy="384175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47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5481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机械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类型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钩码重力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zh-CN" sz="2400" b="1" baseline="-25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钩码上升高度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/m</a:t>
                      </a:r>
                      <a:endParaRPr lang="en-US" altLang="zh-CN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拉力</a:t>
                      </a:r>
                      <a:endParaRPr lang="zh-CN" altLang="en-US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/N</a:t>
                      </a:r>
                      <a:endParaRPr lang="en-US" altLang="zh-CN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弹簧测力计移动距离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 i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钩码移动方向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拉力方向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特点总结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74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不用</a:t>
                      </a: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机械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23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定滑轮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6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动滑轮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3985" y="1764030"/>
          <a:ext cx="12058015" cy="469455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260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机械</a:t>
                      </a:r>
                    </a:p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</a:rPr>
                        <a:t>类型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能否省力</a:t>
                      </a:r>
                      <a:endParaRPr lang="zh-CN" sz="2400" b="1" baseline="-25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能否省距离</a:t>
                      </a:r>
                      <a:endParaRPr lang="zh-CN" sz="2400" b="1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能否改变拉力的方向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fontAlgn="ctr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特点总结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19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不用</a:t>
                      </a: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机械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——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——</a:t>
                      </a: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——</a:t>
                      </a:r>
                      <a:endParaRPr lang="en-US" altLang="zh-C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——</a:t>
                      </a: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定滑轮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能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不省力、不省距离</a:t>
                      </a: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但能够改变力的方向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动滑轮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能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ea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可以省力、</a:t>
                      </a:r>
                      <a:r>
                        <a:rPr lang="zh-CN" altLang="en-US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费距离</a:t>
                      </a:r>
                      <a:endParaRPr lang="zh-CN" altLang="en-US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  <a:sym typeface="+mn-ea"/>
                        </a:rPr>
                        <a:t>不能够改变力的方向</a:t>
                      </a:r>
                      <a:endParaRPr lang="en-US" altLang="zh-CN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07" marB="45607" anchor="ctr">
                    <a:lnL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window" lastClr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30885" y="113728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3200"/>
              <a:t>实验结论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理论分析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7120" y="2058917"/>
            <a:ext cx="35384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rgbClr val="033871"/>
                </a:solidFill>
                <a:latin typeface="微软雅黑" panose="020B0503020204020204" charset="-122"/>
                <a:ea typeface="微软雅黑"/>
              </a:defRPr>
            </a:lvl1pPr>
          </a:lstStyle>
          <a:p>
            <a:pPr algn="l"/>
            <a:r>
              <a:rPr lang="zh-CN" altLang="en-US" sz="3200" b="0">
                <a:solidFill>
                  <a:srgbClr val="0000FF"/>
                </a:solidFill>
              </a:rPr>
              <a:t>定滑轮的本质：</a:t>
            </a:r>
            <a:endParaRPr lang="zh-CN" altLang="en-US" sz="3200" b="0">
              <a:solidFill>
                <a:srgbClr val="0000FF"/>
              </a:solidFill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8"/>
          <a:srcRect l="19852" r="14959"/>
          <a:stretch>
            <a:fillRect/>
          </a:stretch>
        </p:blipFill>
        <p:spPr>
          <a:xfrm>
            <a:off x="3903345" y="1311910"/>
            <a:ext cx="2969260" cy="42913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6527800" y="1062355"/>
            <a:ext cx="5023485" cy="4732655"/>
          </a:xfrm>
          <a:prstGeom prst="rect">
            <a:avLst/>
          </a:prstGeom>
        </p:spPr>
      </p:pic>
      <p:grpSp>
        <p:nvGrpSpPr>
          <p:cNvPr id="49" name="组合 48"/>
          <p:cNvGrpSpPr/>
          <p:nvPr>
            <p:custDataLst>
              <p:tags r:id="rId5"/>
            </p:custDataLst>
          </p:nvPr>
        </p:nvGrpSpPr>
        <p:grpSpPr>
          <a:xfrm>
            <a:off x="3975100" y="5848350"/>
            <a:ext cx="2796540" cy="575310"/>
            <a:chOff x="6260" y="9210"/>
            <a:chExt cx="4404" cy="906"/>
          </a:xfrm>
        </p:grpSpPr>
        <p:sp>
          <p:nvSpPr>
            <p:cNvPr id="37" name="文本框 36"/>
            <p:cNvSpPr txBox="1"/>
            <p:nvPr>
              <p:custDataLst>
                <p:tags r:id="rId45"/>
              </p:custDataLst>
            </p:nvPr>
          </p:nvSpPr>
          <p:spPr>
            <a:xfrm>
              <a:off x="6416" y="9210"/>
              <a:ext cx="42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</a:p>
          </p:txBody>
        </p:sp>
        <p:sp>
          <p:nvSpPr>
            <p:cNvPr id="38" name="矩形 37"/>
            <p:cNvSpPr/>
            <p:nvPr>
              <p:custDataLst>
                <p:tags r:id="rId46"/>
              </p:custDataLst>
            </p:nvPr>
          </p:nvSpPr>
          <p:spPr>
            <a:xfrm>
              <a:off x="6260" y="9210"/>
              <a:ext cx="4309" cy="907"/>
            </a:xfrm>
            <a:prstGeom prst="rect">
              <a:avLst/>
            </a:prstGeom>
            <a:noFill/>
            <a:ln w="38100"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>
            <p:custDataLst>
              <p:tags r:id="rId6"/>
            </p:custDataLst>
          </p:nvPr>
        </p:nvGrpSpPr>
        <p:grpSpPr>
          <a:xfrm>
            <a:off x="7908290" y="5848350"/>
            <a:ext cx="2796540" cy="575310"/>
            <a:chOff x="12454" y="9210"/>
            <a:chExt cx="4404" cy="906"/>
          </a:xfrm>
        </p:grpSpPr>
        <p:sp>
          <p:nvSpPr>
            <p:cNvPr id="39" name="文本框 38"/>
            <p:cNvSpPr txBox="1"/>
            <p:nvPr>
              <p:custDataLst>
                <p:tags r:id="rId43"/>
              </p:custDataLst>
            </p:nvPr>
          </p:nvSpPr>
          <p:spPr>
            <a:xfrm>
              <a:off x="12610" y="9210"/>
              <a:ext cx="42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 b="1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</a:t>
              </a:r>
              <a:r>
                <a:rPr lang="en-US" altLang="zh-CN" sz="28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</a:p>
          </p:txBody>
        </p:sp>
        <p:sp>
          <p:nvSpPr>
            <p:cNvPr id="40" name="矩形 39"/>
            <p:cNvSpPr/>
            <p:nvPr>
              <p:custDataLst>
                <p:tags r:id="rId44"/>
              </p:custDataLst>
            </p:nvPr>
          </p:nvSpPr>
          <p:spPr>
            <a:xfrm>
              <a:off x="12454" y="9210"/>
              <a:ext cx="4309" cy="907"/>
            </a:xfrm>
            <a:prstGeom prst="rect">
              <a:avLst/>
            </a:prstGeom>
            <a:noFill/>
            <a:ln w="38100"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1153160" y="2717800"/>
            <a:ext cx="2089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cs typeface="微软雅黑" panose="020B0503020204020204" charset="-122"/>
                <a:sym typeface="+mn-ea"/>
              </a:rPr>
              <a:t>等臂杠杆</a:t>
            </a:r>
          </a:p>
        </p:txBody>
      </p:sp>
      <p:sp>
        <p:nvSpPr>
          <p:cNvPr id="45" name="矩形 44"/>
          <p:cNvSpPr/>
          <p:nvPr>
            <p:custDataLst>
              <p:tags r:id="rId8"/>
            </p:custDataLst>
          </p:nvPr>
        </p:nvSpPr>
        <p:spPr>
          <a:xfrm>
            <a:off x="4000500" y="4671695"/>
            <a:ext cx="537845" cy="518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3975100" y="4671695"/>
            <a:ext cx="549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68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68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7" name="矩形 46"/>
          <p:cNvSpPr/>
          <p:nvPr>
            <p:custDataLst>
              <p:tags r:id="rId10"/>
            </p:custDataLst>
          </p:nvPr>
        </p:nvSpPr>
        <p:spPr>
          <a:xfrm>
            <a:off x="7657465" y="5193665"/>
            <a:ext cx="537845" cy="518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7632065" y="5193665"/>
            <a:ext cx="549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68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681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6057265" y="4709795"/>
            <a:ext cx="5492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10180955" y="4836795"/>
            <a:ext cx="5492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</a:p>
        </p:txBody>
      </p:sp>
      <p:grpSp>
        <p:nvGrpSpPr>
          <p:cNvPr id="42" name="组合 41"/>
          <p:cNvGrpSpPr/>
          <p:nvPr>
            <p:custDataLst>
              <p:tags r:id="rId14"/>
            </p:custDataLst>
          </p:nvPr>
        </p:nvGrpSpPr>
        <p:grpSpPr>
          <a:xfrm>
            <a:off x="4759960" y="1240155"/>
            <a:ext cx="697230" cy="1504315"/>
            <a:chOff x="7496" y="1953"/>
            <a:chExt cx="1098" cy="2369"/>
          </a:xfrm>
        </p:grpSpPr>
        <p:cxnSp>
          <p:nvCxnSpPr>
            <p:cNvPr id="14" name="直接连接符 13"/>
            <p:cNvCxnSpPr/>
            <p:nvPr>
              <p:custDataLst>
                <p:tags r:id="rId37"/>
              </p:custDataLst>
            </p:nvPr>
          </p:nvCxnSpPr>
          <p:spPr>
            <a:xfrm flipH="1" flipV="1">
              <a:off x="7672" y="1953"/>
              <a:ext cx="0" cy="1967"/>
            </a:xfrm>
            <a:prstGeom prst="line">
              <a:avLst/>
            </a:prstGeom>
            <a:ln w="57150">
              <a:solidFill>
                <a:srgbClr val="FF590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>
              <p:custDataLst>
                <p:tags r:id="rId38"/>
              </p:custDataLst>
            </p:nvPr>
          </p:nvGrpSpPr>
          <p:grpSpPr>
            <a:xfrm>
              <a:off x="7647" y="3880"/>
              <a:ext cx="516" cy="443"/>
              <a:chOff x="4586" y="4833"/>
              <a:chExt cx="516" cy="443"/>
            </a:xfrm>
          </p:grpSpPr>
          <p:cxnSp>
            <p:nvCxnSpPr>
              <p:cNvPr id="18" name="直接连接符 17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5064" y="4833"/>
                <a:ext cx="0" cy="418"/>
              </a:xfrm>
              <a:prstGeom prst="line">
                <a:avLst/>
              </a:prstGeom>
              <a:ln w="57150">
                <a:solidFill>
                  <a:srgbClr val="FF59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4586" y="5276"/>
                <a:ext cx="516" cy="0"/>
              </a:xfrm>
              <a:prstGeom prst="line">
                <a:avLst/>
              </a:prstGeom>
              <a:ln w="57150">
                <a:solidFill>
                  <a:srgbClr val="FF59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文本框 20"/>
            <p:cNvSpPr txBox="1"/>
            <p:nvPr>
              <p:custDataLst>
                <p:tags r:id="rId39"/>
              </p:custDataLst>
            </p:nvPr>
          </p:nvSpPr>
          <p:spPr>
            <a:xfrm>
              <a:off x="7496" y="3068"/>
              <a:ext cx="109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68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solidFill>
                    <a:srgbClr val="FF68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1" name="直接箭头连接符 10"/>
            <p:cNvCxnSpPr/>
            <p:nvPr>
              <p:custDataLst>
                <p:tags r:id="rId40"/>
              </p:custDataLst>
            </p:nvPr>
          </p:nvCxnSpPr>
          <p:spPr>
            <a:xfrm flipH="1">
              <a:off x="7629" y="3888"/>
              <a:ext cx="833" cy="0"/>
            </a:xfrm>
            <a:prstGeom prst="straightConnector1">
              <a:avLst/>
            </a:prstGeom>
            <a:ln w="38100">
              <a:solidFill>
                <a:srgbClr val="FF69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>
            <p:custDataLst>
              <p:tags r:id="rId15"/>
            </p:custDataLst>
          </p:nvPr>
        </p:nvGrpSpPr>
        <p:grpSpPr>
          <a:xfrm>
            <a:off x="5316220" y="1230630"/>
            <a:ext cx="697230" cy="1513840"/>
            <a:chOff x="8372" y="1938"/>
            <a:chExt cx="1098" cy="2384"/>
          </a:xfrm>
        </p:grpSpPr>
        <p:cxnSp>
          <p:nvCxnSpPr>
            <p:cNvPr id="15" name="直接连接符 14"/>
            <p:cNvCxnSpPr/>
            <p:nvPr>
              <p:custDataLst>
                <p:tags r:id="rId31"/>
              </p:custDataLst>
            </p:nvPr>
          </p:nvCxnSpPr>
          <p:spPr>
            <a:xfrm flipH="1">
              <a:off x="8878" y="3880"/>
              <a:ext cx="0" cy="4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>
              <p:custDataLst>
                <p:tags r:id="rId32"/>
              </p:custDataLst>
            </p:nvPr>
          </p:nvGrpSpPr>
          <p:grpSpPr>
            <a:xfrm>
              <a:off x="8372" y="1938"/>
              <a:ext cx="1098" cy="2385"/>
              <a:chOff x="8372" y="1938"/>
              <a:chExt cx="1098" cy="2385"/>
            </a:xfrm>
          </p:grpSpPr>
          <p:cxnSp>
            <p:nvCxnSpPr>
              <p:cNvPr id="10" name="直接连接符 9"/>
              <p:cNvCxnSpPr/>
              <p:nvPr>
                <p:custDataLst>
                  <p:tags r:id="rId33"/>
                </p:custDataLst>
              </p:nvPr>
            </p:nvCxnSpPr>
            <p:spPr>
              <a:xfrm flipH="1" flipV="1">
                <a:off x="9320" y="1938"/>
                <a:ext cx="0" cy="1967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8853" y="4323"/>
                <a:ext cx="51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372" y="3033"/>
                <a:ext cx="109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cxnSp>
            <p:nvCxnSpPr>
              <p:cNvPr id="12" name="直接箭头连接符 11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8487" y="3876"/>
                <a:ext cx="833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组合 49"/>
          <p:cNvGrpSpPr/>
          <p:nvPr>
            <p:custDataLst>
              <p:tags r:id="rId16"/>
            </p:custDataLst>
          </p:nvPr>
        </p:nvGrpSpPr>
        <p:grpSpPr>
          <a:xfrm>
            <a:off x="8278495" y="1240155"/>
            <a:ext cx="697230" cy="1504315"/>
            <a:chOff x="13037" y="1953"/>
            <a:chExt cx="1098" cy="2369"/>
          </a:xfrm>
        </p:grpSpPr>
        <p:cxnSp>
          <p:nvCxnSpPr>
            <p:cNvPr id="25" name="直接连接符 24"/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13115" y="1953"/>
              <a:ext cx="0" cy="1967"/>
            </a:xfrm>
            <a:prstGeom prst="line">
              <a:avLst/>
            </a:prstGeom>
            <a:ln w="57150">
              <a:solidFill>
                <a:srgbClr val="FF590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>
              <p:custDataLst>
                <p:tags r:id="rId26"/>
              </p:custDataLst>
            </p:nvPr>
          </p:nvGrpSpPr>
          <p:grpSpPr>
            <a:xfrm>
              <a:off x="13115" y="3880"/>
              <a:ext cx="516" cy="443"/>
              <a:chOff x="4586" y="4833"/>
              <a:chExt cx="516" cy="443"/>
            </a:xfrm>
          </p:grpSpPr>
          <p:cxnSp>
            <p:nvCxnSpPr>
              <p:cNvPr id="31" name="直接连接符 30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5064" y="4833"/>
                <a:ext cx="0" cy="418"/>
              </a:xfrm>
              <a:prstGeom prst="line">
                <a:avLst/>
              </a:prstGeom>
              <a:ln w="57150">
                <a:solidFill>
                  <a:srgbClr val="FF59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4586" y="5276"/>
                <a:ext cx="516" cy="0"/>
              </a:xfrm>
              <a:prstGeom prst="line">
                <a:avLst/>
              </a:prstGeom>
              <a:ln w="57150">
                <a:solidFill>
                  <a:srgbClr val="FF59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/>
            <p:cNvSpPr txBox="1"/>
            <p:nvPr>
              <p:custDataLst>
                <p:tags r:id="rId27"/>
              </p:custDataLst>
            </p:nvPr>
          </p:nvSpPr>
          <p:spPr>
            <a:xfrm>
              <a:off x="13037" y="2998"/>
              <a:ext cx="109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rgbClr val="FF69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800" b="1" baseline="-25000">
                  <a:solidFill>
                    <a:srgbClr val="FF69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3" name="直接箭头连接符 12"/>
            <p:cNvCxnSpPr/>
            <p:nvPr>
              <p:custDataLst>
                <p:tags r:id="rId28"/>
              </p:custDataLst>
            </p:nvPr>
          </p:nvCxnSpPr>
          <p:spPr>
            <a:xfrm flipH="1">
              <a:off x="13164" y="3820"/>
              <a:ext cx="833" cy="0"/>
            </a:xfrm>
            <a:prstGeom prst="straightConnector1">
              <a:avLst/>
            </a:prstGeom>
            <a:ln w="38100">
              <a:solidFill>
                <a:srgbClr val="FF69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>
            <p:custDataLst>
              <p:tags r:id="rId17"/>
            </p:custDataLst>
          </p:nvPr>
        </p:nvGrpSpPr>
        <p:grpSpPr>
          <a:xfrm>
            <a:off x="8710295" y="1096010"/>
            <a:ext cx="782107" cy="1438150"/>
            <a:chOff x="13717" y="1726"/>
            <a:chExt cx="1232" cy="2265"/>
          </a:xfrm>
        </p:grpSpPr>
        <p:grpSp>
          <p:nvGrpSpPr>
            <p:cNvPr id="51" name="组合 50"/>
            <p:cNvGrpSpPr/>
            <p:nvPr>
              <p:custDataLst>
                <p:tags r:id="rId18"/>
              </p:custDataLst>
            </p:nvPr>
          </p:nvGrpSpPr>
          <p:grpSpPr>
            <a:xfrm>
              <a:off x="13717" y="1726"/>
              <a:ext cx="1232" cy="2265"/>
              <a:chOff x="13717" y="1726"/>
              <a:chExt cx="1232" cy="2265"/>
            </a:xfrm>
          </p:grpSpPr>
          <p:cxnSp>
            <p:nvCxnSpPr>
              <p:cNvPr id="26" name="直接连接符 25"/>
              <p:cNvCxnSpPr/>
              <p:nvPr>
                <p:custDataLst>
                  <p:tags r:id="rId20"/>
                </p:custDataLst>
              </p:nvPr>
            </p:nvCxnSpPr>
            <p:spPr>
              <a:xfrm flipH="1" flipV="1">
                <a:off x="13795" y="1726"/>
                <a:ext cx="1021" cy="1729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组合 26"/>
              <p:cNvGrpSpPr/>
              <p:nvPr>
                <p:custDataLst>
                  <p:tags r:id="rId21"/>
                </p:custDataLst>
              </p:nvPr>
            </p:nvGrpSpPr>
            <p:grpSpPr>
              <a:xfrm rot="19800000">
                <a:off x="14428" y="3504"/>
                <a:ext cx="521" cy="487"/>
                <a:chOff x="11755" y="4731"/>
                <a:chExt cx="521" cy="487"/>
              </a:xfrm>
            </p:grpSpPr>
            <p:cxnSp>
              <p:nvCxnSpPr>
                <p:cNvPr id="28" name="直接连接符 27"/>
                <p:cNvCxnSpPr/>
                <p:nvPr>
                  <p:custDataLst>
                    <p:tags r:id="rId23"/>
                  </p:custDataLst>
                </p:nvPr>
              </p:nvCxnSpPr>
              <p:spPr>
                <a:xfrm flipH="1">
                  <a:off x="11780" y="4731"/>
                  <a:ext cx="0" cy="418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11755" y="5174"/>
                  <a:ext cx="521" cy="4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文本框 35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3717" y="2710"/>
                <a:ext cx="109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cxnSp>
          <p:nvCxnSpPr>
            <p:cNvPr id="41" name="直接箭头连接符 40"/>
            <p:cNvCxnSpPr/>
            <p:nvPr>
              <p:custDataLst>
                <p:tags r:id="rId19"/>
              </p:custDataLst>
            </p:nvPr>
          </p:nvCxnSpPr>
          <p:spPr>
            <a:xfrm flipH="1">
              <a:off x="14004" y="3444"/>
              <a:ext cx="816" cy="37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理论分析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579485" y="5409177"/>
            <a:ext cx="353846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rgbClr val="033871"/>
                </a:solidFill>
                <a:latin typeface="微软雅黑" panose="020B0503020204020204" charset="-122"/>
                <a:ea typeface="微软雅黑"/>
              </a:defRPr>
            </a:lvl1pPr>
          </a:lstStyle>
          <a:p>
            <a:pPr algn="l"/>
            <a:r>
              <a:rPr lang="zh-CN" altLang="en-US" sz="2800" b="0">
                <a:solidFill>
                  <a:srgbClr val="0000FF"/>
                </a:solidFill>
                <a:latin typeface="Times New Roman" panose="02020603050405020304" pitchFamily="18" charset="0"/>
              </a:rPr>
              <a:t>动滑轮的本质：</a:t>
            </a:r>
            <a:endParaRPr lang="zh-CN" altLang="en-US" sz="2800" b="0">
              <a:solidFill>
                <a:srgbClr val="0000FF"/>
              </a:solidFill>
              <a:latin typeface="Times New Roman" panose="02020603050405020304" pitchFamily="18" charset="0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295525" y="5986145"/>
            <a:ext cx="89554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微软雅黑" panose="020B0503020204020204" charset="-122"/>
                <a:sym typeface="+mn-ea"/>
              </a:rPr>
              <a:t>相当于一个动力臂是阻力臂二倍的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微软雅黑" panose="020B0503020204020204" charset="-122"/>
                <a:sym typeface="+mn-ea"/>
              </a:rPr>
              <a:t>省力杠杆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30580" y="12966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思考</a:t>
            </a:r>
            <a:r>
              <a:rPr lang="en-US" alt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：支点是</a:t>
            </a:r>
            <a:r>
              <a:rPr lang="en-US" alt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i="1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2800" i="1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点还是</a:t>
            </a:r>
            <a:r>
              <a:rPr lang="en-US" alt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i="1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O</a:t>
            </a:r>
            <a:r>
              <a:rPr lang="en-US" altLang="zh-CN" sz="2800" i="1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点?</a:t>
            </a:r>
          </a:p>
        </p:txBody>
      </p:sp>
      <p:pic>
        <p:nvPicPr>
          <p:cNvPr id="61" name="图片 6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/>
          <a:srcRect r="54212"/>
          <a:stretch>
            <a:fillRect/>
          </a:stretch>
        </p:blipFill>
        <p:spPr>
          <a:xfrm>
            <a:off x="898525" y="1965325"/>
            <a:ext cx="2282825" cy="2701290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6"/>
            </p:custDataLst>
          </p:nvPr>
        </p:nvSpPr>
        <p:spPr>
          <a:xfrm>
            <a:off x="2110740" y="3109595"/>
            <a:ext cx="88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轮</a:t>
            </a:r>
          </a:p>
        </p:txBody>
      </p:sp>
      <p:grpSp>
        <p:nvGrpSpPr>
          <p:cNvPr id="108" name="组合 107"/>
          <p:cNvGrpSpPr/>
          <p:nvPr>
            <p:custDataLst>
              <p:tags r:id="rId7"/>
            </p:custDataLst>
          </p:nvPr>
        </p:nvGrpSpPr>
        <p:grpSpPr>
          <a:xfrm>
            <a:off x="5866765" y="1381760"/>
            <a:ext cx="6096000" cy="2799715"/>
            <a:chOff x="9239" y="2176"/>
            <a:chExt cx="9600" cy="4409"/>
          </a:xfrm>
        </p:grpSpPr>
        <p:sp>
          <p:nvSpPr>
            <p:cNvPr id="39939" name="文本框 3993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663" y="3179"/>
              <a:ext cx="4422" cy="17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6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∵ 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6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总</a:t>
              </a:r>
              <a:r>
                <a:rPr lang="en-US" altLang="zh-CN" sz="26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= 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6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物</a:t>
              </a:r>
              <a:r>
                <a:rPr lang="en-US" altLang="zh-CN" sz="26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+ 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6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轮</a:t>
              </a:r>
              <a:r>
                <a:rPr lang="en-US" altLang="zh-CN" sz="26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endParaRPr lang="zh-CN" altLang="en-US" sz="26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  G</a:t>
              </a:r>
              <a:r>
                <a:rPr lang="zh-CN" altLang="en-US" sz="26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总</a:t>
              </a:r>
              <a:r>
                <a:rPr lang="en-US" altLang="zh-CN" sz="26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· 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</a:t>
              </a:r>
              <a:r>
                <a:rPr lang="en-US" altLang="zh-CN" sz="26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= 2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</a:t>
              </a:r>
              <a:r>
                <a:rPr lang="en-US" altLang="zh-CN" sz="26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· </a:t>
              </a:r>
              <a:r>
                <a:rPr lang="en-US" altLang="zh-CN" sz="26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65" name="文本框 64"/>
            <p:cNvSpPr txBox="1"/>
            <p:nvPr>
              <p:custDataLst>
                <p:tags r:id="rId21"/>
              </p:custDataLst>
            </p:nvPr>
          </p:nvSpPr>
          <p:spPr>
            <a:xfrm>
              <a:off x="9239" y="2176"/>
              <a:ext cx="9600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solidFill>
                    <a:srgbClr val="FF0000"/>
                  </a:solidFill>
                  <a:latin typeface="+mn-ea"/>
                  <a:cs typeface="Times New Roman" panose="02020603050405020304" pitchFamily="18" charset="0"/>
                  <a:sym typeface="+mn-ea"/>
                </a:rPr>
                <a:t>若忽略绳重和摩擦因素</a:t>
              </a:r>
            </a:p>
          </p:txBody>
        </p:sp>
        <p:grpSp>
          <p:nvGrpSpPr>
            <p:cNvPr id="79" name="组合 78"/>
            <p:cNvGrpSpPr/>
            <p:nvPr>
              <p:custDataLst>
                <p:tags r:id="rId22"/>
              </p:custDataLst>
            </p:nvPr>
          </p:nvGrpSpPr>
          <p:grpSpPr>
            <a:xfrm>
              <a:off x="10663" y="5056"/>
              <a:ext cx="4832" cy="1529"/>
              <a:chOff x="10663" y="3822"/>
              <a:chExt cx="4832" cy="1529"/>
            </a:xfrm>
          </p:grpSpPr>
          <p:sp>
            <p:nvSpPr>
              <p:cNvPr id="72" name="文本框 39940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0663" y="4169"/>
                <a:ext cx="1725" cy="7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6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= </a:t>
                </a:r>
              </a:p>
            </p:txBody>
          </p:sp>
          <p:sp>
            <p:nvSpPr>
              <p:cNvPr id="73" name="文本框 39942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1923" y="3822"/>
                <a:ext cx="1534" cy="15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</a:t>
                </a:r>
                <a:r>
                  <a:rPr lang="zh-CN" altLang="en-US" sz="2600" baseline="-25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总</a:t>
                </a:r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zh-CN" sz="26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74" name="直接连接符 399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2203" y="4569"/>
                <a:ext cx="833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文本框 39945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142" y="4083"/>
                <a:ext cx="550" cy="82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6" name="矩形 39947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3786" y="3835"/>
                <a:ext cx="507" cy="14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6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</a:p>
              <a:p>
                <a:r>
                  <a:rPr lang="en-US" altLang="zh-CN" sz="2600" b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7" name="直接连接符 39948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3869" y="4582"/>
                <a:ext cx="365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矩形 39949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4181" y="4124"/>
                <a:ext cx="1314" cy="77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</a:t>
                </a:r>
                <a:r>
                  <a:rPr lang="zh-CN" altLang="en-US" sz="2600" baseline="-25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总</a:t>
                </a:r>
                <a:r>
                  <a:rPr lang="en-US" altLang="zh-CN" sz="2600" b="1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</p:txBody>
          </p:sp>
        </p:grpSp>
      </p:grpSp>
      <p:grpSp>
        <p:nvGrpSpPr>
          <p:cNvPr id="109" name="组合 108"/>
          <p:cNvGrpSpPr/>
          <p:nvPr>
            <p:custDataLst>
              <p:tags r:id="rId8"/>
            </p:custDataLst>
          </p:nvPr>
        </p:nvGrpSpPr>
        <p:grpSpPr>
          <a:xfrm>
            <a:off x="5866765" y="4110990"/>
            <a:ext cx="6096000" cy="1833880"/>
            <a:chOff x="9239" y="6474"/>
            <a:chExt cx="9600" cy="2888"/>
          </a:xfrm>
        </p:grpSpPr>
        <p:sp>
          <p:nvSpPr>
            <p:cNvPr id="66" name="文本框 65"/>
            <p:cNvSpPr txBox="1"/>
            <p:nvPr>
              <p:custDataLst>
                <p:tags r:id="rId17"/>
              </p:custDataLst>
            </p:nvPr>
          </p:nvSpPr>
          <p:spPr>
            <a:xfrm>
              <a:off x="9239" y="6474"/>
              <a:ext cx="9600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solidFill>
                    <a:srgbClr val="FF0000"/>
                  </a:solidFill>
                  <a:latin typeface="+mn-ea"/>
                  <a:cs typeface="Times New Roman" panose="02020603050405020304" pitchFamily="18" charset="0"/>
                  <a:sym typeface="+mn-ea"/>
                </a:rPr>
                <a:t>若考虑绳重和摩擦因素</a:t>
              </a:r>
            </a:p>
          </p:txBody>
        </p:sp>
        <p:sp>
          <p:nvSpPr>
            <p:cNvPr id="88" name="文本框 87"/>
            <p:cNvSpPr txBox="1"/>
            <p:nvPr>
              <p:custDataLst>
                <p:tags r:id="rId18"/>
              </p:custDataLst>
            </p:nvPr>
          </p:nvSpPr>
          <p:spPr>
            <a:xfrm>
              <a:off x="10663" y="7539"/>
              <a:ext cx="46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∵</a:t>
              </a:r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总</a:t>
              </a:r>
              <a:r>
                <a:rPr lang="en-US" altLang="zh-CN" sz="28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&gt; </a:t>
              </a:r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物</a:t>
              </a:r>
              <a:r>
                <a:rPr lang="en-US" altLang="zh-CN" sz="28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+ </a:t>
              </a:r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轮</a:t>
              </a:r>
              <a:endPara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97" name="文本框 96"/>
            <p:cNvSpPr txBox="1"/>
            <p:nvPr>
              <p:custDataLst>
                <p:tags r:id="rId19"/>
              </p:custDataLst>
            </p:nvPr>
          </p:nvSpPr>
          <p:spPr>
            <a:xfrm>
              <a:off x="10663" y="8540"/>
              <a:ext cx="467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∴</a:t>
              </a:r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F &gt; </a:t>
              </a:r>
              <a:r>
                <a:rPr lang="en-US" altLang="zh-CN" sz="2800" b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1/2 </a:t>
              </a:r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总</a:t>
              </a:r>
              <a:endParaRPr lang="zh-CN" altLang="en-US" sz="2800" b="1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68" name="矩形 67"/>
          <p:cNvSpPr/>
          <p:nvPr>
            <p:custDataLst>
              <p:tags r:id="rId9"/>
            </p:custDataLst>
          </p:nvPr>
        </p:nvSpPr>
        <p:spPr>
          <a:xfrm>
            <a:off x="1951355" y="4055110"/>
            <a:ext cx="459105" cy="457835"/>
          </a:xfrm>
          <a:prstGeom prst="rect">
            <a:avLst/>
          </a:prstGeom>
          <a:solidFill>
            <a:srgbClr val="CA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>
            <p:custDataLst>
              <p:tags r:id="rId10"/>
            </p:custDataLst>
          </p:nvPr>
        </p:nvSpPr>
        <p:spPr>
          <a:xfrm>
            <a:off x="1768475" y="3970020"/>
            <a:ext cx="88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物</a:t>
            </a:r>
          </a:p>
        </p:txBody>
      </p:sp>
      <p:grpSp>
        <p:nvGrpSpPr>
          <p:cNvPr id="122" name="组合 121"/>
          <p:cNvGrpSpPr/>
          <p:nvPr>
            <p:custDataLst>
              <p:tags r:id="rId11"/>
            </p:custDataLst>
          </p:nvPr>
        </p:nvGrpSpPr>
        <p:grpSpPr>
          <a:xfrm>
            <a:off x="1387475" y="1965325"/>
            <a:ext cx="4171315" cy="3169920"/>
            <a:chOff x="2185" y="3095"/>
            <a:chExt cx="6569" cy="4992"/>
          </a:xfrm>
        </p:grpSpPr>
        <p:sp>
          <p:nvSpPr>
            <p:cNvPr id="71" name="矩形 70"/>
            <p:cNvSpPr/>
            <p:nvPr>
              <p:custDataLst>
                <p:tags r:id="rId12"/>
              </p:custDataLst>
            </p:nvPr>
          </p:nvSpPr>
          <p:spPr>
            <a:xfrm>
              <a:off x="6444" y="6252"/>
              <a:ext cx="832" cy="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4" name="图片 113" descr="图片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1"/>
            <a:srcRect l="45788" r="1775"/>
            <a:stretch>
              <a:fillRect/>
            </a:stretch>
          </p:blipFill>
          <p:spPr>
            <a:xfrm>
              <a:off x="4718" y="3095"/>
              <a:ext cx="4036" cy="4171"/>
            </a:xfrm>
            <a:prstGeom prst="rect">
              <a:avLst/>
            </a:prstGeom>
          </p:spPr>
        </p:pic>
        <p:sp>
          <p:nvSpPr>
            <p:cNvPr id="116" name="矩形 115"/>
            <p:cNvSpPr/>
            <p:nvPr>
              <p:custDataLst>
                <p:tags r:id="rId14"/>
              </p:custDataLst>
            </p:nvPr>
          </p:nvSpPr>
          <p:spPr>
            <a:xfrm>
              <a:off x="6260" y="6214"/>
              <a:ext cx="1023" cy="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>
              <p:custDataLst>
                <p:tags r:id="rId15"/>
              </p:custDataLst>
            </p:nvPr>
          </p:nvSpPr>
          <p:spPr>
            <a:xfrm>
              <a:off x="6276" y="6174"/>
              <a:ext cx="13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总</a:t>
              </a:r>
            </a:p>
          </p:txBody>
        </p:sp>
        <p:sp>
          <p:nvSpPr>
            <p:cNvPr id="120" name="矩形 3995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85" y="7265"/>
              <a:ext cx="5485" cy="8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杠杆的支点在 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O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点处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理论分析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30580" y="11131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思考</a:t>
            </a:r>
            <a:r>
              <a:rPr lang="en-US" alt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：</a:t>
            </a:r>
            <a:r>
              <a:rPr 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使用动滑轮一定能够省力吗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?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898525" y="1857375"/>
            <a:ext cx="2282190" cy="2701290"/>
            <a:chOff x="1415" y="3537"/>
            <a:chExt cx="3594" cy="4254"/>
          </a:xfrm>
        </p:grpSpPr>
        <p:pic>
          <p:nvPicPr>
            <p:cNvPr id="61" name="图片 60" descr="图片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/>
            <a:srcRect r="54212"/>
            <a:stretch>
              <a:fillRect/>
            </a:stretch>
          </p:blipFill>
          <p:spPr>
            <a:xfrm>
              <a:off x="1415" y="3537"/>
              <a:ext cx="3595" cy="4254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>
              <p:custDataLst>
                <p:tags r:id="rId12"/>
              </p:custDataLst>
            </p:nvPr>
          </p:nvSpPr>
          <p:spPr>
            <a:xfrm>
              <a:off x="3324" y="5339"/>
              <a:ext cx="13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轮</a:t>
              </a:r>
            </a:p>
          </p:txBody>
        </p:sp>
        <p:sp>
          <p:nvSpPr>
            <p:cNvPr id="68" name="矩形 67"/>
            <p:cNvSpPr/>
            <p:nvPr>
              <p:custDataLst>
                <p:tags r:id="rId13"/>
              </p:custDataLst>
            </p:nvPr>
          </p:nvSpPr>
          <p:spPr>
            <a:xfrm>
              <a:off x="3073" y="6828"/>
              <a:ext cx="723" cy="721"/>
            </a:xfrm>
            <a:prstGeom prst="rect">
              <a:avLst/>
            </a:prstGeom>
            <a:solidFill>
              <a:srgbClr val="CA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>
              <p:custDataLst>
                <p:tags r:id="rId14"/>
              </p:custDataLst>
            </p:nvPr>
          </p:nvSpPr>
          <p:spPr>
            <a:xfrm>
              <a:off x="2785" y="6694"/>
              <a:ext cx="13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</a:t>
              </a:r>
              <a:r>
                <a:rPr lang="zh-CN" altLang="en-US" sz="2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物</a:t>
              </a: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931920" y="1960245"/>
            <a:ext cx="81292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不考虑绳重和摩擦，使用动滑轮匀速向上提升重物时，求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的大小？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931920" y="3054985"/>
            <a:ext cx="8129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情境一：动滑轮质量为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50g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，物体质量为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250g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931920" y="4766310"/>
            <a:ext cx="8129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情境二：动滑轮质量为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450g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，物体质量为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50g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15510" y="-43180"/>
            <a:ext cx="7358380" cy="29559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715510" y="3018790"/>
            <a:ext cx="7261860" cy="261175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175385" y="5904865"/>
            <a:ext cx="10661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结论：使用动滑轮可以省力，但不一定省力（具体情况，具体分析）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11569700" y="10858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课堂练习</a:t>
            </a:r>
          </a:p>
        </p:txBody>
      </p:sp>
      <p:sp>
        <p:nvSpPr>
          <p:cNvPr id="3" name="TextBox 1"/>
          <p:cNvSpPr txBox="1"/>
          <p:nvPr>
            <p:custDataLst>
              <p:tags r:id="rId2"/>
            </p:custDataLst>
          </p:nvPr>
        </p:nvSpPr>
        <p:spPr>
          <a:xfrm>
            <a:off x="923925" y="1140460"/>
            <a:ext cx="9863455" cy="47790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：定滑轮左端绳子下端挂着相同的重物，若在定滑轮右端的绳子自由端分别沿三个方向用力（如图所示），力的大小分别为：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，则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）。                               </a:t>
            </a:r>
          </a:p>
          <a:p>
            <a:pPr algn="just">
              <a:lnSpc>
                <a:spcPct val="14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最大</a:t>
            </a:r>
          </a:p>
          <a:p>
            <a:pPr algn="just">
              <a:lnSpc>
                <a:spcPct val="14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B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最大</a:t>
            </a:r>
          </a:p>
          <a:p>
            <a:pPr algn="just">
              <a:lnSpc>
                <a:spcPct val="14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最大</a:t>
            </a:r>
          </a:p>
          <a:p>
            <a:pPr algn="just">
              <a:lnSpc>
                <a:spcPct val="14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D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．三个力一样大 </a:t>
            </a:r>
          </a:p>
        </p:txBody>
      </p:sp>
      <p:grpSp>
        <p:nvGrpSpPr>
          <p:cNvPr id="4" name="Group 43"/>
          <p:cNvGrpSpPr/>
          <p:nvPr>
            <p:custDataLst>
              <p:tags r:id="rId3"/>
            </p:custDataLst>
          </p:nvPr>
        </p:nvGrpSpPr>
        <p:grpSpPr>
          <a:xfrm>
            <a:off x="8398510" y="2835275"/>
            <a:ext cx="2338388" cy="2501900"/>
            <a:chOff x="3878" y="2478"/>
            <a:chExt cx="1252" cy="1315"/>
          </a:xfrm>
        </p:grpSpPr>
        <p:sp>
          <p:nvSpPr>
            <p:cNvPr id="5" name="Text Box 39"/>
            <p:cNvSpPr txBox="1"/>
            <p:nvPr>
              <p:custDataLst>
                <p:tags r:id="rId5"/>
              </p:custDataLst>
            </p:nvPr>
          </p:nvSpPr>
          <p:spPr>
            <a:xfrm>
              <a:off x="4620" y="3049"/>
              <a:ext cx="382" cy="317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pPr algn="just"/>
              <a:r>
                <a:rPr lang="en-US" altLang="zh-CN" sz="24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400" b="1" baseline="-25000">
                  <a:latin typeface="Times New Roman" panose="02020603050405020304" pitchFamily="18" charset="0"/>
                </a:rPr>
                <a:t>2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  <p:grpSp>
          <p:nvGrpSpPr>
            <p:cNvPr id="14" name="Group 16"/>
            <p:cNvGrpSpPr/>
            <p:nvPr>
              <p:custDataLst>
                <p:tags r:id="rId6"/>
              </p:custDataLst>
            </p:nvPr>
          </p:nvGrpSpPr>
          <p:grpSpPr>
            <a:xfrm>
              <a:off x="4058" y="2508"/>
              <a:ext cx="370" cy="676"/>
              <a:chOff x="4140" y="5850"/>
              <a:chExt cx="540" cy="1056"/>
            </a:xfrm>
          </p:grpSpPr>
          <p:sp>
            <p:nvSpPr>
              <p:cNvPr id="29" name="Oval 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4140" y="6120"/>
                <a:ext cx="540" cy="528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Rectangle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4350" y="6015"/>
                <a:ext cx="120" cy="72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19"/>
              <p:cNvSpPr/>
              <p:nvPr>
                <p:custDataLst>
                  <p:tags r:id="rId26"/>
                </p:custDataLst>
              </p:nvPr>
            </p:nvSpPr>
            <p:spPr>
              <a:xfrm>
                <a:off x="4396" y="6360"/>
                <a:ext cx="44" cy="45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0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4360" y="6735"/>
                <a:ext cx="94" cy="171"/>
              </a:xfrm>
              <a:custGeom>
                <a:avLst/>
                <a:gdLst>
                  <a:gd name="txL" fmla="*/ 0 w 125"/>
                  <a:gd name="txT" fmla="*/ 0 h 290"/>
                  <a:gd name="txR" fmla="*/ 125 w 125"/>
                  <a:gd name="txB" fmla="*/ 290 h 290"/>
                </a:gdLst>
                <a:ahLst/>
                <a:cxnLst>
                  <a:cxn ang="0">
                    <a:pos x="29" y="0"/>
                  </a:cxn>
                  <a:cxn ang="0">
                    <a:pos x="29" y="47"/>
                  </a:cxn>
                  <a:cxn ang="0">
                    <a:pos x="3" y="78"/>
                  </a:cxn>
                  <a:cxn ang="0">
                    <a:pos x="46" y="99"/>
                  </a:cxn>
                  <a:cxn ang="0">
                    <a:pos x="71" y="68"/>
                  </a:cxn>
                </a:cxnLst>
                <a:rect l="txL" t="txT" r="txR" b="txB"/>
                <a:pathLst>
                  <a:path w="125" h="290">
                    <a:moveTo>
                      <a:pt x="51" y="0"/>
                    </a:moveTo>
                    <a:cubicBezTo>
                      <a:pt x="55" y="49"/>
                      <a:pt x="59" y="98"/>
                      <a:pt x="51" y="135"/>
                    </a:cubicBezTo>
                    <a:cubicBezTo>
                      <a:pt x="43" y="172"/>
                      <a:pt x="0" y="200"/>
                      <a:pt x="5" y="225"/>
                    </a:cubicBezTo>
                    <a:cubicBezTo>
                      <a:pt x="10" y="250"/>
                      <a:pt x="61" y="290"/>
                      <a:pt x="81" y="285"/>
                    </a:cubicBezTo>
                    <a:cubicBezTo>
                      <a:pt x="101" y="280"/>
                      <a:pt x="118" y="215"/>
                      <a:pt x="125" y="195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 21"/>
              <p:cNvSpPr/>
              <p:nvPr>
                <p:custDataLst>
                  <p:tags r:id="rId28"/>
                </p:custDataLst>
              </p:nvPr>
            </p:nvSpPr>
            <p:spPr>
              <a:xfrm flipV="1">
                <a:off x="4374" y="5850"/>
                <a:ext cx="94" cy="171"/>
              </a:xfrm>
              <a:custGeom>
                <a:avLst/>
                <a:gdLst>
                  <a:gd name="txL" fmla="*/ 0 w 125"/>
                  <a:gd name="txT" fmla="*/ 0 h 290"/>
                  <a:gd name="txR" fmla="*/ 125 w 125"/>
                  <a:gd name="txB" fmla="*/ 290 h 290"/>
                </a:gdLst>
                <a:ahLst/>
                <a:cxnLst>
                  <a:cxn ang="0">
                    <a:pos x="29" y="0"/>
                  </a:cxn>
                  <a:cxn ang="0">
                    <a:pos x="29" y="47"/>
                  </a:cxn>
                  <a:cxn ang="0">
                    <a:pos x="3" y="78"/>
                  </a:cxn>
                  <a:cxn ang="0">
                    <a:pos x="46" y="99"/>
                  </a:cxn>
                  <a:cxn ang="0">
                    <a:pos x="71" y="68"/>
                  </a:cxn>
                </a:cxnLst>
                <a:rect l="txL" t="txT" r="txR" b="txB"/>
                <a:pathLst>
                  <a:path w="125" h="290">
                    <a:moveTo>
                      <a:pt x="51" y="0"/>
                    </a:moveTo>
                    <a:cubicBezTo>
                      <a:pt x="55" y="49"/>
                      <a:pt x="59" y="98"/>
                      <a:pt x="51" y="135"/>
                    </a:cubicBezTo>
                    <a:cubicBezTo>
                      <a:pt x="43" y="172"/>
                      <a:pt x="0" y="200"/>
                      <a:pt x="5" y="225"/>
                    </a:cubicBezTo>
                    <a:cubicBezTo>
                      <a:pt x="10" y="250"/>
                      <a:pt x="61" y="290"/>
                      <a:pt x="81" y="285"/>
                    </a:cubicBezTo>
                    <a:cubicBezTo>
                      <a:pt x="101" y="280"/>
                      <a:pt x="118" y="215"/>
                      <a:pt x="125" y="195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Line 23"/>
            <p:cNvSpPr/>
            <p:nvPr>
              <p:custDataLst>
                <p:tags r:id="rId7"/>
              </p:custDataLst>
            </p:nvPr>
          </p:nvSpPr>
          <p:spPr>
            <a:xfrm flipV="1">
              <a:off x="3878" y="2535"/>
              <a:ext cx="670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Line 24"/>
            <p:cNvSpPr/>
            <p:nvPr>
              <p:custDataLst>
                <p:tags r:id="rId8"/>
              </p:custDataLst>
            </p:nvPr>
          </p:nvSpPr>
          <p:spPr>
            <a:xfrm flipH="1" flipV="1">
              <a:off x="3961" y="2478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Line 25"/>
            <p:cNvSpPr/>
            <p:nvPr>
              <p:custDataLst>
                <p:tags r:id="rId9"/>
              </p:custDataLst>
            </p:nvPr>
          </p:nvSpPr>
          <p:spPr>
            <a:xfrm flipH="1" flipV="1">
              <a:off x="4040" y="2479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8" name="Line 26"/>
            <p:cNvSpPr/>
            <p:nvPr>
              <p:custDataLst>
                <p:tags r:id="rId10"/>
              </p:custDataLst>
            </p:nvPr>
          </p:nvSpPr>
          <p:spPr>
            <a:xfrm flipH="1" flipV="1">
              <a:off x="4120" y="2480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Line 27"/>
            <p:cNvSpPr/>
            <p:nvPr>
              <p:custDataLst>
                <p:tags r:id="rId11"/>
              </p:custDataLst>
            </p:nvPr>
          </p:nvSpPr>
          <p:spPr>
            <a:xfrm flipH="1" flipV="1">
              <a:off x="4200" y="2484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Line 28"/>
            <p:cNvSpPr/>
            <p:nvPr>
              <p:custDataLst>
                <p:tags r:id="rId12"/>
              </p:custDataLst>
            </p:nvPr>
          </p:nvSpPr>
          <p:spPr>
            <a:xfrm flipH="1" flipV="1">
              <a:off x="4279" y="2484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Line 29"/>
            <p:cNvSpPr/>
            <p:nvPr>
              <p:custDataLst>
                <p:tags r:id="rId13"/>
              </p:custDataLst>
            </p:nvPr>
          </p:nvSpPr>
          <p:spPr>
            <a:xfrm flipH="1" flipV="1">
              <a:off x="3881" y="2483"/>
              <a:ext cx="91" cy="48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2" name="Line 30"/>
            <p:cNvSpPr/>
            <p:nvPr>
              <p:custDataLst>
                <p:tags r:id="rId14"/>
              </p:custDataLst>
            </p:nvPr>
          </p:nvSpPr>
          <p:spPr>
            <a:xfrm flipH="1" flipV="1">
              <a:off x="4438" y="2484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Line 31"/>
            <p:cNvSpPr/>
            <p:nvPr>
              <p:custDataLst>
                <p:tags r:id="rId15"/>
              </p:custDataLst>
            </p:nvPr>
          </p:nvSpPr>
          <p:spPr>
            <a:xfrm flipH="1" flipV="1">
              <a:off x="4359" y="2484"/>
              <a:ext cx="91" cy="4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" name="Line 32"/>
            <p:cNvSpPr/>
            <p:nvPr>
              <p:custDataLst>
                <p:tags r:id="rId16"/>
              </p:custDataLst>
            </p:nvPr>
          </p:nvSpPr>
          <p:spPr>
            <a:xfrm flipH="1">
              <a:off x="4248" y="2519"/>
              <a:ext cx="0" cy="2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Rectangle 33"/>
            <p:cNvSpPr/>
            <p:nvPr>
              <p:custDataLst>
                <p:tags r:id="rId17"/>
              </p:custDataLst>
            </p:nvPr>
          </p:nvSpPr>
          <p:spPr>
            <a:xfrm>
              <a:off x="3937" y="3515"/>
              <a:ext cx="242" cy="27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6" name="Line 34"/>
            <p:cNvSpPr/>
            <p:nvPr>
              <p:custDataLst>
                <p:tags r:id="rId18"/>
              </p:custDataLst>
            </p:nvPr>
          </p:nvSpPr>
          <p:spPr>
            <a:xfrm flipH="1">
              <a:off x="4056" y="2843"/>
              <a:ext cx="0" cy="67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Line 35"/>
            <p:cNvSpPr/>
            <p:nvPr>
              <p:custDataLst>
                <p:tags r:id="rId19"/>
              </p:custDataLst>
            </p:nvPr>
          </p:nvSpPr>
          <p:spPr>
            <a:xfrm>
              <a:off x="4394" y="2748"/>
              <a:ext cx="292" cy="37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Line 36"/>
            <p:cNvSpPr/>
            <p:nvPr>
              <p:custDataLst>
                <p:tags r:id="rId20"/>
              </p:custDataLst>
            </p:nvPr>
          </p:nvSpPr>
          <p:spPr>
            <a:xfrm flipH="1">
              <a:off x="4431" y="2847"/>
              <a:ext cx="0" cy="38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4" name="Line 37"/>
            <p:cNvSpPr/>
            <p:nvPr>
              <p:custDataLst>
                <p:tags r:id="rId21"/>
              </p:custDataLst>
            </p:nvPr>
          </p:nvSpPr>
          <p:spPr>
            <a:xfrm>
              <a:off x="4311" y="2687"/>
              <a:ext cx="426" cy="10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5" name="Text Box 38"/>
            <p:cNvSpPr txBox="1"/>
            <p:nvPr>
              <p:custDataLst>
                <p:tags r:id="rId22"/>
              </p:custDataLst>
            </p:nvPr>
          </p:nvSpPr>
          <p:spPr>
            <a:xfrm>
              <a:off x="4747" y="2732"/>
              <a:ext cx="383" cy="317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pPr algn="just"/>
              <a:r>
                <a:rPr lang="en-US" altLang="zh-CN" sz="24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400" b="1" baseline="-25000">
                  <a:latin typeface="Times New Roman" panose="02020603050405020304" pitchFamily="18" charset="0"/>
                </a:rPr>
                <a:t>1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  <p:sp>
          <p:nvSpPr>
            <p:cNvPr id="36" name="Text Box 40"/>
            <p:cNvSpPr txBox="1"/>
            <p:nvPr>
              <p:custDataLst>
                <p:tags r:id="rId23"/>
              </p:custDataLst>
            </p:nvPr>
          </p:nvSpPr>
          <p:spPr>
            <a:xfrm>
              <a:off x="4364" y="3260"/>
              <a:ext cx="383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pPr algn="just"/>
              <a:r>
                <a:rPr lang="en-US" altLang="zh-CN" sz="24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400" b="1" baseline="-25000">
                  <a:latin typeface="Times New Roman" panose="02020603050405020304" pitchFamily="18" charset="0"/>
                </a:rPr>
                <a:t>3</a:t>
              </a:r>
              <a:endParaRPr lang="en-US" altLang="zh-CN" sz="2400" b="1">
                <a:latin typeface="Arial" panose="020B0604020202020204" pitchFamily="34" charset="0"/>
              </a:endParaRPr>
            </a:p>
          </p:txBody>
        </p:sp>
      </p:grpSp>
      <p:sp>
        <p:nvSpPr>
          <p:cNvPr id="37" name="TextBox 7"/>
          <p:cNvSpPr txBox="1"/>
          <p:nvPr>
            <p:custDataLst>
              <p:tags r:id="rId4"/>
            </p:custDataLst>
          </p:nvPr>
        </p:nvSpPr>
        <p:spPr>
          <a:xfrm>
            <a:off x="6066052" y="2390930"/>
            <a:ext cx="815975" cy="6343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课堂练习</a:t>
            </a:r>
          </a:p>
        </p:txBody>
      </p:sp>
      <p:sp>
        <p:nvSpPr>
          <p:cNvPr id="6" name="TextBox 1"/>
          <p:cNvSpPr txBox="1"/>
          <p:nvPr>
            <p:custDataLst>
              <p:tags r:id="rId2"/>
            </p:custDataLst>
          </p:nvPr>
        </p:nvSpPr>
        <p:spPr>
          <a:xfrm>
            <a:off x="845820" y="1055837"/>
            <a:ext cx="10500360" cy="294958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：用滑轮按图甲、乙、丙所示三种不同方式，拉着同一物体在水平面上做匀速直线运动，拉力分别是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，则（    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）</a:t>
            </a: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A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　 	          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　    </a:t>
            </a: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C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　	           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．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&gt;F</a:t>
            </a:r>
            <a:r>
              <a:rPr lang="en-US" altLang="zh-CN" sz="2800" i="1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	</a:t>
            </a:r>
          </a:p>
        </p:txBody>
      </p: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10030778" y="1824441"/>
            <a:ext cx="765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D</a:t>
            </a: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1842770" y="4205805"/>
            <a:ext cx="8190230" cy="1400175"/>
            <a:chOff x="3435" y="7659"/>
            <a:chExt cx="12898" cy="2205"/>
          </a:xfrm>
        </p:grpSpPr>
        <p:grpSp>
          <p:nvGrpSpPr>
            <p:cNvPr id="9" name="Group 82"/>
            <p:cNvGrpSpPr/>
            <p:nvPr>
              <p:custDataLst>
                <p:tags r:id="rId5"/>
              </p:custDataLst>
            </p:nvPr>
          </p:nvGrpSpPr>
          <p:grpSpPr>
            <a:xfrm>
              <a:off x="11939" y="7659"/>
              <a:ext cx="4395" cy="2125"/>
              <a:chOff x="3702" y="3067"/>
              <a:chExt cx="1758" cy="850"/>
            </a:xfrm>
          </p:grpSpPr>
          <p:sp>
            <p:nvSpPr>
              <p:cNvPr id="45" name="Rectangle 83"/>
              <p:cNvSpPr/>
              <p:nvPr>
                <p:custDataLst>
                  <p:tags r:id="rId43"/>
                </p:custDataLst>
              </p:nvPr>
            </p:nvSpPr>
            <p:spPr>
              <a:xfrm flipH="1">
                <a:off x="4581" y="3719"/>
                <a:ext cx="160" cy="198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just"/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丙</a:t>
                </a:r>
              </a:p>
            </p:txBody>
          </p:sp>
          <p:grpSp>
            <p:nvGrpSpPr>
              <p:cNvPr id="46" name="Group 79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3702" y="3067"/>
                <a:ext cx="1758" cy="580"/>
                <a:chOff x="3702" y="3067"/>
                <a:chExt cx="1758" cy="580"/>
              </a:xfrm>
            </p:grpSpPr>
            <p:grpSp>
              <p:nvGrpSpPr>
                <p:cNvPr id="47" name="Group 66"/>
                <p:cNvGrpSpPr/>
                <p:nvPr>
                  <p:custDataLst>
                    <p:tags r:id="rId45"/>
                  </p:custDataLst>
                </p:nvPr>
              </p:nvGrpSpPr>
              <p:grpSpPr>
                <a:xfrm flipH="1">
                  <a:off x="3959" y="3093"/>
                  <a:ext cx="1501" cy="554"/>
                  <a:chOff x="5640" y="4890"/>
                  <a:chExt cx="2296" cy="900"/>
                </a:xfrm>
              </p:grpSpPr>
              <p:grpSp>
                <p:nvGrpSpPr>
                  <p:cNvPr id="58" name="Group 67"/>
                  <p:cNvGrpSpPr/>
                  <p:nvPr>
                    <p:custDataLst>
                      <p:tags r:id="rId56"/>
                    </p:custDataLst>
                  </p:nvPr>
                </p:nvGrpSpPr>
                <p:grpSpPr>
                  <a:xfrm>
                    <a:off x="5640" y="4890"/>
                    <a:ext cx="2296" cy="855"/>
                    <a:chOff x="4034" y="10740"/>
                    <a:chExt cx="2296" cy="855"/>
                  </a:xfrm>
                </p:grpSpPr>
                <p:grpSp>
                  <p:nvGrpSpPr>
                    <p:cNvPr id="60" name="Group 68"/>
                    <p:cNvGrpSpPr/>
                    <p:nvPr>
                      <p:custDataLst>
                        <p:tags r:id="rId58"/>
                      </p:custDataLst>
                    </p:nvPr>
                  </p:nvGrpSpPr>
                  <p:grpSpPr>
                    <a:xfrm>
                      <a:off x="4034" y="10770"/>
                      <a:ext cx="2264" cy="825"/>
                      <a:chOff x="4034" y="10770"/>
                      <a:chExt cx="2264" cy="825"/>
                    </a:xfrm>
                  </p:grpSpPr>
                  <p:sp>
                    <p:nvSpPr>
                      <p:cNvPr id="62" name="Rectangle 69" descr="浅色上对角线"/>
                      <p:cNvSpPr/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>
                        <a:off x="4034" y="10815"/>
                        <a:ext cx="2264" cy="780"/>
                      </a:xfrm>
                      <a:prstGeom prst="rect">
                        <a:avLst/>
                      </a:prstGeom>
                      <a:pattFill prst="ltUpDiag">
                        <a:fgClr>
                          <a:srgbClr val="000000"/>
                        </a:fgClr>
                        <a:bgClr>
                          <a:srgbClr val="FFFFFF"/>
                        </a:bgClr>
                      </a:pattFill>
                      <a:ln w="9525">
                        <a:noFill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3" name="Rectangle 70"/>
                      <p:cNvSpPr/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>
                        <a:off x="4124" y="10770"/>
                        <a:ext cx="2160" cy="7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 cap="flat" cmpd="sng">
                        <a:solidFill>
                          <a:srgbClr val="0000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61" name="Rectangle 71"/>
                    <p:cNvSpPr/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4094" y="10740"/>
                      <a:ext cx="2236" cy="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9" name="Rectangle 72"/>
                  <p:cNvSpPr/>
                  <p:nvPr>
                    <p:custDataLst>
                      <p:tags r:id="rId57"/>
                    </p:custDataLst>
                  </p:nvPr>
                </p:nvSpPr>
                <p:spPr>
                  <a:xfrm>
                    <a:off x="7860" y="4950"/>
                    <a:ext cx="60" cy="8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8" name="Line 73"/>
                <p:cNvSpPr/>
                <p:nvPr>
                  <p:custDataLst>
                    <p:tags r:id="rId46"/>
                  </p:custDataLst>
                </p:nvPr>
              </p:nvSpPr>
              <p:spPr>
                <a:xfrm rot="5400000" flipH="1">
                  <a:off x="4928" y="2708"/>
                  <a:ext cx="0" cy="95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9" name="Line 74"/>
                <p:cNvSpPr/>
                <p:nvPr>
                  <p:custDataLst>
                    <p:tags r:id="rId47"/>
                  </p:custDataLst>
                </p:nvPr>
              </p:nvSpPr>
              <p:spPr>
                <a:xfrm rot="-5400000" flipH="1" flipV="1">
                  <a:off x="4036" y="3129"/>
                  <a:ext cx="0" cy="385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sm" len="lg"/>
                </a:ln>
              </p:spPr>
              <p:txBody>
                <a:bodyPr/>
                <a:lstStyle/>
                <a:p>
                  <a:endParaRPr/>
                </a:p>
              </p:txBody>
            </p:sp>
            <p:grpSp>
              <p:nvGrpSpPr>
                <p:cNvPr id="50" name="Group 75"/>
                <p:cNvGrpSpPr/>
                <p:nvPr>
                  <p:custDataLst>
                    <p:tags r:id="rId48"/>
                  </p:custDataLst>
                </p:nvPr>
              </p:nvGrpSpPr>
              <p:grpSpPr>
                <a:xfrm>
                  <a:off x="4241" y="3182"/>
                  <a:ext cx="380" cy="282"/>
                  <a:chOff x="4241" y="3182"/>
                  <a:chExt cx="380" cy="282"/>
                </a:xfrm>
              </p:grpSpPr>
              <p:grpSp>
                <p:nvGrpSpPr>
                  <p:cNvPr id="54" name="Group 72"/>
                  <p:cNvGrpSpPr/>
                  <p:nvPr>
                    <p:custDataLst>
                      <p:tags r:id="rId52"/>
                    </p:custDataLst>
                  </p:nvPr>
                </p:nvGrpSpPr>
                <p:grpSpPr>
                  <a:xfrm>
                    <a:off x="4241" y="3182"/>
                    <a:ext cx="380" cy="282"/>
                    <a:chOff x="4241" y="3182"/>
                    <a:chExt cx="380" cy="282"/>
                  </a:xfrm>
                </p:grpSpPr>
                <p:sp>
                  <p:nvSpPr>
                    <p:cNvPr id="56" name="Oval 77"/>
                    <p:cNvSpPr/>
                    <p:nvPr>
                      <p:custDataLst>
                        <p:tags r:id="rId54"/>
                      </p:custDataLst>
                    </p:nvPr>
                  </p:nvSpPr>
                  <p:spPr>
                    <a:xfrm rot="5400000" flipH="1" flipV="1">
                      <a:off x="4296" y="3174"/>
                      <a:ext cx="282" cy="297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Rectangle 78"/>
                    <p:cNvSpPr/>
                    <p:nvPr>
                      <p:custDataLst>
                        <p:tags r:id="rId55"/>
                      </p:custDataLst>
                    </p:nvPr>
                  </p:nvSpPr>
                  <p:spPr>
                    <a:xfrm rot="5400000" flipH="1" flipV="1">
                      <a:off x="4404" y="3134"/>
                      <a:ext cx="53" cy="3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5" name="Oval 79"/>
                  <p:cNvSpPr/>
                  <p:nvPr>
                    <p:custDataLst>
                      <p:tags r:id="rId53"/>
                    </p:custDataLst>
                  </p:nvPr>
                </p:nvSpPr>
                <p:spPr>
                  <a:xfrm rot="5400000" flipH="1" flipV="1">
                    <a:off x="4416" y="3313"/>
                    <a:ext cx="25" cy="2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vert="eaVert"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" name="Line 80"/>
                <p:cNvSpPr/>
                <p:nvPr>
                  <p:custDataLst>
                    <p:tags r:id="rId49"/>
                  </p:custDataLst>
                </p:nvPr>
              </p:nvSpPr>
              <p:spPr>
                <a:xfrm flipH="1">
                  <a:off x="4410" y="3463"/>
                  <a:ext cx="490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2" name="Rectangle 86"/>
                <p:cNvSpPr/>
                <p:nvPr>
                  <p:custDataLst>
                    <p:tags r:id="rId50"/>
                  </p:custDataLst>
                </p:nvPr>
              </p:nvSpPr>
              <p:spPr>
                <a:xfrm flipH="1">
                  <a:off x="3702" y="3067"/>
                  <a:ext cx="310" cy="2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i="1">
                      <a:latin typeface="Times New Roman" panose="02020603050405020304" pitchFamily="18" charset="0"/>
                    </a:rPr>
                    <a:t>F</a:t>
                  </a:r>
                  <a:r>
                    <a:rPr lang="en-US" altLang="zh-CN" sz="2400" baseline="-25000">
                      <a:latin typeface="Times New Roman" panose="02020603050405020304" pitchFamily="18" charset="0"/>
                    </a:rPr>
                    <a:t>3</a:t>
                  </a:r>
                  <a:endParaRPr lang="en-US" altLang="zh-CN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Rectangle 90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4905" y="3353"/>
                  <a:ext cx="196" cy="213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" name="Group 81"/>
            <p:cNvGrpSpPr/>
            <p:nvPr>
              <p:custDataLst>
                <p:tags r:id="rId6"/>
              </p:custDataLst>
            </p:nvPr>
          </p:nvGrpSpPr>
          <p:grpSpPr>
            <a:xfrm>
              <a:off x="7576" y="7667"/>
              <a:ext cx="3615" cy="2195"/>
              <a:chOff x="2171" y="3067"/>
              <a:chExt cx="1446" cy="878"/>
            </a:xfrm>
          </p:grpSpPr>
          <p:sp>
            <p:nvSpPr>
              <p:cNvPr id="38" name="Rectangle 62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2767" y="3748"/>
                <a:ext cx="162" cy="197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just"/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乙</a:t>
                </a:r>
              </a:p>
            </p:txBody>
          </p:sp>
          <p:grpSp>
            <p:nvGrpSpPr>
              <p:cNvPr id="39" name="Group 78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2171" y="3067"/>
                <a:ext cx="1446" cy="596"/>
                <a:chOff x="2171" y="3067"/>
                <a:chExt cx="1446" cy="596"/>
              </a:xfrm>
            </p:grpSpPr>
            <p:sp>
              <p:nvSpPr>
                <p:cNvPr id="40" name="Line 73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993" y="3464"/>
                  <a:ext cx="170" cy="0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grpSp>
              <p:nvGrpSpPr>
                <p:cNvPr id="41" name="Group 48"/>
                <p:cNvGrpSpPr/>
                <p:nvPr>
                  <p:custDataLst>
                    <p:tags r:id="rId28"/>
                  </p:custDataLst>
                </p:nvPr>
              </p:nvGrpSpPr>
              <p:grpSpPr>
                <a:xfrm rot="-5400000" flipH="1" flipV="1">
                  <a:off x="2040" y="3472"/>
                  <a:ext cx="321" cy="60"/>
                  <a:chOff x="7369" y="3110"/>
                  <a:chExt cx="2053" cy="211"/>
                </a:xfrm>
              </p:grpSpPr>
              <p:sp>
                <p:nvSpPr>
                  <p:cNvPr id="43" name="Rectangle 49" descr="浅色下对角线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7369" y="3110"/>
                    <a:ext cx="2021" cy="211"/>
                  </a:xfrm>
                  <a:prstGeom prst="rect">
                    <a:avLst/>
                  </a:prstGeom>
                  <a:pattFill prst="ltDn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 cap="flat" cmpd="sng">
                    <a:solidFill>
                      <a:srgbClr val="FFFFFF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" name="Line 50" descr="浅色下对角线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 flipV="1">
                    <a:off x="7386" y="3114"/>
                    <a:ext cx="2036" cy="1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sp>
              <p:nvSpPr>
                <p:cNvPr id="42" name="Line 54"/>
                <p:cNvSpPr/>
                <p:nvPr>
                  <p:custDataLst>
                    <p:tags r:id="rId29"/>
                  </p:custDataLst>
                </p:nvPr>
              </p:nvSpPr>
              <p:spPr>
                <a:xfrm rot="5400000" flipH="1" flipV="1">
                  <a:off x="2539" y="3294"/>
                  <a:ext cx="0" cy="623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4" name="Line 56"/>
                <p:cNvSpPr/>
                <p:nvPr>
                  <p:custDataLst>
                    <p:tags r:id="rId30"/>
                  </p:custDataLst>
                </p:nvPr>
              </p:nvSpPr>
              <p:spPr>
                <a:xfrm flipH="1">
                  <a:off x="2483" y="3322"/>
                  <a:ext cx="362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sm" len="lg"/>
                </a:ln>
              </p:spPr>
              <p:txBody>
                <a:bodyPr/>
                <a:lstStyle/>
                <a:p>
                  <a:endParaRPr/>
                </a:p>
              </p:txBody>
            </p:sp>
            <p:grpSp>
              <p:nvGrpSpPr>
                <p:cNvPr id="65" name="Group 57"/>
                <p:cNvGrpSpPr/>
                <p:nvPr>
                  <p:custDataLst>
                    <p:tags r:id="rId31"/>
                  </p:custDataLst>
                </p:nvPr>
              </p:nvGrpSpPr>
              <p:grpSpPr>
                <a:xfrm rot="10800000" flipH="1" flipV="1">
                  <a:off x="3023" y="3575"/>
                  <a:ext cx="594" cy="59"/>
                  <a:chOff x="7369" y="3110"/>
                  <a:chExt cx="2053" cy="211"/>
                </a:xfrm>
              </p:grpSpPr>
              <p:sp>
                <p:nvSpPr>
                  <p:cNvPr id="66" name="Rectangle 58" descr="浅色下对角线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7369" y="3110"/>
                    <a:ext cx="2021" cy="211"/>
                  </a:xfrm>
                  <a:prstGeom prst="rect">
                    <a:avLst/>
                  </a:prstGeom>
                  <a:pattFill prst="ltDn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 cap="flat" cmpd="sng">
                    <a:solidFill>
                      <a:srgbClr val="FFFFFF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7" name="Line 59" descr="浅色下对角线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 flipV="1">
                    <a:off x="7386" y="3114"/>
                    <a:ext cx="2036" cy="1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sp>
              <p:nvSpPr>
                <p:cNvPr id="68" name="Rectangle 60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166" y="3361"/>
                  <a:ext cx="196" cy="213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Rectangle 61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2341" y="3067"/>
                  <a:ext cx="240" cy="2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i="1">
                      <a:latin typeface="Times New Roman" panose="02020603050405020304" pitchFamily="18" charset="0"/>
                    </a:rPr>
                    <a:t>F</a:t>
                  </a:r>
                  <a:r>
                    <a:rPr lang="en-US" altLang="zh-CN" sz="2400" baseline="-25000">
                      <a:latin typeface="Times New Roman" panose="02020603050405020304" pitchFamily="18" charset="0"/>
                    </a:rPr>
                    <a:t>2</a:t>
                  </a:r>
                  <a:endParaRPr lang="en-US" altLang="zh-CN" sz="240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70" name="Group 71"/>
                <p:cNvGrpSpPr/>
                <p:nvPr>
                  <p:custDataLst>
                    <p:tags r:id="rId34"/>
                  </p:custDataLst>
                </p:nvPr>
              </p:nvGrpSpPr>
              <p:grpSpPr>
                <a:xfrm>
                  <a:off x="2653" y="3322"/>
                  <a:ext cx="369" cy="282"/>
                  <a:chOff x="2568" y="3322"/>
                  <a:chExt cx="369" cy="282"/>
                </a:xfrm>
              </p:grpSpPr>
              <p:grpSp>
                <p:nvGrpSpPr>
                  <p:cNvPr id="71" name="Group 70"/>
                  <p:cNvGrpSpPr/>
                  <p:nvPr>
                    <p:custDataLst>
                      <p:tags r:id="rId35"/>
                    </p:custDataLst>
                  </p:nvPr>
                </p:nvGrpSpPr>
                <p:grpSpPr>
                  <a:xfrm>
                    <a:off x="2568" y="3322"/>
                    <a:ext cx="369" cy="282"/>
                    <a:chOff x="2568" y="3322"/>
                    <a:chExt cx="369" cy="282"/>
                  </a:xfrm>
                </p:grpSpPr>
                <p:sp>
                  <p:nvSpPr>
                    <p:cNvPr id="72" name="Oval 77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 rot="-5400000" flipV="1">
                      <a:off x="2610" y="3314"/>
                      <a:ext cx="282" cy="297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Rectangle 78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 rot="-5400000" flipV="1">
                      <a:off x="2725" y="3280"/>
                      <a:ext cx="54" cy="36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4" name="Oval 79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 rot="-5400000" flipV="1">
                    <a:off x="2747" y="3453"/>
                    <a:ext cx="25" cy="2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75" name="Group 80"/>
            <p:cNvGrpSpPr/>
            <p:nvPr>
              <p:custDataLst>
                <p:tags r:id="rId7"/>
              </p:custDataLst>
            </p:nvPr>
          </p:nvGrpSpPr>
          <p:grpSpPr>
            <a:xfrm>
              <a:off x="3435" y="7668"/>
              <a:ext cx="3403" cy="2197"/>
              <a:chOff x="414" y="3067"/>
              <a:chExt cx="1361" cy="879"/>
            </a:xfrm>
          </p:grpSpPr>
          <p:sp>
            <p:nvSpPr>
              <p:cNvPr id="76" name="Rectangle 47"/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1094" y="3748"/>
                <a:ext cx="161" cy="198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just"/>
                <a:r>
                  <a:rPr lang="zh-CN" altLang="en-US" sz="2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甲</a:t>
                </a:r>
              </a:p>
            </p:txBody>
          </p:sp>
          <p:grpSp>
            <p:nvGrpSpPr>
              <p:cNvPr id="77" name="Group 77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414" y="3067"/>
                <a:ext cx="1361" cy="595"/>
                <a:chOff x="612" y="3039"/>
                <a:chExt cx="1361" cy="595"/>
              </a:xfrm>
            </p:grpSpPr>
            <p:grpSp>
              <p:nvGrpSpPr>
                <p:cNvPr id="78" name="Group 34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612" y="3181"/>
                  <a:ext cx="60" cy="320"/>
                  <a:chOff x="1494" y="10746"/>
                  <a:chExt cx="135" cy="520"/>
                </a:xfrm>
              </p:grpSpPr>
              <p:sp>
                <p:nvSpPr>
                  <p:cNvPr id="79" name="Rectangle 35" descr="浅色下对角线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-5400000" flipH="1" flipV="1">
                    <a:off x="1305" y="10935"/>
                    <a:ext cx="513" cy="135"/>
                  </a:xfrm>
                  <a:prstGeom prst="rect">
                    <a:avLst/>
                  </a:prstGeom>
                  <a:pattFill prst="ltDn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 cap="flat" cmpd="sng">
                    <a:solidFill>
                      <a:srgbClr val="FFFFFF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0" name="Line 36" descr="浅色下对角线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rot="-5400000" flipH="1">
                    <a:off x="1365" y="11007"/>
                    <a:ext cx="517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sp>
              <p:nvSpPr>
                <p:cNvPr id="81" name="Line 37"/>
                <p:cNvSpPr/>
                <p:nvPr>
                  <p:custDataLst>
                    <p:tags r:id="rId11"/>
                  </p:custDataLst>
                </p:nvPr>
              </p:nvSpPr>
              <p:spPr>
                <a:xfrm rot="-5400000" flipH="1">
                  <a:off x="1281" y="3169"/>
                  <a:ext cx="0" cy="589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82" name="Line 43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995" y="3179"/>
                  <a:ext cx="304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sm" len="lg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83" name="Rectangle 44" descr="浅色下对角线"/>
                <p:cNvSpPr/>
                <p:nvPr>
                  <p:custDataLst>
                    <p:tags r:id="rId13"/>
                  </p:custDataLst>
                </p:nvPr>
              </p:nvSpPr>
              <p:spPr>
                <a:xfrm rot="10800000" flipH="1" flipV="1">
                  <a:off x="1357" y="3569"/>
                  <a:ext cx="616" cy="65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4" name="Line 45" descr="浅色下对角线"/>
                <p:cNvSpPr/>
                <p:nvPr>
                  <p:custDataLst>
                    <p:tags r:id="rId14"/>
                  </p:custDataLst>
                </p:nvPr>
              </p:nvSpPr>
              <p:spPr>
                <a:xfrm rot="10800000" flipH="1" flipV="1">
                  <a:off x="1361" y="3571"/>
                  <a:ext cx="555" cy="6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85" name="Rectangle 4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578" y="3351"/>
                  <a:ext cx="196" cy="213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6" name="Rectangle 85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321" y="3039"/>
                  <a:ext cx="342" cy="198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F</a:t>
                  </a:r>
                  <a:r>
                    <a:rPr lang="en-US" altLang="zh-CN" sz="240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1</a:t>
                  </a:r>
                  <a:endParaRPr lang="en-US" altLang="zh-CN" sz="240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87" name="Group 76"/>
                <p:cNvGrpSpPr/>
                <p:nvPr>
                  <p:custDataLst>
                    <p:tags r:id="rId17"/>
                  </p:custDataLst>
                </p:nvPr>
              </p:nvGrpSpPr>
              <p:grpSpPr>
                <a:xfrm>
                  <a:off x="782" y="3181"/>
                  <a:ext cx="375" cy="282"/>
                  <a:chOff x="782" y="3181"/>
                  <a:chExt cx="375" cy="282"/>
                </a:xfrm>
              </p:grpSpPr>
              <p:grpSp>
                <p:nvGrpSpPr>
                  <p:cNvPr id="88" name="Group 69"/>
                  <p:cNvGrpSpPr/>
                  <p:nvPr>
                    <p:custDataLst>
                      <p:tags r:id="rId19"/>
                    </p:custDataLst>
                  </p:nvPr>
                </p:nvGrpSpPr>
                <p:grpSpPr>
                  <a:xfrm>
                    <a:off x="782" y="3181"/>
                    <a:ext cx="375" cy="282"/>
                    <a:chOff x="782" y="3181"/>
                    <a:chExt cx="375" cy="282"/>
                  </a:xfrm>
                </p:grpSpPr>
                <p:sp>
                  <p:nvSpPr>
                    <p:cNvPr id="89" name="Oval 77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 rot="5400000" flipH="1" flipV="1">
                      <a:off x="832" y="3173"/>
                      <a:ext cx="282" cy="297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" name="Rectangle 78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 rot="5400000" flipH="1" flipV="1">
                      <a:off x="942" y="3136"/>
                      <a:ext cx="54" cy="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endParaRPr lang="zh-CN" altLang="en-US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91" name="Oval 79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rot="5400000" flipH="1" flipV="1">
                    <a:off x="952" y="3312"/>
                    <a:ext cx="25" cy="26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vert="eaVert"/>
                  <a:lstStyle/>
                  <a:p>
                    <a:endParaRPr lang="zh-CN" altLang="en-US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" name="Line 7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669" y="3322"/>
                  <a:ext cx="113" cy="0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  <a:endParaRPr lang="zh-CN"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1054100" y="1789430"/>
            <a:ext cx="8900795" cy="4449445"/>
            <a:chOff x="1817" y="1858"/>
            <a:chExt cx="14017" cy="7007"/>
          </a:xfrm>
        </p:grpSpPr>
        <p:sp>
          <p:nvSpPr>
            <p:cNvPr id="3" name="TextBox 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17" y="1858"/>
              <a:ext cx="14017" cy="11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200">
                  <a:latin typeface="微软雅黑" panose="020B0503020204020204" charset="-122"/>
                  <a:ea typeface="微软雅黑"/>
                </a:rPr>
                <a:t>定滑轮可以改变力的方向，但不能省力。</a:t>
              </a:r>
              <a:endPara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4" name="Picture 13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4494" y="4390"/>
              <a:ext cx="2905" cy="4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31825" y="1109980"/>
            <a:ext cx="113277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  <a:sym typeface="+mn-ea"/>
              </a:rPr>
              <a:t>思考</a:t>
            </a:r>
            <a:r>
              <a:rPr lang="en-US" altLang="zh-CN" sz="3200">
                <a:solidFill>
                  <a:srgbClr val="0000FF"/>
                </a:solidFill>
                <a:latin typeface="微软雅黑" panose="020B0503020204020204" charset="-122"/>
                <a:ea typeface="微软雅黑"/>
                <a:sym typeface="+mn-ea"/>
              </a:rPr>
              <a:t>8</a:t>
            </a:r>
            <a:r>
              <a: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  <a:sym typeface="+mn-ea"/>
              </a:rPr>
              <a:t>：有没有一种机械，既可以省力，又能改变力的方向呢？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1054100" y="2602865"/>
            <a:ext cx="8475980" cy="3622675"/>
            <a:chOff x="1817" y="3139"/>
            <a:chExt cx="13348" cy="5705"/>
          </a:xfrm>
        </p:grpSpPr>
        <p:pic>
          <p:nvPicPr>
            <p:cNvPr id="11" name="Picture 1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 bwMode="auto">
            <a:xfrm>
              <a:off x="9648" y="4390"/>
              <a:ext cx="2215" cy="44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817" y="3139"/>
              <a:ext cx="13349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>
                  <a:latin typeface="微软雅黑" panose="020B0503020204020204" charset="-122"/>
                  <a:ea typeface="微软雅黑"/>
                  <a:sym typeface="+mn-ea"/>
                </a:rPr>
                <a:t>动滑轮可以省力，但不能改变力的方向。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  <a:endParaRPr lang="zh-CN"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74122" y="1197369"/>
            <a:ext cx="1010928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0000FF"/>
                </a:solidFill>
                <a:effectLst/>
                <a:latin typeface="微软雅黑" panose="020B0503020204020204" charset="-122"/>
                <a:ea typeface="微软雅黑"/>
              </a:rPr>
              <a:t>定滑轮和动滑轮组合在一起，该组合成为滑轮组。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38335" y="5855742"/>
            <a:ext cx="99808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使用滑轮组既可以省力；又可以改变力的方向。</a:t>
            </a:r>
          </a:p>
        </p:txBody>
      </p:sp>
      <p:pic>
        <p:nvPicPr>
          <p:cNvPr id="33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805" y="2150610"/>
            <a:ext cx="1228725" cy="265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1380" y="2150610"/>
            <a:ext cx="1133475" cy="3181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4758055" y="1718945"/>
            <a:ext cx="4608195" cy="3723640"/>
            <a:chOff x="7493" y="2707"/>
            <a:chExt cx="7257" cy="5864"/>
          </a:xfrm>
        </p:grpSpPr>
        <p:pic>
          <p:nvPicPr>
            <p:cNvPr id="35" name="Picture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75" y="3457"/>
              <a:ext cx="2460" cy="49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Picture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860" y="2707"/>
              <a:ext cx="1890" cy="58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" name="AutoShape 9"/>
            <p:cNvSpPr/>
            <p:nvPr>
              <p:custDataLst>
                <p:tags r:id="rId11"/>
              </p:custDataLst>
            </p:nvPr>
          </p:nvSpPr>
          <p:spPr>
            <a:xfrm>
              <a:off x="7493" y="5657"/>
              <a:ext cx="1247" cy="565"/>
            </a:xfrm>
            <a:prstGeom prst="rightArrow">
              <a:avLst>
                <a:gd name="adj1" fmla="val 50000"/>
                <a:gd name="adj2" fmla="val 55199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38" name="AutoShape 10"/>
            <p:cNvSpPr/>
            <p:nvPr>
              <p:custDataLst>
                <p:tags r:id="rId12"/>
              </p:custDataLst>
            </p:nvPr>
          </p:nvSpPr>
          <p:spPr>
            <a:xfrm>
              <a:off x="11235" y="5657"/>
              <a:ext cx="1248" cy="565"/>
            </a:xfrm>
            <a:prstGeom prst="rightArrow">
              <a:avLst>
                <a:gd name="adj1" fmla="val 50000"/>
                <a:gd name="adj2" fmla="val 55199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微软雅黑" panose="020B0503020204020204" charset="-122"/>
                <a:ea typeface="微软雅黑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、课堂引入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97560" y="1080135"/>
            <a:ext cx="6835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思考：吊车前端是什么机械装置？</a:t>
            </a:r>
          </a:p>
          <a:p>
            <a:pPr algn="l"/>
            <a:r>
              <a:rPr lang="zh-CN" altLang="en-US" sz="2800">
                <a:solidFill>
                  <a:srgbClr val="0000FF"/>
                </a:solidFill>
              </a:rPr>
              <a:t>它们工作时候各自有什么特点？</a:t>
            </a:r>
          </a:p>
        </p:txBody>
      </p:sp>
      <p:pic>
        <p:nvPicPr>
          <p:cNvPr id="6" name="吊车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9065" y="0"/>
            <a:ext cx="4432935" cy="6882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7560" y="2155190"/>
            <a:ext cx="6187440" cy="4598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绕线方式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170" name="组合 169"/>
          <p:cNvGrpSpPr/>
          <p:nvPr>
            <p:custDataLst>
              <p:tags r:id="rId4"/>
            </p:custDataLst>
          </p:nvPr>
        </p:nvGrpSpPr>
        <p:grpSpPr>
          <a:xfrm>
            <a:off x="264160" y="1092200"/>
            <a:ext cx="2672715" cy="5440680"/>
            <a:chOff x="263" y="666"/>
            <a:chExt cx="4209" cy="8568"/>
          </a:xfrm>
        </p:grpSpPr>
        <p:cxnSp>
          <p:nvCxnSpPr>
            <p:cNvPr id="4" name="直接连接符 3"/>
            <p:cNvCxnSpPr/>
            <p:nvPr>
              <p:custDataLst>
                <p:tags r:id="rId110"/>
              </p:custDataLst>
            </p:nvPr>
          </p:nvCxnSpPr>
          <p:spPr>
            <a:xfrm>
              <a:off x="263" y="1053"/>
              <a:ext cx="40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" name="椭圆 2"/>
            <p:cNvSpPr/>
            <p:nvPr>
              <p:custDataLst>
                <p:tags r:id="rId111"/>
              </p:custDataLst>
            </p:nvPr>
          </p:nvSpPr>
          <p:spPr>
            <a:xfrm>
              <a:off x="1415" y="1943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112"/>
              </p:custDataLst>
            </p:nvPr>
          </p:nvSpPr>
          <p:spPr>
            <a:xfrm>
              <a:off x="1415" y="6265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>
              <p:custDataLst>
                <p:tags r:id="rId113"/>
              </p:custDataLst>
            </p:nvPr>
          </p:nvSpPr>
          <p:spPr>
            <a:xfrm>
              <a:off x="2025" y="2554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114"/>
              </p:custDataLst>
            </p:nvPr>
          </p:nvSpPr>
          <p:spPr>
            <a:xfrm>
              <a:off x="2025" y="6876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>
              <p:custDataLst>
                <p:tags r:id="rId115"/>
              </p:custDataLst>
            </p:nvPr>
          </p:nvCxnSpPr>
          <p:spPr>
            <a:xfrm flipH="1" flipV="1">
              <a:off x="2287" y="6026"/>
              <a:ext cx="0" cy="2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16"/>
              </p:custDataLst>
            </p:nvPr>
          </p:nvCxnSpPr>
          <p:spPr>
            <a:xfrm flipH="1" flipV="1">
              <a:off x="2287" y="1053"/>
              <a:ext cx="0" cy="3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>
              <p:custDataLst>
                <p:tags r:id="rId117"/>
              </p:custDataLst>
            </p:nvPr>
          </p:nvSpPr>
          <p:spPr>
            <a:xfrm>
              <a:off x="1572" y="8362"/>
              <a:ext cx="1430" cy="873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>
              <p:custDataLst>
                <p:tags r:id="rId118"/>
              </p:custDataLst>
            </p:nvPr>
          </p:nvCxnSpPr>
          <p:spPr>
            <a:xfrm flipV="1">
              <a:off x="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19"/>
              </p:custDataLst>
            </p:nvPr>
          </p:nvCxnSpPr>
          <p:spPr>
            <a:xfrm flipV="1">
              <a:off x="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120"/>
              </p:custDataLst>
            </p:nvPr>
          </p:nvCxnSpPr>
          <p:spPr>
            <a:xfrm flipV="1">
              <a:off x="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21"/>
              </p:custDataLst>
            </p:nvPr>
          </p:nvCxnSpPr>
          <p:spPr>
            <a:xfrm flipV="1">
              <a:off x="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22"/>
              </p:custDataLst>
            </p:nvPr>
          </p:nvCxnSpPr>
          <p:spPr>
            <a:xfrm flipV="1">
              <a:off x="1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23"/>
              </p:custDataLst>
            </p:nvPr>
          </p:nvCxnSpPr>
          <p:spPr>
            <a:xfrm flipV="1">
              <a:off x="1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24"/>
              </p:custDataLst>
            </p:nvPr>
          </p:nvCxnSpPr>
          <p:spPr>
            <a:xfrm flipV="1">
              <a:off x="1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25"/>
              </p:custDataLst>
            </p:nvPr>
          </p:nvCxnSpPr>
          <p:spPr>
            <a:xfrm flipV="1">
              <a:off x="1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26"/>
              </p:custDataLst>
            </p:nvPr>
          </p:nvCxnSpPr>
          <p:spPr>
            <a:xfrm flipV="1">
              <a:off x="1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127"/>
              </p:custDataLst>
            </p:nvPr>
          </p:nvCxnSpPr>
          <p:spPr>
            <a:xfrm flipV="1">
              <a:off x="2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128"/>
              </p:custDataLst>
            </p:nvPr>
          </p:nvCxnSpPr>
          <p:spPr>
            <a:xfrm flipV="1">
              <a:off x="2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129"/>
              </p:custDataLst>
            </p:nvPr>
          </p:nvCxnSpPr>
          <p:spPr>
            <a:xfrm flipV="1">
              <a:off x="2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130"/>
              </p:custDataLst>
            </p:nvPr>
          </p:nvCxnSpPr>
          <p:spPr>
            <a:xfrm flipV="1">
              <a:off x="2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131"/>
              </p:custDataLst>
            </p:nvPr>
          </p:nvCxnSpPr>
          <p:spPr>
            <a:xfrm flipV="1">
              <a:off x="2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132"/>
              </p:custDataLst>
            </p:nvPr>
          </p:nvCxnSpPr>
          <p:spPr>
            <a:xfrm flipV="1">
              <a:off x="3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133"/>
              </p:custDataLst>
            </p:nvPr>
          </p:nvCxnSpPr>
          <p:spPr>
            <a:xfrm flipV="1">
              <a:off x="3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134"/>
              </p:custDataLst>
            </p:nvPr>
          </p:nvCxnSpPr>
          <p:spPr>
            <a:xfrm flipV="1">
              <a:off x="3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135"/>
              </p:custDataLst>
            </p:nvPr>
          </p:nvCxnSpPr>
          <p:spPr>
            <a:xfrm flipV="1">
              <a:off x="3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136"/>
              </p:custDataLst>
            </p:nvPr>
          </p:nvCxnSpPr>
          <p:spPr>
            <a:xfrm flipV="1">
              <a:off x="3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137"/>
              </p:custDataLst>
            </p:nvPr>
          </p:nvCxnSpPr>
          <p:spPr>
            <a:xfrm flipV="1">
              <a:off x="4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>
              <a:grpSpLocks noChangeAspect="1"/>
            </p:cNvGrpSpPr>
            <p:nvPr>
              <p:custDataLst>
                <p:tags r:id="rId138"/>
              </p:custDataLst>
            </p:nvPr>
          </p:nvGrpSpPr>
          <p:grpSpPr>
            <a:xfrm>
              <a:off x="2107" y="5457"/>
              <a:ext cx="567" cy="594"/>
              <a:chOff x="9163" y="3803"/>
              <a:chExt cx="2166" cy="2256"/>
            </a:xfrm>
          </p:grpSpPr>
          <p:sp>
            <p:nvSpPr>
              <p:cNvPr id="58" name="椭圆 57"/>
              <p:cNvSpPr/>
              <p:nvPr>
                <p:custDataLst>
                  <p:tags r:id="rId142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>
                <p:custDataLst>
                  <p:tags r:id="rId143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>
              <a:grpSpLocks noChangeAspect="1"/>
            </p:cNvGrpSpPr>
            <p:nvPr>
              <p:custDataLst>
                <p:tags r:id="rId139"/>
              </p:custDataLst>
            </p:nvPr>
          </p:nvGrpSpPr>
          <p:grpSpPr>
            <a:xfrm rot="10800000">
              <a:off x="1903" y="4087"/>
              <a:ext cx="567" cy="594"/>
              <a:chOff x="9163" y="3803"/>
              <a:chExt cx="2166" cy="2256"/>
            </a:xfrm>
          </p:grpSpPr>
          <p:sp>
            <p:nvSpPr>
              <p:cNvPr id="62" name="椭圆 61"/>
              <p:cNvSpPr/>
              <p:nvPr>
                <p:custDataLst>
                  <p:tags r:id="rId140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>
                <p:custDataLst>
                  <p:tags r:id="rId141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1" name="组合 170"/>
          <p:cNvGrpSpPr/>
          <p:nvPr>
            <p:custDataLst>
              <p:tags r:id="rId5"/>
            </p:custDataLst>
          </p:nvPr>
        </p:nvGrpSpPr>
        <p:grpSpPr>
          <a:xfrm>
            <a:off x="3297555" y="1092200"/>
            <a:ext cx="2672715" cy="5440680"/>
            <a:chOff x="263" y="666"/>
            <a:chExt cx="4209" cy="8568"/>
          </a:xfrm>
        </p:grpSpPr>
        <p:cxnSp>
          <p:nvCxnSpPr>
            <p:cNvPr id="172" name="直接连接符 171"/>
            <p:cNvCxnSpPr/>
            <p:nvPr>
              <p:custDataLst>
                <p:tags r:id="rId76"/>
              </p:custDataLst>
            </p:nvPr>
          </p:nvCxnSpPr>
          <p:spPr>
            <a:xfrm>
              <a:off x="263" y="1053"/>
              <a:ext cx="40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>
              <p:custDataLst>
                <p:tags r:id="rId77"/>
              </p:custDataLst>
            </p:nvPr>
          </p:nvSpPr>
          <p:spPr>
            <a:xfrm>
              <a:off x="1415" y="1943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>
              <p:custDataLst>
                <p:tags r:id="rId78"/>
              </p:custDataLst>
            </p:nvPr>
          </p:nvSpPr>
          <p:spPr>
            <a:xfrm>
              <a:off x="1415" y="6265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>
              <p:custDataLst>
                <p:tags r:id="rId79"/>
              </p:custDataLst>
            </p:nvPr>
          </p:nvSpPr>
          <p:spPr>
            <a:xfrm>
              <a:off x="2025" y="2554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>
              <p:custDataLst>
                <p:tags r:id="rId80"/>
              </p:custDataLst>
            </p:nvPr>
          </p:nvSpPr>
          <p:spPr>
            <a:xfrm>
              <a:off x="2025" y="6876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7" name="直接连接符 176"/>
            <p:cNvCxnSpPr/>
            <p:nvPr>
              <p:custDataLst>
                <p:tags r:id="rId81"/>
              </p:custDataLst>
            </p:nvPr>
          </p:nvCxnSpPr>
          <p:spPr>
            <a:xfrm flipH="1" flipV="1">
              <a:off x="2287" y="6026"/>
              <a:ext cx="0" cy="2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>
              <p:custDataLst>
                <p:tags r:id="rId82"/>
              </p:custDataLst>
            </p:nvPr>
          </p:nvCxnSpPr>
          <p:spPr>
            <a:xfrm flipH="1" flipV="1">
              <a:off x="2287" y="1053"/>
              <a:ext cx="0" cy="3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9" name="矩形 178"/>
            <p:cNvSpPr/>
            <p:nvPr>
              <p:custDataLst>
                <p:tags r:id="rId83"/>
              </p:custDataLst>
            </p:nvPr>
          </p:nvSpPr>
          <p:spPr>
            <a:xfrm>
              <a:off x="1572" y="8362"/>
              <a:ext cx="1430" cy="873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0" name="直接连接符 179"/>
            <p:cNvCxnSpPr/>
            <p:nvPr>
              <p:custDataLst>
                <p:tags r:id="rId84"/>
              </p:custDataLst>
            </p:nvPr>
          </p:nvCxnSpPr>
          <p:spPr>
            <a:xfrm flipV="1">
              <a:off x="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>
              <p:custDataLst>
                <p:tags r:id="rId85"/>
              </p:custDataLst>
            </p:nvPr>
          </p:nvCxnSpPr>
          <p:spPr>
            <a:xfrm flipV="1">
              <a:off x="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>
              <p:custDataLst>
                <p:tags r:id="rId86"/>
              </p:custDataLst>
            </p:nvPr>
          </p:nvCxnSpPr>
          <p:spPr>
            <a:xfrm flipV="1">
              <a:off x="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>
              <p:custDataLst>
                <p:tags r:id="rId87"/>
              </p:custDataLst>
            </p:nvPr>
          </p:nvCxnSpPr>
          <p:spPr>
            <a:xfrm flipV="1">
              <a:off x="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>
              <p:custDataLst>
                <p:tags r:id="rId88"/>
              </p:custDataLst>
            </p:nvPr>
          </p:nvCxnSpPr>
          <p:spPr>
            <a:xfrm flipV="1">
              <a:off x="1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>
              <p:custDataLst>
                <p:tags r:id="rId89"/>
              </p:custDataLst>
            </p:nvPr>
          </p:nvCxnSpPr>
          <p:spPr>
            <a:xfrm flipV="1">
              <a:off x="1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>
              <p:custDataLst>
                <p:tags r:id="rId90"/>
              </p:custDataLst>
            </p:nvPr>
          </p:nvCxnSpPr>
          <p:spPr>
            <a:xfrm flipV="1">
              <a:off x="1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>
              <p:custDataLst>
                <p:tags r:id="rId91"/>
              </p:custDataLst>
            </p:nvPr>
          </p:nvCxnSpPr>
          <p:spPr>
            <a:xfrm flipV="1">
              <a:off x="1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>
              <p:custDataLst>
                <p:tags r:id="rId92"/>
              </p:custDataLst>
            </p:nvPr>
          </p:nvCxnSpPr>
          <p:spPr>
            <a:xfrm flipV="1">
              <a:off x="1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>
              <p:custDataLst>
                <p:tags r:id="rId93"/>
              </p:custDataLst>
            </p:nvPr>
          </p:nvCxnSpPr>
          <p:spPr>
            <a:xfrm flipV="1">
              <a:off x="2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>
              <p:custDataLst>
                <p:tags r:id="rId94"/>
              </p:custDataLst>
            </p:nvPr>
          </p:nvCxnSpPr>
          <p:spPr>
            <a:xfrm flipV="1">
              <a:off x="2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>
              <p:custDataLst>
                <p:tags r:id="rId95"/>
              </p:custDataLst>
            </p:nvPr>
          </p:nvCxnSpPr>
          <p:spPr>
            <a:xfrm flipV="1">
              <a:off x="2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>
              <p:custDataLst>
                <p:tags r:id="rId96"/>
              </p:custDataLst>
            </p:nvPr>
          </p:nvCxnSpPr>
          <p:spPr>
            <a:xfrm flipV="1">
              <a:off x="2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>
              <p:custDataLst>
                <p:tags r:id="rId97"/>
              </p:custDataLst>
            </p:nvPr>
          </p:nvCxnSpPr>
          <p:spPr>
            <a:xfrm flipV="1">
              <a:off x="2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>
              <p:custDataLst>
                <p:tags r:id="rId98"/>
              </p:custDataLst>
            </p:nvPr>
          </p:nvCxnSpPr>
          <p:spPr>
            <a:xfrm flipV="1">
              <a:off x="3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>
              <p:custDataLst>
                <p:tags r:id="rId99"/>
              </p:custDataLst>
            </p:nvPr>
          </p:nvCxnSpPr>
          <p:spPr>
            <a:xfrm flipV="1">
              <a:off x="3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>
              <p:custDataLst>
                <p:tags r:id="rId100"/>
              </p:custDataLst>
            </p:nvPr>
          </p:nvCxnSpPr>
          <p:spPr>
            <a:xfrm flipV="1">
              <a:off x="3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>
              <p:custDataLst>
                <p:tags r:id="rId101"/>
              </p:custDataLst>
            </p:nvPr>
          </p:nvCxnSpPr>
          <p:spPr>
            <a:xfrm flipV="1">
              <a:off x="3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>
              <p:custDataLst>
                <p:tags r:id="rId102"/>
              </p:custDataLst>
            </p:nvPr>
          </p:nvCxnSpPr>
          <p:spPr>
            <a:xfrm flipV="1">
              <a:off x="3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>
              <p:custDataLst>
                <p:tags r:id="rId103"/>
              </p:custDataLst>
            </p:nvPr>
          </p:nvCxnSpPr>
          <p:spPr>
            <a:xfrm flipV="1">
              <a:off x="4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00" name="组合 199"/>
            <p:cNvGrpSpPr>
              <a:grpSpLocks noChangeAspect="1"/>
            </p:cNvGrpSpPr>
            <p:nvPr>
              <p:custDataLst>
                <p:tags r:id="rId104"/>
              </p:custDataLst>
            </p:nvPr>
          </p:nvGrpSpPr>
          <p:grpSpPr>
            <a:xfrm>
              <a:off x="2107" y="5457"/>
              <a:ext cx="567" cy="594"/>
              <a:chOff x="9163" y="3803"/>
              <a:chExt cx="2166" cy="2256"/>
            </a:xfrm>
          </p:grpSpPr>
          <p:sp>
            <p:nvSpPr>
              <p:cNvPr id="201" name="椭圆 200"/>
              <p:cNvSpPr/>
              <p:nvPr>
                <p:custDataLst>
                  <p:tags r:id="rId108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1"/>
              <p:cNvSpPr/>
              <p:nvPr>
                <p:custDataLst>
                  <p:tags r:id="rId109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3" name="组合 202"/>
            <p:cNvGrpSpPr>
              <a:grpSpLocks noChangeAspect="1"/>
            </p:cNvGrpSpPr>
            <p:nvPr>
              <p:custDataLst>
                <p:tags r:id="rId105"/>
              </p:custDataLst>
            </p:nvPr>
          </p:nvGrpSpPr>
          <p:grpSpPr>
            <a:xfrm rot="10800000">
              <a:off x="1903" y="4087"/>
              <a:ext cx="567" cy="594"/>
              <a:chOff x="9163" y="3803"/>
              <a:chExt cx="2166" cy="2256"/>
            </a:xfrm>
          </p:grpSpPr>
          <p:sp>
            <p:nvSpPr>
              <p:cNvPr id="204" name="椭圆 203"/>
              <p:cNvSpPr/>
              <p:nvPr>
                <p:custDataLst>
                  <p:tags r:id="rId106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4"/>
              <p:cNvSpPr/>
              <p:nvPr>
                <p:custDataLst>
                  <p:tags r:id="rId107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6" name="组合 205"/>
          <p:cNvGrpSpPr/>
          <p:nvPr>
            <p:custDataLst>
              <p:tags r:id="rId6"/>
            </p:custDataLst>
          </p:nvPr>
        </p:nvGrpSpPr>
        <p:grpSpPr>
          <a:xfrm>
            <a:off x="9364345" y="1092200"/>
            <a:ext cx="2672715" cy="5440680"/>
            <a:chOff x="263" y="666"/>
            <a:chExt cx="4209" cy="8568"/>
          </a:xfrm>
        </p:grpSpPr>
        <p:cxnSp>
          <p:nvCxnSpPr>
            <p:cNvPr id="207" name="直接连接符 206"/>
            <p:cNvCxnSpPr/>
            <p:nvPr>
              <p:custDataLst>
                <p:tags r:id="rId42"/>
              </p:custDataLst>
            </p:nvPr>
          </p:nvCxnSpPr>
          <p:spPr>
            <a:xfrm>
              <a:off x="263" y="1053"/>
              <a:ext cx="40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8" name="椭圆 207"/>
            <p:cNvSpPr/>
            <p:nvPr>
              <p:custDataLst>
                <p:tags r:id="rId43"/>
              </p:custDataLst>
            </p:nvPr>
          </p:nvSpPr>
          <p:spPr>
            <a:xfrm>
              <a:off x="1415" y="1943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/>
            <p:cNvSpPr/>
            <p:nvPr>
              <p:custDataLst>
                <p:tags r:id="rId44"/>
              </p:custDataLst>
            </p:nvPr>
          </p:nvSpPr>
          <p:spPr>
            <a:xfrm>
              <a:off x="1415" y="6265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椭圆 209"/>
            <p:cNvSpPr/>
            <p:nvPr>
              <p:custDataLst>
                <p:tags r:id="rId45"/>
              </p:custDataLst>
            </p:nvPr>
          </p:nvSpPr>
          <p:spPr>
            <a:xfrm>
              <a:off x="2025" y="2554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椭圆 210"/>
            <p:cNvSpPr/>
            <p:nvPr>
              <p:custDataLst>
                <p:tags r:id="rId46"/>
              </p:custDataLst>
            </p:nvPr>
          </p:nvSpPr>
          <p:spPr>
            <a:xfrm>
              <a:off x="2025" y="6876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2" name="直接连接符 211"/>
            <p:cNvCxnSpPr/>
            <p:nvPr>
              <p:custDataLst>
                <p:tags r:id="rId47"/>
              </p:custDataLst>
            </p:nvPr>
          </p:nvCxnSpPr>
          <p:spPr>
            <a:xfrm flipH="1" flipV="1">
              <a:off x="2287" y="6026"/>
              <a:ext cx="0" cy="2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>
              <p:custDataLst>
                <p:tags r:id="rId48"/>
              </p:custDataLst>
            </p:nvPr>
          </p:nvCxnSpPr>
          <p:spPr>
            <a:xfrm flipH="1" flipV="1">
              <a:off x="2287" y="1053"/>
              <a:ext cx="0" cy="3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4" name="矩形 213"/>
            <p:cNvSpPr/>
            <p:nvPr>
              <p:custDataLst>
                <p:tags r:id="rId49"/>
              </p:custDataLst>
            </p:nvPr>
          </p:nvSpPr>
          <p:spPr>
            <a:xfrm>
              <a:off x="1572" y="8362"/>
              <a:ext cx="1430" cy="873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5" name="直接连接符 214"/>
            <p:cNvCxnSpPr/>
            <p:nvPr>
              <p:custDataLst>
                <p:tags r:id="rId50"/>
              </p:custDataLst>
            </p:nvPr>
          </p:nvCxnSpPr>
          <p:spPr>
            <a:xfrm flipV="1">
              <a:off x="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>
              <p:custDataLst>
                <p:tags r:id="rId51"/>
              </p:custDataLst>
            </p:nvPr>
          </p:nvCxnSpPr>
          <p:spPr>
            <a:xfrm flipV="1">
              <a:off x="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>
              <p:custDataLst>
                <p:tags r:id="rId52"/>
              </p:custDataLst>
            </p:nvPr>
          </p:nvCxnSpPr>
          <p:spPr>
            <a:xfrm flipV="1">
              <a:off x="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>
              <p:custDataLst>
                <p:tags r:id="rId53"/>
              </p:custDataLst>
            </p:nvPr>
          </p:nvCxnSpPr>
          <p:spPr>
            <a:xfrm flipV="1">
              <a:off x="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>
              <p:custDataLst>
                <p:tags r:id="rId54"/>
              </p:custDataLst>
            </p:nvPr>
          </p:nvCxnSpPr>
          <p:spPr>
            <a:xfrm flipV="1">
              <a:off x="1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>
              <p:custDataLst>
                <p:tags r:id="rId55"/>
              </p:custDataLst>
            </p:nvPr>
          </p:nvCxnSpPr>
          <p:spPr>
            <a:xfrm flipV="1">
              <a:off x="1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>
              <p:custDataLst>
                <p:tags r:id="rId56"/>
              </p:custDataLst>
            </p:nvPr>
          </p:nvCxnSpPr>
          <p:spPr>
            <a:xfrm flipV="1">
              <a:off x="1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>
              <p:custDataLst>
                <p:tags r:id="rId57"/>
              </p:custDataLst>
            </p:nvPr>
          </p:nvCxnSpPr>
          <p:spPr>
            <a:xfrm flipV="1">
              <a:off x="1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>
              <p:custDataLst>
                <p:tags r:id="rId58"/>
              </p:custDataLst>
            </p:nvPr>
          </p:nvCxnSpPr>
          <p:spPr>
            <a:xfrm flipV="1">
              <a:off x="1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>
              <p:custDataLst>
                <p:tags r:id="rId59"/>
              </p:custDataLst>
            </p:nvPr>
          </p:nvCxnSpPr>
          <p:spPr>
            <a:xfrm flipV="1">
              <a:off x="2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>
              <p:custDataLst>
                <p:tags r:id="rId60"/>
              </p:custDataLst>
            </p:nvPr>
          </p:nvCxnSpPr>
          <p:spPr>
            <a:xfrm flipV="1">
              <a:off x="2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>
              <p:custDataLst>
                <p:tags r:id="rId61"/>
              </p:custDataLst>
            </p:nvPr>
          </p:nvCxnSpPr>
          <p:spPr>
            <a:xfrm flipV="1">
              <a:off x="2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>
              <p:custDataLst>
                <p:tags r:id="rId62"/>
              </p:custDataLst>
            </p:nvPr>
          </p:nvCxnSpPr>
          <p:spPr>
            <a:xfrm flipV="1">
              <a:off x="2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>
              <p:custDataLst>
                <p:tags r:id="rId63"/>
              </p:custDataLst>
            </p:nvPr>
          </p:nvCxnSpPr>
          <p:spPr>
            <a:xfrm flipV="1">
              <a:off x="2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>
              <p:custDataLst>
                <p:tags r:id="rId64"/>
              </p:custDataLst>
            </p:nvPr>
          </p:nvCxnSpPr>
          <p:spPr>
            <a:xfrm flipV="1">
              <a:off x="3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>
              <p:custDataLst>
                <p:tags r:id="rId65"/>
              </p:custDataLst>
            </p:nvPr>
          </p:nvCxnSpPr>
          <p:spPr>
            <a:xfrm flipV="1">
              <a:off x="3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>
              <p:custDataLst>
                <p:tags r:id="rId66"/>
              </p:custDataLst>
            </p:nvPr>
          </p:nvCxnSpPr>
          <p:spPr>
            <a:xfrm flipV="1">
              <a:off x="3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>
              <p:custDataLst>
                <p:tags r:id="rId67"/>
              </p:custDataLst>
            </p:nvPr>
          </p:nvCxnSpPr>
          <p:spPr>
            <a:xfrm flipV="1">
              <a:off x="3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>
              <p:custDataLst>
                <p:tags r:id="rId68"/>
              </p:custDataLst>
            </p:nvPr>
          </p:nvCxnSpPr>
          <p:spPr>
            <a:xfrm flipV="1">
              <a:off x="3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>
              <p:custDataLst>
                <p:tags r:id="rId69"/>
              </p:custDataLst>
            </p:nvPr>
          </p:nvCxnSpPr>
          <p:spPr>
            <a:xfrm flipV="1">
              <a:off x="4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5" name="组合 234"/>
            <p:cNvGrpSpPr>
              <a:grpSpLocks noChangeAspect="1"/>
            </p:cNvGrpSpPr>
            <p:nvPr>
              <p:custDataLst>
                <p:tags r:id="rId70"/>
              </p:custDataLst>
            </p:nvPr>
          </p:nvGrpSpPr>
          <p:grpSpPr>
            <a:xfrm>
              <a:off x="2107" y="5457"/>
              <a:ext cx="567" cy="594"/>
              <a:chOff x="9163" y="3803"/>
              <a:chExt cx="2166" cy="2256"/>
            </a:xfrm>
          </p:grpSpPr>
          <p:sp>
            <p:nvSpPr>
              <p:cNvPr id="236" name="椭圆 235"/>
              <p:cNvSpPr/>
              <p:nvPr>
                <p:custDataLst>
                  <p:tags r:id="rId74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6"/>
              <p:cNvSpPr/>
              <p:nvPr>
                <p:custDataLst>
                  <p:tags r:id="rId75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8" name="组合 237"/>
            <p:cNvGrpSpPr>
              <a:grpSpLocks noChangeAspect="1"/>
            </p:cNvGrpSpPr>
            <p:nvPr>
              <p:custDataLst>
                <p:tags r:id="rId71"/>
              </p:custDataLst>
            </p:nvPr>
          </p:nvGrpSpPr>
          <p:grpSpPr>
            <a:xfrm rot="10800000">
              <a:off x="1903" y="4087"/>
              <a:ext cx="567" cy="594"/>
              <a:chOff x="9163" y="3803"/>
              <a:chExt cx="2166" cy="2256"/>
            </a:xfrm>
          </p:grpSpPr>
          <p:sp>
            <p:nvSpPr>
              <p:cNvPr id="239" name="椭圆 238"/>
              <p:cNvSpPr/>
              <p:nvPr>
                <p:custDataLst>
                  <p:tags r:id="rId72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39"/>
              <p:cNvSpPr/>
              <p:nvPr>
                <p:custDataLst>
                  <p:tags r:id="rId73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41" name="组合 240"/>
          <p:cNvGrpSpPr/>
          <p:nvPr>
            <p:custDataLst>
              <p:tags r:id="rId7"/>
            </p:custDataLst>
          </p:nvPr>
        </p:nvGrpSpPr>
        <p:grpSpPr>
          <a:xfrm>
            <a:off x="6330950" y="1092200"/>
            <a:ext cx="2672715" cy="5440680"/>
            <a:chOff x="263" y="666"/>
            <a:chExt cx="4209" cy="8568"/>
          </a:xfrm>
        </p:grpSpPr>
        <p:cxnSp>
          <p:nvCxnSpPr>
            <p:cNvPr id="242" name="直接连接符 241"/>
            <p:cNvCxnSpPr/>
            <p:nvPr>
              <p:custDataLst>
                <p:tags r:id="rId8"/>
              </p:custDataLst>
            </p:nvPr>
          </p:nvCxnSpPr>
          <p:spPr>
            <a:xfrm>
              <a:off x="263" y="1053"/>
              <a:ext cx="40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3" name="椭圆 242"/>
            <p:cNvSpPr/>
            <p:nvPr>
              <p:custDataLst>
                <p:tags r:id="rId9"/>
              </p:custDataLst>
            </p:nvPr>
          </p:nvSpPr>
          <p:spPr>
            <a:xfrm>
              <a:off x="1415" y="1943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椭圆 243"/>
            <p:cNvSpPr/>
            <p:nvPr>
              <p:custDataLst>
                <p:tags r:id="rId10"/>
              </p:custDataLst>
            </p:nvPr>
          </p:nvSpPr>
          <p:spPr>
            <a:xfrm>
              <a:off x="1415" y="6265"/>
              <a:ext cx="1745" cy="17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椭圆 244"/>
            <p:cNvSpPr/>
            <p:nvPr>
              <p:custDataLst>
                <p:tags r:id="rId11"/>
              </p:custDataLst>
            </p:nvPr>
          </p:nvSpPr>
          <p:spPr>
            <a:xfrm>
              <a:off x="2025" y="2554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6" name="椭圆 245"/>
            <p:cNvSpPr/>
            <p:nvPr>
              <p:custDataLst>
                <p:tags r:id="rId12"/>
              </p:custDataLst>
            </p:nvPr>
          </p:nvSpPr>
          <p:spPr>
            <a:xfrm>
              <a:off x="2025" y="6876"/>
              <a:ext cx="524" cy="5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7" name="直接连接符 246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2287" y="6026"/>
              <a:ext cx="0" cy="2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2287" y="1053"/>
              <a:ext cx="0" cy="3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9" name="矩形 248"/>
            <p:cNvSpPr/>
            <p:nvPr>
              <p:custDataLst>
                <p:tags r:id="rId15"/>
              </p:custDataLst>
            </p:nvPr>
          </p:nvSpPr>
          <p:spPr>
            <a:xfrm>
              <a:off x="1572" y="8362"/>
              <a:ext cx="1430" cy="873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0" name="直接连接符 249"/>
            <p:cNvCxnSpPr/>
            <p:nvPr>
              <p:custDataLst>
                <p:tags r:id="rId16"/>
              </p:custDataLst>
            </p:nvPr>
          </p:nvCxnSpPr>
          <p:spPr>
            <a:xfrm flipV="1">
              <a:off x="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>
              <p:custDataLst>
                <p:tags r:id="rId17"/>
              </p:custDataLst>
            </p:nvPr>
          </p:nvCxnSpPr>
          <p:spPr>
            <a:xfrm flipV="1">
              <a:off x="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>
              <p:custDataLst>
                <p:tags r:id="rId18"/>
              </p:custDataLst>
            </p:nvPr>
          </p:nvCxnSpPr>
          <p:spPr>
            <a:xfrm flipV="1">
              <a:off x="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>
              <p:custDataLst>
                <p:tags r:id="rId19"/>
              </p:custDataLst>
            </p:nvPr>
          </p:nvCxnSpPr>
          <p:spPr>
            <a:xfrm flipV="1">
              <a:off x="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>
              <p:custDataLst>
                <p:tags r:id="rId20"/>
              </p:custDataLst>
            </p:nvPr>
          </p:nvCxnSpPr>
          <p:spPr>
            <a:xfrm flipV="1">
              <a:off x="1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>
              <p:custDataLst>
                <p:tags r:id="rId21"/>
              </p:custDataLst>
            </p:nvPr>
          </p:nvCxnSpPr>
          <p:spPr>
            <a:xfrm flipV="1">
              <a:off x="1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>
              <p:custDataLst>
                <p:tags r:id="rId22"/>
              </p:custDataLst>
            </p:nvPr>
          </p:nvCxnSpPr>
          <p:spPr>
            <a:xfrm flipV="1">
              <a:off x="1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>
              <p:custDataLst>
                <p:tags r:id="rId23"/>
              </p:custDataLst>
            </p:nvPr>
          </p:nvCxnSpPr>
          <p:spPr>
            <a:xfrm flipV="1">
              <a:off x="1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>
              <p:custDataLst>
                <p:tags r:id="rId24"/>
              </p:custDataLst>
            </p:nvPr>
          </p:nvCxnSpPr>
          <p:spPr>
            <a:xfrm flipV="1">
              <a:off x="1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>
              <p:custDataLst>
                <p:tags r:id="rId25"/>
              </p:custDataLst>
            </p:nvPr>
          </p:nvCxnSpPr>
          <p:spPr>
            <a:xfrm flipV="1">
              <a:off x="2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>
              <p:custDataLst>
                <p:tags r:id="rId26"/>
              </p:custDataLst>
            </p:nvPr>
          </p:nvCxnSpPr>
          <p:spPr>
            <a:xfrm flipV="1">
              <a:off x="2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>
              <p:custDataLst>
                <p:tags r:id="rId27"/>
              </p:custDataLst>
            </p:nvPr>
          </p:nvCxnSpPr>
          <p:spPr>
            <a:xfrm flipV="1">
              <a:off x="2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>
              <p:custDataLst>
                <p:tags r:id="rId28"/>
              </p:custDataLst>
            </p:nvPr>
          </p:nvCxnSpPr>
          <p:spPr>
            <a:xfrm flipV="1">
              <a:off x="2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>
              <p:custDataLst>
                <p:tags r:id="rId29"/>
              </p:custDataLst>
            </p:nvPr>
          </p:nvCxnSpPr>
          <p:spPr>
            <a:xfrm flipV="1">
              <a:off x="2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>
              <p:custDataLst>
                <p:tags r:id="rId30"/>
              </p:custDataLst>
            </p:nvPr>
          </p:nvCxnSpPr>
          <p:spPr>
            <a:xfrm flipV="1">
              <a:off x="3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>
              <p:custDataLst>
                <p:tags r:id="rId31"/>
              </p:custDataLst>
            </p:nvPr>
          </p:nvCxnSpPr>
          <p:spPr>
            <a:xfrm flipV="1">
              <a:off x="33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>
              <p:custDataLst>
                <p:tags r:id="rId32"/>
              </p:custDataLst>
            </p:nvPr>
          </p:nvCxnSpPr>
          <p:spPr>
            <a:xfrm flipV="1">
              <a:off x="35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>
              <p:custDataLst>
                <p:tags r:id="rId33"/>
              </p:custDataLst>
            </p:nvPr>
          </p:nvCxnSpPr>
          <p:spPr>
            <a:xfrm flipV="1">
              <a:off x="37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>
              <p:custDataLst>
                <p:tags r:id="rId34"/>
              </p:custDataLst>
            </p:nvPr>
          </p:nvCxnSpPr>
          <p:spPr>
            <a:xfrm flipV="1">
              <a:off x="39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>
              <p:custDataLst>
                <p:tags r:id="rId35"/>
              </p:custDataLst>
            </p:nvPr>
          </p:nvCxnSpPr>
          <p:spPr>
            <a:xfrm flipV="1">
              <a:off x="4124" y="666"/>
              <a:ext cx="349" cy="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70" name="组合 269"/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>
              <a:off x="2107" y="5457"/>
              <a:ext cx="567" cy="594"/>
              <a:chOff x="9163" y="3803"/>
              <a:chExt cx="2166" cy="2256"/>
            </a:xfrm>
          </p:grpSpPr>
          <p:sp>
            <p:nvSpPr>
              <p:cNvPr id="271" name="椭圆 270"/>
              <p:cNvSpPr/>
              <p:nvPr>
                <p:custDataLst>
                  <p:tags r:id="rId40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1"/>
              <p:cNvSpPr/>
              <p:nvPr>
                <p:custDataLst>
                  <p:tags r:id="rId41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3" name="组合 272"/>
            <p:cNvGrpSpPr>
              <a:grpSpLocks noChangeAspect="1"/>
            </p:cNvGrpSpPr>
            <p:nvPr>
              <p:custDataLst>
                <p:tags r:id="rId37"/>
              </p:custDataLst>
            </p:nvPr>
          </p:nvGrpSpPr>
          <p:grpSpPr>
            <a:xfrm rot="10800000">
              <a:off x="1903" y="4087"/>
              <a:ext cx="567" cy="594"/>
              <a:chOff x="9163" y="3803"/>
              <a:chExt cx="2166" cy="2256"/>
            </a:xfrm>
          </p:grpSpPr>
          <p:sp>
            <p:nvSpPr>
              <p:cNvPr id="274" name="椭圆 273"/>
              <p:cNvSpPr/>
              <p:nvPr>
                <p:custDataLst>
                  <p:tags r:id="rId38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4"/>
              <p:cNvSpPr/>
              <p:nvPr>
                <p:custDataLst>
                  <p:tags r:id="rId39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572135" y="1160780"/>
            <a:ext cx="10003155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思考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9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：甲、乙所示的两个滑轮组，有什么不同？</a:t>
            </a:r>
          </a:p>
        </p:txBody>
      </p: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8469630" y="1558290"/>
            <a:ext cx="1326515" cy="4570172"/>
            <a:chOff x="683540" y="1373832"/>
            <a:chExt cx="981541" cy="3382283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540" y="1373832"/>
              <a:ext cx="981541" cy="318238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>
              <p:custDataLst>
                <p:tags r:id="rId12"/>
              </p:custDataLst>
            </p:nvPr>
          </p:nvSpPr>
          <p:spPr>
            <a:xfrm>
              <a:off x="938107" y="4437959"/>
              <a:ext cx="579120" cy="318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甲</a:t>
              </a:r>
              <a:endParaRPr lang="zh-CN" altLang="en-US"/>
            </a:p>
          </p:txBody>
        </p:sp>
      </p:grp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10203815" y="1558290"/>
            <a:ext cx="1525905" cy="4571285"/>
            <a:chOff x="7491931" y="1315234"/>
            <a:chExt cx="1128956" cy="3382197"/>
          </a:xfrm>
        </p:grpSpPr>
        <p:pic>
          <p:nvPicPr>
            <p:cNvPr id="34" name="图片 3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491931" y="1315234"/>
              <a:ext cx="1128956" cy="3124188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10"/>
              </p:custDataLst>
            </p:nvPr>
          </p:nvSpPr>
          <p:spPr>
            <a:xfrm>
              <a:off x="7766849" y="4379361"/>
              <a:ext cx="579120" cy="318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乙</a:t>
              </a:r>
              <a:endParaRPr lang="zh-CN" altLang="en-US"/>
            </a:p>
          </p:txBody>
        </p:sp>
      </p:grp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572135" y="2279650"/>
            <a:ext cx="76682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defTabSz="685165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①</a:t>
            </a:r>
            <a:r>
              <a:rPr lang="en-US" altLang="zh-CN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zh-CN" altLang="en-US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绳端的固定点不同：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  <a:p>
            <a:pPr lvl="0" indent="0" algn="l" defTabSz="685165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甲固定在动滑轮的轴上，乙固定在定滑轮的轴上。</a:t>
            </a: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572135" y="4152265"/>
            <a:ext cx="70040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defTabSz="685165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②</a:t>
            </a:r>
            <a:r>
              <a:rPr lang="en-US" altLang="zh-CN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zh-CN" altLang="en-US" sz="28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拉力的方向不同：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  <a:p>
            <a:pPr lvl="0" indent="0" algn="l" defTabSz="685165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甲通过动滑轮向上，乙通过定滑轮向下。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330200" y="1061085"/>
            <a:ext cx="11531600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思考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10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：甲、乙所示的两个滑轮组，在受力和运动上各有什么特点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?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662305" y="2139315"/>
            <a:ext cx="6444615" cy="2784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）用甲、乙所示的滑轮组把重力为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的物体提高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，所用拉力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 </a:t>
            </a:r>
            <a:r>
              <a:rPr kumimoji="0" lang="zh-CN" altLang="en-US" sz="2800" b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各是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多大？</a:t>
            </a:r>
          </a:p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）拉力移动的距离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与物体升高的距离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是什么关系？</a:t>
            </a:r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8061960" y="1694815"/>
            <a:ext cx="1326515" cy="4570172"/>
            <a:chOff x="683540" y="1373832"/>
            <a:chExt cx="981541" cy="3382283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540" y="1373832"/>
              <a:ext cx="981541" cy="318238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938107" y="4437959"/>
              <a:ext cx="579120" cy="318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甲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9796145" y="1694815"/>
            <a:ext cx="1525905" cy="4571285"/>
            <a:chOff x="7491931" y="1315234"/>
            <a:chExt cx="1128956" cy="3382197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491931" y="1315234"/>
              <a:ext cx="1128956" cy="312418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7766849" y="4379361"/>
              <a:ext cx="579120" cy="318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乙</a:t>
              </a: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9440768" y="430571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208" name="组合 207"/>
          <p:cNvGrpSpPr/>
          <p:nvPr>
            <p:custDataLst>
              <p:tags r:id="rId3"/>
            </p:custDataLst>
          </p:nvPr>
        </p:nvGrpSpPr>
        <p:grpSpPr>
          <a:xfrm>
            <a:off x="5964555" y="774065"/>
            <a:ext cx="516255" cy="4202430"/>
            <a:chOff x="8577" y="-135"/>
            <a:chExt cx="813" cy="6618"/>
          </a:xfrm>
        </p:grpSpPr>
        <p:grpSp>
          <p:nvGrpSpPr>
            <p:cNvPr id="195" name="组合 194"/>
            <p:cNvGrpSpPr/>
            <p:nvPr>
              <p:custDataLst>
                <p:tags r:id="rId138"/>
              </p:custDataLst>
            </p:nvPr>
          </p:nvGrpSpPr>
          <p:grpSpPr>
            <a:xfrm>
              <a:off x="8577" y="4805"/>
              <a:ext cx="774" cy="1678"/>
              <a:chOff x="3822" y="2794"/>
              <a:chExt cx="774" cy="1678"/>
            </a:xfrm>
          </p:grpSpPr>
          <p:sp>
            <p:nvSpPr>
              <p:cNvPr id="196" name="椭圆 195"/>
              <p:cNvSpPr/>
              <p:nvPr>
                <p:custDataLst>
                  <p:tags r:id="rId141"/>
                </p:custDataLst>
              </p:nvPr>
            </p:nvSpPr>
            <p:spPr>
              <a:xfrm>
                <a:off x="3822" y="3152"/>
                <a:ext cx="775" cy="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/>
              <p:cNvSpPr/>
              <p:nvPr>
                <p:custDataLst>
                  <p:tags r:id="rId142"/>
                </p:custDataLst>
              </p:nvPr>
            </p:nvSpPr>
            <p:spPr>
              <a:xfrm>
                <a:off x="4092" y="3424"/>
                <a:ext cx="233" cy="2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8" name="直接连接符 197"/>
              <p:cNvCxnSpPr/>
              <p:nvPr>
                <p:custDataLst>
                  <p:tags r:id="rId143"/>
                </p:custDataLst>
              </p:nvPr>
            </p:nvCxnSpPr>
            <p:spPr>
              <a:xfrm flipH="1" flipV="1">
                <a:off x="4209" y="3046"/>
                <a:ext cx="0" cy="103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99" name="矩形 198"/>
              <p:cNvSpPr/>
              <p:nvPr>
                <p:custDataLst>
                  <p:tags r:id="rId144"/>
                </p:custDataLst>
              </p:nvPr>
            </p:nvSpPr>
            <p:spPr>
              <a:xfrm>
                <a:off x="3891" y="4084"/>
                <a:ext cx="635" cy="388"/>
              </a:xfrm>
              <a:prstGeom prst="rect">
                <a:avLst/>
              </a:prstGeom>
              <a:solidFill>
                <a:srgbClr val="F8C399"/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00" name="组合 199"/>
              <p:cNvGrpSpPr>
                <a:grpSpLocks noChangeAspect="1"/>
              </p:cNvGrpSpPr>
              <p:nvPr>
                <p:custDataLst>
                  <p:tags r:id="rId145"/>
                </p:custDataLst>
              </p:nvPr>
            </p:nvGrpSpPr>
            <p:grpSpPr>
              <a:xfrm>
                <a:off x="4129" y="2794"/>
                <a:ext cx="252" cy="264"/>
                <a:chOff x="9163" y="3803"/>
                <a:chExt cx="2166" cy="2256"/>
              </a:xfrm>
            </p:grpSpPr>
            <p:sp>
              <p:nvSpPr>
                <p:cNvPr id="201" name="椭圆 200"/>
                <p:cNvSpPr/>
                <p:nvPr>
                  <p:custDataLst>
                    <p:tags r:id="rId146"/>
                  </p:custDataLst>
                </p:nvPr>
              </p:nvSpPr>
              <p:spPr>
                <a:xfrm>
                  <a:off x="9163" y="3803"/>
                  <a:ext cx="1866" cy="216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2" name="矩形 201"/>
                <p:cNvSpPr/>
                <p:nvPr>
                  <p:custDataLst>
                    <p:tags r:id="rId147"/>
                  </p:custDataLst>
                </p:nvPr>
              </p:nvSpPr>
              <p:spPr>
                <a:xfrm>
                  <a:off x="9916" y="4340"/>
                  <a:ext cx="1413" cy="1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206" name="直接连接符 205"/>
            <p:cNvCxnSpPr>
              <a:stCxn id="192" idx="0"/>
              <a:endCxn id="196" idx="6"/>
            </p:cNvCxnSpPr>
            <p:nvPr>
              <p:custDataLst>
                <p:tags r:id="rId139"/>
              </p:custDataLst>
            </p:nvPr>
          </p:nvCxnSpPr>
          <p:spPr>
            <a:xfrm>
              <a:off x="8871" y="630"/>
              <a:ext cx="481" cy="492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endCxn id="187" idx="6"/>
            </p:cNvCxnSpPr>
            <p:nvPr>
              <p:custDataLst>
                <p:tags r:id="rId140"/>
              </p:custDataLst>
            </p:nvPr>
          </p:nvCxnSpPr>
          <p:spPr>
            <a:xfrm flipH="1" flipV="1">
              <a:off x="9348" y="-135"/>
              <a:ext cx="42" cy="51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>
            <p:custDataLst>
              <p:tags r:id="rId4"/>
            </p:custDataLst>
          </p:nvPr>
        </p:nvGrpSpPr>
        <p:grpSpPr>
          <a:xfrm>
            <a:off x="2146300" y="210185"/>
            <a:ext cx="1186180" cy="109220"/>
            <a:chOff x="3310" y="666"/>
            <a:chExt cx="1868" cy="172"/>
          </a:xfrm>
        </p:grpSpPr>
        <p:cxnSp>
          <p:nvCxnSpPr>
            <p:cNvPr id="3" name="直接连接符 2"/>
            <p:cNvCxnSpPr/>
            <p:nvPr>
              <p:custDataLst>
                <p:tags r:id="rId117"/>
              </p:custDataLst>
            </p:nvPr>
          </p:nvCxnSpPr>
          <p:spPr>
            <a:xfrm>
              <a:off x="3310" y="838"/>
              <a:ext cx="17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118"/>
              </p:custDataLst>
            </p:nvPr>
          </p:nvCxnSpPr>
          <p:spPr>
            <a:xfrm flipV="1">
              <a:off x="333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119"/>
              </p:custDataLst>
            </p:nvPr>
          </p:nvCxnSpPr>
          <p:spPr>
            <a:xfrm flipV="1">
              <a:off x="342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20"/>
              </p:custDataLst>
            </p:nvPr>
          </p:nvCxnSpPr>
          <p:spPr>
            <a:xfrm flipV="1">
              <a:off x="351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21"/>
              </p:custDataLst>
            </p:nvPr>
          </p:nvCxnSpPr>
          <p:spPr>
            <a:xfrm flipV="1">
              <a:off x="360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122"/>
              </p:custDataLst>
            </p:nvPr>
          </p:nvCxnSpPr>
          <p:spPr>
            <a:xfrm flipV="1">
              <a:off x="36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23"/>
              </p:custDataLst>
            </p:nvPr>
          </p:nvCxnSpPr>
          <p:spPr>
            <a:xfrm flipV="1">
              <a:off x="3781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24"/>
              </p:custDataLst>
            </p:nvPr>
          </p:nvCxnSpPr>
          <p:spPr>
            <a:xfrm flipV="1">
              <a:off x="387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25"/>
              </p:custDataLst>
            </p:nvPr>
          </p:nvCxnSpPr>
          <p:spPr>
            <a:xfrm flipV="1">
              <a:off x="395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126"/>
              </p:custDataLst>
            </p:nvPr>
          </p:nvCxnSpPr>
          <p:spPr>
            <a:xfrm flipV="1">
              <a:off x="404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27"/>
              </p:custDataLst>
            </p:nvPr>
          </p:nvCxnSpPr>
          <p:spPr>
            <a:xfrm flipV="1">
              <a:off x="41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28"/>
              </p:custDataLst>
            </p:nvPr>
          </p:nvCxnSpPr>
          <p:spPr>
            <a:xfrm flipV="1">
              <a:off x="422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129"/>
              </p:custDataLst>
            </p:nvPr>
          </p:nvCxnSpPr>
          <p:spPr>
            <a:xfrm flipV="1">
              <a:off x="431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30"/>
              </p:custDataLst>
            </p:nvPr>
          </p:nvCxnSpPr>
          <p:spPr>
            <a:xfrm flipV="1">
              <a:off x="4403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131"/>
              </p:custDataLst>
            </p:nvPr>
          </p:nvCxnSpPr>
          <p:spPr>
            <a:xfrm flipV="1">
              <a:off x="44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132"/>
              </p:custDataLst>
            </p:nvPr>
          </p:nvCxnSpPr>
          <p:spPr>
            <a:xfrm flipV="1">
              <a:off x="458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33"/>
              </p:custDataLst>
            </p:nvPr>
          </p:nvCxnSpPr>
          <p:spPr>
            <a:xfrm flipV="1">
              <a:off x="466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34"/>
              </p:custDataLst>
            </p:nvPr>
          </p:nvCxnSpPr>
          <p:spPr>
            <a:xfrm flipV="1">
              <a:off x="475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135"/>
              </p:custDataLst>
            </p:nvPr>
          </p:nvCxnSpPr>
          <p:spPr>
            <a:xfrm flipV="1">
              <a:off x="484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136"/>
              </p:custDataLst>
            </p:nvPr>
          </p:nvCxnSpPr>
          <p:spPr>
            <a:xfrm flipV="1">
              <a:off x="49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137"/>
              </p:custDataLst>
            </p:nvPr>
          </p:nvCxnSpPr>
          <p:spPr>
            <a:xfrm flipV="1">
              <a:off x="502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>
            <p:custDataLst>
              <p:tags r:id="rId5"/>
            </p:custDataLst>
          </p:nvPr>
        </p:nvGrpSpPr>
        <p:grpSpPr>
          <a:xfrm>
            <a:off x="2540000" y="5417185"/>
            <a:ext cx="491490" cy="1065530"/>
            <a:chOff x="3822" y="2794"/>
            <a:chExt cx="774" cy="1678"/>
          </a:xfrm>
        </p:grpSpPr>
        <p:sp>
          <p:nvSpPr>
            <p:cNvPr id="16" name="椭圆 15"/>
            <p:cNvSpPr/>
            <p:nvPr>
              <p:custDataLst>
                <p:tags r:id="rId110"/>
              </p:custDataLst>
            </p:nvPr>
          </p:nvSpPr>
          <p:spPr>
            <a:xfrm>
              <a:off x="3822" y="3152"/>
              <a:ext cx="775" cy="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111"/>
              </p:custDataLst>
            </p:nvPr>
          </p:nvSpPr>
          <p:spPr>
            <a:xfrm>
              <a:off x="4092" y="3424"/>
              <a:ext cx="233" cy="2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>
              <p:custDataLst>
                <p:tags r:id="rId112"/>
              </p:custDataLst>
            </p:nvPr>
          </p:nvCxnSpPr>
          <p:spPr>
            <a:xfrm flipH="1" flipV="1">
              <a:off x="4209" y="3046"/>
              <a:ext cx="0" cy="1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>
              <p:custDataLst>
                <p:tags r:id="rId113"/>
              </p:custDataLst>
            </p:nvPr>
          </p:nvSpPr>
          <p:spPr>
            <a:xfrm>
              <a:off x="3891" y="4084"/>
              <a:ext cx="635" cy="388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组合 59"/>
            <p:cNvGrpSpPr>
              <a:grpSpLocks noChangeAspect="1"/>
            </p:cNvGrpSpPr>
            <p:nvPr>
              <p:custDataLst>
                <p:tags r:id="rId114"/>
              </p:custDataLst>
            </p:nvPr>
          </p:nvGrpSpPr>
          <p:grpSpPr>
            <a:xfrm>
              <a:off x="4129" y="2794"/>
              <a:ext cx="252" cy="264"/>
              <a:chOff x="9163" y="3803"/>
              <a:chExt cx="2166" cy="2256"/>
            </a:xfrm>
          </p:grpSpPr>
          <p:sp>
            <p:nvSpPr>
              <p:cNvPr id="58" name="椭圆 57"/>
              <p:cNvSpPr/>
              <p:nvPr>
                <p:custDataLst>
                  <p:tags r:id="rId115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>
                <p:custDataLst>
                  <p:tags r:id="rId116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95" name="直接连接符 94"/>
          <p:cNvCxnSpPr/>
          <p:nvPr>
            <p:custDataLst>
              <p:tags r:id="rId6"/>
            </p:custDataLst>
          </p:nvPr>
        </p:nvCxnSpPr>
        <p:spPr>
          <a:xfrm flipH="1">
            <a:off x="2543175" y="318135"/>
            <a:ext cx="0" cy="55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>
            <p:custDataLst>
              <p:tags r:id="rId7"/>
            </p:custDataLst>
          </p:nvPr>
        </p:nvCxnSpPr>
        <p:spPr>
          <a:xfrm flipH="1">
            <a:off x="3029585" y="4410075"/>
            <a:ext cx="0" cy="1476000"/>
          </a:xfrm>
          <a:prstGeom prst="line">
            <a:avLst/>
          </a:prstGeom>
          <a:ln>
            <a:solidFill>
              <a:schemeClr val="tx1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>
            <p:custDataLst>
              <p:tags r:id="rId8"/>
            </p:custDataLst>
          </p:nvPr>
        </p:nvGrpSpPr>
        <p:grpSpPr>
          <a:xfrm>
            <a:off x="2540000" y="1711325"/>
            <a:ext cx="491490" cy="3472180"/>
            <a:chOff x="3776" y="1981"/>
            <a:chExt cx="774" cy="5468"/>
          </a:xfrm>
        </p:grpSpPr>
        <p:grpSp>
          <p:nvGrpSpPr>
            <p:cNvPr id="97" name="组合 96"/>
            <p:cNvGrpSpPr/>
            <p:nvPr>
              <p:custDataLst>
                <p:tags r:id="rId101"/>
              </p:custDataLst>
            </p:nvPr>
          </p:nvGrpSpPr>
          <p:grpSpPr>
            <a:xfrm>
              <a:off x="3776" y="5771"/>
              <a:ext cx="774" cy="1678"/>
              <a:chOff x="3822" y="2794"/>
              <a:chExt cx="774" cy="1678"/>
            </a:xfrm>
          </p:grpSpPr>
          <p:sp>
            <p:nvSpPr>
              <p:cNvPr id="98" name="椭圆 97"/>
              <p:cNvSpPr/>
              <p:nvPr>
                <p:custDataLst>
                  <p:tags r:id="rId103"/>
                </p:custDataLst>
              </p:nvPr>
            </p:nvSpPr>
            <p:spPr>
              <a:xfrm>
                <a:off x="3822" y="3152"/>
                <a:ext cx="775" cy="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椭圆 98"/>
              <p:cNvSpPr/>
              <p:nvPr>
                <p:custDataLst>
                  <p:tags r:id="rId104"/>
                </p:custDataLst>
              </p:nvPr>
            </p:nvSpPr>
            <p:spPr>
              <a:xfrm>
                <a:off x="4092" y="3424"/>
                <a:ext cx="233" cy="2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0" name="直接连接符 99"/>
              <p:cNvCxnSpPr/>
              <p:nvPr>
                <p:custDataLst>
                  <p:tags r:id="rId105"/>
                </p:custDataLst>
              </p:nvPr>
            </p:nvCxnSpPr>
            <p:spPr>
              <a:xfrm flipH="1" flipV="1">
                <a:off x="4209" y="3046"/>
                <a:ext cx="0" cy="103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01" name="矩形 100"/>
              <p:cNvSpPr/>
              <p:nvPr>
                <p:custDataLst>
                  <p:tags r:id="rId106"/>
                </p:custDataLst>
              </p:nvPr>
            </p:nvSpPr>
            <p:spPr>
              <a:xfrm>
                <a:off x="3891" y="4084"/>
                <a:ext cx="635" cy="388"/>
              </a:xfrm>
              <a:prstGeom prst="rect">
                <a:avLst/>
              </a:prstGeom>
              <a:solidFill>
                <a:srgbClr val="F8C399"/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2" name="组合 101"/>
              <p:cNvGrpSpPr>
                <a:grpSpLocks noChangeAspect="1"/>
              </p:cNvGrpSpPr>
              <p:nvPr>
                <p:custDataLst>
                  <p:tags r:id="rId107"/>
                </p:custDataLst>
              </p:nvPr>
            </p:nvGrpSpPr>
            <p:grpSpPr>
              <a:xfrm>
                <a:off x="4129" y="2794"/>
                <a:ext cx="252" cy="264"/>
                <a:chOff x="9163" y="3803"/>
                <a:chExt cx="2166" cy="2256"/>
              </a:xfrm>
            </p:grpSpPr>
            <p:sp>
              <p:nvSpPr>
                <p:cNvPr id="103" name="椭圆 102"/>
                <p:cNvSpPr/>
                <p:nvPr>
                  <p:custDataLst>
                    <p:tags r:id="rId108"/>
                  </p:custDataLst>
                </p:nvPr>
              </p:nvSpPr>
              <p:spPr>
                <a:xfrm>
                  <a:off x="9163" y="3803"/>
                  <a:ext cx="1866" cy="216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矩形 103"/>
                <p:cNvSpPr/>
                <p:nvPr>
                  <p:custDataLst>
                    <p:tags r:id="rId109"/>
                  </p:custDataLst>
                </p:nvPr>
              </p:nvSpPr>
              <p:spPr>
                <a:xfrm>
                  <a:off x="9916" y="4340"/>
                  <a:ext cx="1413" cy="1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105" name="直接连接符 104"/>
            <p:cNvCxnSpPr/>
            <p:nvPr>
              <p:custDataLst>
                <p:tags r:id="rId102"/>
              </p:custDataLst>
            </p:nvPr>
          </p:nvCxnSpPr>
          <p:spPr>
            <a:xfrm flipH="1">
              <a:off x="4547" y="1981"/>
              <a:ext cx="0" cy="453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>
            <p:custDataLst>
              <p:tags r:id="rId9"/>
            </p:custDataLst>
          </p:nvPr>
        </p:nvGrpSpPr>
        <p:grpSpPr>
          <a:xfrm>
            <a:off x="9668510" y="222885"/>
            <a:ext cx="1186180" cy="109220"/>
            <a:chOff x="3310" y="666"/>
            <a:chExt cx="1868" cy="172"/>
          </a:xfrm>
        </p:grpSpPr>
        <p:cxnSp>
          <p:nvCxnSpPr>
            <p:cNvPr id="108" name="直接连接符 107"/>
            <p:cNvCxnSpPr/>
            <p:nvPr>
              <p:custDataLst>
                <p:tags r:id="rId80"/>
              </p:custDataLst>
            </p:nvPr>
          </p:nvCxnSpPr>
          <p:spPr>
            <a:xfrm>
              <a:off x="3310" y="838"/>
              <a:ext cx="17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81"/>
              </p:custDataLst>
            </p:nvPr>
          </p:nvCxnSpPr>
          <p:spPr>
            <a:xfrm flipV="1">
              <a:off x="333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>
              <p:custDataLst>
                <p:tags r:id="rId82"/>
              </p:custDataLst>
            </p:nvPr>
          </p:nvCxnSpPr>
          <p:spPr>
            <a:xfrm flipV="1">
              <a:off x="342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>
              <p:custDataLst>
                <p:tags r:id="rId83"/>
              </p:custDataLst>
            </p:nvPr>
          </p:nvCxnSpPr>
          <p:spPr>
            <a:xfrm flipV="1">
              <a:off x="351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84"/>
              </p:custDataLst>
            </p:nvPr>
          </p:nvCxnSpPr>
          <p:spPr>
            <a:xfrm flipV="1">
              <a:off x="360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>
              <p:custDataLst>
                <p:tags r:id="rId85"/>
              </p:custDataLst>
            </p:nvPr>
          </p:nvCxnSpPr>
          <p:spPr>
            <a:xfrm flipV="1">
              <a:off x="36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86"/>
              </p:custDataLst>
            </p:nvPr>
          </p:nvCxnSpPr>
          <p:spPr>
            <a:xfrm flipV="1">
              <a:off x="3781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87"/>
              </p:custDataLst>
            </p:nvPr>
          </p:nvCxnSpPr>
          <p:spPr>
            <a:xfrm flipV="1">
              <a:off x="387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>
              <p:custDataLst>
                <p:tags r:id="rId88"/>
              </p:custDataLst>
            </p:nvPr>
          </p:nvCxnSpPr>
          <p:spPr>
            <a:xfrm flipV="1">
              <a:off x="395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>
              <p:custDataLst>
                <p:tags r:id="rId89"/>
              </p:custDataLst>
            </p:nvPr>
          </p:nvCxnSpPr>
          <p:spPr>
            <a:xfrm flipV="1">
              <a:off x="404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>
              <p:custDataLst>
                <p:tags r:id="rId90"/>
              </p:custDataLst>
            </p:nvPr>
          </p:nvCxnSpPr>
          <p:spPr>
            <a:xfrm flipV="1">
              <a:off x="41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91"/>
              </p:custDataLst>
            </p:nvPr>
          </p:nvCxnSpPr>
          <p:spPr>
            <a:xfrm flipV="1">
              <a:off x="422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>
              <p:custDataLst>
                <p:tags r:id="rId92"/>
              </p:custDataLst>
            </p:nvPr>
          </p:nvCxnSpPr>
          <p:spPr>
            <a:xfrm flipV="1">
              <a:off x="431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>
              <p:custDataLst>
                <p:tags r:id="rId93"/>
              </p:custDataLst>
            </p:nvPr>
          </p:nvCxnSpPr>
          <p:spPr>
            <a:xfrm flipV="1">
              <a:off x="4403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>
              <p:custDataLst>
                <p:tags r:id="rId94"/>
              </p:custDataLst>
            </p:nvPr>
          </p:nvCxnSpPr>
          <p:spPr>
            <a:xfrm flipV="1">
              <a:off x="44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>
              <p:custDataLst>
                <p:tags r:id="rId95"/>
              </p:custDataLst>
            </p:nvPr>
          </p:nvCxnSpPr>
          <p:spPr>
            <a:xfrm flipV="1">
              <a:off x="458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>
              <p:custDataLst>
                <p:tags r:id="rId96"/>
              </p:custDataLst>
            </p:nvPr>
          </p:nvCxnSpPr>
          <p:spPr>
            <a:xfrm flipV="1">
              <a:off x="466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>
              <p:custDataLst>
                <p:tags r:id="rId97"/>
              </p:custDataLst>
            </p:nvPr>
          </p:nvCxnSpPr>
          <p:spPr>
            <a:xfrm flipV="1">
              <a:off x="475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>
              <p:custDataLst>
                <p:tags r:id="rId98"/>
              </p:custDataLst>
            </p:nvPr>
          </p:nvCxnSpPr>
          <p:spPr>
            <a:xfrm flipV="1">
              <a:off x="484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>
              <p:custDataLst>
                <p:tags r:id="rId99"/>
              </p:custDataLst>
            </p:nvPr>
          </p:nvCxnSpPr>
          <p:spPr>
            <a:xfrm flipV="1">
              <a:off x="49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>
              <p:custDataLst>
                <p:tags r:id="rId100"/>
              </p:custDataLst>
            </p:nvPr>
          </p:nvCxnSpPr>
          <p:spPr>
            <a:xfrm flipV="1">
              <a:off x="502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29" name="组合 128"/>
          <p:cNvGrpSpPr/>
          <p:nvPr>
            <p:custDataLst>
              <p:tags r:id="rId10"/>
            </p:custDataLst>
          </p:nvPr>
        </p:nvGrpSpPr>
        <p:grpSpPr>
          <a:xfrm>
            <a:off x="10062210" y="5455285"/>
            <a:ext cx="491490" cy="1065530"/>
            <a:chOff x="3822" y="2794"/>
            <a:chExt cx="774" cy="1678"/>
          </a:xfrm>
        </p:grpSpPr>
        <p:sp>
          <p:nvSpPr>
            <p:cNvPr id="130" name="椭圆 129"/>
            <p:cNvSpPr/>
            <p:nvPr>
              <p:custDataLst>
                <p:tags r:id="rId73"/>
              </p:custDataLst>
            </p:nvPr>
          </p:nvSpPr>
          <p:spPr>
            <a:xfrm>
              <a:off x="3822" y="3152"/>
              <a:ext cx="775" cy="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>
              <p:custDataLst>
                <p:tags r:id="rId74"/>
              </p:custDataLst>
            </p:nvPr>
          </p:nvSpPr>
          <p:spPr>
            <a:xfrm>
              <a:off x="4092" y="3424"/>
              <a:ext cx="233" cy="2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2" name="直接连接符 131"/>
            <p:cNvCxnSpPr/>
            <p:nvPr>
              <p:custDataLst>
                <p:tags r:id="rId75"/>
              </p:custDataLst>
            </p:nvPr>
          </p:nvCxnSpPr>
          <p:spPr>
            <a:xfrm flipH="1" flipV="1">
              <a:off x="4209" y="3046"/>
              <a:ext cx="0" cy="1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3" name="矩形 132"/>
            <p:cNvSpPr/>
            <p:nvPr>
              <p:custDataLst>
                <p:tags r:id="rId76"/>
              </p:custDataLst>
            </p:nvPr>
          </p:nvSpPr>
          <p:spPr>
            <a:xfrm>
              <a:off x="3891" y="4084"/>
              <a:ext cx="635" cy="388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4" name="组合 133"/>
            <p:cNvGrpSpPr>
              <a:grpSpLocks noChangeAspect="1"/>
            </p:cNvGrpSpPr>
            <p:nvPr>
              <p:custDataLst>
                <p:tags r:id="rId77"/>
              </p:custDataLst>
            </p:nvPr>
          </p:nvGrpSpPr>
          <p:grpSpPr>
            <a:xfrm>
              <a:off x="4129" y="2794"/>
              <a:ext cx="252" cy="264"/>
              <a:chOff x="9163" y="3803"/>
              <a:chExt cx="2166" cy="2256"/>
            </a:xfrm>
          </p:grpSpPr>
          <p:sp>
            <p:nvSpPr>
              <p:cNvPr id="135" name="椭圆 134"/>
              <p:cNvSpPr/>
              <p:nvPr>
                <p:custDataLst>
                  <p:tags r:id="rId78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5"/>
              <p:cNvSpPr/>
              <p:nvPr>
                <p:custDataLst>
                  <p:tags r:id="rId79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37" name="直接连接符 136"/>
          <p:cNvCxnSpPr/>
          <p:nvPr>
            <p:custDataLst>
              <p:tags r:id="rId11"/>
            </p:custDataLst>
          </p:nvPr>
        </p:nvCxnSpPr>
        <p:spPr>
          <a:xfrm flipH="1">
            <a:off x="10054590" y="784225"/>
            <a:ext cx="0" cy="51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>
            <p:custDataLst>
              <p:tags r:id="rId12"/>
            </p:custDataLst>
          </p:nvPr>
        </p:nvCxnSpPr>
        <p:spPr>
          <a:xfrm flipH="1">
            <a:off x="10551795" y="4327525"/>
            <a:ext cx="0" cy="1620000"/>
          </a:xfrm>
          <a:prstGeom prst="line">
            <a:avLst/>
          </a:prstGeom>
          <a:ln>
            <a:solidFill>
              <a:schemeClr val="tx1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49" name="组合 148"/>
          <p:cNvGrpSpPr/>
          <p:nvPr>
            <p:custDataLst>
              <p:tags r:id="rId13"/>
            </p:custDataLst>
          </p:nvPr>
        </p:nvGrpSpPr>
        <p:grpSpPr>
          <a:xfrm>
            <a:off x="10057765" y="300355"/>
            <a:ext cx="491490" cy="1022985"/>
            <a:chOff x="13670" y="838"/>
            <a:chExt cx="774" cy="1611"/>
          </a:xfrm>
        </p:grpSpPr>
        <p:sp>
          <p:nvSpPr>
            <p:cNvPr id="44" name="椭圆 43"/>
            <p:cNvSpPr/>
            <p:nvPr>
              <p:custDataLst>
                <p:tags r:id="rId67"/>
              </p:custDataLst>
            </p:nvPr>
          </p:nvSpPr>
          <p:spPr>
            <a:xfrm>
              <a:off x="13670" y="1233"/>
              <a:ext cx="775" cy="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>
              <p:custDataLst>
                <p:tags r:id="rId68"/>
              </p:custDataLst>
            </p:nvPr>
          </p:nvSpPr>
          <p:spPr>
            <a:xfrm>
              <a:off x="13940" y="1504"/>
              <a:ext cx="233" cy="2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5" name="直接连接符 64"/>
            <p:cNvCxnSpPr/>
            <p:nvPr>
              <p:custDataLst>
                <p:tags r:id="rId69"/>
              </p:custDataLst>
            </p:nvPr>
          </p:nvCxnSpPr>
          <p:spPr>
            <a:xfrm flipH="1" flipV="1">
              <a:off x="14057" y="838"/>
              <a:ext cx="0" cy="1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90" name="组合 89"/>
            <p:cNvGrpSpPr>
              <a:grpSpLocks noChangeAspect="1"/>
            </p:cNvGrpSpPr>
            <p:nvPr>
              <p:custDataLst>
                <p:tags r:id="rId70"/>
              </p:custDataLst>
            </p:nvPr>
          </p:nvGrpSpPr>
          <p:grpSpPr>
            <a:xfrm rot="10800000">
              <a:off x="13886" y="2185"/>
              <a:ext cx="252" cy="264"/>
              <a:chOff x="9163" y="3803"/>
              <a:chExt cx="2166" cy="2256"/>
            </a:xfrm>
          </p:grpSpPr>
          <p:sp>
            <p:nvSpPr>
              <p:cNvPr id="91" name="椭圆 90"/>
              <p:cNvSpPr/>
              <p:nvPr>
                <p:custDataLst>
                  <p:tags r:id="rId71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1"/>
              <p:cNvSpPr/>
              <p:nvPr>
                <p:custDataLst>
                  <p:tags r:id="rId72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2" name="组合 151"/>
          <p:cNvGrpSpPr/>
          <p:nvPr>
            <p:custDataLst>
              <p:tags r:id="rId14"/>
            </p:custDataLst>
          </p:nvPr>
        </p:nvGrpSpPr>
        <p:grpSpPr>
          <a:xfrm>
            <a:off x="10062210" y="797560"/>
            <a:ext cx="498475" cy="4164330"/>
            <a:chOff x="11910" y="324"/>
            <a:chExt cx="785" cy="6558"/>
          </a:xfrm>
        </p:grpSpPr>
        <p:grpSp>
          <p:nvGrpSpPr>
            <p:cNvPr id="139" name="组合 138"/>
            <p:cNvGrpSpPr/>
            <p:nvPr>
              <p:custDataLst>
                <p:tags r:id="rId56"/>
              </p:custDataLst>
            </p:nvPr>
          </p:nvGrpSpPr>
          <p:grpSpPr>
            <a:xfrm>
              <a:off x="11910" y="1432"/>
              <a:ext cx="774" cy="5450"/>
              <a:chOff x="3776" y="1999"/>
              <a:chExt cx="774" cy="5450"/>
            </a:xfrm>
          </p:grpSpPr>
          <p:grpSp>
            <p:nvGrpSpPr>
              <p:cNvPr id="140" name="组合 139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3776" y="5771"/>
                <a:ext cx="774" cy="1678"/>
                <a:chOff x="3822" y="2794"/>
                <a:chExt cx="774" cy="1678"/>
              </a:xfrm>
            </p:grpSpPr>
            <p:sp>
              <p:nvSpPr>
                <p:cNvPr id="141" name="椭圆 140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822" y="3152"/>
                  <a:ext cx="775" cy="775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椭圆 141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4092" y="3424"/>
                  <a:ext cx="233" cy="23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43" name="直接连接符 142"/>
                <p:cNvCxnSpPr/>
                <p:nvPr>
                  <p:custDataLst>
                    <p:tags r:id="rId62"/>
                  </p:custDataLst>
                </p:nvPr>
              </p:nvCxnSpPr>
              <p:spPr>
                <a:xfrm flipH="1" flipV="1">
                  <a:off x="4209" y="3046"/>
                  <a:ext cx="0" cy="10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44" name="矩形 143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891" y="4084"/>
                  <a:ext cx="635" cy="388"/>
                </a:xfrm>
                <a:prstGeom prst="rect">
                  <a:avLst/>
                </a:prstGeom>
                <a:solidFill>
                  <a:srgbClr val="F8C399"/>
                </a:solidFill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45" name="组合 144"/>
                <p:cNvGrpSpPr>
                  <a:grpSpLocks noChangeAspect="1"/>
                </p:cNvGrpSpPr>
                <p:nvPr>
                  <p:custDataLst>
                    <p:tags r:id="rId64"/>
                  </p:custDataLst>
                </p:nvPr>
              </p:nvGrpSpPr>
              <p:grpSpPr>
                <a:xfrm>
                  <a:off x="4129" y="2794"/>
                  <a:ext cx="252" cy="264"/>
                  <a:chOff x="9163" y="3803"/>
                  <a:chExt cx="2166" cy="2256"/>
                </a:xfrm>
              </p:grpSpPr>
              <p:sp>
                <p:nvSpPr>
                  <p:cNvPr id="146" name="椭圆 145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9163" y="3803"/>
                    <a:ext cx="1866" cy="2163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7" name="矩形 146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9916" y="4340"/>
                    <a:ext cx="1413" cy="1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  <a:prstDash val="dash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148" name="直接连接符 147"/>
              <p:cNvCxnSpPr/>
              <p:nvPr>
                <p:custDataLst>
                  <p:tags r:id="rId59"/>
                </p:custDataLst>
              </p:nvPr>
            </p:nvCxnSpPr>
            <p:spPr>
              <a:xfrm flipH="1">
                <a:off x="4547" y="1999"/>
                <a:ext cx="0" cy="453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直接连接符 149"/>
            <p:cNvCxnSpPr>
              <a:stCxn id="44" idx="6"/>
            </p:cNvCxnSpPr>
            <p:nvPr>
              <p:custDataLst>
                <p:tags r:id="rId57"/>
              </p:custDataLst>
            </p:nvPr>
          </p:nvCxnSpPr>
          <p:spPr>
            <a:xfrm flipH="1">
              <a:off x="12285" y="324"/>
              <a:ext cx="410" cy="48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51" name="直接连接符 150"/>
          <p:cNvCxnSpPr/>
          <p:nvPr>
            <p:custDataLst>
              <p:tags r:id="rId15"/>
            </p:custDataLst>
          </p:nvPr>
        </p:nvCxnSpPr>
        <p:spPr>
          <a:xfrm flipH="1">
            <a:off x="10277475" y="836295"/>
            <a:ext cx="266700" cy="4642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53" name="组合 152"/>
          <p:cNvGrpSpPr/>
          <p:nvPr>
            <p:custDataLst>
              <p:tags r:id="rId16"/>
            </p:custDataLst>
          </p:nvPr>
        </p:nvGrpSpPr>
        <p:grpSpPr>
          <a:xfrm>
            <a:off x="5572760" y="199390"/>
            <a:ext cx="1186180" cy="109220"/>
            <a:chOff x="3310" y="666"/>
            <a:chExt cx="1868" cy="172"/>
          </a:xfrm>
        </p:grpSpPr>
        <p:cxnSp>
          <p:nvCxnSpPr>
            <p:cNvPr id="154" name="直接连接符 153"/>
            <p:cNvCxnSpPr/>
            <p:nvPr>
              <p:custDataLst>
                <p:tags r:id="rId35"/>
              </p:custDataLst>
            </p:nvPr>
          </p:nvCxnSpPr>
          <p:spPr>
            <a:xfrm>
              <a:off x="3310" y="838"/>
              <a:ext cx="17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>
              <p:custDataLst>
                <p:tags r:id="rId36"/>
              </p:custDataLst>
            </p:nvPr>
          </p:nvCxnSpPr>
          <p:spPr>
            <a:xfrm flipV="1">
              <a:off x="333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>
              <p:custDataLst>
                <p:tags r:id="rId37"/>
              </p:custDataLst>
            </p:nvPr>
          </p:nvCxnSpPr>
          <p:spPr>
            <a:xfrm flipV="1">
              <a:off x="342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>
              <p:custDataLst>
                <p:tags r:id="rId38"/>
              </p:custDataLst>
            </p:nvPr>
          </p:nvCxnSpPr>
          <p:spPr>
            <a:xfrm flipV="1">
              <a:off x="351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>
              <p:custDataLst>
                <p:tags r:id="rId39"/>
              </p:custDataLst>
            </p:nvPr>
          </p:nvCxnSpPr>
          <p:spPr>
            <a:xfrm flipV="1">
              <a:off x="360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>
              <p:custDataLst>
                <p:tags r:id="rId40"/>
              </p:custDataLst>
            </p:nvPr>
          </p:nvCxnSpPr>
          <p:spPr>
            <a:xfrm flipV="1">
              <a:off x="36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>
              <p:custDataLst>
                <p:tags r:id="rId41"/>
              </p:custDataLst>
            </p:nvPr>
          </p:nvCxnSpPr>
          <p:spPr>
            <a:xfrm flipV="1">
              <a:off x="3781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>
              <p:custDataLst>
                <p:tags r:id="rId42"/>
              </p:custDataLst>
            </p:nvPr>
          </p:nvCxnSpPr>
          <p:spPr>
            <a:xfrm flipV="1">
              <a:off x="387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>
              <p:custDataLst>
                <p:tags r:id="rId43"/>
              </p:custDataLst>
            </p:nvPr>
          </p:nvCxnSpPr>
          <p:spPr>
            <a:xfrm flipV="1">
              <a:off x="395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>
              <p:custDataLst>
                <p:tags r:id="rId44"/>
              </p:custDataLst>
            </p:nvPr>
          </p:nvCxnSpPr>
          <p:spPr>
            <a:xfrm flipV="1">
              <a:off x="404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>
              <p:custDataLst>
                <p:tags r:id="rId45"/>
              </p:custDataLst>
            </p:nvPr>
          </p:nvCxnSpPr>
          <p:spPr>
            <a:xfrm flipV="1">
              <a:off x="41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>
              <p:custDataLst>
                <p:tags r:id="rId46"/>
              </p:custDataLst>
            </p:nvPr>
          </p:nvCxnSpPr>
          <p:spPr>
            <a:xfrm flipV="1">
              <a:off x="4225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>
              <p:custDataLst>
                <p:tags r:id="rId47"/>
              </p:custDataLst>
            </p:nvPr>
          </p:nvCxnSpPr>
          <p:spPr>
            <a:xfrm flipV="1">
              <a:off x="431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>
              <p:custDataLst>
                <p:tags r:id="rId48"/>
              </p:custDataLst>
            </p:nvPr>
          </p:nvCxnSpPr>
          <p:spPr>
            <a:xfrm flipV="1">
              <a:off x="4403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>
              <p:custDataLst>
                <p:tags r:id="rId49"/>
              </p:custDataLst>
            </p:nvPr>
          </p:nvCxnSpPr>
          <p:spPr>
            <a:xfrm flipV="1">
              <a:off x="4492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>
              <p:custDataLst>
                <p:tags r:id="rId50"/>
              </p:custDataLst>
            </p:nvPr>
          </p:nvCxnSpPr>
          <p:spPr>
            <a:xfrm flipV="1">
              <a:off x="4580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>
              <p:custDataLst>
                <p:tags r:id="rId51"/>
              </p:custDataLst>
            </p:nvPr>
          </p:nvCxnSpPr>
          <p:spPr>
            <a:xfrm flipV="1">
              <a:off x="4669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>
              <p:custDataLst>
                <p:tags r:id="rId52"/>
              </p:custDataLst>
            </p:nvPr>
          </p:nvCxnSpPr>
          <p:spPr>
            <a:xfrm flipV="1">
              <a:off x="4758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>
              <p:custDataLst>
                <p:tags r:id="rId53"/>
              </p:custDataLst>
            </p:nvPr>
          </p:nvCxnSpPr>
          <p:spPr>
            <a:xfrm flipV="1">
              <a:off x="4847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>
              <p:custDataLst>
                <p:tags r:id="rId54"/>
              </p:custDataLst>
            </p:nvPr>
          </p:nvCxnSpPr>
          <p:spPr>
            <a:xfrm flipV="1">
              <a:off x="4936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>
              <p:custDataLst>
                <p:tags r:id="rId55"/>
              </p:custDataLst>
            </p:nvPr>
          </p:nvCxnSpPr>
          <p:spPr>
            <a:xfrm flipV="1">
              <a:off x="5024" y="666"/>
              <a:ext cx="155" cy="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76" name="组合 175"/>
          <p:cNvGrpSpPr/>
          <p:nvPr>
            <p:custDataLst>
              <p:tags r:id="rId17"/>
            </p:custDataLst>
          </p:nvPr>
        </p:nvGrpSpPr>
        <p:grpSpPr>
          <a:xfrm>
            <a:off x="5966460" y="5431790"/>
            <a:ext cx="491490" cy="1065530"/>
            <a:chOff x="3822" y="2794"/>
            <a:chExt cx="774" cy="1678"/>
          </a:xfrm>
        </p:grpSpPr>
        <p:sp>
          <p:nvSpPr>
            <p:cNvPr id="177" name="椭圆 176"/>
            <p:cNvSpPr/>
            <p:nvPr>
              <p:custDataLst>
                <p:tags r:id="rId28"/>
              </p:custDataLst>
            </p:nvPr>
          </p:nvSpPr>
          <p:spPr>
            <a:xfrm>
              <a:off x="3822" y="3152"/>
              <a:ext cx="775" cy="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>
              <p:custDataLst>
                <p:tags r:id="rId29"/>
              </p:custDataLst>
            </p:nvPr>
          </p:nvSpPr>
          <p:spPr>
            <a:xfrm>
              <a:off x="4092" y="3424"/>
              <a:ext cx="233" cy="2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9" name="直接连接符 178"/>
            <p:cNvCxnSpPr/>
            <p:nvPr>
              <p:custDataLst>
                <p:tags r:id="rId30"/>
              </p:custDataLst>
            </p:nvPr>
          </p:nvCxnSpPr>
          <p:spPr>
            <a:xfrm flipH="1" flipV="1">
              <a:off x="4209" y="3046"/>
              <a:ext cx="0" cy="1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0" name="矩形 179"/>
            <p:cNvSpPr/>
            <p:nvPr>
              <p:custDataLst>
                <p:tags r:id="rId31"/>
              </p:custDataLst>
            </p:nvPr>
          </p:nvSpPr>
          <p:spPr>
            <a:xfrm>
              <a:off x="3891" y="4084"/>
              <a:ext cx="635" cy="388"/>
            </a:xfrm>
            <a:prstGeom prst="rect">
              <a:avLst/>
            </a:prstGeom>
            <a:solidFill>
              <a:srgbClr val="F8C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1" name="组合 180"/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4129" y="2794"/>
              <a:ext cx="252" cy="264"/>
              <a:chOff x="9163" y="3803"/>
              <a:chExt cx="2166" cy="2256"/>
            </a:xfrm>
          </p:grpSpPr>
          <p:sp>
            <p:nvSpPr>
              <p:cNvPr id="182" name="椭圆 1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2"/>
              <p:cNvSpPr/>
              <p:nvPr>
                <p:custDataLst>
                  <p:tags r:id="rId34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84" name="直接连接符 183"/>
          <p:cNvCxnSpPr/>
          <p:nvPr>
            <p:custDataLst>
              <p:tags r:id="rId18"/>
            </p:custDataLst>
          </p:nvPr>
        </p:nvCxnSpPr>
        <p:spPr>
          <a:xfrm flipH="1">
            <a:off x="5958840" y="760730"/>
            <a:ext cx="0" cy="518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>
            <p:custDataLst>
              <p:tags r:id="rId19"/>
            </p:custDataLst>
          </p:nvPr>
        </p:nvCxnSpPr>
        <p:spPr>
          <a:xfrm flipH="1" flipV="1">
            <a:off x="6454140" y="774315"/>
            <a:ext cx="4445" cy="1025525"/>
          </a:xfrm>
          <a:prstGeom prst="line">
            <a:avLst/>
          </a:prstGeom>
          <a:ln>
            <a:solidFill>
              <a:schemeClr val="tx1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86" name="组合 185"/>
          <p:cNvGrpSpPr/>
          <p:nvPr>
            <p:custDataLst>
              <p:tags r:id="rId20"/>
            </p:custDataLst>
          </p:nvPr>
        </p:nvGrpSpPr>
        <p:grpSpPr>
          <a:xfrm>
            <a:off x="5962015" y="276860"/>
            <a:ext cx="491490" cy="1022985"/>
            <a:chOff x="13670" y="838"/>
            <a:chExt cx="774" cy="1611"/>
          </a:xfrm>
        </p:grpSpPr>
        <p:sp>
          <p:nvSpPr>
            <p:cNvPr id="187" name="椭圆 186"/>
            <p:cNvSpPr/>
            <p:nvPr>
              <p:custDataLst>
                <p:tags r:id="rId22"/>
              </p:custDataLst>
            </p:nvPr>
          </p:nvSpPr>
          <p:spPr>
            <a:xfrm>
              <a:off x="13670" y="1233"/>
              <a:ext cx="775" cy="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椭圆 187"/>
            <p:cNvSpPr/>
            <p:nvPr>
              <p:custDataLst>
                <p:tags r:id="rId23"/>
              </p:custDataLst>
            </p:nvPr>
          </p:nvSpPr>
          <p:spPr>
            <a:xfrm>
              <a:off x="13940" y="1504"/>
              <a:ext cx="233" cy="2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9" name="直接连接符 188"/>
            <p:cNvCxnSpPr/>
            <p:nvPr>
              <p:custDataLst>
                <p:tags r:id="rId24"/>
              </p:custDataLst>
            </p:nvPr>
          </p:nvCxnSpPr>
          <p:spPr>
            <a:xfrm flipH="1" flipV="1">
              <a:off x="14057" y="838"/>
              <a:ext cx="0" cy="1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90" name="组合 189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 rot="10800000">
              <a:off x="13886" y="2185"/>
              <a:ext cx="252" cy="264"/>
              <a:chOff x="9163" y="3803"/>
              <a:chExt cx="2166" cy="2256"/>
            </a:xfrm>
          </p:grpSpPr>
          <p:sp>
            <p:nvSpPr>
              <p:cNvPr id="191" name="椭圆 190"/>
              <p:cNvSpPr/>
              <p:nvPr>
                <p:custDataLst>
                  <p:tags r:id="rId26"/>
                </p:custDataLst>
              </p:nvPr>
            </p:nvSpPr>
            <p:spPr>
              <a:xfrm>
                <a:off x="9163" y="3803"/>
                <a:ext cx="1866" cy="216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1"/>
              <p:cNvSpPr/>
              <p:nvPr>
                <p:custDataLst>
                  <p:tags r:id="rId27"/>
                </p:custDataLst>
              </p:nvPr>
            </p:nvSpPr>
            <p:spPr>
              <a:xfrm>
                <a:off x="9916" y="4340"/>
                <a:ext cx="1413" cy="1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05" name="直接连接符 204"/>
          <p:cNvCxnSpPr/>
          <p:nvPr>
            <p:custDataLst>
              <p:tags r:id="rId21"/>
            </p:custDataLst>
          </p:nvPr>
        </p:nvCxnSpPr>
        <p:spPr>
          <a:xfrm>
            <a:off x="6151245" y="1259840"/>
            <a:ext cx="307340" cy="4645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632200" y="3590925"/>
            <a:ext cx="740473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68516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图中的重物由三段绳子通过动滑轮吊着，若物体升高的距离为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时，则每段绳子都要缩短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，三段绳子缩短的距离都要被拉力拉走，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所以拉力移动的距离为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=3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>
            <p:custDataLst>
              <p:tags r:id="rId5"/>
            </p:custDataLst>
          </p:nvPr>
        </p:nvGrpSpPr>
        <p:grpSpPr>
          <a:xfrm>
            <a:off x="3526790" y="1764030"/>
            <a:ext cx="8432800" cy="1706880"/>
            <a:chOff x="5554" y="2778"/>
            <a:chExt cx="13280" cy="2688"/>
          </a:xfrm>
        </p:grpSpPr>
        <p:sp>
          <p:nvSpPr>
            <p:cNvPr id="39" name="矩形 38"/>
            <p:cNvSpPr/>
            <p:nvPr>
              <p:custDataLst>
                <p:tags r:id="rId25"/>
              </p:custDataLst>
            </p:nvPr>
          </p:nvSpPr>
          <p:spPr>
            <a:xfrm>
              <a:off x="5554" y="2778"/>
              <a:ext cx="13281" cy="725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lvl="0" defTabSz="683895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分析动滑轮受力可知，四个力平衡：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400" b="0" i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+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400" b="0" i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+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=</a:t>
              </a:r>
              <a:r>
                <a:rPr lang="en-US" altLang="zh-CN" sz="2400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G</a:t>
              </a:r>
              <a:r>
                <a:rPr lang="zh-CN" altLang="en-US" sz="24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物</a:t>
              </a:r>
              <a:r>
                <a:rPr lang="en-US" altLang="zh-CN" sz="24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+</a:t>
              </a:r>
              <a:r>
                <a:rPr lang="en-US" altLang="zh-CN" sz="2400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G</a:t>
              </a:r>
              <a:r>
                <a:rPr lang="zh-CN" altLang="en-US" sz="24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动</a:t>
              </a:r>
              <a:endParaRPr kumimoji="0" lang="zh-CN" altLang="en-US" sz="2400" b="0" i="0" u="none" strike="noStrike" kern="1200" cap="none" spc="0" normalizeH="0" baseline="-250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26"/>
              </p:custDataLst>
            </p:nvPr>
          </p:nvSpPr>
          <p:spPr>
            <a:xfrm>
              <a:off x="5720" y="3692"/>
              <a:ext cx="10515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3895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∵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同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一根绳子上的力相等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：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400" b="0" i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400" b="0" i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4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</a:p>
          </p:txBody>
        </p:sp>
        <p:grpSp>
          <p:nvGrpSpPr>
            <p:cNvPr id="36" name="组合 35"/>
            <p:cNvGrpSpPr/>
            <p:nvPr>
              <p:custDataLst>
                <p:tags r:id="rId27"/>
              </p:custDataLst>
            </p:nvPr>
          </p:nvGrpSpPr>
          <p:grpSpPr>
            <a:xfrm>
              <a:off x="6321" y="4606"/>
              <a:ext cx="6871" cy="860"/>
              <a:chOff x="6321" y="4454"/>
              <a:chExt cx="6871" cy="8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Object 2" descr="image15">
                    <a:hlinkClick r:id="" action="ppaction://ole?verb=1"/>
                  </p:cNvPr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10002" y="4454"/>
                    <a:ext cx="3190" cy="8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 lvl="0" defTabSz="685165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F</a:t>
                    </a:r>
                    <a14:m>
                      <m:oMath xmlns:m="http://schemas.openxmlformats.org/officeDocument/2006/math">
                        <m: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zh-CN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zh-CN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altLang="zh-CN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  <a:sym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a14:m>
                    <a:r>
                      <a: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altLang="zh-CN" sz="2400" i="1"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G</a:t>
                    </a:r>
                    <a:r>
                      <a:rPr lang="zh-CN" altLang="en-US" sz="2400" baseline="-25000"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物</a:t>
                    </a:r>
                    <a:r>
                      <a:rPr lang="en-US" altLang="zh-CN" sz="2400"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400" i="1"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 G</a:t>
                    </a:r>
                    <a:r>
                      <a:rPr lang="zh-CN" altLang="en-US" sz="2400" baseline="-25000"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动</a:t>
                    </a:r>
                    <a:r>
                      <a: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26" name="Object 2" descr="image15">
                    <a:hlinkClick action="ppaction://ole?verb=1"/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10002" y="4454"/>
                    <a:ext cx="3190" cy="861"/>
                  </a:xfrm>
                  <a:prstGeom prst="rect">
                    <a:avLst/>
                  </a:prstGeom>
                  <a:blipFill rotWithShape="1">
                    <a:blip r:embed="rId3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文本框 40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321" y="4522"/>
                <a:ext cx="3362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683895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4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∴3</a:t>
                </a:r>
                <a:r>
                  <a:rPr kumimoji="0" lang="en-US" altLang="zh-CN" sz="2400" b="0" i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F</a:t>
                </a: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=</a:t>
                </a:r>
                <a:r>
                  <a:rPr kumimoji="0" lang="en-US" altLang="zh-CN" sz="2400" b="0" i="1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</a:t>
                </a:r>
                <a:r>
                  <a:rPr kumimoji="0" lang="zh-CN" altLang="en-US" sz="2400" b="0" i="0" u="none" strike="noStrike" kern="1200" cap="none" spc="0" normalizeH="0" baseline="-2500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物</a:t>
                </a:r>
                <a:r>
                  <a:rPr kumimoji="0" lang="en-US" altLang="zh-CN" sz="24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400" i="1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</a:t>
                </a:r>
                <a:r>
                  <a:rPr lang="zh-CN" altLang="en-US" sz="2400" baseline="-25000"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动</a:t>
                </a:r>
                <a:endParaRPr kumimoji="0" lang="zh-CN" altLang="en-US" sz="2400" b="0" i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582" y="2136219"/>
            <a:ext cx="981541" cy="3182388"/>
          </a:xfrm>
          <a:prstGeom prst="rect">
            <a:avLst/>
          </a:prstGeom>
        </p:spPr>
      </p:pic>
      <p:grpSp>
        <p:nvGrpSpPr>
          <p:cNvPr id="25" name="组合 24"/>
          <p:cNvGrpSpPr/>
          <p:nvPr>
            <p:custDataLst>
              <p:tags r:id="rId7"/>
            </p:custDataLst>
          </p:nvPr>
        </p:nvGrpSpPr>
        <p:grpSpPr>
          <a:xfrm>
            <a:off x="2086323" y="3029331"/>
            <a:ext cx="567181" cy="571723"/>
            <a:chOff x="1409413" y="2061591"/>
            <a:chExt cx="567181" cy="571723"/>
          </a:xfrm>
        </p:grpSpPr>
        <p:sp>
          <p:nvSpPr>
            <p:cNvPr id="7" name="文本框 6"/>
            <p:cNvSpPr txBox="1"/>
            <p:nvPr>
              <p:custDataLst>
                <p:tags r:id="rId23"/>
              </p:custDataLst>
            </p:nvPr>
          </p:nvSpPr>
          <p:spPr>
            <a:xfrm>
              <a:off x="1561213" y="2061591"/>
              <a:ext cx="4153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1409413" y="2153530"/>
              <a:ext cx="96307" cy="479784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8"/>
            </p:custDataLst>
          </p:nvPr>
        </p:nvGrpSpPr>
        <p:grpSpPr>
          <a:xfrm>
            <a:off x="1734878" y="2973401"/>
            <a:ext cx="551570" cy="479784"/>
            <a:chOff x="1057968" y="2005661"/>
            <a:chExt cx="551570" cy="479784"/>
          </a:xfrm>
        </p:grpSpPr>
        <p:sp>
          <p:nvSpPr>
            <p:cNvPr id="13" name="文本框 12"/>
            <p:cNvSpPr txBox="1"/>
            <p:nvPr>
              <p:custDataLst>
                <p:tags r:id="rId21"/>
              </p:custDataLst>
            </p:nvPr>
          </p:nvSpPr>
          <p:spPr>
            <a:xfrm>
              <a:off x="1097112" y="2060887"/>
              <a:ext cx="512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1800" b="0" u="none" strike="noStrike" kern="120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1057968" y="2005661"/>
              <a:ext cx="172589" cy="479784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9"/>
            </p:custDataLst>
          </p:nvPr>
        </p:nvGrpSpPr>
        <p:grpSpPr>
          <a:xfrm>
            <a:off x="1019691" y="2973401"/>
            <a:ext cx="495505" cy="681483"/>
            <a:chOff x="342781" y="2005661"/>
            <a:chExt cx="495505" cy="681483"/>
          </a:xfrm>
        </p:grpSpPr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342781" y="2005661"/>
              <a:ext cx="4955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r>
                <a:rPr lang="en-US" altLang="zh-CN" sz="1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767884" y="2153530"/>
              <a:ext cx="2037" cy="533614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1738437" y="3974844"/>
            <a:ext cx="1118849" cy="937508"/>
            <a:chOff x="1061527" y="3007104"/>
            <a:chExt cx="1118849" cy="937508"/>
          </a:xfrm>
        </p:grpSpPr>
        <p:sp>
          <p:nvSpPr>
            <p:cNvPr id="19" name="Line 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1061527" y="3007104"/>
              <a:ext cx="6428" cy="937508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8"/>
              </p:custDataLst>
            </p:nvPr>
          </p:nvSpPr>
          <p:spPr>
            <a:xfrm>
              <a:off x="1093707" y="3462312"/>
              <a:ext cx="10866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</a:t>
              </a:r>
              <a:r>
                <a:rPr lang="zh-CN" altLang="en-US" sz="1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物</a:t>
              </a:r>
              <a:r>
                <a:rPr lang="en-US" altLang="zh-CN" sz="18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+</a:t>
              </a:r>
              <a:r>
                <a:rPr lang="en-US" altLang="zh-CN" sz="1800" i="1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G</a:t>
              </a:r>
              <a:r>
                <a:rPr lang="zh-CN" altLang="en-US" sz="1800" baseline="-25000"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动</a:t>
              </a:r>
              <a:endPara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1857615" y="3321747"/>
            <a:ext cx="415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①</a:t>
            </a: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1082377" y="3328820"/>
            <a:ext cx="415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③</a:t>
            </a: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1495156" y="3209094"/>
            <a:ext cx="415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②</a:t>
            </a:r>
          </a:p>
        </p:txBody>
      </p:sp>
      <p:sp>
        <p:nvSpPr>
          <p:cNvPr id="11" name="矩形 10"/>
          <p:cNvSpPr/>
          <p:nvPr>
            <p:custDataLst>
              <p:tags r:id="rId14"/>
            </p:custDataLst>
          </p:nvPr>
        </p:nvSpPr>
        <p:spPr>
          <a:xfrm>
            <a:off x="4780280" y="5853430"/>
            <a:ext cx="3799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使用该滑轮组省力费距离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2">
                <a:hlinkClick r:id="" action="ppaction://ole?verb=1"/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632200" y="5186680"/>
                <a:ext cx="7880350" cy="546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algn="ctr" defTabSz="685165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zh-CN" altLang="en-US" sz="240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拉力的大小：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</a:t>
                </a:r>
                <a:r>
                  <a:rPr lang="zh-CN" altLang="en-US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物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</a:t>
                </a:r>
                <a:r>
                  <a:rPr lang="zh-CN" altLang="en-US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动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，拉力移动的距离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s</a:t>
                </a:r>
                <a:r>
                  <a:rPr lang="en-US" altLang="zh-CN" sz="24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=3</a:t>
                </a:r>
                <a:r>
                  <a:rPr lang="en-US" altLang="zh-CN" sz="2400" i="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h</a:t>
                </a:r>
                <a:endParaRPr kumimoji="0" lang="en-US" altLang="zh-CN" sz="240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4" name="Object 2" descr="image15">
                <a:hlinkClick action="ppaction://ole?verb=1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3632200" y="5186680"/>
                <a:ext cx="7880350" cy="546735"/>
              </a:xfrm>
              <a:prstGeom prst="rect">
                <a:avLst/>
              </a:prstGeom>
              <a:blipFill rotWithShape="1">
                <a:blip r:embed="rId36"/>
                <a:stretch>
                  <a:fillRect b="-150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/>
          <p:cNvSpPr/>
          <p:nvPr>
            <p:custDataLst>
              <p:tags r:id="rId16"/>
            </p:custDataLst>
          </p:nvPr>
        </p:nvSpPr>
        <p:spPr>
          <a:xfrm>
            <a:off x="3047365" y="1181100"/>
            <a:ext cx="7129145" cy="46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fontAlgn="auto">
              <a:lnSpc>
                <a:spcPts val="2900"/>
              </a:lnSpc>
            </a:pP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（</a:t>
            </a:r>
            <a:r>
              <a:rPr lang="en-US" altLang="zh-CN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）分析甲滑轮组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的省力与费距离的情况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21" grpId="0"/>
      <p:bldP spid="22" grpId="0"/>
      <p:bldP spid="32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67908" y="2011257"/>
            <a:ext cx="1198036" cy="331535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4056380" y="3517900"/>
            <a:ext cx="598551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685165" rtl="0" fontAlgn="auto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图中的重物由二段绳子通过动滑轮吊着，若物体升高的距离为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时，则每段绳子都要缩短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，所以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拉力移动的距离为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400" i="1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1808480" y="1259840"/>
            <a:ext cx="8808720" cy="46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ts val="2900"/>
              </a:lnSpc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（2）分析乙滑轮组的省力与费距离的情况</a:t>
            </a:r>
            <a:endParaRPr kumimoji="0" lang="zh-CN" altLang="en-US" sz="2800" b="0" u="none" strike="noStrike" kern="1200" cap="none" spc="0" normalizeH="0" baseline="0">
              <a:solidFill>
                <a:srgbClr val="0000FF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2068472" y="3041386"/>
            <a:ext cx="457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②</a:t>
            </a:r>
          </a:p>
        </p:txBody>
      </p:sp>
      <p:grpSp>
        <p:nvGrpSpPr>
          <p:cNvPr id="30" name="组合 29"/>
          <p:cNvGrpSpPr/>
          <p:nvPr>
            <p:custDataLst>
              <p:tags r:id="rId8"/>
            </p:custDataLst>
          </p:nvPr>
        </p:nvGrpSpPr>
        <p:grpSpPr>
          <a:xfrm>
            <a:off x="2444114" y="2912109"/>
            <a:ext cx="532997" cy="539895"/>
            <a:chOff x="1443597" y="1984265"/>
            <a:chExt cx="532997" cy="539895"/>
          </a:xfrm>
        </p:grpSpPr>
        <p:sp>
          <p:nvSpPr>
            <p:cNvPr id="36" name="文本框 35"/>
            <p:cNvSpPr txBox="1"/>
            <p:nvPr>
              <p:custDataLst>
                <p:tags r:id="rId18"/>
              </p:custDataLst>
            </p:nvPr>
          </p:nvSpPr>
          <p:spPr>
            <a:xfrm>
              <a:off x="1561213" y="2061591"/>
              <a:ext cx="4153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endParaRPr lang="zh-CN" altLang="en-US" sz="1800"/>
            </a:p>
          </p:txBody>
        </p:sp>
        <p:sp>
          <p:nvSpPr>
            <p:cNvPr id="37" name="Line 5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1443597" y="1984265"/>
              <a:ext cx="119998" cy="53989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9"/>
            </p:custDataLst>
          </p:nvPr>
        </p:nvGrpSpPr>
        <p:grpSpPr>
          <a:xfrm>
            <a:off x="2062044" y="3934948"/>
            <a:ext cx="1148809" cy="937508"/>
            <a:chOff x="1061527" y="3007104"/>
            <a:chExt cx="1148809" cy="937508"/>
          </a:xfrm>
        </p:grpSpPr>
        <p:sp>
          <p:nvSpPr>
            <p:cNvPr id="42" name="Line 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1061527" y="3007104"/>
              <a:ext cx="6428" cy="937508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7"/>
              </p:custDataLst>
            </p:nvPr>
          </p:nvSpPr>
          <p:spPr>
            <a:xfrm>
              <a:off x="1093707" y="3462312"/>
              <a:ext cx="11166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i="1">
                  <a:latin typeface="Times New Roman" panose="02020603050405020304"/>
                  <a:ea typeface="微软雅黑"/>
                </a:rPr>
                <a:t>G</a:t>
              </a:r>
              <a:r>
                <a:rPr lang="zh-CN" altLang="en-US" sz="1800" baseline="-25000">
                  <a:latin typeface="Times New Roman" panose="02020603050405020304"/>
                  <a:ea typeface="微软雅黑"/>
                </a:rPr>
                <a:t>物</a:t>
              </a:r>
              <a:r>
                <a:rPr lang="en-US" altLang="zh-CN" sz="1800">
                  <a:latin typeface="Times New Roman" panose="02020603050405020304"/>
                  <a:ea typeface="微软雅黑"/>
                </a:rPr>
                <a:t>+</a:t>
              </a:r>
              <a:r>
                <a:rPr lang="en-US" altLang="zh-CN" sz="1800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sz="1800" baseline="-25000">
                  <a:latin typeface="Times New Roman" panose="02020603050405020304"/>
                  <a:ea typeface="微软雅黑"/>
                </a:rPr>
                <a:t>动</a:t>
              </a:r>
              <a:endParaRPr lang="zh-CN" altLang="en-US" sz="1800"/>
            </a:p>
          </p:txBody>
        </p:sp>
      </p:grpSp>
      <p:sp>
        <p:nvSpPr>
          <p:cNvPr id="44" name="文本框 43"/>
          <p:cNvSpPr txBox="1"/>
          <p:nvPr>
            <p:custDataLst>
              <p:tags r:id="rId10"/>
            </p:custDataLst>
          </p:nvPr>
        </p:nvSpPr>
        <p:spPr>
          <a:xfrm>
            <a:off x="1467640" y="3041386"/>
            <a:ext cx="481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①</a:t>
            </a:r>
          </a:p>
        </p:txBody>
      </p:sp>
      <p:grpSp>
        <p:nvGrpSpPr>
          <p:cNvPr id="50" name="组合 49"/>
          <p:cNvGrpSpPr/>
          <p:nvPr>
            <p:custDataLst>
              <p:tags r:id="rId11"/>
            </p:custDataLst>
          </p:nvPr>
        </p:nvGrpSpPr>
        <p:grpSpPr>
          <a:xfrm>
            <a:off x="3804285" y="4987925"/>
            <a:ext cx="7887970" cy="665480"/>
            <a:chOff x="5991" y="7853"/>
            <a:chExt cx="12422" cy="1048"/>
          </a:xfrm>
        </p:grpSpPr>
        <p:sp>
          <p:nvSpPr>
            <p:cNvPr id="47" name="文本框 46"/>
            <p:cNvSpPr txBox="1"/>
            <p:nvPr>
              <p:custDataLst>
                <p:tags r:id="rId14"/>
              </p:custDataLst>
            </p:nvPr>
          </p:nvSpPr>
          <p:spPr>
            <a:xfrm>
              <a:off x="12431" y="8030"/>
              <a:ext cx="5982" cy="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85165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kumimoji="0" lang="zh-CN" altLang="en-US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拉力移动的距离为</a:t>
              </a:r>
              <a:r>
                <a: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 </a:t>
              </a:r>
              <a:r>
                <a:rPr kumimoji="0" lang="zh-CN" altLang="en-US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=</a:t>
              </a:r>
              <a:r>
                <a: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zh-CN" altLang="en-US" sz="240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5991" y="7853"/>
                  <a:ext cx="6119" cy="97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:r>
                    <a:rPr lang="zh-CN" altLang="en-US" sz="24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拉力的大小：</a:t>
                  </a:r>
                  <a:r>
                    <a:rPr lang="zh-CN" altLang="en-US" sz="2400" i="1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F</a:t>
                  </a:r>
                  <a14:m>
                    <m:oMath xmlns:m="http://schemas.openxmlformats.org/officeDocument/2006/math">
                      <m:r>
                        <a:rPr lang="zh-CN" altLang="en-US" sz="240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400" i="1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240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zh-CN" altLang="en-US" sz="24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(</a:t>
                  </a:r>
                  <a:r>
                    <a:rPr lang="zh-CN" altLang="en-US" sz="2400" i="1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G</a:t>
                  </a:r>
                  <a:r>
                    <a:rPr lang="zh-CN" altLang="en-US" sz="2400" baseline="-250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物</a:t>
                  </a:r>
                  <a:r>
                    <a:rPr lang="zh-CN" altLang="en-US" sz="24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+ </a:t>
                  </a:r>
                  <a:r>
                    <a:rPr lang="zh-CN" altLang="en-US" sz="2400" i="1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G</a:t>
                  </a:r>
                  <a:r>
                    <a:rPr lang="zh-CN" altLang="en-US" sz="2400" baseline="-250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动</a:t>
                  </a:r>
                  <a:r>
                    <a:rPr lang="zh-CN" altLang="en-US" sz="24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)</a:t>
                  </a: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48" name="文本框 4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2"/>
                  </p:custDataLst>
                </p:nvPr>
              </p:nvSpPr>
              <p:spPr>
                <a:xfrm>
                  <a:off x="5991" y="7853"/>
                  <a:ext cx="6119" cy="973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945890" y="1950720"/>
                <a:ext cx="5981065" cy="15157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sz="240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图中的重物由二段绳子通过动滑轮吊着，每段绳子都要承担物重，因为同一根绳子上的力相等，所以</a:t>
                </a:r>
                <a:r>
                  <a:rPr lang="zh-CN" altLang="en-US" sz="24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拉力的大小：</a:t>
                </a:r>
                <a:r>
                  <a:rPr lang="zh-CN" altLang="en-US" sz="2400" i="1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F</a:t>
                </a:r>
                <a14:m>
                  <m:oMath xmlns:m="http://schemas.openxmlformats.org/officeDocument/2006/math">
                    <m:r>
                      <a:rPr lang="zh-CN" altLang="en-US" sz="240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2400" i="1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240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sz="240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4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zh-CN" altLang="en-US" sz="2400" i="1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G</a:t>
                </a:r>
                <a:r>
                  <a:rPr lang="zh-CN" altLang="en-US" sz="240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物</a:t>
                </a:r>
                <a:r>
                  <a:rPr lang="zh-CN" altLang="en-US" sz="24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+ </a:t>
                </a:r>
                <a:r>
                  <a:rPr lang="zh-CN" altLang="en-US" sz="2400" i="1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G</a:t>
                </a:r>
                <a:r>
                  <a:rPr lang="zh-CN" altLang="en-US" sz="2400" baseline="-25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动</a:t>
                </a:r>
                <a:r>
                  <a:rPr lang="zh-CN" altLang="en-US" sz="24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)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1" name="文本框 5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3945890" y="1950720"/>
                <a:ext cx="5981065" cy="1515745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5045075" y="5765165"/>
            <a:ext cx="35356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685165" rtl="0" eaLnBrk="1" fontAlgn="auto" latinLnBrk="0" hangingPunct="1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使用该滑轮组省力费距离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31" grpId="0"/>
      <p:bldP spid="4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1934769" y="3230143"/>
            <a:ext cx="2638146" cy="2436768"/>
            <a:chOff x="1183268" y="2225507"/>
            <a:chExt cx="3526235" cy="3253874"/>
          </a:xfrm>
          <a:effectLst/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496" y="2766067"/>
              <a:ext cx="1472948" cy="2139478"/>
            </a:xfrm>
            <a:prstGeom prst="rect">
              <a:avLst/>
            </a:prstGeom>
            <a:ln w="12700">
              <a:noFill/>
              <a:prstDash val="sysDash"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200" y="2521186"/>
              <a:ext cx="664955" cy="2629243"/>
            </a:xfrm>
            <a:prstGeom prst="rect">
              <a:avLst/>
            </a:prstGeom>
            <a:ln w="12700">
              <a:noFill/>
              <a:prstDash val="sysDash"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11" name="矩形: 圆角 10"/>
            <p:cNvSpPr/>
            <p:nvPr>
              <p:custDataLst>
                <p:tags r:id="rId18"/>
              </p:custDataLst>
            </p:nvPr>
          </p:nvSpPr>
          <p:spPr>
            <a:xfrm>
              <a:off x="1183268" y="2225507"/>
              <a:ext cx="3526235" cy="3253874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38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4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箭头: 右 17"/>
          <p:cNvSpPr/>
          <p:nvPr>
            <p:custDataLst>
              <p:tags r:id="rId5"/>
            </p:custDataLst>
          </p:nvPr>
        </p:nvSpPr>
        <p:spPr>
          <a:xfrm>
            <a:off x="4936329" y="4146651"/>
            <a:ext cx="929957" cy="442674"/>
          </a:xfrm>
          <a:prstGeom prst="rightArrow">
            <a:avLst>
              <a:gd name="adj1" fmla="val 50000"/>
              <a:gd name="adj2" fmla="val 82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4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179968" y="2906344"/>
            <a:ext cx="3085606" cy="3059445"/>
            <a:chOff x="6315075" y="1778351"/>
            <a:chExt cx="4438650" cy="4638675"/>
          </a:xfrm>
        </p:grpSpPr>
        <p:grpSp>
          <p:nvGrpSpPr>
            <p:cNvPr id="17" name="组合 16"/>
            <p:cNvGrpSpPr/>
            <p:nvPr>
              <p:custDataLst>
                <p:tags r:id="rId12"/>
              </p:custDataLst>
            </p:nvPr>
          </p:nvGrpSpPr>
          <p:grpSpPr>
            <a:xfrm>
              <a:off x="6315075" y="1778351"/>
              <a:ext cx="4438650" cy="4638675"/>
              <a:chOff x="5895975" y="1930751"/>
              <a:chExt cx="4438650" cy="4638675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6025576" y="2006836"/>
                <a:ext cx="1723079" cy="4486507"/>
              </a:xfrm>
              <a:prstGeom prst="rect">
                <a:avLst/>
              </a:prstGeom>
              <a:ln w="19050">
                <a:noFill/>
                <a:prstDash val="sysDash"/>
              </a:ln>
              <a:effectLst/>
            </p:spPr>
          </p:pic>
          <p:sp>
            <p:nvSpPr>
              <p:cNvPr id="13" name="矩形 1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895975" y="1930751"/>
                <a:ext cx="4438650" cy="4638675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4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>
              <p:custDataLst>
                <p:tags r:id="rId13"/>
              </p:custDataLst>
            </p:nvPr>
          </p:nvCxnSpPr>
          <p:spPr>
            <a:xfrm flipH="1">
              <a:off x="8562681" y="1778351"/>
              <a:ext cx="0" cy="4638675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92" y="3588977"/>
            <a:ext cx="557674" cy="55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圆角矩形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61721" y="1206881"/>
            <a:ext cx="7504621" cy="127655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思考：利用两个定滑轮和两个动滑轮组成滑轮组，可以怎样绕绳子呢？有几种方法？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939046" y="2990243"/>
            <a:ext cx="1027361" cy="28916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6906732" y="5652326"/>
            <a:ext cx="1032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组合一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/>
              <a:cs typeface="+mn-cs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8558574" y="5627234"/>
            <a:ext cx="1032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组合二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35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9551" y="2029820"/>
            <a:ext cx="4715447" cy="3033812"/>
          </a:xfrm>
          <a:prstGeom prst="roundRect">
            <a:avLst>
              <a:gd name="adj" fmla="val 9707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①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绳端的起点（固定点）不同：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     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甲固定在定滑轮的钩上；乙固定在动滑轮的钩上。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②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拉力的方向不同：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      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甲中拉力的方向向下，乙中拉力的方向向上。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54020" y="1195070"/>
            <a:ext cx="621792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389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这两种绕线方法有什么不同？</a:t>
            </a:r>
          </a:p>
        </p:txBody>
      </p:sp>
      <p:sp>
        <p:nvSpPr>
          <p:cNvPr id="3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72863" y="5069814"/>
            <a:ext cx="4485462" cy="1101628"/>
          </a:xfrm>
          <a:prstGeom prst="roundRect">
            <a:avLst>
              <a:gd name="adj" fmla="val 9707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这两种方法拉力的大小是否相等？拉力移动的距离是否相等？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1453515" y="2080895"/>
            <a:ext cx="3632835" cy="4311809"/>
            <a:chOff x="826038" y="1334147"/>
            <a:chExt cx="2980708" cy="3537681"/>
          </a:xfrm>
        </p:grpSpPr>
        <p:grpSp>
          <p:nvGrpSpPr>
            <p:cNvPr id="19" name="组合 18"/>
            <p:cNvGrpSpPr/>
            <p:nvPr>
              <p:custDataLst>
                <p:tags r:id="rId14"/>
              </p:custDataLst>
            </p:nvPr>
          </p:nvGrpSpPr>
          <p:grpSpPr>
            <a:xfrm>
              <a:off x="826038" y="1334147"/>
              <a:ext cx="2481660" cy="3382515"/>
              <a:chOff x="6025576" y="1970624"/>
              <a:chExt cx="3317070" cy="4521183"/>
            </a:xfrm>
          </p:grpSpPr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025576" y="1970624"/>
                <a:ext cx="1723078" cy="448650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7748654" y="2005300"/>
                <a:ext cx="1593992" cy="4486507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255305" y="4620188"/>
              <a:ext cx="1289118" cy="251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甲</a:t>
              </a: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2517628" y="4620188"/>
              <a:ext cx="1289118" cy="251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乙</a:t>
              </a: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8"/>
            </p:custDataLst>
          </p:nvPr>
        </p:nvGrpSpPr>
        <p:grpSpPr>
          <a:xfrm>
            <a:off x="727710" y="3519805"/>
            <a:ext cx="1501775" cy="309741"/>
            <a:chOff x="109745" y="2565400"/>
            <a:chExt cx="1232426" cy="253929"/>
          </a:xfrm>
        </p:grpSpPr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09745" y="2567889"/>
              <a:ext cx="845295" cy="251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固定点</a:t>
              </a: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13"/>
              </p:custDataLst>
            </p:nvPr>
          </p:nvCxnSpPr>
          <p:spPr>
            <a:xfrm flipV="1">
              <a:off x="751840" y="2565400"/>
              <a:ext cx="590331" cy="1236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>
            <p:custDataLst>
              <p:tags r:id="rId9"/>
            </p:custDataLst>
          </p:nvPr>
        </p:nvGrpSpPr>
        <p:grpSpPr>
          <a:xfrm>
            <a:off x="3808730" y="3906520"/>
            <a:ext cx="1401445" cy="440026"/>
            <a:chOff x="2779328" y="2829549"/>
            <a:chExt cx="1149875" cy="360844"/>
          </a:xfrm>
        </p:grpSpPr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3083908" y="2938879"/>
              <a:ext cx="845295" cy="251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固定点</a:t>
              </a: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2779328" y="2829549"/>
              <a:ext cx="609160" cy="13452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1059180" y="1941195"/>
            <a:ext cx="4266565" cy="3845560"/>
            <a:chOff x="1668" y="3057"/>
            <a:chExt cx="6719" cy="6056"/>
          </a:xfrm>
        </p:grpSpPr>
        <p:grpSp>
          <p:nvGrpSpPr>
            <p:cNvPr id="37" name="组合 36"/>
            <p:cNvGrpSpPr/>
            <p:nvPr>
              <p:custDataLst>
                <p:tags r:id="rId28"/>
              </p:custDataLst>
            </p:nvPr>
          </p:nvGrpSpPr>
          <p:grpSpPr>
            <a:xfrm>
              <a:off x="4227" y="7244"/>
              <a:ext cx="3167" cy="1776"/>
              <a:chOff x="6047610" y="5143894"/>
              <a:chExt cx="2688212" cy="1507412"/>
            </a:xfrm>
          </p:grpSpPr>
          <p:grpSp>
            <p:nvGrpSpPr>
              <p:cNvPr id="38" name="组合 37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6452854" y="5143894"/>
                <a:ext cx="1806388" cy="643503"/>
                <a:chOff x="6452854" y="5143894"/>
                <a:chExt cx="1806388" cy="643503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40" name="组合 39"/>
                <p:cNvGrpSpPr/>
                <p:nvPr>
                  <p:custDataLst>
                    <p:tags r:id="rId44"/>
                  </p:custDataLst>
                </p:nvPr>
              </p:nvGrpSpPr>
              <p:grpSpPr>
                <a:xfrm>
                  <a:off x="6452854" y="5143894"/>
                  <a:ext cx="1806388" cy="367646"/>
                  <a:chOff x="6023728" y="5665509"/>
                  <a:chExt cx="1806388" cy="367646"/>
                </a:xfrm>
              </p:grpSpPr>
              <p:cxnSp>
                <p:nvCxnSpPr>
                  <p:cNvPr id="43" name="直接连接符 42"/>
                  <p:cNvCxnSpPr/>
                  <p:nvPr>
                    <p:custDataLst>
                      <p:tags r:id="rId47"/>
                    </p:custDataLst>
                  </p:nvPr>
                </p:nvCxnSpPr>
                <p:spPr>
                  <a:xfrm flipH="1">
                    <a:off x="6023728" y="5665509"/>
                    <a:ext cx="0" cy="367646"/>
                  </a:xfrm>
                  <a:prstGeom prst="line">
                    <a:avLst/>
                  </a:prstGeom>
                  <a:ln w="31750">
                    <a:solidFill>
                      <a:srgbClr val="00B0F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>
                    <p:custDataLst>
                      <p:tags r:id="rId48"/>
                    </p:custDataLst>
                  </p:nvPr>
                </p:nvCxnSpPr>
                <p:spPr>
                  <a:xfrm flipH="1">
                    <a:off x="6023729" y="6033155"/>
                    <a:ext cx="1806387" cy="0"/>
                  </a:xfrm>
                  <a:prstGeom prst="line">
                    <a:avLst/>
                  </a:prstGeom>
                  <a:ln w="31750">
                    <a:solidFill>
                      <a:srgbClr val="00B0F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" name="直接连接符 40"/>
                <p:cNvCxnSpPr/>
                <p:nvPr>
                  <p:custDataLst>
                    <p:tags r:id="rId45"/>
                  </p:custDataLst>
                </p:nvPr>
              </p:nvCxnSpPr>
              <p:spPr>
                <a:xfrm flipH="1">
                  <a:off x="8259242" y="5143895"/>
                  <a:ext cx="0" cy="367645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>
                  <p:custDataLst>
                    <p:tags r:id="rId46"/>
                  </p:custDataLst>
                </p:nvPr>
              </p:nvCxnSpPr>
              <p:spPr>
                <a:xfrm flipH="1" flipV="1">
                  <a:off x="7325363" y="5511541"/>
                  <a:ext cx="0" cy="275856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文本框 38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6047610" y="5787398"/>
                <a:ext cx="2688212" cy="863908"/>
              </a:xfrm>
              <a:prstGeom prst="rect">
                <a:avLst/>
              </a:prstGeom>
              <a:noFill/>
              <a:ln w="254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4</a:t>
                </a: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是动滑轮上</a:t>
                </a: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  <a:p>
                <a:pPr marL="0" marR="0" lvl="0" indent="0" algn="ctr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绳子的段数</a:t>
                </a:r>
              </a:p>
            </p:txBody>
          </p:sp>
        </p:grpSp>
        <p:grpSp>
          <p:nvGrpSpPr>
            <p:cNvPr id="3" name="组合 2"/>
            <p:cNvGrpSpPr/>
            <p:nvPr>
              <p:custDataLst>
                <p:tags r:id="rId29"/>
              </p:custDataLst>
            </p:nvPr>
          </p:nvGrpSpPr>
          <p:grpSpPr>
            <a:xfrm>
              <a:off x="1668" y="3076"/>
              <a:ext cx="2294" cy="5526"/>
              <a:chOff x="375487" y="1264667"/>
              <a:chExt cx="1456873" cy="3509202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50"/>
              <a:stretch>
                <a:fillRect/>
              </a:stretch>
            </p:blipFill>
            <p:spPr>
              <a:xfrm>
                <a:off x="375487" y="1264667"/>
                <a:ext cx="1339825" cy="3232684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52" name="Text Box 19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371365" y="2525836"/>
                <a:ext cx="460995" cy="3225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95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  <p:sp>
            <p:nvSpPr>
              <p:cNvPr id="68" name="文本框 67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847734" y="4466092"/>
                <a:ext cx="66391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甲</a:t>
                </a: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sp>
          <p:nvSpPr>
            <p:cNvPr id="71" name="矩形 70"/>
            <p:cNvSpPr/>
            <p:nvPr>
              <p:custDataLst>
                <p:tags r:id="rId30"/>
              </p:custDataLst>
            </p:nvPr>
          </p:nvSpPr>
          <p:spPr>
            <a:xfrm>
              <a:off x="3974" y="3057"/>
              <a:ext cx="4289" cy="1230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683895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动滑轮受力分析：</a:t>
              </a:r>
              <a:endParaRPr kumimoji="0" lang="en-US" altLang="zh-CN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Times New Roman" panose="02020603050405020304" pitchFamily="18" charset="0"/>
              </a:endParaRPr>
            </a:p>
            <a:p>
              <a:pPr lvl="0" defTabSz="683895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1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2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3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4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=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物</a:t>
              </a:r>
              <a:r>
                <a:rPr lang="en-US" altLang="zh-CN">
                  <a:latin typeface="Times New Roman" panose="02020603050405020304"/>
                  <a:ea typeface="微软雅黑"/>
                </a:rPr>
                <a:t>+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动</a:t>
              </a:r>
              <a:endParaRPr kumimoji="0" lang="zh-CN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31"/>
              </p:custDataLst>
            </p:nvPr>
          </p:nvSpPr>
          <p:spPr>
            <a:xfrm>
              <a:off x="3938" y="4220"/>
              <a:ext cx="4289" cy="1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3895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同一根绳子上的力相等：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  <a:p>
              <a:pPr marL="0" marR="0" lvl="0" indent="0" algn="l" defTabSz="683895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1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2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3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4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= 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bject 2" descr="image15">
                  <a:hlinkClick r:id="" action="ppaction://ole?verb=1"/>
                </p:cNvPr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3808" y="6224"/>
                  <a:ext cx="2711" cy="851"/>
                </a:xfrm>
                <a:prstGeom prst="rect">
                  <a:avLst/>
                </a:prstGeom>
                <a:solidFill>
                  <a:srgbClr val="0070C0">
                    <a:alpha val="27000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>
                  <a:noAutofit/>
                </a:bodyPr>
                <a:lstStyle/>
                <a:p>
                  <a:pPr lvl="0" algn="ctr" defTabSz="685165">
                    <a:lnSpc>
                      <a:spcPts val="3300"/>
                    </a:lnSpc>
                    <a:defRPr/>
                  </a:pPr>
                  <a:r>
                    <a:rPr kumimoji="0" lang="en-US" altLang="zh-CN" sz="20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F</a:t>
                  </a:r>
                  <a14:m>
                    <m:oMath xmlns:m="http://schemas.openxmlformats.org/officeDocument/2006/math">
                      <m:r>
                        <a:rPr kumimoji="0" lang="zh-CN" alt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zh-CN" alt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zh-CN" sz="2000" i="1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 G</a:t>
                  </a:r>
                  <a:r>
                    <a:rPr lang="zh-CN" altLang="en-US" sz="2000" baseline="-25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物</a:t>
                  </a:r>
                  <a:r>
                    <a:rPr lang="en-US" altLang="zh-CN" sz="2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+</a:t>
                  </a:r>
                  <a:r>
                    <a:rPr lang="en-US" altLang="zh-CN" sz="2000" i="1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 G</a:t>
                  </a:r>
                  <a:r>
                    <a:rPr lang="zh-CN" altLang="en-US" sz="2000" baseline="-25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动</a:t>
                  </a:r>
                  <a:endParaRPr kumimoji="0" lang="zh-CN" altLang="en-US" sz="20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73" name="Object 2" descr="image15">
                  <a:hlinkClick action="ppaction://ole?verb=1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1"/>
                  </p:custDataLst>
                </p:nvPr>
              </p:nvSpPr>
              <p:spPr>
                <a:xfrm>
                  <a:off x="3808" y="6224"/>
                  <a:ext cx="2711" cy="851"/>
                </a:xfrm>
                <a:prstGeom prst="rect">
                  <a:avLst/>
                </a:prstGeom>
                <a:blipFill rotWithShape="1">
                  <a:blip r:embed="rId5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文本框 73"/>
            <p:cNvSpPr txBox="1"/>
            <p:nvPr>
              <p:custDataLst>
                <p:tags r:id="rId33"/>
              </p:custDataLst>
            </p:nvPr>
          </p:nvSpPr>
          <p:spPr>
            <a:xfrm>
              <a:off x="4886" y="5493"/>
              <a:ext cx="2664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683895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4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物</a:t>
              </a:r>
              <a:r>
                <a:rPr lang="en-US" altLang="zh-CN">
                  <a:latin typeface="Times New Roman" panose="02020603050405020304"/>
                  <a:ea typeface="微软雅黑"/>
                </a:rPr>
                <a:t>+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动</a:t>
              </a:r>
              <a:endParaRPr kumimoji="0" lang="zh-CN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34"/>
              </p:custDataLst>
            </p:nvPr>
          </p:nvSpPr>
          <p:spPr>
            <a:xfrm>
              <a:off x="1691" y="3057"/>
              <a:ext cx="6696" cy="6057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35"/>
              </p:custDataLst>
            </p:nvPr>
          </p:nvSpPr>
          <p:spPr>
            <a:xfrm>
              <a:off x="6613" y="6245"/>
              <a:ext cx="1681" cy="818"/>
            </a:xfrm>
            <a:prstGeom prst="rect">
              <a:avLst/>
            </a:prstGeom>
            <a:solidFill>
              <a:srgbClr val="9B73B1">
                <a:alpha val="2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308" tIns="25654" rIns="51308" bIns="25654" rtlCol="0" anchor="ctr"/>
            <a:lstStyle/>
            <a:p>
              <a:pPr marL="0" marR="0" lvl="0" indent="0" algn="ctr" defTabSz="683895" rtl="0" eaLnBrk="1" fontAlgn="auto" latinLnBrk="0" hangingPunct="1">
                <a:lnSpc>
                  <a:spcPts val="2800"/>
                </a:lnSpc>
                <a:buClrTx/>
                <a:buSzTx/>
                <a:buFontTx/>
                <a:buNone/>
                <a:defRPr/>
              </a:pPr>
              <a:r>
                <a:rPr kumimoji="0" lang="en-US" altLang="zh-CN" sz="2100" b="0" i="1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s=</a:t>
              </a:r>
              <a:r>
                <a:rPr kumimoji="0" lang="en-US" altLang="zh-CN" sz="2100" b="0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4</a:t>
              </a:r>
              <a:r>
                <a:rPr kumimoji="0" lang="en-US" altLang="zh-CN" sz="2100" b="0" i="1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组合 10"/>
            <p:cNvGrpSpPr/>
            <p:nvPr>
              <p:custDataLst>
                <p:tags r:id="rId36"/>
              </p:custDataLst>
            </p:nvPr>
          </p:nvGrpSpPr>
          <p:grpSpPr>
            <a:xfrm>
              <a:off x="2671" y="6613"/>
              <a:ext cx="2387" cy="902"/>
              <a:chOff x="800292" y="3788523"/>
              <a:chExt cx="1515681" cy="572572"/>
            </a:xfrm>
          </p:grpSpPr>
          <p:sp>
            <p:nvSpPr>
              <p:cNvPr id="45" name="文本框 19488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893670" y="3960985"/>
                <a:ext cx="1422303" cy="400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 </a:t>
                </a:r>
                <a:r>
                  <a:rPr lang="en-US" altLang="zh-CN" sz="2000" i="1">
                    <a:latin typeface="Times New Roman" panose="02020603050405020304"/>
                    <a:ea typeface="微软雅黑"/>
                  </a:rPr>
                  <a:t>G</a:t>
                </a:r>
                <a:r>
                  <a:rPr lang="zh-CN" altLang="en-US" sz="2000" baseline="-25000">
                    <a:latin typeface="Times New Roman" panose="02020603050405020304"/>
                    <a:ea typeface="微软雅黑"/>
                  </a:rPr>
                  <a:t>物</a:t>
                </a:r>
                <a:r>
                  <a:rPr lang="en-US" altLang="zh-CN" sz="2000">
                    <a:latin typeface="Times New Roman" panose="02020603050405020304"/>
                    <a:ea typeface="微软雅黑"/>
                  </a:rPr>
                  <a:t>+</a:t>
                </a:r>
                <a:r>
                  <a:rPr lang="en-US" altLang="zh-CN" sz="2000" i="1">
                    <a:latin typeface="Times New Roman" panose="02020603050405020304"/>
                    <a:ea typeface="微软雅黑"/>
                  </a:rPr>
                  <a:t> G</a:t>
                </a:r>
                <a:r>
                  <a:rPr lang="zh-CN" altLang="en-US" sz="2000" baseline="-25000">
                    <a:latin typeface="Times New Roman" panose="02020603050405020304"/>
                    <a:ea typeface="微软雅黑"/>
                  </a:rPr>
                  <a:t>动</a:t>
                </a:r>
                <a:endParaRPr kumimoji="0" lang="en-US" altLang="zh-CN" sz="20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1" name="Line 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 flipV="1">
                <a:off x="800292" y="3788523"/>
                <a:ext cx="0" cy="57144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6261735" y="1953260"/>
            <a:ext cx="4500245" cy="3826510"/>
            <a:chOff x="9861" y="3076"/>
            <a:chExt cx="7087" cy="6026"/>
          </a:xfrm>
        </p:grpSpPr>
        <p:grpSp>
          <p:nvGrpSpPr>
            <p:cNvPr id="5" name="组合 4"/>
            <p:cNvGrpSpPr/>
            <p:nvPr>
              <p:custDataLst>
                <p:tags r:id="rId7"/>
              </p:custDataLst>
            </p:nvPr>
          </p:nvGrpSpPr>
          <p:grpSpPr>
            <a:xfrm>
              <a:off x="9861" y="3215"/>
              <a:ext cx="2102" cy="5495"/>
              <a:chOff x="4887449" y="1232287"/>
              <a:chExt cx="1282811" cy="3489198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53"/>
              <a:stretch>
                <a:fillRect/>
              </a:stretch>
            </p:blipFill>
            <p:spPr>
              <a:xfrm>
                <a:off x="4887449" y="1232287"/>
                <a:ext cx="1282811" cy="3335309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53" name="Text Box 19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5793118" y="1842650"/>
                <a:ext cx="311413" cy="3225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95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  <p:sp>
            <p:nvSpPr>
              <p:cNvPr id="75" name="文本框 7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5286005" y="4413708"/>
                <a:ext cx="58688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乙</a:t>
                </a: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55" name="组合 54"/>
            <p:cNvGrpSpPr/>
            <p:nvPr>
              <p:custDataLst>
                <p:tags r:id="rId8"/>
              </p:custDataLst>
            </p:nvPr>
          </p:nvGrpSpPr>
          <p:grpSpPr>
            <a:xfrm>
              <a:off x="12548" y="7248"/>
              <a:ext cx="3167" cy="1778"/>
              <a:chOff x="6047610" y="5141102"/>
              <a:chExt cx="2688212" cy="1508676"/>
            </a:xfrm>
          </p:grpSpPr>
          <p:grpSp>
            <p:nvGrpSpPr>
              <p:cNvPr id="56" name="组合 55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6452854" y="5141102"/>
                <a:ext cx="1806388" cy="646295"/>
                <a:chOff x="6452854" y="5141102"/>
                <a:chExt cx="1806388" cy="64629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58" name="组合 57"/>
                <p:cNvGrpSpPr/>
                <p:nvPr>
                  <p:custDataLst>
                    <p:tags r:id="rId20"/>
                  </p:custDataLst>
                </p:nvPr>
              </p:nvGrpSpPr>
              <p:grpSpPr>
                <a:xfrm>
                  <a:off x="6452854" y="5143894"/>
                  <a:ext cx="1806388" cy="367646"/>
                  <a:chOff x="6023728" y="5665509"/>
                  <a:chExt cx="1806388" cy="367646"/>
                </a:xfrm>
              </p:grpSpPr>
              <p:cxnSp>
                <p:nvCxnSpPr>
                  <p:cNvPr id="61" name="直接连接符 60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 flipH="1">
                    <a:off x="6023728" y="5665509"/>
                    <a:ext cx="0" cy="367646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1"/>
                  <p:cNvCxnSpPr/>
                  <p:nvPr>
                    <p:custDataLst>
                      <p:tags r:id="rId24"/>
                    </p:custDataLst>
                  </p:nvPr>
                </p:nvCxnSpPr>
                <p:spPr>
                  <a:xfrm flipH="1">
                    <a:off x="6023729" y="6033155"/>
                    <a:ext cx="1806387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9" name="直接连接符 58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8259242" y="5141102"/>
                  <a:ext cx="0" cy="370437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>
                  <p:custDataLst>
                    <p:tags r:id="rId22"/>
                  </p:custDataLst>
                </p:nvPr>
              </p:nvCxnSpPr>
              <p:spPr>
                <a:xfrm flipH="1" flipV="1">
                  <a:off x="7325363" y="5511541"/>
                  <a:ext cx="0" cy="275856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文本框 5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047610" y="5785870"/>
                <a:ext cx="2688212" cy="863908"/>
              </a:xfrm>
              <a:prstGeom prst="rect">
                <a:avLst/>
              </a:prstGeom>
              <a:noFill/>
              <a:ln w="254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5</a:t>
                </a: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是动滑轮上</a:t>
                </a: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微软雅黑"/>
                  <a:cs typeface="+mn-cs"/>
                </a:endParaRPr>
              </a:p>
              <a:p>
                <a:pPr marL="0" marR="0" lvl="0" indent="0" algn="ctr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绳子的段数</a:t>
                </a:r>
              </a:p>
            </p:txBody>
          </p:sp>
        </p:grpSp>
        <p:sp>
          <p:nvSpPr>
            <p:cNvPr id="77" name="矩形 76"/>
            <p:cNvSpPr/>
            <p:nvPr>
              <p:custDataLst>
                <p:tags r:id="rId9"/>
              </p:custDataLst>
            </p:nvPr>
          </p:nvSpPr>
          <p:spPr>
            <a:xfrm>
              <a:off x="12343" y="4413"/>
              <a:ext cx="4289" cy="1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3895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同一根绳子上的力相等：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  <a:p>
              <a:pPr marL="0" marR="0" lvl="0" indent="0" algn="l" defTabSz="683895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1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2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3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4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=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5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 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sp>
          <p:nvSpPr>
            <p:cNvPr id="78" name="矩形 77"/>
            <p:cNvSpPr/>
            <p:nvPr>
              <p:custDataLst>
                <p:tags r:id="rId10"/>
              </p:custDataLst>
            </p:nvPr>
          </p:nvSpPr>
          <p:spPr>
            <a:xfrm>
              <a:off x="11978" y="3170"/>
              <a:ext cx="4971" cy="1150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683895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动滑轮受力分析：</a:t>
              </a:r>
              <a:endParaRPr kumimoji="0" lang="en-US" altLang="zh-CN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Times New Roman" panose="02020603050405020304" pitchFamily="18" charset="0"/>
              </a:endParaRPr>
            </a:p>
            <a:p>
              <a:pPr lvl="0" defTabSz="683895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1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2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3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4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+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 F</a:t>
              </a:r>
              <a:r>
                <a: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5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</a:rPr>
                <a:t>=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物</a:t>
              </a:r>
              <a:r>
                <a:rPr lang="en-US" altLang="zh-CN">
                  <a:latin typeface="Times New Roman" panose="02020603050405020304"/>
                  <a:ea typeface="微软雅黑"/>
                </a:rPr>
                <a:t>+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动</a:t>
              </a:r>
              <a:endParaRPr kumimoji="0" lang="zh-CN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</a:endParaRPr>
            </a:p>
          </p:txBody>
        </p:sp>
        <p:sp>
          <p:nvSpPr>
            <p:cNvPr id="79" name="矩形 78"/>
            <p:cNvSpPr/>
            <p:nvPr>
              <p:custDataLst>
                <p:tags r:id="rId11"/>
              </p:custDataLst>
            </p:nvPr>
          </p:nvSpPr>
          <p:spPr>
            <a:xfrm>
              <a:off x="9876" y="3076"/>
              <a:ext cx="6696" cy="6027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bject 2" descr="image15">
                  <a:hlinkClick r:id="" action="ppaction://ole?verb=1"/>
                </p:cNvPr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1963" y="6266"/>
                  <a:ext cx="2732" cy="851"/>
                </a:xfrm>
                <a:prstGeom prst="rect">
                  <a:avLst/>
                </a:prstGeom>
                <a:solidFill>
                  <a:srgbClr val="0070C0">
                    <a:alpha val="38000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>
                  <a:noAutofit/>
                </a:bodyPr>
                <a:lstStyle/>
                <a:p>
                  <a:pPr lvl="0" algn="ctr" defTabSz="685165">
                    <a:lnSpc>
                      <a:spcPts val="3300"/>
                    </a:lnSpc>
                    <a:defRPr/>
                  </a:pPr>
                  <a:r>
                    <a:rPr lang="en-US" altLang="zh-CN" sz="2000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F</a:t>
                  </a:r>
                  <a14:m>
                    <m:oMath xmlns:m="http://schemas.openxmlformats.org/officeDocument/2006/math">
                      <m:r>
                        <a:rPr lang="zh-CN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altLang="zh-CN" sz="2000" i="1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 G</a:t>
                  </a:r>
                  <a:r>
                    <a:rPr lang="zh-CN" altLang="en-US" sz="2000" baseline="-25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物</a:t>
                  </a:r>
                  <a:r>
                    <a:rPr lang="en-US" altLang="zh-CN" sz="2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+</a:t>
                  </a:r>
                  <a:r>
                    <a:rPr lang="en-US" altLang="zh-CN" sz="2000" i="1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 G</a:t>
                  </a:r>
                  <a:r>
                    <a:rPr lang="zh-CN" altLang="en-US" sz="2000" baseline="-25000">
                      <a:solidFill>
                        <a:srgbClr val="FF0000"/>
                      </a:solidFill>
                      <a:latin typeface="Times New Roman" panose="02020603050405020304"/>
                      <a:ea typeface="微软雅黑"/>
                    </a:rPr>
                    <a:t>动</a:t>
                  </a:r>
                  <a:endParaRPr lang="zh-CN" altLang="en-US" sz="2000" baseline="-25000">
                    <a:solidFill>
                      <a:srgbClr val="FF0000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47" name="Object 2" descr="image15">
                  <a:hlinkClick action="ppaction://ole?verb=1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4"/>
                  </p:custDataLst>
                </p:nvPr>
              </p:nvSpPr>
              <p:spPr>
                <a:xfrm>
                  <a:off x="11963" y="6266"/>
                  <a:ext cx="2732" cy="851"/>
                </a:xfrm>
                <a:prstGeom prst="rect">
                  <a:avLst/>
                </a:prstGeom>
                <a:blipFill rotWithShape="1">
                  <a:blip r:embed="rId5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矩形 47"/>
            <p:cNvSpPr/>
            <p:nvPr>
              <p:custDataLst>
                <p:tags r:id="rId13"/>
              </p:custDataLst>
            </p:nvPr>
          </p:nvSpPr>
          <p:spPr>
            <a:xfrm>
              <a:off x="14778" y="6299"/>
              <a:ext cx="1681" cy="818"/>
            </a:xfrm>
            <a:prstGeom prst="rect">
              <a:avLst/>
            </a:prstGeom>
            <a:solidFill>
              <a:srgbClr val="9B73B1">
                <a:alpha val="3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308" tIns="25654" rIns="51308" bIns="25654" rtlCol="0" anchor="ctr"/>
            <a:lstStyle/>
            <a:p>
              <a:pPr marL="0" marR="0" lvl="0" indent="0" algn="ctr" defTabSz="6838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1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s=</a:t>
              </a:r>
              <a:r>
                <a:rPr kumimoji="0" lang="en-US" altLang="zh-CN" sz="2000" b="0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5</a:t>
              </a:r>
              <a:r>
                <a:rPr kumimoji="0" lang="en-US" altLang="zh-CN" sz="2000" b="0" i="1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9" name="文本框 48"/>
            <p:cNvSpPr txBox="1"/>
            <p:nvPr>
              <p:custDataLst>
                <p:tags r:id="rId14"/>
              </p:custDataLst>
            </p:nvPr>
          </p:nvSpPr>
          <p:spPr>
            <a:xfrm>
              <a:off x="13790" y="5603"/>
              <a:ext cx="2550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683895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5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F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=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物</a:t>
              </a:r>
              <a:r>
                <a:rPr lang="en-US" altLang="zh-CN">
                  <a:latin typeface="Times New Roman" panose="02020603050405020304"/>
                  <a:ea typeface="微软雅黑"/>
                </a:rPr>
                <a:t>+</a:t>
              </a:r>
              <a:r>
                <a:rPr lang="en-US" altLang="zh-CN" i="1">
                  <a:latin typeface="Times New Roman" panose="02020603050405020304"/>
                  <a:ea typeface="微软雅黑"/>
                </a:rPr>
                <a:t> G</a:t>
              </a:r>
              <a:r>
                <a:rPr lang="zh-CN" altLang="en-US" baseline="-25000">
                  <a:latin typeface="Times New Roman" panose="02020603050405020304"/>
                  <a:ea typeface="微软雅黑"/>
                </a:rPr>
                <a:t>动</a:t>
              </a:r>
              <a:endParaRPr kumimoji="0" lang="zh-CN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grpSp>
          <p:nvGrpSpPr>
            <p:cNvPr id="54" name="组合 53"/>
            <p:cNvGrpSpPr/>
            <p:nvPr>
              <p:custDataLst>
                <p:tags r:id="rId15"/>
              </p:custDataLst>
            </p:nvPr>
          </p:nvGrpSpPr>
          <p:grpSpPr>
            <a:xfrm>
              <a:off x="10931" y="6747"/>
              <a:ext cx="2018" cy="914"/>
              <a:chOff x="800292" y="3788523"/>
              <a:chExt cx="1281264" cy="580312"/>
            </a:xfrm>
          </p:grpSpPr>
          <p:sp>
            <p:nvSpPr>
              <p:cNvPr id="63" name="文本框 1948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819652" y="3968725"/>
                <a:ext cx="1261904" cy="400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 </a:t>
                </a:r>
                <a:r>
                  <a:rPr lang="en-US" altLang="zh-CN" sz="2000" i="1">
                    <a:latin typeface="Times New Roman" panose="02020603050405020304"/>
                    <a:ea typeface="微软雅黑"/>
                  </a:rPr>
                  <a:t>G</a:t>
                </a:r>
                <a:r>
                  <a:rPr lang="zh-CN" altLang="en-US" sz="2000" baseline="-25000">
                    <a:latin typeface="Times New Roman" panose="02020603050405020304"/>
                    <a:ea typeface="微软雅黑"/>
                  </a:rPr>
                  <a:t>物</a:t>
                </a:r>
                <a:r>
                  <a:rPr lang="en-US" altLang="zh-CN" sz="2000">
                    <a:latin typeface="Times New Roman" panose="02020603050405020304"/>
                    <a:ea typeface="微软雅黑"/>
                  </a:rPr>
                  <a:t>+</a:t>
                </a:r>
                <a:r>
                  <a:rPr lang="en-US" altLang="zh-CN" sz="2000" i="1">
                    <a:latin typeface="Times New Roman" panose="02020603050405020304"/>
                    <a:ea typeface="微软雅黑"/>
                  </a:rPr>
                  <a:t> G</a:t>
                </a:r>
                <a:r>
                  <a:rPr lang="zh-CN" altLang="en-US" sz="2000" baseline="-25000">
                    <a:latin typeface="Times New Roman" panose="02020603050405020304"/>
                    <a:ea typeface="微软雅黑"/>
                  </a:rPr>
                  <a:t>动</a:t>
                </a:r>
                <a:endParaRPr kumimoji="0" lang="en-US" altLang="zh-CN" sz="20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5" name="Line 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 flipV="1">
                <a:off x="800292" y="3788523"/>
                <a:ext cx="0" cy="57144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231900" y="1209675"/>
            <a:ext cx="8891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两个滑轮组的省力费距离情况比较（</a:t>
            </a:r>
            <a:r>
              <a:rPr lang="zh-CN" altLang="en-US" sz="2800" kern="1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不计</a:t>
            </a:r>
            <a:r>
              <a:rPr lang="zh-CN" altLang="en-US" sz="2800" kern="100">
                <a:solidFill>
                  <a:srgbClr val="0000FF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绳</a:t>
            </a:r>
            <a:r>
              <a:rPr lang="zh-CN" altLang="en-US" sz="2800" kern="1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重和摩擦</a:t>
            </a:r>
            <a:r>
              <a:rPr lang="zh-CN" altLang="en-US" sz="28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）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1377315" y="4815205"/>
            <a:ext cx="9876155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683895" rtl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在不计绳重和摩擦，用一根绳子组装的滑轮组时，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拉力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F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大小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和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绳子自由端移动的距离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 </a:t>
            </a:r>
            <a:r>
              <a:rPr lang="en-US" altLang="zh-CN" sz="2800" i="1">
                <a:solidFill>
                  <a:srgbClr val="0000FF"/>
                </a:solidFill>
                <a:latin typeface="Times New Roman" panose="02020603050405020304"/>
                <a:ea typeface="微软雅黑"/>
              </a:rPr>
              <a:t>s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/>
                <a:ea typeface="微软雅黑"/>
              </a:rPr>
              <a:t>动滑轮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相连的绳子段数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n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有关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。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913949" y="2780857"/>
            <a:ext cx="67771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 </a:t>
            </a: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/>
              <a:cs typeface="+mn-cs"/>
            </a:endParaRPr>
          </a:p>
        </p:txBody>
      </p: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2393949" y="1125855"/>
            <a:ext cx="6554470" cy="3455670"/>
            <a:chOff x="1598791" y="1024861"/>
            <a:chExt cx="5533118" cy="2916951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580497" y="1039779"/>
              <a:ext cx="976089" cy="2902033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>
              <p:custDataLst>
                <p:tags r:id="rId12"/>
              </p:custDataLst>
            </p:nvPr>
          </p:nvGrpSpPr>
          <p:grpSpPr>
            <a:xfrm>
              <a:off x="1598791" y="1024861"/>
              <a:ext cx="5533118" cy="2902980"/>
              <a:chOff x="1165297" y="1036843"/>
              <a:chExt cx="5533118" cy="2902980"/>
            </a:xfrm>
          </p:grpSpPr>
          <p:sp>
            <p:nvSpPr>
              <p:cNvPr id="16" name="Text Box 19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875530" y="2008673"/>
                <a:ext cx="348172" cy="3494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95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1165297" y="1036843"/>
                <a:ext cx="858011" cy="2884236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3"/>
              <a:stretch>
                <a:fillRect/>
              </a:stretch>
            </p:blipFill>
            <p:spPr>
              <a:xfrm>
                <a:off x="2732159" y="1113737"/>
                <a:ext cx="696570" cy="282608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4"/>
              <a:stretch>
                <a:fillRect/>
              </a:stretch>
            </p:blipFill>
            <p:spPr>
              <a:xfrm>
                <a:off x="5733870" y="1159454"/>
                <a:ext cx="832799" cy="2734652"/>
              </a:xfrm>
              <a:prstGeom prst="rect">
                <a:avLst/>
              </a:prstGeom>
            </p:spPr>
          </p:pic>
          <p:sp>
            <p:nvSpPr>
              <p:cNvPr id="20" name="Text Box 19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350243" y="1844072"/>
                <a:ext cx="348172" cy="3494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95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322588" y="1816702"/>
                <a:ext cx="348172" cy="3494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95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  <p:sp>
            <p:nvSpPr>
              <p:cNvPr id="5" name="Text Box 19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023308" y="2271596"/>
                <a:ext cx="348172" cy="3494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389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95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F</a:t>
                </a:r>
              </a:p>
            </p:txBody>
          </p:sp>
        </p:grpSp>
      </p:grp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2352040" y="2849245"/>
            <a:ext cx="90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4302125" y="2849245"/>
            <a:ext cx="90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>
            <a:off x="6076950" y="2540635"/>
            <a:ext cx="684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7874635" y="2540635"/>
            <a:ext cx="90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、滑轮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548209" y="2235738"/>
            <a:ext cx="5254150" cy="378132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8780780" y="1666240"/>
            <a:ext cx="3293745" cy="3644900"/>
            <a:chOff x="13828" y="2624"/>
            <a:chExt cx="5187" cy="5740"/>
          </a:xfrm>
        </p:grpSpPr>
        <p:sp>
          <p:nvSpPr>
            <p:cNvPr id="12" name="矩形标注 3"/>
            <p:cNvSpPr/>
            <p:nvPr>
              <p:custDataLst>
                <p:tags r:id="rId8"/>
              </p:custDataLst>
            </p:nvPr>
          </p:nvSpPr>
          <p:spPr>
            <a:xfrm>
              <a:off x="17117" y="4654"/>
              <a:ext cx="1898" cy="1225"/>
            </a:xfrm>
            <a:prstGeom prst="wedgeRectCallout">
              <a:avLst>
                <a:gd name="adj1" fmla="val -78928"/>
                <a:gd name="adj2" fmla="val 99626"/>
              </a:avLst>
            </a:prstGeom>
            <a:solidFill>
              <a:srgbClr val="5CBEF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标注 4"/>
            <p:cNvSpPr/>
            <p:nvPr>
              <p:custDataLst>
                <p:tags r:id="rId9"/>
              </p:custDataLst>
            </p:nvPr>
          </p:nvSpPr>
          <p:spPr>
            <a:xfrm flipH="1" flipV="1">
              <a:off x="13828" y="7274"/>
              <a:ext cx="1373" cy="1090"/>
            </a:xfrm>
            <a:prstGeom prst="wedgeRectCallout">
              <a:avLst>
                <a:gd name="adj1" fmla="val -41839"/>
                <a:gd name="adj2" fmla="val 165923"/>
              </a:avLst>
            </a:prstGeom>
            <a:solidFill>
              <a:srgbClr val="5CBEF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标注 5"/>
            <p:cNvSpPr/>
            <p:nvPr>
              <p:custDataLst>
                <p:tags r:id="rId10"/>
              </p:custDataLst>
            </p:nvPr>
          </p:nvSpPr>
          <p:spPr>
            <a:xfrm flipH="1">
              <a:off x="15988" y="2624"/>
              <a:ext cx="2036" cy="1225"/>
            </a:xfrm>
            <a:prstGeom prst="wedgeRectCallout">
              <a:avLst>
                <a:gd name="adj1" fmla="val 67471"/>
                <a:gd name="adj2" fmla="val 121147"/>
              </a:avLst>
            </a:prstGeom>
            <a:solidFill>
              <a:srgbClr val="5CBEF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51" y="7359"/>
              <a:ext cx="97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rPr>
                <a:t>轴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17315" y="4768"/>
              <a:ext cx="161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rPr>
                <a:t>凹槽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16165" y="2866"/>
              <a:ext cx="1898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rPr>
                <a:t>轮子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233045" y="1147445"/>
            <a:ext cx="7907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  <a:sym typeface="+mn-ea"/>
              </a:rPr>
              <a:t>滑轮：</a:t>
            </a:r>
            <a:r>
              <a: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边缘有凹槽，能绕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轴</a:t>
            </a:r>
            <a:r>
              <a:rPr lang="zh-CN" altLang="en-US" sz="320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转动的轮子。</a:t>
            </a:r>
          </a:p>
        </p:txBody>
      </p:sp>
      <p:pic>
        <p:nvPicPr>
          <p:cNvPr id="61" name="图片 60"/>
          <p:cNvPicPr/>
          <p:nvPr>
            <p:custDataLst>
              <p:tags r:id="rId5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" y="1921545"/>
            <a:ext cx="6136514" cy="4095455"/>
          </a:xfrm>
          <a:prstGeom prst="rect">
            <a:avLst/>
          </a:prstGeom>
        </p:spPr>
      </p:pic>
      <p:sp>
        <p:nvSpPr>
          <p:cNvPr id="64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40751" y="6107009"/>
            <a:ext cx="12601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65" name="Line 1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4635806" y="5341924"/>
            <a:ext cx="0" cy="76508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665">
              <a:solidFill>
                <a:srgbClr val="00206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4" grpId="0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1522095" y="3432175"/>
            <a:ext cx="2411730" cy="2825750"/>
            <a:chOff x="2397" y="5405"/>
            <a:chExt cx="3798" cy="4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3681" y="7845"/>
                  <a:ext cx="2515" cy="9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defTabSz="685165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18" charset="0"/>
                                <a:sym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𝐺</m:t>
                        </m:r>
                        <m:r>
                          <a:rPr lang="zh-CN" altLang="en-US" baseline="-25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物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𝐺</m:t>
                        </m:r>
                        <m:r>
                          <a:rPr lang="zh-CN" altLang="en-US" baseline="-25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动</m:t>
                        </m:r>
                        <m:r>
                          <a:rPr lang="en-US" altLang="zh-CN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6"/>
                  </p:custDataLst>
                </p:nvPr>
              </p:nvSpPr>
              <p:spPr>
                <a:xfrm>
                  <a:off x="3681" y="7845"/>
                  <a:ext cx="2515" cy="962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组合 2"/>
            <p:cNvGrpSpPr/>
            <p:nvPr>
              <p:custDataLst>
                <p:tags r:id="rId29"/>
              </p:custDataLst>
            </p:nvPr>
          </p:nvGrpSpPr>
          <p:grpSpPr>
            <a:xfrm>
              <a:off x="2439" y="5405"/>
              <a:ext cx="1392" cy="4451"/>
              <a:chOff x="541664" y="2089801"/>
              <a:chExt cx="917479" cy="2884236"/>
            </a:xfrm>
          </p:grpSpPr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38"/>
              <a:stretch>
                <a:fillRect/>
              </a:stretch>
            </p:blipFill>
            <p:spPr>
              <a:xfrm>
                <a:off x="541664" y="2089801"/>
                <a:ext cx="858011" cy="28842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/>
                  <p:cNvSpPr txBox="1"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620693" y="4564095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17" name="文本框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620693" y="4564095"/>
                    <a:ext cx="838450" cy="338554"/>
                  </a:xfrm>
                  <a:prstGeom prst="rect">
                    <a:avLst/>
                  </a:prstGeom>
                  <a:blipFill rotWithShape="1">
                    <a:blip r:embed="rId4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文本框 18"/>
            <p:cNvSpPr txBox="1"/>
            <p:nvPr>
              <p:custDataLst>
                <p:tags r:id="rId30"/>
              </p:custDataLst>
            </p:nvPr>
          </p:nvSpPr>
          <p:spPr>
            <a:xfrm>
              <a:off x="2397" y="7098"/>
              <a:ext cx="859" cy="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①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31"/>
              </p:custDataLst>
            </p:nvPr>
          </p:nvSpPr>
          <p:spPr>
            <a:xfrm>
              <a:off x="3018" y="7098"/>
              <a:ext cx="696" cy="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②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 </a:t>
              </a:r>
            </a:p>
          </p:txBody>
        </p:sp>
        <p:sp>
          <p:nvSpPr>
            <p:cNvPr id="39" name="文本框 38"/>
            <p:cNvSpPr txBox="1"/>
            <p:nvPr>
              <p:custDataLst>
                <p:tags r:id="rId32"/>
              </p:custDataLst>
            </p:nvPr>
          </p:nvSpPr>
          <p:spPr>
            <a:xfrm>
              <a:off x="3435" y="8087"/>
              <a:ext cx="592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3853815" y="3462020"/>
            <a:ext cx="2369185" cy="2825750"/>
            <a:chOff x="5853" y="5452"/>
            <a:chExt cx="3731" cy="4450"/>
          </a:xfrm>
        </p:grpSpPr>
        <p:grpSp>
          <p:nvGrpSpPr>
            <p:cNvPr id="4" name="组合 3"/>
            <p:cNvGrpSpPr/>
            <p:nvPr>
              <p:custDataLst>
                <p:tags r:id="rId17"/>
              </p:custDataLst>
            </p:nvPr>
          </p:nvGrpSpPr>
          <p:grpSpPr>
            <a:xfrm>
              <a:off x="5905" y="5452"/>
              <a:ext cx="1302" cy="4451"/>
              <a:chOff x="2826284" y="2161419"/>
              <a:chExt cx="838450" cy="2826086"/>
            </a:xfrm>
          </p:grpSpPr>
          <p:pic>
            <p:nvPicPr>
              <p:cNvPr id="36" name="图片 35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1"/>
              <a:stretch>
                <a:fillRect/>
              </a:stretch>
            </p:blipFill>
            <p:spPr>
              <a:xfrm>
                <a:off x="2851252" y="2161419"/>
                <a:ext cx="696570" cy="28260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2826284" y="4545983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2826284" y="4545983"/>
                    <a:ext cx="838450" cy="338554"/>
                  </a:xfrm>
                  <a:prstGeom prst="rect">
                    <a:avLst/>
                  </a:prstGeom>
                  <a:blipFill rotWithShape="1">
                    <a:blip r:embed="rId4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6922" y="6063"/>
                  <a:ext cx="2663" cy="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defTabSz="685165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18" charset="0"/>
                                <a:sym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𝐺</m:t>
                        </m:r>
                        <m:r>
                          <a:rPr lang="zh-CN" altLang="en-US" baseline="-25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物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𝐺</m:t>
                        </m:r>
                        <m:r>
                          <a:rPr lang="zh-CN" altLang="en-US" baseline="-25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动</m:t>
                        </m:r>
                        <m:r>
                          <a:rPr lang="en-US" altLang="zh-CN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4"/>
                  </p:custDataLst>
                </p:nvPr>
              </p:nvSpPr>
              <p:spPr>
                <a:xfrm>
                  <a:off x="6922" y="6063"/>
                  <a:ext cx="2663" cy="965"/>
                </a:xfrm>
                <a:prstGeom prst="rect">
                  <a:avLst/>
                </a:prstGeom>
                <a:blipFill rotWithShape="1"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文本框 26"/>
            <p:cNvSpPr txBox="1"/>
            <p:nvPr>
              <p:custDataLst>
                <p:tags r:id="rId19"/>
              </p:custDataLst>
            </p:nvPr>
          </p:nvSpPr>
          <p:spPr>
            <a:xfrm>
              <a:off x="6738" y="6310"/>
              <a:ext cx="592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F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20"/>
              </p:custDataLst>
            </p:nvPr>
          </p:nvGrpSpPr>
          <p:grpSpPr>
            <a:xfrm>
              <a:off x="5853" y="7051"/>
              <a:ext cx="1714" cy="627"/>
              <a:chOff x="2997548" y="3107030"/>
              <a:chExt cx="1140476" cy="1668948"/>
            </a:xfrm>
          </p:grpSpPr>
          <p:grpSp>
            <p:nvGrpSpPr>
              <p:cNvPr id="5" name="组合 4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2997548" y="3107030"/>
                <a:ext cx="1140476" cy="341149"/>
                <a:chOff x="2997548" y="3107030"/>
                <a:chExt cx="1140476" cy="341149"/>
              </a:xfrm>
            </p:grpSpPr>
            <p:sp>
              <p:nvSpPr>
                <p:cNvPr id="22" name="文本框 21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2997548" y="3107030"/>
                  <a:ext cx="54522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①</a:t>
                  </a:r>
                </a:p>
              </p:txBody>
            </p:sp>
            <p:sp>
              <p:nvSpPr>
                <p:cNvPr id="25" name="文本框 24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3337482" y="3107030"/>
                  <a:ext cx="44225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②</a:t>
                  </a: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3592771" y="3109625"/>
                  <a:ext cx="54525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③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/>
                  <p:cNvSpPr txBox="1"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3123545" y="4437424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28" name="文本框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3123545" y="4437424"/>
                    <a:ext cx="838450" cy="338554"/>
                  </a:xfrm>
                  <a:prstGeom prst="rect">
                    <a:avLst/>
                  </a:prstGeom>
                  <a:blipFill rotWithShape="1">
                    <a:blip r:embed="rId4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8681720" y="3357880"/>
            <a:ext cx="2906395" cy="2928620"/>
            <a:chOff x="13670" y="5288"/>
            <a:chExt cx="4577" cy="4612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13670" y="5288"/>
              <a:ext cx="1774" cy="4612"/>
            </a:xfrm>
            <a:prstGeom prst="rect">
              <a:avLst/>
            </a:prstGeom>
            <a:ln>
              <a:noFill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4911" y="6219"/>
                  <a:ext cx="3336" cy="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defTabSz="685165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altLang="zh-CN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F</a:t>
                  </a:r>
                  <a14:m>
                    <m:oMath xmlns:m="http://schemas.openxmlformats.org/officeDocument/2006/math">
                      <m:r>
                        <a:rPr kumimoji="0" lang="zh-CN" alt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zh-CN" alt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zh-CN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altLang="zh-CN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𝐺</m:t>
                      </m:r>
                      <m:r>
                        <a:rPr lang="zh-CN" altLang="en-US" baseline="-25000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物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𝐺</m:t>
                      </m:r>
                      <m:r>
                        <a:rPr lang="zh-CN" altLang="en-US" baseline="-25000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动</m:t>
                      </m:r>
                      <m:r>
                        <a:rPr lang="en-US" altLang="zh-CN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m:t>)</m:t>
                      </m:r>
                    </m:oMath>
                  </a14:m>
                  <a:endParaRPr kumimoji="0" lang="zh-CN" altLang="en-US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8" name="文本框 3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9"/>
                  </p:custDataLst>
                </p:nvPr>
              </p:nvSpPr>
              <p:spPr>
                <a:xfrm>
                  <a:off x="14911" y="6219"/>
                  <a:ext cx="3336" cy="764"/>
                </a:xfrm>
                <a:prstGeom prst="rect">
                  <a:avLst/>
                </a:prstGeom>
                <a:blipFill rotWithShape="1"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4004" y="9250"/>
                  <a:ext cx="1320" cy="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𝐺</m:t>
                        </m:r>
                        <m:r>
                          <a:rPr kumimoji="0" lang="zh-CN" altLang="en-US" sz="1600" b="0" i="0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物</m:t>
                        </m:r>
                        <m:r>
                          <a:rPr kumimoji="0" lang="en-US" altLang="zh-CN" sz="1600" b="0" i="0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1"/>
                  </p:custDataLst>
                </p:nvPr>
              </p:nvSpPr>
              <p:spPr>
                <a:xfrm>
                  <a:off x="14004" y="9250"/>
                  <a:ext cx="1320" cy="533"/>
                </a:xfrm>
                <a:prstGeom prst="rect">
                  <a:avLst/>
                </a:prstGeom>
                <a:blipFill rotWithShape="1"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>
            <a:off x="6142990" y="3386455"/>
            <a:ext cx="2618740" cy="2928620"/>
            <a:chOff x="9420" y="5333"/>
            <a:chExt cx="4124" cy="4612"/>
          </a:xfrm>
        </p:grpSpPr>
        <p:grpSp>
          <p:nvGrpSpPr>
            <p:cNvPr id="10" name="组合 9"/>
            <p:cNvGrpSpPr/>
            <p:nvPr>
              <p:custDataLst>
                <p:tags r:id="rId10"/>
              </p:custDataLst>
            </p:nvPr>
          </p:nvGrpSpPr>
          <p:grpSpPr>
            <a:xfrm>
              <a:off x="9420" y="5333"/>
              <a:ext cx="1933" cy="4612"/>
              <a:chOff x="5173165" y="1894226"/>
              <a:chExt cx="1241770" cy="2996101"/>
            </a:xfrm>
          </p:grpSpPr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3"/>
              <a:stretch>
                <a:fillRect/>
              </a:stretch>
            </p:blipFill>
            <p:spPr>
              <a:xfrm>
                <a:off x="5173165" y="1894226"/>
                <a:ext cx="1241770" cy="2996101"/>
              </a:xfrm>
              <a:prstGeom prst="rect">
                <a:avLst/>
              </a:prstGeom>
              <a:ln>
                <a:noFill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5380843" y="4455047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31" name="文本框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5380843" y="4455047"/>
                    <a:ext cx="838450" cy="338554"/>
                  </a:xfrm>
                  <a:prstGeom prst="rect">
                    <a:avLst/>
                  </a:prstGeom>
                  <a:blipFill rotWithShape="1">
                    <a:blip r:embed="rId5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10584" y="7600"/>
                  <a:ext cx="2960" cy="7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defTabSz="685165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altLang="zh-CN" sz="18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rPr>
                    <a:t>F</a:t>
                  </a:r>
                  <a14:m>
                    <m:oMath xmlns:m="http://schemas.openxmlformats.org/officeDocument/2006/math">
                      <m:r>
                        <a:rPr kumimoji="0" lang="zh-CN" alt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altLang="zh-CN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altLang="zh-CN" sz="18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charset="-122"/>
                          <a:cs typeface="+mn-cs"/>
                        </a:rPr>
                        <m:t> </m:t>
                      </m:r>
                      <m:r>
                        <a:rPr lang="en-US" altLang="zh-CN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𝐺</m:t>
                      </m:r>
                      <m:r>
                        <a:rPr lang="zh-CN" altLang="en-US" baseline="-25000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物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𝐺</m:t>
                      </m:r>
                      <m:r>
                        <a:rPr lang="zh-CN" altLang="en-US" baseline="-25000">
                          <a:latin typeface="Cambria Math" panose="02040503050406030204" pitchFamily="18" charset="0"/>
                          <a:ea typeface="微软雅黑" panose="020B0503020204020204" charset="-122"/>
                        </a:rPr>
                        <m:t>动</m:t>
                      </m:r>
                      <m:r>
                        <a:rPr lang="en-US" altLang="zh-CN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Arial" panose="020B0604020202020204" pitchFamily="34" charset="0"/>
                        </a:rPr>
                        <m:t>)</m:t>
                      </m:r>
                    </m:oMath>
                  </a14:m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7" name="文本框 3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6"/>
                  </p:custDataLst>
                </p:nvPr>
              </p:nvSpPr>
              <p:spPr>
                <a:xfrm>
                  <a:off x="10584" y="7600"/>
                  <a:ext cx="2960" cy="761"/>
                </a:xfrm>
                <a:prstGeom prst="rect">
                  <a:avLst/>
                </a:prstGeom>
                <a:blipFill rotWithShape="1"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71345" y="1622425"/>
                <a:ext cx="8398510" cy="1674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0" defTabSz="683895" fontAlgn="auto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不计绳重和摩擦，有</a:t>
                </a: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 </a:t>
                </a: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段绳子与动滑轮连接，所用的力就是物重的</a:t>
                </a: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 </a:t>
                </a:r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分之一，即：</a:t>
                </a:r>
                <a:endPara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 indent="0" algn="ctr" defTabSz="683895" fontAlgn="auto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altLang="zh-CN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</a:t>
                </a:r>
                <a:r>
                  <a:rPr kumimoji="0" lang="en-US" altLang="zh-CN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</a:t>
                </a:r>
                <a14:m>
                  <m:oMath xmlns:m="http://schemas.openxmlformats.org/officeDocument/2006/math">
                    <m:r>
                      <a:rPr kumimoji="0" lang="zh-CN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zh-C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𝑛</m:t>
                        </m:r>
                      </m:den>
                    </m:f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 pitchFamily="34" charset="0"/>
                      </a:rPr>
                      <m:t>(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Cambria Math" panose="02040503050406030204" pitchFamily="18" charset="0"/>
                      </a:rPr>
                      <m:t>𝐺</m:t>
                    </m:r>
                    <m:r>
                      <a:rPr lang="zh-CN" altLang="en-US" sz="2400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物</m:t>
                    </m:r>
                    <m:r>
                      <a:rPr lang="en-US" altLang="zh-CN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Cambria Math" panose="02040503050406030204" pitchFamily="18" charset="0"/>
                      </a:rPr>
                      <m:t>𝐺</m:t>
                    </m:r>
                    <m:r>
                      <a:rPr lang="zh-CN" altLang="en-US" sz="2400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动</m:t>
                    </m:r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Arial" panose="020B0604020202020204" pitchFamily="34" charset="0"/>
                      </a:rPr>
                      <m:t>)</m:t>
                    </m:r>
                  </m:oMath>
                </a14:m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8"/>
                </p:custDataLst>
              </p:nvPr>
            </p:nvSpPr>
            <p:spPr>
              <a:xfrm>
                <a:off x="1871345" y="1622425"/>
                <a:ext cx="8398510" cy="1674495"/>
              </a:xfrm>
              <a:prstGeom prst="rect">
                <a:avLst/>
              </a:prstGeom>
              <a:blipFill rotWithShape="1"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153795" y="1139190"/>
            <a:ext cx="8226425" cy="462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l" defTabSz="683895" rtl="0" fontAlgn="auto">
              <a:lnSpc>
                <a:spcPts val="29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拉力</a:t>
            </a:r>
            <a:r>
              <a:rPr lang="en-US" altLang="zh-CN" sz="2800" i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sym typeface="+mn-ea"/>
              </a:rPr>
              <a:t>F 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的大小与连接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动滑轮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的绳子段数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 i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微软雅黑"/>
                <a:sym typeface="+mn-ea"/>
              </a:rPr>
              <a:t>n 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的关系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、滑轮组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1599565" y="1565275"/>
            <a:ext cx="917575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defTabSz="683895" rtl="0" fontAlgn="auto">
              <a:lnSpc>
                <a:spcPct val="125000"/>
              </a:lnSpc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设物体升高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，则吊起动滑轮的每段绳子都要抽走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，这些都只能从绳子自由端抽走，则绳子自由端在相等的时间内共需要抽走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，即</a:t>
            </a:r>
          </a:p>
          <a:p>
            <a:pPr marR="0" lvl="0" indent="0" algn="ctr" defTabSz="683895" rtl="0" fontAlgn="auto">
              <a:lnSpc>
                <a:spcPct val="125000"/>
              </a:lnSpc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</a:t>
            </a:r>
          </a:p>
          <a:p>
            <a:pPr marR="0" lvl="0" indent="0" algn="ctr" defTabSz="683895" rtl="0" fontAlgn="auto">
              <a:lnSpc>
                <a:spcPct val="125000"/>
              </a:lnSpc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3855085" y="3791585"/>
            <a:ext cx="1704975" cy="2825750"/>
            <a:chOff x="6563" y="5653"/>
            <a:chExt cx="2685" cy="4450"/>
          </a:xfrm>
        </p:grpSpPr>
        <p:grpSp>
          <p:nvGrpSpPr>
            <p:cNvPr id="7" name="组合 6"/>
            <p:cNvGrpSpPr/>
            <p:nvPr>
              <p:custDataLst>
                <p:tags r:id="rId26"/>
              </p:custDataLst>
            </p:nvPr>
          </p:nvGrpSpPr>
          <p:grpSpPr>
            <a:xfrm>
              <a:off x="6563" y="5653"/>
              <a:ext cx="1788" cy="4451"/>
              <a:chOff x="2997548" y="2049719"/>
              <a:chExt cx="1135530" cy="2826086"/>
            </a:xfrm>
          </p:grpSpPr>
          <p:grpSp>
            <p:nvGrpSpPr>
              <p:cNvPr id="3" name="组合 2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2997548" y="2049719"/>
                <a:ext cx="1135530" cy="2826086"/>
                <a:chOff x="2997548" y="2049719"/>
                <a:chExt cx="1135530" cy="2826086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25164" y="2049719"/>
                  <a:ext cx="696570" cy="2826086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2997548" y="3107030"/>
                  <a:ext cx="45496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①</a:t>
                  </a:r>
                </a:p>
              </p:txBody>
            </p:sp>
            <p:sp>
              <p:nvSpPr>
                <p:cNvPr id="25" name="文本框 24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3337482" y="3107030"/>
                  <a:ext cx="44225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②</a:t>
                  </a: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3587825" y="3141139"/>
                  <a:ext cx="54525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③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/>
                  <p:cNvSpPr txBox="1"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3123545" y="4437424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28" name="文本框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3123545" y="4437424"/>
                    <a:ext cx="838450" cy="338554"/>
                  </a:xfrm>
                  <a:prstGeom prst="rect">
                    <a:avLst/>
                  </a:prstGeom>
                  <a:blipFill rotWithShape="1">
                    <a:blip r:embed="rId3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文本框 44"/>
            <p:cNvSpPr txBox="1"/>
            <p:nvPr>
              <p:custDataLst>
                <p:tags r:id="rId27"/>
              </p:custDataLst>
            </p:nvPr>
          </p:nvSpPr>
          <p:spPr>
            <a:xfrm>
              <a:off x="7860" y="6860"/>
              <a:ext cx="1388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s=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3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h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5809615" y="3621405"/>
            <a:ext cx="1899920" cy="2995930"/>
            <a:chOff x="9640" y="5353"/>
            <a:chExt cx="2992" cy="4718"/>
          </a:xfrm>
        </p:grpSpPr>
        <p:grpSp>
          <p:nvGrpSpPr>
            <p:cNvPr id="4" name="组合 3"/>
            <p:cNvGrpSpPr/>
            <p:nvPr>
              <p:custDataLst>
                <p:tags r:id="rId22"/>
              </p:custDataLst>
            </p:nvPr>
          </p:nvGrpSpPr>
          <p:grpSpPr>
            <a:xfrm>
              <a:off x="9640" y="5353"/>
              <a:ext cx="1956" cy="4718"/>
              <a:chOff x="5173165" y="1894226"/>
              <a:chExt cx="1241770" cy="2996101"/>
            </a:xfrm>
          </p:grpSpPr>
          <p:pic>
            <p:nvPicPr>
              <p:cNvPr id="34" name="图片 3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38"/>
              <a:stretch>
                <a:fillRect/>
              </a:stretch>
            </p:blipFill>
            <p:spPr>
              <a:xfrm>
                <a:off x="5173165" y="1894226"/>
                <a:ext cx="1241770" cy="2996101"/>
              </a:xfrm>
              <a:prstGeom prst="rect">
                <a:avLst/>
              </a:prstGeom>
              <a:ln>
                <a:noFill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/>
                  <p:cNvSpPr txBox="1"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5380843" y="4455047"/>
                    <a:ext cx="83845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𝐺</m:t>
                          </m:r>
                          <m:r>
                            <a:rPr kumimoji="0" lang="zh-CN" altLang="en-US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物</m:t>
                          </m:r>
                          <m:r>
                            <a:rPr kumimoji="0" lang="en-US" altLang="zh-CN" sz="1600" b="0" i="0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charset="-122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endParaRPr>
                  </a:p>
                </p:txBody>
              </p:sp>
            </mc:Choice>
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<p:sp>
                <p:nvSpPr>
                  <p:cNvPr id="31" name="文本框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5380843" y="4455047"/>
                    <a:ext cx="838450" cy="338554"/>
                  </a:xfrm>
                  <a:prstGeom prst="rect">
                    <a:avLst/>
                  </a:prstGeom>
                  <a:blipFill rotWithShape="1">
                    <a:blip r:embed="rId3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文本框 45"/>
            <p:cNvSpPr txBox="1"/>
            <p:nvPr>
              <p:custDataLst>
                <p:tags r:id="rId23"/>
              </p:custDataLst>
            </p:nvPr>
          </p:nvSpPr>
          <p:spPr>
            <a:xfrm>
              <a:off x="11244" y="7327"/>
              <a:ext cx="1388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s=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4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h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7959090" y="3621405"/>
            <a:ext cx="1804670" cy="2995930"/>
            <a:chOff x="12535" y="5353"/>
            <a:chExt cx="2842" cy="4718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12535" y="5353"/>
              <a:ext cx="1815" cy="4718"/>
            </a:xfrm>
            <a:prstGeom prst="rect">
              <a:avLst/>
            </a:prstGeom>
            <a:ln>
              <a:noFill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12842" y="9436"/>
                  <a:ext cx="1320" cy="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𝐺</m:t>
                        </m:r>
                        <m:r>
                          <a:rPr kumimoji="0" lang="zh-CN" altLang="en-US" sz="1600" b="0" i="0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物</m:t>
                        </m:r>
                        <m:r>
                          <a:rPr kumimoji="0" lang="en-US" altLang="zh-CN" sz="1600" b="0" i="0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1"/>
                  </p:custDataLst>
                </p:nvPr>
              </p:nvSpPr>
              <p:spPr>
                <a:xfrm>
                  <a:off x="12842" y="9436"/>
                  <a:ext cx="1320" cy="533"/>
                </a:xfrm>
                <a:prstGeom prst="rect">
                  <a:avLst/>
                </a:prstGeom>
                <a:blipFill rotWithShape="1"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文本框 46"/>
            <p:cNvSpPr txBox="1"/>
            <p:nvPr>
              <p:custDataLst>
                <p:tags r:id="rId21"/>
              </p:custDataLst>
            </p:nvPr>
          </p:nvSpPr>
          <p:spPr>
            <a:xfrm>
              <a:off x="13989" y="6395"/>
              <a:ext cx="1388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s=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5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h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1882775" y="3702685"/>
            <a:ext cx="1722755" cy="2914650"/>
            <a:chOff x="2965" y="5442"/>
            <a:chExt cx="2713" cy="4590"/>
          </a:xfrm>
        </p:grpSpPr>
        <p:sp>
          <p:nvSpPr>
            <p:cNvPr id="44" name="文本框 43"/>
            <p:cNvSpPr txBox="1"/>
            <p:nvPr>
              <p:custDataLst>
                <p:tags r:id="rId11"/>
              </p:custDataLst>
            </p:nvPr>
          </p:nvSpPr>
          <p:spPr>
            <a:xfrm>
              <a:off x="4290" y="7671"/>
              <a:ext cx="1388" cy="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s=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2</a:t>
              </a: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rPr>
                <a:t>h</a:t>
              </a: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2965" y="5442"/>
              <a:ext cx="1952" cy="4590"/>
              <a:chOff x="852918" y="2005589"/>
              <a:chExt cx="1239718" cy="2914346"/>
            </a:xfrm>
          </p:grpSpPr>
          <p:grpSp>
            <p:nvGrpSpPr>
              <p:cNvPr id="12" name="组合 11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852918" y="2005589"/>
                <a:ext cx="964447" cy="2914346"/>
                <a:chOff x="189183" y="1633692"/>
                <a:chExt cx="964447" cy="2914346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7182" y="1633692"/>
                  <a:ext cx="866968" cy="291434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文本框 16"/>
                    <p:cNvSpPr txBox="1"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315180" y="4116636"/>
                      <a:ext cx="83845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+mn-cs"/>
                              </a:rPr>
                              <m:t>𝐺</m:t>
                            </m:r>
                            <m:r>
                              <a:rPr kumimoji="0" lang="zh-CN" altLang="en-US" sz="1600" b="0" i="0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+mn-cs"/>
                              </a:rPr>
                              <m:t>物</m:t>
                            </m:r>
                            <m:r>
                              <a:rPr kumimoji="0" lang="en-US" altLang="zh-CN" sz="1600" b="0" i="0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+mn-cs"/>
                              </a:rPr>
                              <m:t> </m:t>
                            </m:r>
                          </m:oMath>
                        </m:oMathPara>
                      </a14:m>
                      <a:endParaRPr kumimoji="0" lang="zh-CN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微软雅黑"/>
                        <a:cs typeface="+mn-cs"/>
                      </a:endParaRPr>
                    </a:p>
                  </p:txBody>
                </p:sp>
              </mc:Choice>
    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    <p:sp>
                  <p:nvSpPr>
                    <p:cNvPr id="17" name="文本框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44"/>
                      </p:custDataLst>
                    </p:nvPr>
                  </p:nvSpPr>
                  <p:spPr>
                    <a:xfrm>
                      <a:off x="315180" y="4116636"/>
                      <a:ext cx="838450" cy="338554"/>
                    </a:xfrm>
                    <a:prstGeom prst="rect">
                      <a:avLst/>
                    </a:prstGeom>
                    <a:blipFill rotWithShape="1">
                      <a:blip r:embed="rId3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文本框 18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189183" y="2954931"/>
                  <a:ext cx="54522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①</a:t>
                  </a:r>
                </a:p>
              </p:txBody>
            </p:sp>
            <p:sp>
              <p:nvSpPr>
                <p:cNvPr id="20" name="文本框 19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583301" y="2954931"/>
                  <a:ext cx="44225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8516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②</a:t>
                  </a:r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/>
                      <a:cs typeface="+mn-cs"/>
                    </a:rPr>
                    <a:t> </a:t>
                  </a: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601703" y="4465435"/>
                <a:ext cx="4909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/>
                    <a:ea typeface="微软雅黑"/>
                    <a:cs typeface="+mn-cs"/>
                  </a:rPr>
                  <a:t>h</a:t>
                </a:r>
                <a:endParaRPr kumimoji="0" lang="zh-CN" alt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56945" y="1094105"/>
            <a:ext cx="10038080" cy="462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683895">
              <a:lnSpc>
                <a:spcPts val="2900"/>
              </a:lnSpc>
              <a:spcAft>
                <a:spcPts val="600"/>
              </a:spcAft>
              <a:buClrTx/>
              <a:buSzTx/>
              <a:buFontTx/>
              <a:defRPr/>
            </a:pP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绳子自由端移动的距离</a:t>
            </a:r>
            <a:r>
              <a:rPr lang="en-US" altLang="zh-CN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i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800" i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与连接动滑轮的绳子段数</a:t>
            </a:r>
            <a:r>
              <a:rPr lang="en-US" altLang="zh-CN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i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800" i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的关系</a:t>
            </a: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1722120" y="3060700"/>
            <a:ext cx="9166225" cy="9823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kumimoji="1" lang="zh-CN" altLang="en-US" sz="2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绳子自由端的速度与物体升高的速度的关系：</a:t>
            </a:r>
            <a:r>
              <a:rPr lang="en-US" altLang="zh-CN" sz="2400" i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绳</a:t>
            </a:r>
            <a:r>
              <a:rPr lang="en-US" altLang="zh-CN" sz="24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=</a:t>
            </a:r>
            <a:r>
              <a:rPr lang="en-US" altLang="zh-CN" sz="2400" i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nv</a:t>
            </a:r>
            <a:r>
              <a:rPr lang="zh-CN" altLang="en-US" sz="240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物</a:t>
            </a:r>
            <a:endParaRPr kumimoji="0" lang="zh-CN" altLang="en-US" sz="24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</a:endParaRPr>
          </a:p>
          <a:p>
            <a:endParaRPr kumimoji="0" lang="zh-CN" altLang="en-US" sz="24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3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>
                <a:solidFill>
                  <a:srgbClr val="490B00"/>
                </a:solidFill>
                <a:sym typeface="+mn-ea"/>
              </a:rPr>
              <a:t> 6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、其他简单机械</a:t>
            </a:r>
            <a:r>
              <a:rPr lang="en-US" altLang="zh-CN">
                <a:solidFill>
                  <a:srgbClr val="490B00"/>
                </a:solidFill>
                <a:sym typeface="+mn-ea"/>
              </a:rPr>
              <a:t>—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轮轴和斜面</a:t>
            </a: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1270635" y="2926715"/>
            <a:ext cx="3525520" cy="2615565"/>
            <a:chOff x="2001" y="5238"/>
            <a:chExt cx="5552" cy="4119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" y="5238"/>
              <a:ext cx="5552" cy="3538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>
              <p:custDataLst>
                <p:tags r:id="rId12"/>
              </p:custDataLst>
            </p:nvPr>
          </p:nvGrpSpPr>
          <p:grpSpPr>
            <a:xfrm>
              <a:off x="4777" y="5610"/>
              <a:ext cx="763" cy="863"/>
              <a:chOff x="2097768" y="1626267"/>
              <a:chExt cx="484293" cy="548262"/>
            </a:xfrm>
          </p:grpSpPr>
          <p:sp>
            <p:nvSpPr>
              <p:cNvPr id="14" name="文本框 13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2097768" y="1626267"/>
                <a:ext cx="484293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轮</a:t>
                </a:r>
              </a:p>
            </p:txBody>
          </p:sp>
          <p:cxnSp>
            <p:nvCxnSpPr>
              <p:cNvPr id="15" name="直接连接符 14"/>
              <p:cNvCxnSpPr>
                <a:stCxn id="14" idx="2"/>
              </p:cNvCxnSpPr>
              <p:nvPr>
                <p:custDataLst>
                  <p:tags r:id="rId23"/>
                </p:custDataLst>
              </p:nvPr>
            </p:nvCxnSpPr>
            <p:spPr>
              <a:xfrm flipH="1">
                <a:off x="2148090" y="1994964"/>
                <a:ext cx="192460" cy="17956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>
              <p:custDataLst>
                <p:tags r:id="rId13"/>
              </p:custDataLst>
            </p:nvPr>
          </p:nvGrpSpPr>
          <p:grpSpPr>
            <a:xfrm>
              <a:off x="3495" y="7303"/>
              <a:ext cx="1180" cy="2036"/>
              <a:chOff x="1283950" y="2701636"/>
              <a:chExt cx="749550" cy="1292738"/>
            </a:xfrm>
          </p:grpSpPr>
          <p:sp>
            <p:nvSpPr>
              <p:cNvPr id="17" name="文本框 1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283950" y="3626074"/>
                <a:ext cx="749550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动力</a:t>
                </a: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1613027" y="2701636"/>
                <a:ext cx="319682" cy="1058206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>
              <p:custDataLst>
                <p:tags r:id="rId14"/>
              </p:custDataLst>
            </p:nvPr>
          </p:nvGrpSpPr>
          <p:grpSpPr>
            <a:xfrm>
              <a:off x="5320" y="8001"/>
              <a:ext cx="1180" cy="1356"/>
              <a:chOff x="2442554" y="3144824"/>
              <a:chExt cx="749550" cy="860756"/>
            </a:xfrm>
          </p:grpSpPr>
          <p:sp>
            <p:nvSpPr>
              <p:cNvPr id="21" name="文本框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442554" y="3637280"/>
                <a:ext cx="749550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阻力</a:t>
                </a:r>
              </a:p>
            </p:txBody>
          </p:sp>
          <p:cxnSp>
            <p:nvCxnSpPr>
              <p:cNvPr id="22" name="直接连接符 21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2754508" y="3144824"/>
                <a:ext cx="0" cy="58223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组合 2"/>
            <p:cNvGrpSpPr/>
            <p:nvPr>
              <p:custDataLst>
                <p:tags r:id="rId15"/>
              </p:custDataLst>
            </p:nvPr>
          </p:nvGrpSpPr>
          <p:grpSpPr>
            <a:xfrm>
              <a:off x="6439" y="6251"/>
              <a:ext cx="1028" cy="723"/>
              <a:chOff x="3153413" y="2033380"/>
              <a:chExt cx="652790" cy="459115"/>
            </a:xfrm>
          </p:grpSpPr>
          <p:sp>
            <p:nvSpPr>
              <p:cNvPr id="4" name="文本框 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321910" y="2033380"/>
                <a:ext cx="484293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轴</a:t>
                </a: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3153413" y="2312930"/>
                <a:ext cx="192460" cy="179565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5384800" y="3120390"/>
            <a:ext cx="4599305" cy="2228215"/>
            <a:chOff x="8480" y="5822"/>
            <a:chExt cx="7243" cy="3509"/>
          </a:xfrm>
        </p:grpSpPr>
        <p:sp>
          <p:nvSpPr>
            <p:cNvPr id="19" name="文本框 1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306" y="8703"/>
              <a:ext cx="2958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各种轮轴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6"/>
            <a:srcRect r="64501"/>
            <a:stretch>
              <a:fillRect/>
            </a:stretch>
          </p:blipFill>
          <p:spPr>
            <a:xfrm>
              <a:off x="11058" y="5888"/>
              <a:ext cx="1867" cy="258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/>
            <a:srcRect l="51190"/>
            <a:stretch>
              <a:fillRect/>
            </a:stretch>
          </p:blipFill>
          <p:spPr>
            <a:xfrm>
              <a:off x="13155" y="5854"/>
              <a:ext cx="2568" cy="257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/>
            <a:srcRect l="8590" t="4959" r="10050" b="8294"/>
            <a:stretch>
              <a:fillRect/>
            </a:stretch>
          </p:blipFill>
          <p:spPr>
            <a:xfrm>
              <a:off x="8480" y="5822"/>
              <a:ext cx="2462" cy="2647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118235" y="1222375"/>
            <a:ext cx="959802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）轮轴</a:t>
            </a:r>
            <a:r>
              <a:rPr lang="zh-CN" altLang="en-US" sz="28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由两个半径不等的圆柱固定在同一轴线上组成，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28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大的称为轮，小的称为轴。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>
                <a:solidFill>
                  <a:srgbClr val="490B00"/>
                </a:solidFill>
                <a:sym typeface="+mn-ea"/>
              </a:rPr>
              <a:t> 6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、其他简单机械</a:t>
            </a:r>
            <a:r>
              <a:rPr lang="en-US" altLang="zh-CN">
                <a:solidFill>
                  <a:srgbClr val="490B00"/>
                </a:solidFill>
                <a:sym typeface="+mn-ea"/>
              </a:rPr>
              <a:t>—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轮轴和斜面</a:t>
            </a: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922608" y="4219359"/>
            <a:ext cx="61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轴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995025" y="2574290"/>
            <a:ext cx="1022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凹槽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476045" y="2365408"/>
            <a:ext cx="2502975" cy="1841620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1998980" y="4652010"/>
            <a:ext cx="8141335" cy="1614805"/>
            <a:chOff x="3148" y="7326"/>
            <a:chExt cx="12821" cy="2543"/>
          </a:xfrm>
        </p:grpSpPr>
        <p:sp>
          <p:nvSpPr>
            <p:cNvPr id="49" name="Rectangle 2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302" y="7365"/>
              <a:ext cx="7707" cy="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457200" algn="l" defTabSz="685165" rtl="0" eaLnBrk="1" fontAlgn="auto" latinLnBrk="0" hangingPunct="1">
                <a:lnSpc>
                  <a:spcPts val="29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根据杠杆的平衡条件</a:t>
              </a:r>
              <a:r>
                <a:rPr kumimoji="0" lang="en-US" altLang="zh-CN" sz="21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kumimoji="0" lang="en-US" altLang="zh-CN" sz="2100" b="1" i="0" u="none" strike="noStrike" kern="120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en-US" altLang="zh-CN" sz="21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kumimoji="0" lang="en-US" altLang="zh-CN" sz="2100" b="1" i="0" u="none" strike="noStrike" kern="120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en-US" altLang="zh-CN" sz="21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= F</a:t>
              </a:r>
              <a:r>
                <a:rPr kumimoji="0" lang="en-US" altLang="zh-CN" sz="2100" b="1" i="0" u="none" strike="noStrike" kern="120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1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kumimoji="0" lang="en-US" altLang="zh-CN" sz="2100" b="1" i="0" u="none" strike="noStrike" kern="1200" cap="none" spc="0" normalizeH="0" baseline="-25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100">
                  <a:solidFill>
                    <a:srgbClr val="0000FF"/>
                  </a:solidFill>
                  <a:latin typeface="微软雅黑" panose="020B0503020204020204" charset="-122"/>
                  <a:ea typeface="微软雅黑"/>
                </a:rPr>
                <a:t>得</a:t>
              </a:r>
            </a:p>
          </p:txBody>
        </p:sp>
        <p:sp>
          <p:nvSpPr>
            <p:cNvPr id="50" name="Rectangle 18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53" y="8630"/>
              <a:ext cx="12816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457200" algn="l" defTabSz="685165" rtl="0" eaLnBrk="1" fontAlgn="auto" latinLnBrk="0" hangingPunct="1">
                <a:lnSpc>
                  <a:spcPts val="29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当动力作用在轮上时，轮轴是一个省力杠杆，但费距离。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148" y="9183"/>
              <a:ext cx="12632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457200" algn="l" defTabSz="685165" rtl="0" eaLnBrk="1" fontAlgn="auto" latinLnBrk="0" hangingPunct="1">
                <a:lnSpc>
                  <a:spcPts val="29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当动力作用在轴上</a:t>
              </a:r>
              <a:r>
                <a:rPr lang="zh-CN" altLang="en-US" sz="2100">
                  <a:solidFill>
                    <a:srgbClr val="0000FF"/>
                  </a:solidFill>
                  <a:latin typeface="微软雅黑" panose="020B0503020204020204" charset="-122"/>
                  <a:ea typeface="微软雅黑"/>
                </a:rPr>
                <a:t>时</a:t>
              </a:r>
              <a:r>
                <a: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rPr>
                <a:t>，轮轴是一个费力杠杆，但省距离。</a:t>
              </a:r>
            </a:p>
          </p:txBody>
        </p:sp>
        <p:grpSp>
          <p:nvGrpSpPr>
            <p:cNvPr id="55" name="组合 54"/>
            <p:cNvGrpSpPr/>
            <p:nvPr>
              <p:custDataLst>
                <p:tags r:id="rId41"/>
              </p:custDataLst>
            </p:nvPr>
          </p:nvGrpSpPr>
          <p:grpSpPr>
            <a:xfrm>
              <a:off x="5310" y="7958"/>
              <a:ext cx="5673" cy="696"/>
              <a:chOff x="504490" y="2274654"/>
              <a:chExt cx="3602385" cy="441999"/>
            </a:xfrm>
          </p:grpSpPr>
          <p:sp>
            <p:nvSpPr>
              <p:cNvPr id="56" name="矩形 55"/>
              <p:cNvSpPr/>
              <p:nvPr>
                <p:custDataLst>
                  <p:tags r:id="rId43"/>
                </p:custDataLst>
              </p:nvPr>
            </p:nvSpPr>
            <p:spPr>
              <a:xfrm>
                <a:off x="504490" y="2281534"/>
                <a:ext cx="1770036" cy="435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457200" algn="l" defTabSz="685165" rtl="0" eaLnBrk="1" fontAlgn="auto" latinLnBrk="0" hangingPunct="1">
                  <a:lnSpc>
                    <a:spcPts val="29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因为 </a:t>
                </a:r>
                <a:r>
                  <a:rPr kumimoji="0" lang="en-US" altLang="zh-CN" sz="21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R&gt;r</a:t>
                </a:r>
              </a:p>
            </p:txBody>
          </p:sp>
          <p:sp>
            <p:nvSpPr>
              <p:cNvPr id="57" name="矩形 56"/>
              <p:cNvSpPr/>
              <p:nvPr>
                <p:custDataLst>
                  <p:tags r:id="rId44"/>
                </p:custDataLst>
              </p:nvPr>
            </p:nvSpPr>
            <p:spPr>
              <a:xfrm>
                <a:off x="2368388" y="2274654"/>
                <a:ext cx="1738487" cy="435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ts val="29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Times New Roman" panose="02020603050405020304" pitchFamily="18" charset="0"/>
                  </a:rPr>
                  <a:t>所以 </a:t>
                </a:r>
                <a:r>
                  <a:rPr kumimoji="0" lang="en-US" altLang="zh-CN" sz="21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F&lt;G</a:t>
                </a:r>
              </a:p>
            </p:txBody>
          </p:sp>
        </p:grpSp>
        <p:sp>
          <p:nvSpPr>
            <p:cNvPr id="58" name="Rectangle 2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9592" y="7326"/>
              <a:ext cx="3608" cy="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457200" algn="l" defTabSz="685165" rtl="0" eaLnBrk="1" fontAlgn="auto" latinLnBrk="0" hangingPunct="1">
                <a:lnSpc>
                  <a:spcPts val="29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FR = Gr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7122160" y="2134870"/>
            <a:ext cx="2454910" cy="1816735"/>
            <a:chOff x="11216" y="3362"/>
            <a:chExt cx="3866" cy="2861"/>
          </a:xfrm>
        </p:grpSpPr>
        <p:pic>
          <p:nvPicPr>
            <p:cNvPr id="45" name="图片 4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47"/>
            <a:stretch>
              <a:fillRect/>
            </a:stretch>
          </p:blipFill>
          <p:spPr>
            <a:xfrm>
              <a:off x="11501" y="4036"/>
              <a:ext cx="2725" cy="816"/>
            </a:xfrm>
            <a:prstGeom prst="rect">
              <a:avLst/>
            </a:prstGeom>
          </p:spPr>
        </p:pic>
        <p:sp>
          <p:nvSpPr>
            <p:cNvPr id="32" name="文本框 19498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2151" y="4690"/>
              <a:ext cx="1296" cy="4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支点</a:t>
              </a:r>
              <a:r>
                <a:rPr kumimoji="0" lang="en-US" altLang="zh-CN" sz="1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O</a:t>
              </a:r>
            </a:p>
          </p:txBody>
        </p:sp>
        <p:grpSp>
          <p:nvGrpSpPr>
            <p:cNvPr id="33" name="组合 32"/>
            <p:cNvGrpSpPr/>
            <p:nvPr>
              <p:custDataLst>
                <p:tags r:id="rId25"/>
              </p:custDataLst>
            </p:nvPr>
          </p:nvGrpSpPr>
          <p:grpSpPr>
            <a:xfrm>
              <a:off x="12642" y="3434"/>
              <a:ext cx="1420" cy="788"/>
              <a:chOff x="1178287" y="2272474"/>
              <a:chExt cx="901505" cy="500110"/>
            </a:xfrm>
          </p:grpSpPr>
          <p:sp>
            <p:nvSpPr>
              <p:cNvPr id="34" name="左大括号 19492"/>
              <p:cNvSpPr/>
              <p:nvPr>
                <p:custDataLst>
                  <p:tags r:id="rId36"/>
                </p:custDataLst>
              </p:nvPr>
            </p:nvSpPr>
            <p:spPr bwMode="auto">
              <a:xfrm rot="5400000" flipV="1">
                <a:off x="1511047" y="2203839"/>
                <a:ext cx="235985" cy="901505"/>
              </a:xfrm>
              <a:prstGeom prst="leftBrace">
                <a:avLst>
                  <a:gd name="adj1" fmla="val 23500"/>
                  <a:gd name="adj2" fmla="val 50000"/>
                </a:avLst>
              </a:prstGeom>
              <a:noFill/>
              <a:ln w="19050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  <p:sp>
            <p:nvSpPr>
              <p:cNvPr id="35" name="文本框 19490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532572" y="2272474"/>
                <a:ext cx="547219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R</a:t>
                </a:r>
                <a:endParaRPr kumimoji="0" lang="zh-CN" altLang="en-US" sz="21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6" name="组合 35"/>
            <p:cNvGrpSpPr/>
            <p:nvPr>
              <p:custDataLst>
                <p:tags r:id="rId26"/>
              </p:custDataLst>
            </p:nvPr>
          </p:nvGrpSpPr>
          <p:grpSpPr>
            <a:xfrm>
              <a:off x="11753" y="3362"/>
              <a:ext cx="1050" cy="852"/>
              <a:chOff x="1208650" y="2461774"/>
              <a:chExt cx="666608" cy="541270"/>
            </a:xfrm>
          </p:grpSpPr>
          <p:sp>
            <p:nvSpPr>
              <p:cNvPr id="37" name="文本框 19490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328039" y="2461774"/>
                <a:ext cx="547219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r</a:t>
                </a: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38" name="左大括号 19492"/>
              <p:cNvSpPr/>
              <p:nvPr>
                <p:custDataLst>
                  <p:tags r:id="rId35"/>
                </p:custDataLst>
              </p:nvPr>
            </p:nvSpPr>
            <p:spPr bwMode="auto">
              <a:xfrm rot="16200000" flipH="1" flipV="1">
                <a:off x="1371088" y="2618265"/>
                <a:ext cx="222341" cy="547218"/>
              </a:xfrm>
              <a:prstGeom prst="leftBrace">
                <a:avLst>
                  <a:gd name="adj1" fmla="val 23500"/>
                  <a:gd name="adj2" fmla="val 50000"/>
                </a:avLst>
              </a:prstGeom>
              <a:noFill/>
              <a:ln w="19050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>
              <p:custDataLst>
                <p:tags r:id="rId27"/>
              </p:custDataLst>
            </p:nvPr>
          </p:nvGrpSpPr>
          <p:grpSpPr>
            <a:xfrm>
              <a:off x="14062" y="4312"/>
              <a:ext cx="1021" cy="1285"/>
              <a:chOff x="7853148" y="1894618"/>
              <a:chExt cx="648473" cy="816166"/>
            </a:xfrm>
          </p:grpSpPr>
          <p:sp>
            <p:nvSpPr>
              <p:cNvPr id="26" name="文本框 19488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7884305" y="2341452"/>
                <a:ext cx="617316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F</a:t>
                </a:r>
                <a:endParaRPr kumimoji="0" lang="en-US" altLang="zh-CN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6" name="Line 5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 flipV="1">
                <a:off x="7853148" y="1894618"/>
                <a:ext cx="0" cy="6707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>
              <p:custDataLst>
                <p:tags r:id="rId28"/>
              </p:custDataLst>
            </p:nvPr>
          </p:nvGrpSpPr>
          <p:grpSpPr>
            <a:xfrm>
              <a:off x="11216" y="4323"/>
              <a:ext cx="1794" cy="1900"/>
              <a:chOff x="6051688" y="1918401"/>
              <a:chExt cx="1139147" cy="1206437"/>
            </a:xfrm>
          </p:grpSpPr>
          <p:sp>
            <p:nvSpPr>
              <p:cNvPr id="27" name="文本框 19488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051688" y="2755506"/>
                <a:ext cx="1139147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F</a:t>
                </a:r>
                <a:r>
                  <a:rPr kumimoji="0" lang="en-US" altLang="zh-CN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2</a:t>
                </a: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=G</a:t>
                </a:r>
              </a:p>
            </p:txBody>
          </p:sp>
          <p:sp>
            <p:nvSpPr>
              <p:cNvPr id="47" name="Line 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 flipV="1">
                <a:off x="6359628" y="1918401"/>
                <a:ext cx="0" cy="8639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12496" y="4222"/>
              <a:ext cx="237" cy="237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>
            <p:custDataLst>
              <p:tags r:id="rId7"/>
            </p:custDataLst>
          </p:nvPr>
        </p:nvGrpSpPr>
        <p:grpSpPr>
          <a:xfrm>
            <a:off x="4578350" y="2104390"/>
            <a:ext cx="2068830" cy="2286000"/>
            <a:chOff x="7210" y="3314"/>
            <a:chExt cx="3258" cy="3600"/>
          </a:xfrm>
        </p:grpSpPr>
        <p:grpSp>
          <p:nvGrpSpPr>
            <p:cNvPr id="7" name="组合 6"/>
            <p:cNvGrpSpPr/>
            <p:nvPr>
              <p:custDataLst>
                <p:tags r:id="rId9"/>
              </p:custDataLst>
            </p:nvPr>
          </p:nvGrpSpPr>
          <p:grpSpPr>
            <a:xfrm>
              <a:off x="7210" y="3314"/>
              <a:ext cx="3259" cy="3601"/>
              <a:chOff x="1695429" y="1032467"/>
              <a:chExt cx="2069705" cy="2286635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5429" y="1032467"/>
                <a:ext cx="1848477" cy="2286635"/>
              </a:xfrm>
              <a:prstGeom prst="rect">
                <a:avLst/>
              </a:prstGeom>
            </p:spPr>
          </p:pic>
          <p:sp>
            <p:nvSpPr>
              <p:cNvPr id="11" name="文本框 19488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147818" y="2475891"/>
                <a:ext cx="617316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F</a:t>
                </a:r>
                <a:r>
                  <a:rPr kumimoji="0" lang="en-US" altLang="zh-CN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1</a:t>
                </a:r>
              </a:p>
            </p:txBody>
          </p:sp>
          <p:sp>
            <p:nvSpPr>
              <p:cNvPr id="59" name="文本框 19488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95429" y="2475891"/>
                <a:ext cx="703691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F</a:t>
                </a:r>
                <a:r>
                  <a:rPr kumimoji="0" lang="en-US" altLang="zh-CN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2</a:t>
                </a:r>
                <a:endPara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</p:grpSp>
        <p:sp>
          <p:nvSpPr>
            <p:cNvPr id="19" name="文本框 1949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146" y="4076"/>
              <a:ext cx="972" cy="5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O</a:t>
              </a:r>
            </a:p>
          </p:txBody>
        </p:sp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8657" y="3840"/>
              <a:ext cx="1335" cy="885"/>
              <a:chOff x="1178288" y="2210873"/>
              <a:chExt cx="847453" cy="561710"/>
            </a:xfrm>
          </p:grpSpPr>
          <p:sp>
            <p:nvSpPr>
              <p:cNvPr id="14" name="左大括号 19492"/>
              <p:cNvSpPr/>
              <p:nvPr>
                <p:custDataLst>
                  <p:tags r:id="rId18"/>
                </p:custDataLst>
              </p:nvPr>
            </p:nvSpPr>
            <p:spPr bwMode="auto">
              <a:xfrm rot="5400000" flipV="1">
                <a:off x="1414580" y="2300306"/>
                <a:ext cx="235985" cy="708570"/>
              </a:xfrm>
              <a:prstGeom prst="leftBrace">
                <a:avLst>
                  <a:gd name="adj1" fmla="val 23500"/>
                  <a:gd name="adj2" fmla="val 50000"/>
                </a:avLst>
              </a:prstGeom>
              <a:noFill/>
              <a:ln w="19050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  <p:sp>
            <p:nvSpPr>
              <p:cNvPr id="15" name="文本框 19490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478522" y="2210873"/>
                <a:ext cx="547219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l</a:t>
                </a:r>
                <a:r>
                  <a:rPr kumimoji="0" lang="en-US" altLang="zh-CN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1</a:t>
                </a: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" name="组合 15"/>
            <p:cNvGrpSpPr/>
            <p:nvPr>
              <p:custDataLst>
                <p:tags r:id="rId12"/>
              </p:custDataLst>
            </p:nvPr>
          </p:nvGrpSpPr>
          <p:grpSpPr>
            <a:xfrm>
              <a:off x="7966" y="4656"/>
              <a:ext cx="1146" cy="680"/>
              <a:chOff x="1208650" y="2780702"/>
              <a:chExt cx="728008" cy="431540"/>
            </a:xfrm>
          </p:grpSpPr>
          <p:sp>
            <p:nvSpPr>
              <p:cNvPr id="17" name="文本框 19490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389439" y="2842910"/>
                <a:ext cx="547219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l</a:t>
                </a:r>
                <a:r>
                  <a:rPr kumimoji="0" lang="en-US" altLang="zh-CN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+mn-cs"/>
                  </a:rPr>
                  <a:t>2</a:t>
                </a:r>
                <a:endParaRPr kumimoji="0" lang="zh-CN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18" name="左大括号 19492"/>
              <p:cNvSpPr/>
              <p:nvPr>
                <p:custDataLst>
                  <p:tags r:id="rId17"/>
                </p:custDataLst>
              </p:nvPr>
            </p:nvSpPr>
            <p:spPr bwMode="auto">
              <a:xfrm rot="5400000" flipH="1" flipV="1">
                <a:off x="1306166" y="2683186"/>
                <a:ext cx="222341" cy="417374"/>
              </a:xfrm>
              <a:prstGeom prst="leftBrace">
                <a:avLst>
                  <a:gd name="adj1" fmla="val 23500"/>
                  <a:gd name="adj2" fmla="val 50000"/>
                </a:avLst>
              </a:prstGeom>
              <a:noFill/>
              <a:ln w="12700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/>
                  <a:cs typeface="+mn-cs"/>
                </a:endParaRPr>
              </a:p>
            </p:txBody>
          </p:sp>
        </p:grpSp>
        <p:sp>
          <p:nvSpPr>
            <p:cNvPr id="8" name="文本框 19490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046" y="4204"/>
              <a:ext cx="862" cy="5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r</a:t>
              </a:r>
              <a:endParaRPr kumimoji="0" lang="zh-CN" altLang="en-US" sz="2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14"/>
              </p:custDataLst>
            </p:nvPr>
          </p:nvCxnSpPr>
          <p:spPr>
            <a:xfrm>
              <a:off x="8671" y="4703"/>
              <a:ext cx="11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1949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9067" y="4684"/>
              <a:ext cx="862" cy="5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+mn-cs"/>
                </a:rPr>
                <a:t>R</a:t>
              </a:r>
              <a:endParaRPr kumimoji="0" lang="zh-CN" altLang="en-US" sz="2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8" name="矩形 47"/>
          <p:cNvSpPr/>
          <p:nvPr>
            <p:custDataLst>
              <p:tags r:id="rId8"/>
            </p:custDataLst>
          </p:nvPr>
        </p:nvSpPr>
        <p:spPr>
          <a:xfrm>
            <a:off x="564515" y="971550"/>
            <a:ext cx="1137539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457200" algn="l" defTabSz="685165" rtl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轮轴可以看成一个可连续转动的不等臂杠杆，</a:t>
            </a:r>
          </a:p>
          <a:p>
            <a:pPr lvl="0" indent="457200" fontAlgn="auto">
              <a:lnSpc>
                <a:spcPct val="150000"/>
              </a:lnSpc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如图：轮轴作为杠杆的支点在轴心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，轮半径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是动力臂，轴半径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是阻力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>
                <a:solidFill>
                  <a:srgbClr val="490B00"/>
                </a:solidFill>
                <a:sym typeface="+mn-ea"/>
              </a:rPr>
              <a:t> 6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、其他简单机械</a:t>
            </a:r>
            <a:r>
              <a:rPr lang="en-US" altLang="zh-CN">
                <a:solidFill>
                  <a:srgbClr val="490B00"/>
                </a:solidFill>
                <a:sym typeface="+mn-ea"/>
              </a:rPr>
              <a:t>—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轮轴和斜面</a:t>
            </a:r>
            <a:endParaRPr lang="zh-CN" altLang="en-US">
              <a:sym typeface="+mn-ea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6230" y="1793875"/>
            <a:ext cx="7388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165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①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斜面是一个与水平面成一定夹角的的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倾斜平面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。</a:t>
            </a:r>
          </a:p>
        </p:txBody>
      </p:sp>
      <p:grpSp>
        <p:nvGrpSpPr>
          <p:cNvPr id="20" name="组合 19"/>
          <p:cNvGrpSpPr/>
          <p:nvPr>
            <p:custDataLst>
              <p:tags r:id="rId3"/>
            </p:custDataLst>
          </p:nvPr>
        </p:nvGrpSpPr>
        <p:grpSpPr>
          <a:xfrm>
            <a:off x="4597663" y="2937410"/>
            <a:ext cx="5107402" cy="3168536"/>
            <a:chOff x="5061848" y="1632210"/>
            <a:chExt cx="5107402" cy="3168536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1848" y="1632210"/>
              <a:ext cx="5107402" cy="2641402"/>
            </a:xfrm>
            <a:prstGeom prst="rect">
              <a:avLst/>
            </a:prstGeom>
          </p:spPr>
        </p:pic>
        <p:sp>
          <p:nvSpPr>
            <p:cNvPr id="29" name="文本框 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959536" y="4431414"/>
              <a:ext cx="24709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FontTx/>
                <a:buNone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685165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  <a:sym typeface="宋体" panose="02010600030101010101" pitchFamily="2" charset="-122"/>
                </a:rPr>
                <a:t>盘山路也是斜面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1850305" y="2558271"/>
            <a:ext cx="2496131" cy="3447330"/>
            <a:chOff x="765387" y="1649862"/>
            <a:chExt cx="2496131" cy="3447330"/>
          </a:xfrm>
        </p:grpSpPr>
        <p:grpSp>
          <p:nvGrpSpPr>
            <p:cNvPr id="31" name="组合 30"/>
            <p:cNvGrpSpPr/>
            <p:nvPr>
              <p:custDataLst>
                <p:tags r:id="rId6"/>
              </p:custDataLst>
            </p:nvPr>
          </p:nvGrpSpPr>
          <p:grpSpPr>
            <a:xfrm>
              <a:off x="765387" y="1649862"/>
              <a:ext cx="2496131" cy="3447330"/>
              <a:chOff x="-162559" y="1877028"/>
              <a:chExt cx="2496131" cy="3447330"/>
            </a:xfrm>
          </p:grpSpPr>
          <p:sp>
            <p:nvSpPr>
              <p:cNvPr id="39" name="文本框 6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-137362" y="4955026"/>
                <a:ext cx="24709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buFontTx/>
                  <a:buNone/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685165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  <a:sym typeface="宋体" panose="02010600030101010101" pitchFamily="2" charset="-122"/>
                  </a:rPr>
                  <a:t>使用斜面推动物体</a:t>
                </a: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/>
              <a:srcRect l="3883" t="20862" r="52122" b="-1"/>
              <a:stretch>
                <a:fillRect/>
              </a:stretch>
            </p:blipFill>
            <p:spPr>
              <a:xfrm>
                <a:off x="-162559" y="1877028"/>
                <a:ext cx="2213244" cy="147925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41" name="图片 4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/>
            <a:srcRect t="37517" r="33140"/>
            <a:stretch>
              <a:fillRect/>
            </a:stretch>
          </p:blipFill>
          <p:spPr>
            <a:xfrm>
              <a:off x="765387" y="3051057"/>
              <a:ext cx="2095128" cy="1618939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>
            <p:custDataLst>
              <p:tags r:id="rId5"/>
            </p:custDataLst>
          </p:nvPr>
        </p:nvSpPr>
        <p:spPr>
          <a:xfrm>
            <a:off x="1226185" y="1158875"/>
            <a:ext cx="30511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/>
                <a:cs typeface="+mn-cs"/>
              </a:rPr>
              <a:t>）斜面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>
                <a:solidFill>
                  <a:srgbClr val="490B00"/>
                </a:solidFill>
                <a:sym typeface="+mn-ea"/>
              </a:rPr>
              <a:t> 6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、其他简单机械</a:t>
            </a:r>
            <a:r>
              <a:rPr lang="en-US" altLang="zh-CN">
                <a:solidFill>
                  <a:srgbClr val="490B00"/>
                </a:solidFill>
                <a:sym typeface="+mn-ea"/>
              </a:rPr>
              <a:t>—</a:t>
            </a:r>
            <a:r>
              <a:rPr lang="zh-CN" altLang="en-US">
                <a:solidFill>
                  <a:srgbClr val="490B00"/>
                </a:solidFill>
                <a:sym typeface="+mn-ea"/>
              </a:rPr>
              <a:t>轮轴和斜面</a:t>
            </a:r>
            <a:endParaRPr lang="zh-CN" altLang="en-US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"/>
          <a:stretch>
            <a:fillRect/>
          </a:stretch>
        </p:blipFill>
        <p:spPr>
          <a:xfrm>
            <a:off x="1770935" y="2017087"/>
            <a:ext cx="5042527" cy="398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 b="-1"/>
          <a:stretch>
            <a:fillRect/>
          </a:stretch>
        </p:blipFill>
        <p:spPr>
          <a:xfrm>
            <a:off x="6681065" y="2017087"/>
            <a:ext cx="4760439" cy="3982363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506802" y="3726723"/>
            <a:ext cx="877785" cy="71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en-US" altLang="zh-CN" sz="3600" b="1" i="1" kern="10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600" b="1" kern="1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zh-CN" sz="3600" b="1" kern="100" baseline="-25000">
              <a:latin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>
            <p:custDataLst>
              <p:tags r:id="rId5"/>
            </p:custDataLst>
          </p:nvPr>
        </p:nvCxnSpPr>
        <p:spPr>
          <a:xfrm flipH="1" flipV="1">
            <a:off x="2310995" y="3933692"/>
            <a:ext cx="0" cy="10258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9352432" y="3639945"/>
            <a:ext cx="877785" cy="71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en-US" altLang="zh-CN" sz="3600" b="1" i="1" kern="10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600" b="1" kern="1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zh-CN" sz="3600" b="1" kern="100" baseline="-25000">
              <a:latin typeface="Times New Roman" panose="02020603050405020304" pitchFamily="18" charset="0"/>
            </a:endParaRPr>
          </a:p>
        </p:txBody>
      </p:sp>
      <p:cxnSp>
        <p:nvCxnSpPr>
          <p:cNvPr id="3" name="直接箭头连接符 2"/>
          <p:cNvCxnSpPr/>
          <p:nvPr>
            <p:custDataLst>
              <p:tags r:id="rId7"/>
            </p:custDataLst>
          </p:nvPr>
        </p:nvCxnSpPr>
        <p:spPr>
          <a:xfrm flipH="1" flipV="1">
            <a:off x="9493214" y="4446600"/>
            <a:ext cx="596222" cy="3591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312858" y="1156975"/>
            <a:ext cx="1156628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zh-CN" altLang="en-US" sz="3600" kern="100">
                <a:solidFill>
                  <a:srgbClr val="0000FF"/>
                </a:solidFill>
                <a:latin typeface="Times New Roman" panose="02020603050405020304" pitchFamily="18" charset="0"/>
              </a:rPr>
              <a:t>斜面</a:t>
            </a:r>
            <a:r>
              <a:rPr lang="zh-CN" altLang="en-US" sz="3600" kern="100">
                <a:solidFill>
                  <a:srgbClr val="FF0000"/>
                </a:solidFill>
                <a:latin typeface="Times New Roman" panose="02020603050405020304" pitchFamily="18" charset="0"/>
              </a:rPr>
              <a:t>省力</a:t>
            </a:r>
            <a:r>
              <a:rPr lang="zh-CN" altLang="en-US" sz="3600" kern="100">
                <a:solidFill>
                  <a:srgbClr val="0000FF"/>
                </a:solidFill>
                <a:latin typeface="Times New Roman" panose="02020603050405020304" pitchFamily="18" charset="0"/>
              </a:rPr>
              <a:t>费距离</a:t>
            </a:r>
            <a:r>
              <a:rPr lang="zh-CN" altLang="en-US" sz="3600" kern="100">
                <a:latin typeface="Times New Roman" panose="02020603050405020304" pitchFamily="18" charset="0"/>
              </a:rPr>
              <a:t>：用较小的力即可拉起较重的物体。</a:t>
            </a:r>
            <a:endParaRPr lang="en-US" altLang="zh-CN" sz="3600" kern="100">
              <a:latin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559648" y="3060845"/>
            <a:ext cx="2018652" cy="71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en-US" altLang="zh-CN" sz="3600" b="1" i="1" kern="10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600" b="1" kern="1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3600" b="1" i="1" kern="100">
                <a:solidFill>
                  <a:srgbClr val="0000FF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3600" b="1" kern="1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物</a:t>
            </a:r>
            <a:endParaRPr lang="en-US" altLang="zh-CN" sz="3600" b="1" kern="100" baseline="-25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8719593" y="2925886"/>
            <a:ext cx="2018652" cy="71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en-US" altLang="zh-CN" sz="3600" b="1" i="1" kern="10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600" b="1" kern="1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3600" b="1" kern="10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  <a:r>
              <a:rPr lang="en-US" altLang="zh-CN" sz="3600" b="1" i="1" kern="100">
                <a:solidFill>
                  <a:srgbClr val="0000FF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3600" b="1" kern="1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物</a:t>
            </a:r>
            <a:endParaRPr lang="en-US" altLang="zh-CN" sz="3600" b="1" kern="100" baseline="-25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11"/>
            </p:custDataLst>
          </p:nvPr>
        </p:nvCxnSpPr>
        <p:spPr>
          <a:xfrm flipH="1" flipV="1">
            <a:off x="3035660" y="3933692"/>
            <a:ext cx="0" cy="188573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86"/>
          <p:cNvSpPr txBox="1"/>
          <p:nvPr>
            <p:custDataLst>
              <p:tags r:id="rId12"/>
            </p:custDataLst>
          </p:nvPr>
        </p:nvSpPr>
        <p:spPr>
          <a:xfrm>
            <a:off x="3150222" y="4495703"/>
            <a:ext cx="3671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</a:t>
            </a:r>
            <a:endParaRPr kumimoji="0" lang="zh-CN" altLang="en-US" sz="4000" b="1" i="0" u="none" strike="noStrike" kern="0" cap="none" spc="0" normalizeH="0" baseline="-250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86"/>
          <p:cNvSpPr txBox="1"/>
          <p:nvPr>
            <p:custDataLst>
              <p:tags r:id="rId13"/>
            </p:custDataLst>
          </p:nvPr>
        </p:nvSpPr>
        <p:spPr>
          <a:xfrm>
            <a:off x="8813748" y="4702689"/>
            <a:ext cx="6274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4000" b="1" i="0" u="none" strike="noStrike" kern="0" cap="none" spc="0" normalizeH="0" baseline="-250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 flipH="1" flipV="1">
            <a:off x="7857811" y="3967326"/>
            <a:ext cx="3205424" cy="1939332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8627505" y="2371233"/>
            <a:ext cx="3205423" cy="68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zh-CN" altLang="en-US" sz="3600" b="1" kern="100">
                <a:solidFill>
                  <a:srgbClr val="0000FF"/>
                </a:solidFill>
                <a:latin typeface="Times New Roman" panose="02020603050405020304" pitchFamily="18" charset="0"/>
              </a:rPr>
              <a:t>用测力计测得</a:t>
            </a:r>
            <a:endParaRPr lang="en-US" altLang="zh-CN" sz="3600" b="1" kern="100" baseline="-25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15" grpId="0"/>
      <p:bldP spid="16" grpId="0"/>
      <p:bldP spid="12" grpId="0"/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10364470" cy="752475"/>
          </a:xfrm>
        </p:spPr>
        <p:txBody>
          <a:bodyPr/>
          <a:lstStyle/>
          <a:p>
            <a:r>
              <a:rPr lang="en-US">
                <a:solidFill>
                  <a:srgbClr val="490B00"/>
                </a:solidFill>
                <a:sym typeface="+mn-ea"/>
              </a:rPr>
              <a:t> </a:t>
            </a:r>
            <a:r>
              <a:rPr lang="zh-CN">
                <a:solidFill>
                  <a:srgbClr val="490B00"/>
                </a:solidFill>
                <a:sym typeface="+mn-ea"/>
              </a:rPr>
              <a:t>课堂练习</a:t>
            </a:r>
            <a:endParaRPr lang="zh-CN">
              <a:sym typeface="+mn-ea"/>
            </a:endParaRPr>
          </a:p>
        </p:txBody>
      </p:sp>
      <p:sp>
        <p:nvSpPr>
          <p:cNvPr id="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6870" y="1136015"/>
            <a:ext cx="11759565" cy="394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2686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defTabSz="685800">
              <a:lnSpc>
                <a:spcPct val="1500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：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搬运工人用如图所示的滑轮组将一个重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120N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的物体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内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匀速提升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3m，所用动滑轮重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0N，不计绳重及摩擦，求：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 defTabSz="685800">
              <a:lnSpc>
                <a:spcPct val="150000"/>
              </a:lnSpc>
              <a:defRPr/>
            </a:pPr>
            <a:r>
              <a:rPr 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拉力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的大小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；</a:t>
            </a:r>
          </a:p>
          <a:p>
            <a:pPr indent="0" defTabSz="685800">
              <a:lnSpc>
                <a:spcPct val="15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）绳子自由端移动的距离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；</a:t>
            </a:r>
          </a:p>
          <a:p>
            <a:pPr indent="0" defTabSz="685800">
              <a:lnSpc>
                <a:spcPct val="15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绳子自由端移动的</a:t>
            </a:r>
            <a:r>
              <a:rPr 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速度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绳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 defTabSz="685800">
              <a:lnSpc>
                <a:spcPct val="15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</a:t>
            </a:r>
            <a:r>
              <a:rPr lang="zh-CN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拉力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所做的功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和功率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i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47654" y="2068665"/>
            <a:ext cx="1681219" cy="41530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6611620" cy="4041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91355" y="2713990"/>
            <a:ext cx="4832985" cy="40411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9700895" cy="752475"/>
          </a:xfrm>
        </p:spPr>
        <p:txBody>
          <a:bodyPr/>
          <a:lstStyle/>
          <a:p>
            <a:r>
              <a:rPr lang="zh-CN"/>
              <a:t>课后作业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53110" y="1694180"/>
            <a:ext cx="67932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000">
                <a:solidFill>
                  <a:srgbClr val="FF0000"/>
                </a:solidFill>
                <a:latin typeface="+mn-ea"/>
                <a:cs typeface="+mn-ea"/>
              </a:rPr>
              <a:t>练习册《滑轮》</a:t>
            </a:r>
            <a:endParaRPr lang="zh-CN" altLang="en-US" sz="40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、定滑轮与动滑轮</a:t>
            </a:r>
            <a:endParaRPr lang="zh-CN" altLang="en-US"/>
          </a:p>
        </p:txBody>
      </p:sp>
      <p:pic>
        <p:nvPicPr>
          <p:cNvPr id="5147" name="图片 514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7405" y="1867535"/>
            <a:ext cx="3281680" cy="3390265"/>
          </a:xfrm>
          <a:prstGeom prst="ellipse">
            <a:avLst/>
          </a:prstGeom>
          <a:noFill/>
          <a:ln w="9525" cap="flat" cmpd="sng">
            <a:solidFill>
              <a:schemeClr val="accent6">
                <a:lumMod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92989" y="1465630"/>
            <a:ext cx="2172335" cy="4828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765290" y="2640965"/>
            <a:ext cx="52457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定滑轮：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使用过程中，滑轮的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轴固定不动</a:t>
            </a:r>
            <a:endParaRPr lang="zh-CN" alt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、定滑轮与动滑轮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4053" y="2008672"/>
            <a:ext cx="3545234" cy="332121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93207" y="1378338"/>
            <a:ext cx="2171700" cy="4827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5490669" y="1165554"/>
            <a:ext cx="6322871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动滑轮：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使用过程中，滑轮的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轴随物体一起运动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67930" y="-1362710"/>
            <a:ext cx="4624070" cy="8220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、定滑轮与动滑轮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35056" y="2885382"/>
            <a:ext cx="331984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ffectLst/>
                <a:latin typeface="微软雅黑" panose="020B0503020204020204" charset="-122"/>
                <a:ea typeface="微软雅黑"/>
                <a:sym typeface="+mn-ea"/>
              </a:rPr>
              <a:t>使用过程中，滑轮的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sym typeface="+mn-ea"/>
              </a:rPr>
              <a:t>轴固定不动，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/>
                <a:sym typeface="+mn-ea"/>
              </a:rPr>
              <a:t>该滑轮叫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sym typeface="+mn-ea"/>
              </a:rPr>
              <a:t>定滑轮</a:t>
            </a:r>
            <a:endParaRPr lang="zh-CN" altLang="en-US" sz="2800">
              <a:solidFill>
                <a:schemeClr val="tx1"/>
              </a:solidFill>
              <a:effectLst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415859" y="2928814"/>
            <a:ext cx="384204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effectLst/>
                <a:latin typeface="微软雅黑" panose="020B0503020204020204" charset="-122"/>
                <a:ea typeface="微软雅黑"/>
                <a:sym typeface="+mn-ea"/>
              </a:rPr>
              <a:t>使用过程中，滑轮的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sym typeface="+mn-ea"/>
              </a:rPr>
              <a:t>轴随物体一起运动，</a:t>
            </a:r>
            <a:r>
              <a:rPr lang="zh-CN" altLang="en-US" sz="2800">
                <a:effectLst/>
                <a:latin typeface="微软雅黑" panose="020B0503020204020204" charset="-122"/>
                <a:ea typeface="微软雅黑"/>
                <a:sym typeface="+mn-ea"/>
              </a:rPr>
              <a:t>该滑轮叫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sym typeface="+mn-ea"/>
              </a:rPr>
              <a:t>动滑轮</a:t>
            </a:r>
            <a:endParaRPr lang="zh-CN" altLang="en-US" sz="2800">
              <a:solidFill>
                <a:schemeClr val="tx1"/>
              </a:solidFill>
              <a:effectLst/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5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1606" y="1469598"/>
            <a:ext cx="2187587" cy="48624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5697" y="1462848"/>
            <a:ext cx="2090077" cy="464644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/>
              <a:t>3</a:t>
            </a:r>
            <a:r>
              <a:rPr lang="zh-CN" altLang="en-US"/>
              <a:t>、定滑轮与动滑轮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0"/>
            <a:ext cx="3957955" cy="68649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94" y="2161529"/>
            <a:ext cx="5198078" cy="34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751510" y="1055700"/>
            <a:ext cx="2070230" cy="71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0000FF"/>
                </a:solidFill>
              </a:rPr>
              <a:t>定滑轮</a:t>
            </a:r>
          </a:p>
        </p:txBody>
      </p:sp>
      <p:cxnSp>
        <p:nvCxnSpPr>
          <p:cNvPr id="7" name="直接箭头连接符 6"/>
          <p:cNvCxnSpPr/>
          <p:nvPr>
            <p:custDataLst>
              <p:tags r:id="rId5"/>
            </p:custDataLst>
          </p:nvPr>
        </p:nvCxnSpPr>
        <p:spPr>
          <a:xfrm flipH="1">
            <a:off x="4571490" y="1697312"/>
            <a:ext cx="270030" cy="6133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6"/>
            </p:custDataLst>
          </p:nvPr>
        </p:nvCxnSpPr>
        <p:spPr>
          <a:xfrm flipH="1" flipV="1">
            <a:off x="5156555" y="4290930"/>
            <a:ext cx="720080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944385" y="5618783"/>
            <a:ext cx="1890210" cy="71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0000FF"/>
                </a:solidFill>
              </a:rPr>
              <a:t>动滑轮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 flipV="1">
            <a:off x="6327400" y="3975895"/>
            <a:ext cx="1484450" cy="18437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、定滑轮与动滑轮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课堂练习</a:t>
            </a:r>
          </a:p>
        </p:txBody>
      </p:sp>
      <p:pic>
        <p:nvPicPr>
          <p:cNvPr id="100003" name="图片 1000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/>
          <a:srcRect l="35331" r="30813"/>
          <a:stretch>
            <a:fillRect/>
          </a:stretch>
        </p:blipFill>
        <p:spPr>
          <a:xfrm>
            <a:off x="3277870" y="1694180"/>
            <a:ext cx="2522220" cy="1465580"/>
          </a:xfrm>
          <a:prstGeom prst="rect">
            <a:avLst/>
          </a:prstGeom>
        </p:spPr>
      </p:pic>
      <p:pic>
        <p:nvPicPr>
          <p:cNvPr id="100005" name="图片 1000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/>
          <a:srcRect l="10328"/>
          <a:stretch>
            <a:fillRect/>
          </a:stretch>
        </p:blipFill>
        <p:spPr>
          <a:xfrm>
            <a:off x="8577580" y="1854200"/>
            <a:ext cx="2893695" cy="1305560"/>
          </a:xfrm>
          <a:prstGeom prst="rect">
            <a:avLst/>
          </a:prstGeom>
        </p:spPr>
      </p:pic>
      <p:pic>
        <p:nvPicPr>
          <p:cNvPr id="3" name="图片 1000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rcRect r="65684"/>
          <a:stretch>
            <a:fillRect/>
          </a:stretch>
        </p:blipFill>
        <p:spPr>
          <a:xfrm>
            <a:off x="482600" y="1694180"/>
            <a:ext cx="2556510" cy="1465580"/>
          </a:xfrm>
          <a:prstGeom prst="rect">
            <a:avLst/>
          </a:prstGeom>
        </p:spPr>
      </p:pic>
      <p:pic>
        <p:nvPicPr>
          <p:cNvPr id="4" name="图片 10000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/>
          <a:srcRect l="69127"/>
          <a:stretch>
            <a:fillRect/>
          </a:stretch>
        </p:blipFill>
        <p:spPr>
          <a:xfrm>
            <a:off x="6038850" y="1694180"/>
            <a:ext cx="2299970" cy="146558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42620" y="1090295"/>
            <a:ext cx="11548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例</a:t>
            </a:r>
            <a:r>
              <a:rPr lang="en-US" altLang="zh-CN" sz="2800"/>
              <a:t>1</a:t>
            </a:r>
            <a:r>
              <a:rPr lang="zh-CN" altLang="en-US" sz="2800"/>
              <a:t>：下图中属于定滑轮的有</a:t>
            </a:r>
            <a:r>
              <a:rPr lang="en-US" altLang="zh-CN" sz="2800" u="sng"/>
              <a:t>                </a:t>
            </a:r>
            <a:r>
              <a:rPr lang="zh-CN" altLang="en-US" sz="2800"/>
              <a:t>；属于动滑轮的有</a:t>
            </a:r>
            <a:r>
              <a:rPr lang="en-US" altLang="zh-CN" sz="2800" u="sng">
                <a:sym typeface="+mn-ea"/>
              </a:rPr>
              <a:t>                </a:t>
            </a:r>
            <a:r>
              <a:rPr lang="zh-CN" altLang="en-US" sz="2800"/>
              <a:t>。</a:t>
            </a:r>
          </a:p>
        </p:txBody>
      </p:sp>
      <p:pic>
        <p:nvPicPr>
          <p:cNvPr id="100007" name="图片 10000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205723" y="3820795"/>
            <a:ext cx="1110264" cy="2160000"/>
          </a:xfrm>
          <a:prstGeom prst="rect">
            <a:avLst/>
          </a:prstGeom>
        </p:spPr>
      </p:pic>
      <p:pic>
        <p:nvPicPr>
          <p:cNvPr id="100009" name="图片 10000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3972243" y="3820795"/>
            <a:ext cx="859790" cy="2160000"/>
          </a:xfrm>
          <a:prstGeom prst="rect">
            <a:avLst/>
          </a:prstGeom>
        </p:spPr>
      </p:pic>
      <p:pic>
        <p:nvPicPr>
          <p:cNvPr id="100013" name="图片 1000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6501765" y="3829685"/>
            <a:ext cx="1374140" cy="2160000"/>
          </a:xfrm>
          <a:prstGeom prst="rect">
            <a:avLst/>
          </a:prstGeom>
        </p:spPr>
      </p:pic>
      <p:pic>
        <p:nvPicPr>
          <p:cNvPr id="100025" name="图片 1000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435465" y="3829685"/>
            <a:ext cx="1177925" cy="2160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1330008" y="3159760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3971290" y="3171190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6757988" y="3159760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1330008" y="6012815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9593580" y="3171190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9593580" y="5989955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6757988" y="6012815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3971290" y="6014720"/>
            <a:ext cx="86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1205865" y="175196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3892550" y="174688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5744845" y="1774190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8971915" y="176720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" name="文本框 24"/>
          <p:cNvSpPr txBox="1"/>
          <p:nvPr>
            <p:custDataLst>
              <p:tags r:id="rId23"/>
            </p:custDataLst>
          </p:nvPr>
        </p:nvSpPr>
        <p:spPr>
          <a:xfrm>
            <a:off x="1871980" y="5513070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4770120" y="428942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" name="文本框 26"/>
          <p:cNvSpPr txBox="1"/>
          <p:nvPr>
            <p:custDataLst>
              <p:tags r:id="rId25"/>
            </p:custDataLst>
          </p:nvPr>
        </p:nvSpPr>
        <p:spPr>
          <a:xfrm>
            <a:off x="9019540" y="488378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6397625" y="3723005"/>
            <a:ext cx="701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" name="文本框 12"/>
          <p:cNvSpPr txBox="1"/>
          <p:nvPr>
            <p:custDataLst>
              <p:tags r:id="rId27"/>
            </p:custDataLst>
          </p:nvPr>
        </p:nvSpPr>
        <p:spPr>
          <a:xfrm>
            <a:off x="5021580" y="1049338"/>
            <a:ext cx="1455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ADEH</a:t>
            </a:r>
          </a:p>
        </p:txBody>
      </p:sp>
      <p:sp>
        <p:nvSpPr>
          <p:cNvPr id="29" name="文本框 28"/>
          <p:cNvSpPr txBox="1"/>
          <p:nvPr>
            <p:custDataLst>
              <p:tags r:id="rId28"/>
            </p:custDataLst>
          </p:nvPr>
        </p:nvSpPr>
        <p:spPr>
          <a:xfrm>
            <a:off x="9274175" y="1049338"/>
            <a:ext cx="1455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BCFG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30630" y="119380"/>
            <a:ext cx="7052310" cy="752475"/>
          </a:xfrm>
        </p:spPr>
        <p:txBody>
          <a:bodyPr/>
          <a:lstStyle/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sym typeface="+mn-ea"/>
              </a:rPr>
              <a:t>研究定滑轮和动滑轮的特点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20330" y="1506220"/>
            <a:ext cx="4250690" cy="40728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87045" y="1168400"/>
            <a:ext cx="683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</a:t>
            </a:r>
            <a:r>
              <a:rPr lang="en-US" altLang="zh-CN" sz="2800">
                <a:solidFill>
                  <a:srgbClr val="0000FF"/>
                </a:solidFill>
              </a:rPr>
              <a:t>1</a:t>
            </a:r>
            <a:r>
              <a:rPr lang="zh-CN" altLang="en-US" sz="2800">
                <a:solidFill>
                  <a:srgbClr val="0000FF"/>
                </a:solidFill>
              </a:rPr>
              <a:t>：人类使用机械的目的是什么？</a:t>
            </a:r>
            <a:endParaRPr lang="en-US" altLang="zh-CN" sz="2800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87045" y="2453640"/>
            <a:ext cx="683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</a:t>
            </a:r>
            <a:r>
              <a:rPr lang="en-US" altLang="zh-CN" sz="2800">
                <a:solidFill>
                  <a:srgbClr val="0000FF"/>
                </a:solidFill>
              </a:rPr>
              <a:t>2</a:t>
            </a:r>
            <a:r>
              <a:rPr lang="zh-CN" altLang="en-US" sz="2800">
                <a:solidFill>
                  <a:srgbClr val="0000FF"/>
                </a:solidFill>
              </a:rPr>
              <a:t>：如何研究滑轮能否省力或者省距离？</a:t>
            </a:r>
            <a:endParaRPr lang="en-US" altLang="zh-CN" sz="280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87045" y="1811020"/>
            <a:ext cx="6579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</a:rPr>
              <a:t>帮助省力、省距离或带来其他便利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87045" y="3096260"/>
            <a:ext cx="69348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>
                <a:solidFill>
                  <a:srgbClr val="FF0000"/>
                </a:solidFill>
              </a:rPr>
              <a:t>先不使用滑轮，将重物提升一段高度，记录下力的大小和物体移动距离，然后使用滑轮，记录下</a:t>
            </a:r>
            <a:r>
              <a:rPr lang="zh-CN" sz="2800">
                <a:solidFill>
                  <a:srgbClr val="FF0000"/>
                </a:solidFill>
                <a:sym typeface="+mn-ea"/>
              </a:rPr>
              <a:t>力的大小和物体移动距离，对比两者数据即可得出结论。</a:t>
            </a:r>
            <a:endParaRPr lang="zh-CN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87045" y="5031740"/>
            <a:ext cx="683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0000FF"/>
                </a:solidFill>
              </a:rPr>
              <a:t>思考</a:t>
            </a:r>
            <a:r>
              <a:rPr lang="en-US" altLang="zh-CN" sz="2800">
                <a:solidFill>
                  <a:srgbClr val="0000FF"/>
                </a:solidFill>
              </a:rPr>
              <a:t>3</a:t>
            </a:r>
            <a:r>
              <a:rPr lang="zh-CN" altLang="en-US" sz="2800">
                <a:solidFill>
                  <a:srgbClr val="0000FF"/>
                </a:solidFill>
              </a:rPr>
              <a:t>：需要用到哪些实验器材？</a:t>
            </a:r>
            <a:endParaRPr lang="en-US" altLang="zh-CN" sz="2800">
              <a:solidFill>
                <a:srgbClr val="0000FF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487045" y="5674360"/>
            <a:ext cx="1116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实验器材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钩码、弹簧测力计、刻度尺、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定滑轮、动滑轮和细线等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jVkODEzYWQ0ZmQ0Mzk2MGE2NTBkYzhjYmVmYjRlNjAifQ=="/>
  <p:tag name="KSO_WPP_MARK_KEY" val="88225233-01ab-433c-8dbd-d4e05ca26f0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4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  <p:tag name="KSO_WM_BEAUTIFY_FLAG" val="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  <p:tag name="KSO_WM_BEAUTIFY_FLAG" val="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  <p:tag name="KSO_WM_BEAUTIFY_FLAG" val="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  <p:tag name="KSO_WM_BEAUTIFY_FLAG" val="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  <p:tag name="KSO_WM_BEAUTIFY_FLAG" val="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  <p:tag name="KSO_WM_BEAUTIFY_FLAG" val="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  <p:tag name="KSO_WM_BEAUTIFY_FLAG" val="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5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  <p:tag name="KSO_WM_BEAUTIFY_FLAG" val="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  <p:tag name="KSO_WM_BEAUTIFY_FLAG" val="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  <p:tag name="KSO_WM_BEAUTIFY_FLAG" val="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  <p:tag name="KSO_WM_BEAUTIFY_FLAG" val="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6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  <p:tag name="KSO_WM_BEAUTIFY_FLAG" val="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  <p:tag name="KSO_WM_BEAUTIFY_FLAG" val="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  <p:tag name="KSO_WM_BEAUTIFY_FLAG" val="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  <p:tag name="KSO_WM_BEAUTIFY_FLAG" val=""/>
</p:tagLst>
</file>

<file path=ppt/tags/tag1028.xml><?xml version="1.0" encoding="utf-8"?>
<p:tagLst xmlns:p="http://schemas.openxmlformats.org/presentationml/2006/main">
  <p:tag name="AS_UNIQUEID" val="4032"/>
  <p:tag name="KSO_WM_BEAUTIFY_FLAG" val="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7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  <p:tag name="KSO_WM_BEAUTIFY_FLAG" val="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  <p:tag name="KSO_WM_BEAUTIFY_FLAG" val=""/>
</p:tagLst>
</file>

<file path=ppt/tags/tag1032.xml><?xml version="1.0" encoding="utf-8"?>
<p:tagLst xmlns:p="http://schemas.openxmlformats.org/presentationml/2006/main">
  <p:tag name="AS_UNIQUEID" val="4036"/>
  <p:tag name="KSO_WM_BEAUTIFY_FLAG" val="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  <p:tag name="KSO_WM_BEAUTIFY_FLAG" val="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  <p:tag name="KSO_WM_BEAUTIFY_FLAG" val="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8"/>
</p:tagLst>
</file>

<file path=ppt/tags/tag1040.xml><?xml version="1.0" encoding="utf-8"?>
<p:tagLst xmlns:p="http://schemas.openxmlformats.org/presentationml/2006/main">
  <p:tag name="AS_UNIQUEID" val="4026"/>
  <p:tag name="KSO_WM_BEAUTIFY_FLAG" val="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0"/>
</p:tagLst>
</file>

<file path=ppt/tags/tag1042.xml><?xml version="1.0" encoding="utf-8"?>
<p:tagLst xmlns:p="http://schemas.openxmlformats.org/presentationml/2006/main">
  <p:tag name="AS_UNIQUEID" val="4030"/>
  <p:tag name="KSO_WM_BEAUTIFY_FLAG" val="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  <p:tag name="KSO_WM_BEAUTIFY_FLAG" val="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9"/>
</p:tagLst>
</file>

<file path=ppt/tags/tag1050.xml><?xml version="1.0" encoding="utf-8"?>
<p:tagLst xmlns:p="http://schemas.openxmlformats.org/presentationml/2006/main">
  <p:tag name="AS_UNIQUEID" val="4047"/>
  <p:tag name="KSO_WM_BEAUTIFY_FLAG" val="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0"/>
  <p:tag name="KSO_WM_BEAUTIFY_FLAG" val="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  <p:tag name="KSO_WM_BEAUTIFY_FLAG" val="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  <p:tag name="KSO_WM_BEAUTIFY_FLAG" val=""/>
</p:tagLst>
</file>

<file path=ppt/tags/tag1054.xml><?xml version="1.0" encoding="utf-8"?>
<p:tagLst xmlns:p="http://schemas.openxmlformats.org/presentationml/2006/main">
  <p:tag name="AS_UNIQUEID" val="4028"/>
  <p:tag name="KSO_WM_BEAUTIFY_FLAG" val="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  <p:tag name="KSO_WM_BEAUTIFY_FLAG" val=""/>
</p:tagLst>
</file>

<file path=ppt/tags/tag1056.xml><?xml version="1.0" encoding="utf-8"?>
<p:tagLst xmlns:p="http://schemas.openxmlformats.org/presentationml/2006/main">
  <p:tag name="AS_UNIQUEID" val="4052"/>
  <p:tag name="KSO_WM_BEAUTIFY_FLAG" val="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  <p:tag name="KSO_WM_BEAUTIFY_FLAG" val="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5"/>
  <p:tag name="KSO_WM_BEAUTIFY_FLAG" val="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9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  <p:tag name="KSO_WM_BEAUTIFY_FLAG" val=""/>
</p:tagLst>
</file>

<file path=ppt/tags/tag1061.xml><?xml version="1.0" encoding="utf-8"?>
<p:tagLst xmlns:p="http://schemas.openxmlformats.org/presentationml/2006/main">
  <p:tag name="AS_UNIQUEID" val="4050"/>
  <p:tag name="KSO_WM_BEAUTIFY_FLAG" val="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  <p:tag name="KSO_WM_BEAUTIFY_FLAG" val=""/>
</p:tagLst>
</file>

<file path=ppt/tags/tag1063.xml><?xml version="1.0" encoding="utf-8"?>
<p:tagLst xmlns:p="http://schemas.openxmlformats.org/presentationml/2006/main">
  <p:tag name="AS_UNIQUEID" val="4054"/>
  <p:tag name="KSO_WM_BEAUTIFY_FLAG" val="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  <p:tag name="KSO_WM_BEAUTIFY_FLAG" val=""/>
</p:tagLst>
</file>

<file path=ppt/tags/tag1065.xml><?xml version="1.0" encoding="utf-8"?>
<p:tagLst xmlns:p="http://schemas.openxmlformats.org/presentationml/2006/main">
  <p:tag name="AS_UNIQUEID" val="1227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  <p:tag name="KSO_WM_BEAUTIFY_FLAG" val="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2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  <p:tag name="KSO_WM_BEAUTIFY_FLAG" val="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5"/>
  <p:tag name="KSO_WM_BEAUTIFY_FLAG" val="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  <p:tag name="KSO_WM_BEAUTIFY_FLAG" val="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  <p:tag name="KSO_WM_BEAUTIFY_FLAG" val="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  <p:tag name="KSO_WM_BEAUTIFY_FLAG" val="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  <p:tag name="KSO_WM_BEAUTIFY_FLAG" val="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  <p:tag name="KSO_WM_BEAUTIFY_FLAG" val="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  <p:tag name="KSO_WM_BEAUTIFY_FLAG" val="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3"/>
</p:tagLst>
</file>

<file path=ppt/tags/tag1080.xml><?xml version="1.0" encoding="utf-8"?>
<p:tagLst xmlns:p="http://schemas.openxmlformats.org/presentationml/2006/main">
  <p:tag name="AS_UNIQUEID" val="4068"/>
  <p:tag name="KSO_WM_BEAUTIFY_FLAG" val="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  <p:tag name="KSO_WM_BEAUTIFY_FLAG" val="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  <p:tag name="KSO_WM_BEAUTIFY_FLAG" val="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  <p:tag name="KSO_WM_BEAUTIFY_FLAG" val=""/>
</p:tagLst>
</file>

<file path=ppt/tags/tag1086.xml><?xml version="1.0" encoding="utf-8"?>
<p:tagLst xmlns:p="http://schemas.openxmlformats.org/presentationml/2006/main">
  <p:tag name="AS_UNIQUEID" val="4071"/>
  <p:tag name="KSO_WM_BEAUTIFY_FLAG" val="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  <p:tag name="KSO_WM_BEAUTIFY_FLAG" val="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  <p:tag name="KSO_WM_BEAUTIFY_FLAG" val="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4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  <p:tag name="KSO_WM_BEAUTIFY_FLAG" val=""/>
</p:tagLst>
</file>

<file path=ppt/tags/tag1091.xml><?xml version="1.0" encoding="utf-8"?>
<p:tagLst xmlns:p="http://schemas.openxmlformats.org/presentationml/2006/main">
  <p:tag name="AS_UNIQUEID" val="4073"/>
  <p:tag name="KSO_WM_BEAUTIFY_FLAG" val="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2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4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6"/>
  <p:tag name="KSO_WM_BEAUTIFY_FLAG" val="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5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6"/>
  <p:tag name="KSO_WM_BEAUTIFY_FLAG" val="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  <p:tag name="KSO_WM_BEAUTIFY_FLAG" val="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  <p:tag name="KSO_WM_BEAUTIFY_FLAG" val=""/>
</p:tagLst>
</file>

<file path=ppt/tags/tag1099.xml><?xml version="1.0" encoding="utf-8"?>
<p:tagLst xmlns:p="http://schemas.openxmlformats.org/presentationml/2006/main">
  <p:tag name="AS_UNIQUEID" val="4084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5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3"/>
  <p:tag name="KSO_WM_BEAUTIFY_FLAG" val="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  <p:tag name="KSO_WM_BEAUTIFY_FLAG" val="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5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6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4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7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0"/>
  <p:tag name="KSO_WM_BEAUTIFY_FLAG" val="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1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8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2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5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0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5"/>
  <p:tag name="KSO_WM_MEDIACOVER_FLAG" val="1"/>
  <p:tag name="KSO_WM_UNIT_MEDIACOVER_BTN_STATE" val="1"/>
  <p:tag name="KSO_WM_UNIT_MEDIACOVER_BTNRECT" val="0*0*0*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  <p:tag name="KSO_WM_BEAUTIFY_FLAG" val=""/>
  <p:tag name="KSO_WM_DIAGRAM_VIRTUALLY_FRAME" val="{&quot;height&quot;:434.55,&quot;left&quot;:49.73275590551181,&quot;top&quot;:97.1,&quot;width&quot;:915.4563779527559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  <p:tag name="KSO_WM_DIAGRAM_VIRTUALLY_FRAME" val="{&quot;height&quot;:434.55,&quot;left&quot;:49.73275590551181,&quot;top&quot;:97.1,&quot;width&quot;:915.456377952755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  <p:tag name="KSO_WM_BEAUTIFY_FLAG" val=""/>
  <p:tag name="KSO_WM_DIAGRAM_VIRTUALLY_FRAME" val="{&quot;height&quot;:434.55,&quot;left&quot;:49.73275590551181,&quot;top&quot;:97.1,&quot;width&quot;:915.4563779527559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  <p:tag name="KSO_WM_BEAUTIFY_FLAG" val=""/>
  <p:tag name="KSO_WM_DIAGRAM_VIRTUALLY_FRAME" val="{&quot;height&quot;:434.55,&quot;left&quot;:49.73275590551181,&quot;top&quot;:97.1,&quot;width&quot;:915.4563779527559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7"/>
  <p:tag name="KSO_WM_UNIT_TABLE_BEAUTIFY" val="smartTable{8ec98ef5-38b2-4e19-b6b2-cd5292a02708}"/>
  <p:tag name="TABLE_ENDDRAG_ORIGIN_RECT" val="929*302"/>
  <p:tag name="TABLE_ENDDRAG_RECT" val="10*149*929*3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1"/>
  <p:tag name="KSO_WM_UNIT_TABLE_BEAUTIFY" val="smartTable{8ec98ef5-38b2-4e19-b6b2-cd5292a02708}"/>
  <p:tag name="TABLE_ENDDRAG_ORIGIN_RECT" val="929*302"/>
  <p:tag name="TABLE_ENDDRAG_RECT" val="10*149*929*30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4"/>
  <p:tag name="KSO_WM_UNIT_TABLE_BEAUTIFY" val="smartTable{35b1ba69-b6d9-4ca1-9e1f-3b996e70d8b1}"/>
  <p:tag name="TABLE_ENDDRAG_ORIGIN_RECT" val="949*364"/>
  <p:tag name="TABLE_ENDDRAG_RECT" val="22*133*949*36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4"/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5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4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4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6"/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7"/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7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8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9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9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1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2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3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4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5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3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0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3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5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6"/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7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8"/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9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9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8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0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1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3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4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7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1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8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0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4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5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0"/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2"/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3"/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7"/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8"/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4"/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5"/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6"/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3"/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1"/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2"/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6"/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5"/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3"/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4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3"/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9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0"/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3"/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8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2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3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5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0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3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  <p:tag name="KSO_WM_BEAUTIFY_FLAG" val="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  <p:tag name="KSO_WM_BEAUTIFY_FLAG" val="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  <p:tag name="KSO_WM_BEAUTIFY_FLAG" val="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0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0"/>
  <p:tag name="KSO_WM_BEAUTIFY_FLAG" val="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4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5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6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7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8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9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0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5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6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3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5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4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0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7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2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3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8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5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6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8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9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3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5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6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0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6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3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5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4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3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5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4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1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6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7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8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7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7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2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3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9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4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  <p:tag name="KSO_WM_BEAUTIFY_FLAG" val="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  <p:tag name="KSO_WM_BEAUTIFY_FLAG" val="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  <p:tag name="KSO_WM_BEAUTIFY_FLAG" val="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  <p:tag name="KSO_WM_BEAUTIFY_FLAG" val="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0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  <p:tag name="KSO_WM_BEAUTIFY_FLAG" val="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  <p:tag name="KSO_WM_BEAUTIFY_FLAG" val="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  <p:tag name="KSO_WM_BEAUTIFY_FLAG" val="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  <p:tag name="KSO_WM_BEAUTIFY_FLAG" val="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  <p:tag name="KSO_WM_BEAUTIFY_FLAG" val="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  <p:tag name="KSO_WM_BEAUTIFY_FLAG" val="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  <p:tag name="KSO_WM_BEAUTIFY_FLAG" val="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  <p:tag name="KSO_WM_BEAUTIFY_FLAG" val="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  <p:tag name="KSO_WM_BEAUTIFY_FLAG" val="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  <p:tag name="KSO_WM_BEAUTIFY_FLAG" val="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5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  <p:tag name="KSO_WM_BEAUTIFY_FLAG" val="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  <p:tag name="KSO_WM_BEAUTIFY_FLAG" val="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7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  <p:tag name="KSO_WM_BEAUTIFY_FLAG" val="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2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  <p:tag name="KSO_WM_BEAUTIFY_FLAG" val="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  <p:tag name="KSO_WM_BEAUTIFY_FLAG" val="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  <p:tag name="KSO_WM_BEAUTIFY_FLAG" val="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8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  <p:tag name="KSO_WM_BEAUTIFY_FLAG" val="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3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  <p:tag name="KSO_WM_BEAUTIFY_FLAG" val="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  <p:tag name="KSO_WM_BEAUTIFY_FLAG" val="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  <p:tag name="KSO_WM_BEAUTIFY_FLAG" val="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  <p:tag name="KSO_WM_BEAUTIFY_FLAG" val="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4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  <p:tag name="KSO_WM_BEAUTIFY_FLAG" val="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4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  <p:tag name="KSO_WM_BEAUTIFY_FLAG" val="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  <p:tag name="KSO_WM_BEAUTIFY_FLAG" val="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  <p:tag name="KSO_WM_BEAUTIFY_FLAG" val="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  <p:tag name="KSO_WM_BEAUTIFY_FLAG" val="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  <p:tag name="KSO_WM_BEAUTIFY_FLAG" val="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  <p:tag name="KSO_WM_BEAUTIFY_FLAG" val="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  <p:tag name="KSO_WM_BEAUTIFY_FLAG" val="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  <p:tag name="KSO_WM_BEAUTIFY_FLAG" val="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6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  <p:tag name="KSO_WM_BEAUTIFY_FLAG" val="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  <p:tag name="KSO_WM_BEAUTIFY_FLAG" val="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6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  <p:tag name="KSO_WM_BEAUTIFY_FLAG" val="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  <p:tag name="KSO_WM_BEAUTIFY_FLAG" val="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  <p:tag name="KSO_WM_BEAUTIFY_FLAG" val="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7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  <p:tag name="KSO_WM_BEAUTIFY_FLAG" val="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  <p:tag name="KSO_WM_BEAUTIFY_FLAG" val="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  <p:tag name="KSO_WM_BEAUTIFY_FLAG" val="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  <p:tag name="KSO_WM_BEAUTIFY_FLAG" val="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  <p:tag name="KSO_WM_BEAUTIFY_FLAG" val="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  <p:tag name="KSO_WM_BEAUTIFY_FLAG" val="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  <p:tag name="KSO_WM_BEAUTIFY_FLAG" val=""/>
</p:tagLst>
</file>

<file path=ppt/tags/tag869.xml><?xml version="1.0" encoding="utf-8"?>
<p:tagLst xmlns:p="http://schemas.openxmlformats.org/presentationml/2006/main">
  <p:tag name="AS_UNIQUEID" val="3931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8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  <p:tag name="KSO_WM_BEAUTIFY_FLAG" val="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8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9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0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9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  <p:tag name="KSO_WM_BEAUTIFY_FLAG" val="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  <p:tag name="KSO_WM_BEAUTIFY_FLAG" val="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  <p:tag name="KSO_WM_BEAUTIFY_FLAG" val="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  <p:tag name="KSO_WM_BEAUTIFY_FLAG" val="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  <p:tag name="KSO_WM_BEAUTIFY_FLAG" val="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  <p:tag name="KSO_WM_BEAUTIFY_FLAG" val="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  <p:tag name="KSO_WM_BEAUTIFY_FLAG" val="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889.xml><?xml version="1.0" encoding="utf-8"?>
<p:tagLst xmlns:p="http://schemas.openxmlformats.org/presentationml/2006/main">
  <p:tag name="AS_UNIQUEID" val="395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0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  <p:tag name="KSO_WM_BEAUTIFY_FLAG" val="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  <p:tag name="KSO_WM_BEAUTIFY_FLAG" val="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  <p:tag name="KSO_WM_BEAUTIFY_FLAG" val="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  <p:tag name="KSO_WM_BEAUTIFY_FLAG" val="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  <p:tag name="KSO_WM_BEAUTIFY_FLAG" val="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1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  <p:tag name="KSO_WM_BEAUTIFY_FLAG" val="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  <p:tag name="KSO_WM_BEAUTIFY_FLAG" val="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  <p:tag name="KSO_WM_BEAUTIFY_FLAG" val="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  <p:tag name="KSO_WM_BEAUTIFY_FLAG" val="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  <p:tag name="KSO_WM_BEAUTIFY_FLAG" val="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  <p:tag name="KSO_WM_BEAUTIFY_FLAG" val="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  <p:tag name="KSO_WM_BEAUTIFY_FLAG" val=""/>
</p:tagLst>
</file>

<file path=ppt/tags/tag909.xml><?xml version="1.0" encoding="utf-8"?>
<p:tagLst xmlns:p="http://schemas.openxmlformats.org/presentationml/2006/main">
  <p:tag name="AS_UNIQUEID" val="557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2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  <p:tag name="KSO_WM_BEAUTIFY_FLAG" val=""/>
</p:tagLst>
</file>

<file path=ppt/tags/tag911.xml><?xml version="1.0" encoding="utf-8"?>
<p:tagLst xmlns:p="http://schemas.openxmlformats.org/presentationml/2006/main">
  <p:tag name="AS_UNIQUEID" val="5572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  <p:tag name="KSO_WM_BEAUTIFY_FLAG" val="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  <p:tag name="KSO_WM_BEAUTIFY_FLAG" val="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  <p:tag name="KSO_WM_BEAUTIFY_FLAG" val="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  <p:tag name="KSO_WM_BEAUTIFY_FLAG" val="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  <p:tag name="KSO_WM_BEAUTIFY_FLAG" val="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3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  <p:tag name="KSO_WM_BEAUTIFY_FLAG" val="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  <p:tag name="KSO_WM_BEAUTIFY_FLAG" val="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3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  <p:tag name="KSO_WM_BEAUTIFY_FLAG" val="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5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7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  <p:tag name="KSO_WM_BEAUTIFY_FLAG" val="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  <p:tag name="KSO_WM_BEAUTIFY_FLAG" val="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  <p:tag name="KSO_WM_BEAUTIFY_FLAG" val="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  <p:tag name="KSO_WM_BEAUTIFY_FLAG" val="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6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BEAUTIFY_FLAG" val="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9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0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1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2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7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  <p:tag name="KSO_WM_BEAUTIFY_FLAG" val="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  <p:tag name="KSO_WM_BEAUTIFY_FLAG" val="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  <p:tag name="KSO_WM_BEAUTIFY_FLAG" val="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  <p:tag name="KSO_WM_BEAUTIFY_FLAG" val="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  <p:tag name="KSO_WM_BEAUTIFY_FLAG" val="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  <p:tag name="KSO_WM_BEAUTIFY_FLAG" val="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  <p:tag name="KSO_WM_BEAUTIFY_FLAG" val="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8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  <p:tag name="KSO_WM_BEAUTIFY_FLAG" val="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  <p:tag name="KSO_WM_BEAUTIFY_FLAG" val="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  <p:tag name="KSO_WM_BEAUTIFY_FLAG" val="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  <p:tag name="KSO_WM_BEAUTIFY_FLAG" val="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  <p:tag name="KSO_WM_BEAUTIFY_FLAG" val="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  <p:tag name="KSO_WM_BEAUTIFY_FLAG" val="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  <p:tag name="KSO_WM_BEAUTIFY_FLAG" val="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0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  <p:tag name="KSO_WM_BEAUTIFY_FLAG" val=""/>
</p:tagLst>
</file>

<file path=ppt/tags/tag971.xml><?xml version="1.0" encoding="utf-8"?>
<p:tagLst xmlns:p="http://schemas.openxmlformats.org/presentationml/2006/main">
  <p:tag name="AS_UNIQUEID" val="3995"/>
  <p:tag name="KSO_WM_BEAUTIFY_FLAG" val="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  <p:tag name="KSO_WM_BEAUTIFY_FLAG" val="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  <p:tag name="KSO_WM_BEAUTIFY_FLAG" val="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  <p:tag name="KSO_WM_BEAUTIFY_FLAG" val="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  <p:tag name="KSO_WM_BEAUTIFY_FLAG" val="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  <p:tag name="KSO_WM_BEAUTIFY_FLAG" val="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  <p:tag name="KSO_WM_BEAUTIFY_FLAG" val="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7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9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0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  <p:tag name="KSO_WM_BEAUTIFY_FLAG" val="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2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  <p:tag name="KSO_WM_BEAUTIFY_FLAG" val="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  <p:tag name="KSO_WM_BEAUTIFY_FLAG" val="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  <p:tag name="KSO_WM_BEAUTIFY_FLAG" val="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  <p:tag name="KSO_WM_BEAUTIFY_FLAG" val="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  <p:tag name="KSO_WM_BEAUTIFY_FLAG" val=""/>
</p:tagLst>
</file>

<file path=ppt/tags/tag995.xml><?xml version="1.0" encoding="utf-8"?>
<p:tagLst xmlns:p="http://schemas.openxmlformats.org/presentationml/2006/main">
  <p:tag name="AS_UNIQUEID" val="4000"/>
  <p:tag name="KSO_WM_BEAUTIFY_FLAG" val="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  <p:tag name="KSO_WM_BEAUTIFY_FLAG" val="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  <p:tag name="KSO_WM_BEAUTIFY_FLAG" val="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2314</Words>
  <PresentationFormat>宽屏</PresentationFormat>
  <Paragraphs>396</Paragraphs>
  <Slides>37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等线</vt:lpstr>
      <vt:lpstr>隶书</vt:lpstr>
      <vt:lpstr>微软雅黑</vt:lpstr>
      <vt:lpstr>Arial</vt:lpstr>
      <vt:lpstr>Calibri</vt:lpstr>
      <vt:lpstr>Cambria Math</vt:lpstr>
      <vt:lpstr>Times New Roman</vt:lpstr>
      <vt:lpstr>Wingdings</vt:lpstr>
      <vt:lpstr>自定义设计方案</vt:lpstr>
      <vt:lpstr>Office 主题</vt:lpstr>
      <vt:lpstr>1_Office 主题</vt:lpstr>
      <vt:lpstr>PowerPoint 演示文稿</vt:lpstr>
      <vt:lpstr>1、课堂引入</vt:lpstr>
      <vt:lpstr>2、滑轮</vt:lpstr>
      <vt:lpstr>3、定滑轮与动滑轮</vt:lpstr>
      <vt:lpstr>3、定滑轮与动滑轮</vt:lpstr>
      <vt:lpstr>3、定滑轮与动滑轮</vt:lpstr>
      <vt:lpstr>3、定滑轮与动滑轮</vt:lpstr>
      <vt:lpstr>3、定滑轮与动滑轮——课堂练习</vt:lpstr>
      <vt:lpstr>4、研究定滑轮和动滑轮的特点</vt:lpstr>
      <vt:lpstr>4、研究定滑轮和动滑轮的特点</vt:lpstr>
      <vt:lpstr>4、研究定滑轮和动滑轮的特点</vt:lpstr>
      <vt:lpstr>4、研究定滑轮和动滑轮的特点</vt:lpstr>
      <vt:lpstr>4、研究定滑轮和动滑轮的特点——理论分析</vt:lpstr>
      <vt:lpstr>4、研究定滑轮和动滑轮的特点——理论分析</vt:lpstr>
      <vt:lpstr>4、研究定滑轮和动滑轮的特点——理论分析</vt:lpstr>
      <vt:lpstr>4、研究定滑轮和动滑轮的特点——课堂练习</vt:lpstr>
      <vt:lpstr>4、研究定滑轮和动滑轮的特点——课堂练习</vt:lpstr>
      <vt:lpstr>5、滑轮组</vt:lpstr>
      <vt:lpstr>5、滑轮组</vt:lpstr>
      <vt:lpstr>5、滑轮组——绕线方式</vt:lpstr>
      <vt:lpstr>5、滑轮组</vt:lpstr>
      <vt:lpstr>5、滑轮组</vt:lpstr>
      <vt:lpstr>PowerPoint 演示文稿</vt:lpstr>
      <vt:lpstr>5、滑轮组</vt:lpstr>
      <vt:lpstr>5、滑轮组</vt:lpstr>
      <vt:lpstr>5、滑轮组</vt:lpstr>
      <vt:lpstr>5、滑轮组</vt:lpstr>
      <vt:lpstr>5、滑轮组</vt:lpstr>
      <vt:lpstr>5、滑轮组</vt:lpstr>
      <vt:lpstr>5、滑轮组</vt:lpstr>
      <vt:lpstr>5、滑轮组</vt:lpstr>
      <vt:lpstr> 6、其他简单机械—轮轴和斜面</vt:lpstr>
      <vt:lpstr> 6、其他简单机械—轮轴和斜面</vt:lpstr>
      <vt:lpstr> 6、其他简单机械—轮轴和斜面</vt:lpstr>
      <vt:lpstr> 6、其他简单机械—轮轴和斜面</vt:lpstr>
      <vt:lpstr> 课堂练习</vt:lpstr>
      <vt:lpstr>课后作业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2025-09-04T20:56:21Z</cp:lastPrinted>
  <dcterms:created xsi:type="dcterms:W3CDTF">2025-09-04T20:56:21Z</dcterms:created>
  <dcterms:modified xsi:type="dcterms:W3CDTF">2026-02-25T01:52:34Z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