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heme/theme4.xml" ContentType="application/vnd.openxmlformats-officedocument.theme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notesSlides/notesSlide1.xml" ContentType="application/vnd.openxmlformats-officedocument.presentationml.notesSlide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10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0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tags/tag1024.xml" ContentType="application/vnd.openxmlformats-officedocument.presentationml.tags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tags/tag1027.xml" ContentType="application/vnd.openxmlformats-officedocument.presentationml.tags+xml"/>
  <Override PartName="/ppt/tags/tag1029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36.xml" ContentType="application/vnd.openxmlformats-officedocument.presentationml.tags+xml"/>
  <Override PartName="/ppt/tags/tag1037.xml" ContentType="application/vnd.openxmlformats-officedocument.presentationml.tags+xml"/>
  <Override PartName="/ppt/tags/tag1038.xml" ContentType="application/vnd.openxmlformats-officedocument.presentationml.tags+xml"/>
  <Override PartName="/ppt/tags/tag1039.xml" ContentType="application/vnd.openxmlformats-officedocument.presentationml.tags+xml"/>
  <Override PartName="/ppt/tags/tag1041.xml" ContentType="application/vnd.openxmlformats-officedocument.presentationml.tags+xml"/>
  <Override PartName="/ppt/tags/tag1043.xml" ContentType="application/vnd.openxmlformats-officedocument.presentationml.tags+xml"/>
  <Override PartName="/ppt/tags/tag1044.xml" ContentType="application/vnd.openxmlformats-officedocument.presentationml.tags+xml"/>
  <Override PartName="/ppt/tags/tag1045.xml" ContentType="application/vnd.openxmlformats-officedocument.presentationml.tags+xml"/>
  <Override PartName="/ppt/tags/tag1046.xml" ContentType="application/vnd.openxmlformats-officedocument.presentationml.tags+xml"/>
  <Override PartName="/ppt/tags/tag1047.xml" ContentType="application/vnd.openxmlformats-officedocument.presentationml.tags+xml"/>
  <Override PartName="/ppt/tags/tag1048.xml" ContentType="application/vnd.openxmlformats-officedocument.presentationml.tags+xml"/>
  <Override PartName="/ppt/tags/tag1049.xml" ContentType="application/vnd.openxmlformats-officedocument.presentationml.tags+xml"/>
  <Override PartName="/ppt/tags/tag1051.xml" ContentType="application/vnd.openxmlformats-officedocument.presentationml.tags+xml"/>
  <Override PartName="/ppt/tags/tag1052.xml" ContentType="application/vnd.openxmlformats-officedocument.presentationml.tags+xml"/>
  <Override PartName="/ppt/tags/tag1053.xml" ContentType="application/vnd.openxmlformats-officedocument.presentationml.tags+xml"/>
  <Override PartName="/ppt/tags/tag1055.xml" ContentType="application/vnd.openxmlformats-officedocument.presentationml.tags+xml"/>
  <Override PartName="/ppt/tags/tag1057.xml" ContentType="application/vnd.openxmlformats-officedocument.presentationml.tags+xml"/>
  <Override PartName="/ppt/tags/tag1058.xml" ContentType="application/vnd.openxmlformats-officedocument.presentationml.tags+xml"/>
  <Override PartName="/ppt/tags/tag1059.xml" ContentType="application/vnd.openxmlformats-officedocument.presentationml.tags+xml"/>
  <Override PartName="/ppt/tags/tag1060.xml" ContentType="application/vnd.openxmlformats-officedocument.presentationml.tags+xml"/>
  <Override PartName="/ppt/tags/tag1062.xml" ContentType="application/vnd.openxmlformats-officedocument.presentationml.tags+xml"/>
  <Override PartName="/ppt/tags/tag1064.xml" ContentType="application/vnd.openxmlformats-officedocument.presentationml.tags+xml"/>
  <Override PartName="/ppt/tags/tag1066.xml" ContentType="application/vnd.openxmlformats-officedocument.presentationml.tags+xml"/>
  <Override PartName="/ppt/tags/tag1067.xml" ContentType="application/vnd.openxmlformats-officedocument.presentationml.tags+xml"/>
  <Override PartName="/ppt/tags/tag1068.xml" ContentType="application/vnd.openxmlformats-officedocument.presentationml.tags+xml"/>
  <Override PartName="/ppt/tags/tag1069.xml" ContentType="application/vnd.openxmlformats-officedocument.presentationml.tags+xml"/>
  <Override PartName="/ppt/tags/tag1070.xml" ContentType="application/vnd.openxmlformats-officedocument.presentationml.tags+xml"/>
  <Override PartName="/ppt/tags/tag1071.xml" ContentType="application/vnd.openxmlformats-officedocument.presentationml.tags+xml"/>
  <Override PartName="/ppt/tags/tag1072.xml" ContentType="application/vnd.openxmlformats-officedocument.presentationml.tags+xml"/>
  <Override PartName="/ppt/tags/tag1073.xml" ContentType="application/vnd.openxmlformats-officedocument.presentationml.tags+xml"/>
  <Override PartName="/ppt/tags/tag1074.xml" ContentType="application/vnd.openxmlformats-officedocument.presentationml.tags+xml"/>
  <Override PartName="/ppt/tags/tag1075.xml" ContentType="application/vnd.openxmlformats-officedocument.presentationml.tags+xml"/>
  <Override PartName="/ppt/tags/tag1076.xml" ContentType="application/vnd.openxmlformats-officedocument.presentationml.tags+xml"/>
  <Override PartName="/ppt/tags/tag1077.xml" ContentType="application/vnd.openxmlformats-officedocument.presentationml.tags+xml"/>
  <Override PartName="/ppt/tags/tag1078.xml" ContentType="application/vnd.openxmlformats-officedocument.presentationml.tags+xml"/>
  <Override PartName="/ppt/tags/tag1079.xml" ContentType="application/vnd.openxmlformats-officedocument.presentationml.tags+xml"/>
  <Override PartName="/ppt/tags/tag1081.xml" ContentType="application/vnd.openxmlformats-officedocument.presentationml.tags+xml"/>
  <Override PartName="/ppt/tags/tag1082.xml" ContentType="application/vnd.openxmlformats-officedocument.presentationml.tags+xml"/>
  <Override PartName="/ppt/tags/tag1083.xml" ContentType="application/vnd.openxmlformats-officedocument.presentationml.tags+xml"/>
  <Override PartName="/ppt/tags/tag1084.xml" ContentType="application/vnd.openxmlformats-officedocument.presentationml.tags+xml"/>
  <Override PartName="/ppt/tags/tag1085.xml" ContentType="application/vnd.openxmlformats-officedocument.presentationml.tags+xml"/>
  <Override PartName="/ppt/tags/tag1087.xml" ContentType="application/vnd.openxmlformats-officedocument.presentationml.tags+xml"/>
  <Override PartName="/ppt/tags/tag1088.xml" ContentType="application/vnd.openxmlformats-officedocument.presentationml.tags+xml"/>
  <Override PartName="/ppt/tags/tag1089.xml" ContentType="application/vnd.openxmlformats-officedocument.presentationml.tags+xml"/>
  <Override PartName="/ppt/tags/tag1090.xml" ContentType="application/vnd.openxmlformats-officedocument.presentationml.tags+xml"/>
  <Override PartName="/ppt/tags/tag1092.xml" ContentType="application/vnd.openxmlformats-officedocument.presentationml.tags+xml"/>
  <Override PartName="/ppt/tags/tag1093.xml" ContentType="application/vnd.openxmlformats-officedocument.presentationml.tags+xml"/>
  <Override PartName="/ppt/tags/tag1094.xml" ContentType="application/vnd.openxmlformats-officedocument.presentationml.tags+xml"/>
  <Override PartName="/ppt/tags/tag1095.xml" ContentType="application/vnd.openxmlformats-officedocument.presentationml.tags+xml"/>
  <Override PartName="/ppt/tags/tag1096.xml" ContentType="application/vnd.openxmlformats-officedocument.presentationml.tags+xml"/>
  <Override PartName="/ppt/tags/tag1097.xml" ContentType="application/vnd.openxmlformats-officedocument.presentationml.tags+xml"/>
  <Override PartName="/ppt/tags/tag1098.xml" ContentType="application/vnd.openxmlformats-officedocument.presentationml.tags+xml"/>
  <Override PartName="/ppt/tags/tag1100.xml" ContentType="application/vnd.openxmlformats-officedocument.presentationml.tags+xml"/>
  <Override PartName="/ppt/tags/tag1101.xml" ContentType="application/vnd.openxmlformats-officedocument.presentationml.tags+xml"/>
  <Override PartName="/ppt/tags/tag1102.xml" ContentType="application/vnd.openxmlformats-officedocument.presentationml.tags+xml"/>
  <Override PartName="/ppt/tags/tag1103.xml" ContentType="application/vnd.openxmlformats-officedocument.presentationml.tags+xml"/>
  <Override PartName="/ppt/tags/tag1104.xml" ContentType="application/vnd.openxmlformats-officedocument.presentationml.tags+xml"/>
  <Override PartName="/ppt/tags/tag1105.xml" ContentType="application/vnd.openxmlformats-officedocument.presentationml.tags+xml"/>
  <Override PartName="/ppt/tags/tag1106.xml" ContentType="application/vnd.openxmlformats-officedocument.presentationml.tags+xml"/>
  <Override PartName="/ppt/tags/tag1107.xml" ContentType="application/vnd.openxmlformats-officedocument.presentationml.tags+xml"/>
  <Override PartName="/ppt/tags/tag1108.xml" ContentType="application/vnd.openxmlformats-officedocument.presentationml.tags+xml"/>
  <Override PartName="/ppt/tags/tag1109.xml" ContentType="application/vnd.openxmlformats-officedocument.presentationml.tags+xml"/>
  <Override PartName="/ppt/tags/tag1110.xml" ContentType="application/vnd.openxmlformats-officedocument.presentationml.tags+xml"/>
  <Override PartName="/ppt/tags/tag1111.xml" ContentType="application/vnd.openxmlformats-officedocument.presentationml.tags+xml"/>
  <Override PartName="/ppt/tags/tag1112.xml" ContentType="application/vnd.openxmlformats-officedocument.presentationml.tags+xml"/>
  <Override PartName="/ppt/tags/tag1113.xml" ContentType="application/vnd.openxmlformats-officedocument.presentationml.tags+xml"/>
  <Override PartName="/ppt/tags/tag1114.xml" ContentType="application/vnd.openxmlformats-officedocument.presentationml.tags+xml"/>
  <Override PartName="/ppt/tags/tag1115.xml" ContentType="application/vnd.openxmlformats-officedocument.presentationml.tags+xml"/>
  <Override PartName="/ppt/tags/tag1116.xml" ContentType="application/vnd.openxmlformats-officedocument.presentationml.tags+xml"/>
  <Override PartName="/ppt/tags/tag1117.xml" ContentType="application/vnd.openxmlformats-officedocument.presentationml.tags+xml"/>
  <Override PartName="/ppt/tags/tag1118.xml" ContentType="application/vnd.openxmlformats-officedocument.presentationml.tags+xml"/>
  <Override PartName="/ppt/tags/tag1119.xml" ContentType="application/vnd.openxmlformats-officedocument.presentationml.tags+xml"/>
  <Override PartName="/ppt/tags/tag1120.xml" ContentType="application/vnd.openxmlformats-officedocument.presentationml.tags+xml"/>
  <Override PartName="/ppt/tags/tag1121.xml" ContentType="application/vnd.openxmlformats-officedocument.presentationml.tags+xml"/>
  <Override PartName="/ppt/tags/tag1122.xml" ContentType="application/vnd.openxmlformats-officedocument.presentationml.tags+xml"/>
  <Override PartName="/ppt/tags/tag112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tags/tag869.xml" ContentType="application/vnd.openxmlformats-officedocument.presentationml.tags+xml"/>
  <Override PartName="/ppt/tags/tag889.xml" ContentType="application/vnd.openxmlformats-officedocument.presentationml.tags+xml"/>
  <Override PartName="/ppt/tags/tag909.xml" ContentType="application/vnd.openxmlformats-officedocument.presentationml.tags+xml"/>
  <Override PartName="/ppt/tags/tag911.xml" ContentType="application/vnd.openxmlformats-officedocument.presentationml.tags+xml"/>
  <Override PartName="/ppt/tags/tag971.xml" ContentType="application/vnd.openxmlformats-officedocument.presentationml.tags+xml"/>
  <Override PartName="/ppt/tags/tag995.xml" ContentType="application/vnd.openxmlformats-officedocument.presentationml.tags+xml"/>
  <Override PartName="/ppt/tags/tag1028.xml" ContentType="application/vnd.openxmlformats-officedocument.presentationml.tags+xml"/>
  <Override PartName="/ppt/tags/tag1032.xml" ContentType="application/vnd.openxmlformats-officedocument.presentationml.tags+xml"/>
  <Override PartName="/ppt/tags/tag1040.xml" ContentType="application/vnd.openxmlformats-officedocument.presentationml.tags+xml"/>
  <Override PartName="/ppt/tags/tag1042.xml" ContentType="application/vnd.openxmlformats-officedocument.presentationml.tags+xml"/>
  <Override PartName="/ppt/tags/tag1050.xml" ContentType="application/vnd.openxmlformats-officedocument.presentationml.tags+xml"/>
  <Override PartName="/ppt/tags/tag1054.xml" ContentType="application/vnd.openxmlformats-officedocument.presentationml.tags+xml"/>
  <Override PartName="/ppt/tags/tag1056.xml" ContentType="application/vnd.openxmlformats-officedocument.presentationml.tags+xml"/>
  <Override PartName="/ppt/tags/tag1061.xml" ContentType="application/vnd.openxmlformats-officedocument.presentationml.tags+xml"/>
  <Override PartName="/ppt/tags/tag1063.xml" ContentType="application/vnd.openxmlformats-officedocument.presentationml.tags+xml"/>
  <Override PartName="/ppt/tags/tag1065.xml" ContentType="application/vnd.openxmlformats-officedocument.presentationml.tags+xml"/>
  <Override PartName="/ppt/tags/tag1080.xml" ContentType="application/vnd.openxmlformats-officedocument.presentationml.tags+xml"/>
  <Override PartName="/ppt/tags/tag1086.xml" ContentType="application/vnd.openxmlformats-officedocument.presentationml.tags+xml"/>
  <Override PartName="/ppt/tags/tag1091.xml" ContentType="application/vnd.openxmlformats-officedocument.presentationml.tags+xml"/>
  <Override PartName="/ppt/tags/tag1099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3" r:id="rId3"/>
  </p:sldMasterIdLst>
  <p:notesMasterIdLst>
    <p:notesMasterId r:id="rId41"/>
  </p:notesMasterIdLst>
  <p:sldIdLst>
    <p:sldId id="515" r:id="rId4"/>
    <p:sldId id="292" r:id="rId5"/>
    <p:sldId id="293" r:id="rId6"/>
    <p:sldId id="320" r:id="rId7"/>
    <p:sldId id="321" r:id="rId8"/>
    <p:sldId id="322" r:id="rId9"/>
    <p:sldId id="324" r:id="rId10"/>
    <p:sldId id="325" r:id="rId11"/>
    <p:sldId id="326" r:id="rId12"/>
    <p:sldId id="327" r:id="rId13"/>
    <p:sldId id="328" r:id="rId14"/>
    <p:sldId id="329" r:id="rId15"/>
    <p:sldId id="330" r:id="rId16"/>
    <p:sldId id="331" r:id="rId17"/>
    <p:sldId id="333" r:id="rId18"/>
    <p:sldId id="334" r:id="rId19"/>
    <p:sldId id="335" r:id="rId20"/>
    <p:sldId id="336" r:id="rId21"/>
    <p:sldId id="337" r:id="rId22"/>
    <p:sldId id="338" r:id="rId23"/>
    <p:sldId id="339" r:id="rId24"/>
    <p:sldId id="340" r:id="rId25"/>
    <p:sldId id="353" r:id="rId26"/>
    <p:sldId id="341" r:id="rId27"/>
    <p:sldId id="342" r:id="rId28"/>
    <p:sldId id="343" r:id="rId29"/>
    <p:sldId id="344" r:id="rId30"/>
    <p:sldId id="345" r:id="rId31"/>
    <p:sldId id="346" r:id="rId32"/>
    <p:sldId id="347" r:id="rId33"/>
    <p:sldId id="348" r:id="rId34"/>
    <p:sldId id="349" r:id="rId35"/>
    <p:sldId id="350" r:id="rId36"/>
    <p:sldId id="351" r:id="rId37"/>
    <p:sldId id="352" r:id="rId38"/>
    <p:sldId id="354" r:id="rId39"/>
    <p:sldId id="305" r:id="rId40"/>
  </p:sldIdLst>
  <p:sldSz cx="12192000" cy="6858000"/>
  <p:notesSz cx="6858000" cy="9144000"/>
  <p:custDataLst>
    <p:tags r:id="rId4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11" userDrawn="1">
          <p15:clr>
            <a:srgbClr val="A4A3A4"/>
          </p15:clr>
        </p15:guide>
        <p15:guide id="2" pos="382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374" y="67"/>
      </p:cViewPr>
      <p:guideLst>
        <p:guide orient="horz" pos="2611"/>
        <p:guide pos="382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gs" Target="tags/tag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80.xml"/><Relationship Id="rId7" Type="http://schemas.openxmlformats.org/officeDocument/2006/relationships/tags" Target="../tags/tag184.xml"/><Relationship Id="rId2" Type="http://schemas.openxmlformats.org/officeDocument/2006/relationships/tags" Target="../tags/tag179.xml"/><Relationship Id="rId1" Type="http://schemas.openxmlformats.org/officeDocument/2006/relationships/theme" Target="../theme/theme4.xml"/><Relationship Id="rId6" Type="http://schemas.openxmlformats.org/officeDocument/2006/relationships/tags" Target="../tags/tag183.xml"/><Relationship Id="rId5" Type="http://schemas.openxmlformats.org/officeDocument/2006/relationships/tags" Target="../tags/tag182.xml"/><Relationship Id="rId4" Type="http://schemas.openxmlformats.org/officeDocument/2006/relationships/tags" Target="../tags/tag18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2026/2/25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190.xml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5" Type="http://schemas.openxmlformats.org/officeDocument/2006/relationships/slide" Target="../slides/slide1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20482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20483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黑体" panose="02010609060101010101" pitchFamily="49" charset="-122"/>
              </a:rPr>
              <a:t>1</a:t>
            </a:fld>
            <a:endParaRPr lang="zh-CN" altLang="en-US" sz="120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7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5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tags" Target="../tags/tag61.xml"/><Relationship Id="rId5" Type="http://schemas.openxmlformats.org/officeDocument/2006/relationships/tags" Target="../tags/tag60.xml"/><Relationship Id="rId4" Type="http://schemas.openxmlformats.org/officeDocument/2006/relationships/tags" Target="../tags/tag59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68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3.xml"/><Relationship Id="rId4" Type="http://schemas.openxmlformats.org/officeDocument/2006/relationships/tags" Target="../tags/tag7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8.xml"/><Relationship Id="rId4" Type="http://schemas.openxmlformats.org/officeDocument/2006/relationships/tags" Target="../tags/tag77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81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tags" Target="../tags/tag84.xml"/><Relationship Id="rId5" Type="http://schemas.openxmlformats.org/officeDocument/2006/relationships/tags" Target="../tags/tag83.xml"/><Relationship Id="rId4" Type="http://schemas.openxmlformats.org/officeDocument/2006/relationships/tags" Target="../tags/tag82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tags" Target="../tags/tag92.xml"/><Relationship Id="rId3" Type="http://schemas.openxmlformats.org/officeDocument/2006/relationships/tags" Target="../tags/tag87.xml"/><Relationship Id="rId7" Type="http://schemas.openxmlformats.org/officeDocument/2006/relationships/tags" Target="../tags/tag91.xml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openxmlformats.org/officeDocument/2006/relationships/tags" Target="../tags/tag90.xml"/><Relationship Id="rId5" Type="http://schemas.openxmlformats.org/officeDocument/2006/relationships/tags" Target="../tags/tag89.xml"/><Relationship Id="rId4" Type="http://schemas.openxmlformats.org/officeDocument/2006/relationships/tags" Target="../tags/tag88.xml"/><Relationship Id="rId9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96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99.xml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4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02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tags" Target="../tags/tag105.xml"/><Relationship Id="rId5" Type="http://schemas.openxmlformats.org/officeDocument/2006/relationships/tags" Target="../tags/tag104.xml"/><Relationship Id="rId4" Type="http://schemas.openxmlformats.org/officeDocument/2006/relationships/tags" Target="../tags/tag10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5" Type="http://schemas.openxmlformats.org/officeDocument/2006/relationships/tags" Target="../tags/tag110.xml"/><Relationship Id="rId4" Type="http://schemas.openxmlformats.org/officeDocument/2006/relationships/tags" Target="../tags/tag109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114.xml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16.xml"/><Relationship Id="rId4" Type="http://schemas.openxmlformats.org/officeDocument/2006/relationships/tags" Target="../tags/tag115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119.xml"/><Relationship Id="rId2" Type="http://schemas.openxmlformats.org/officeDocument/2006/relationships/tags" Target="../tags/tag118.xml"/><Relationship Id="rId1" Type="http://schemas.openxmlformats.org/officeDocument/2006/relationships/tags" Target="../tags/tag11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1.xml"/><Relationship Id="rId4" Type="http://schemas.openxmlformats.org/officeDocument/2006/relationships/tags" Target="../tags/tag120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2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128.xml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30.xml"/><Relationship Id="rId4" Type="http://schemas.openxmlformats.org/officeDocument/2006/relationships/tags" Target="../tags/tag129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35.xml"/><Relationship Id="rId4" Type="http://schemas.openxmlformats.org/officeDocument/2006/relationships/tags" Target="../tags/tag134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138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tags" Target="../tags/tag141.xml"/><Relationship Id="rId5" Type="http://schemas.openxmlformats.org/officeDocument/2006/relationships/tags" Target="../tags/tag140.xml"/><Relationship Id="rId4" Type="http://schemas.openxmlformats.org/officeDocument/2006/relationships/tags" Target="../tags/tag139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tags" Target="../tags/tag149.xml"/><Relationship Id="rId3" Type="http://schemas.openxmlformats.org/officeDocument/2006/relationships/tags" Target="../tags/tag144.xml"/><Relationship Id="rId7" Type="http://schemas.openxmlformats.org/officeDocument/2006/relationships/tags" Target="../tags/tag148.xml"/><Relationship Id="rId2" Type="http://schemas.openxmlformats.org/officeDocument/2006/relationships/tags" Target="../tags/tag143.xml"/><Relationship Id="rId1" Type="http://schemas.openxmlformats.org/officeDocument/2006/relationships/tags" Target="../tags/tag142.xml"/><Relationship Id="rId6" Type="http://schemas.openxmlformats.org/officeDocument/2006/relationships/tags" Target="../tags/tag147.xml"/><Relationship Id="rId5" Type="http://schemas.openxmlformats.org/officeDocument/2006/relationships/tags" Target="../tags/tag146.xml"/><Relationship Id="rId4" Type="http://schemas.openxmlformats.org/officeDocument/2006/relationships/tags" Target="../tags/tag145.xml"/><Relationship Id="rId9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52.xml"/><Relationship Id="rId2" Type="http://schemas.openxmlformats.org/officeDocument/2006/relationships/tags" Target="../tags/tag151.xml"/><Relationship Id="rId1" Type="http://schemas.openxmlformats.org/officeDocument/2006/relationships/tags" Target="../tags/tag150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5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56.xml"/><Relationship Id="rId2" Type="http://schemas.openxmlformats.org/officeDocument/2006/relationships/tags" Target="../tags/tag155.xml"/><Relationship Id="rId1" Type="http://schemas.openxmlformats.org/officeDocument/2006/relationships/tags" Target="../tags/tag154.xml"/><Relationship Id="rId4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tags" Target="../tags/tag159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tags" Target="../tags/tag162.xml"/><Relationship Id="rId5" Type="http://schemas.openxmlformats.org/officeDocument/2006/relationships/tags" Target="../tags/tag161.xml"/><Relationship Id="rId4" Type="http://schemas.openxmlformats.org/officeDocument/2006/relationships/tags" Target="../tags/tag160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tags" Target="../tags/tag165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6" Type="http://schemas.openxmlformats.org/officeDocument/2006/relationships/tags" Target="../tags/tag168.xml"/><Relationship Id="rId5" Type="http://schemas.openxmlformats.org/officeDocument/2006/relationships/tags" Target="../tags/tag167.xml"/><Relationship Id="rId4" Type="http://schemas.openxmlformats.org/officeDocument/2006/relationships/tags" Target="../tags/tag166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tags" Target="../tags/tag171.xml"/><Relationship Id="rId2" Type="http://schemas.openxmlformats.org/officeDocument/2006/relationships/tags" Target="../tags/tag170.xml"/><Relationship Id="rId1" Type="http://schemas.openxmlformats.org/officeDocument/2006/relationships/tags" Target="../tags/tag169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73.xml"/><Relationship Id="rId4" Type="http://schemas.openxmlformats.org/officeDocument/2006/relationships/tags" Target="../tags/tag17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tags" Target="../tags/tag176.xml"/><Relationship Id="rId2" Type="http://schemas.openxmlformats.org/officeDocument/2006/relationships/tags" Target="../tags/tag175.xml"/><Relationship Id="rId1" Type="http://schemas.openxmlformats.org/officeDocument/2006/relationships/tags" Target="../tags/tag174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78.xml"/><Relationship Id="rId4" Type="http://schemas.openxmlformats.org/officeDocument/2006/relationships/tags" Target="../tags/tag177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1.xml"/><Relationship Id="rId4" Type="http://schemas.openxmlformats.org/officeDocument/2006/relationships/tags" Target="../tags/tag5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内容占位符 10"/>
          <p:cNvSpPr>
            <a:spLocks noGrp="1"/>
          </p:cNvSpPr>
          <p:nvPr>
            <p:ph idx="18" hasCustomPrompt="1"/>
            <p:custDataLst>
              <p:tags r:id="rId1"/>
            </p:custDataLst>
          </p:nvPr>
        </p:nvSpPr>
        <p:spPr>
          <a:xfrm>
            <a:off x="3697605" y="2648903"/>
            <a:ext cx="1840865" cy="73977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4800" b="1">
                <a:solidFill>
                  <a:srgbClr val="0000FF"/>
                </a:solidFill>
                <a:latin typeface="+mj-ea"/>
                <a:ea typeface="+mj-ea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/>
              <a:t>十二</a:t>
            </a:r>
          </a:p>
        </p:txBody>
      </p:sp>
      <p:sp>
        <p:nvSpPr>
          <p:cNvPr id="12" name="内容占位符 11"/>
          <p:cNvSpPr>
            <a:spLocks noGrp="1"/>
          </p:cNvSpPr>
          <p:nvPr>
            <p:ph idx="19" hasCustomPrompt="1"/>
            <p:custDataLst>
              <p:tags r:id="rId2"/>
            </p:custDataLst>
          </p:nvPr>
        </p:nvSpPr>
        <p:spPr>
          <a:xfrm>
            <a:off x="4297045" y="3504883"/>
            <a:ext cx="1276985" cy="73977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4800" b="1">
                <a:solidFill>
                  <a:srgbClr val="FF0000"/>
                </a:solidFill>
                <a:latin typeface="微软雅黑" panose="020B0503020204020204" charset="-122"/>
                <a:ea typeface="微软雅黑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CN"/>
              <a:t>5</a:t>
            </a:r>
          </a:p>
        </p:txBody>
      </p:sp>
      <p:sp>
        <p:nvSpPr>
          <p:cNvPr id="14" name="内容占位符 13"/>
          <p:cNvSpPr>
            <a:spLocks noGrp="1"/>
          </p:cNvSpPr>
          <p:nvPr>
            <p:ph idx="20" hasCustomPrompt="1"/>
            <p:custDataLst>
              <p:tags r:id="rId3"/>
            </p:custDataLst>
          </p:nvPr>
        </p:nvSpPr>
        <p:spPr>
          <a:xfrm>
            <a:off x="6134100" y="2631440"/>
            <a:ext cx="4480560" cy="739775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4800" b="1">
                <a:solidFill>
                  <a:srgbClr val="0000FF"/>
                </a:solidFill>
                <a:latin typeface="微软雅黑" panose="020B0503020204020204" charset="-122"/>
                <a:ea typeface="微软雅黑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CN"/>
              <a:t>*****</a:t>
            </a:r>
          </a:p>
        </p:txBody>
      </p:sp>
      <p:sp>
        <p:nvSpPr>
          <p:cNvPr id="15" name="内容占位符 14"/>
          <p:cNvSpPr>
            <a:spLocks noGrp="1"/>
          </p:cNvSpPr>
          <p:nvPr>
            <p:ph idx="21" hasCustomPrompt="1"/>
            <p:custDataLst>
              <p:tags r:id="rId4"/>
            </p:custDataLst>
          </p:nvPr>
        </p:nvSpPr>
        <p:spPr>
          <a:xfrm>
            <a:off x="6134100" y="3487420"/>
            <a:ext cx="4480560" cy="739775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4800" b="1">
                <a:solidFill>
                  <a:srgbClr val="FF0000"/>
                </a:solidFill>
                <a:latin typeface="微软雅黑" panose="020B0503020204020204" charset="-122"/>
                <a:ea typeface="微软雅黑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CN"/>
              <a:t>*****</a:t>
            </a: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2026/2/25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2026/2/25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9" name="内容占位符 8"/>
          <p:cNvSpPr>
            <a:spLocks noGrp="1"/>
          </p:cNvSpPr>
          <p:nvPr>
            <p:ph idx="14"/>
            <p:custDataLst>
              <p:tags r:id="rId6"/>
            </p:custDataLst>
          </p:nvPr>
        </p:nvSpPr>
        <p:spPr>
          <a:xfrm>
            <a:off x="129540" y="1220470"/>
            <a:ext cx="3955415" cy="6013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1_空白">
    <p:bg>
      <p:bgPr>
        <a:blipFill rotWithShape="0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/>
          </p:cNvSpPr>
          <p:nvPr>
            <p:ph type="dt" sz="half" idx="2"/>
            <p:custDataLst>
              <p:tags r:id="rId1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Rectangle 5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  <p:extLst>
      <p:ext uri="{BB962C8B-B14F-4D97-AF65-F5344CB8AC3E}">
        <p14:creationId xmlns:p14="http://schemas.microsoft.com/office/powerpoint/2010/main" val="117215604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230630" y="119380"/>
            <a:ext cx="6287770" cy="752475"/>
          </a:xfrm>
        </p:spPr>
        <p:txBody>
          <a:bodyPr anchor="ctr" anchorCtr="0"/>
          <a:lstStyle>
            <a:lvl1pPr>
              <a:defRPr b="1">
                <a:solidFill>
                  <a:srgbClr val="663128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defRPr>
            </a:lvl1pPr>
          </a:lstStyle>
          <a:p>
            <a:r>
              <a:rPr lang="en-US" altLang="zh-CN"/>
              <a:t>*</a:t>
            </a:r>
            <a:r>
              <a:rPr lang="zh-CN" altLang="en-US"/>
              <a:t>、</a:t>
            </a:r>
            <a:r>
              <a:rPr lang="en-US" altLang="zh-CN"/>
              <a:t>********</a:t>
            </a: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2026/2/25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  <a:prstGeom prst="rect">
            <a:avLst/>
          </a:prstGeo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2026/2/25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2026/2/25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 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230630" y="119380"/>
            <a:ext cx="6287770" cy="752475"/>
          </a:xfrm>
        </p:spPr>
        <p:txBody>
          <a:bodyPr anchor="ctr" anchorCtr="0"/>
          <a:lstStyle>
            <a:lvl1pPr>
              <a:defRPr b="1">
                <a:solidFill>
                  <a:srgbClr val="663128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defRPr>
            </a:lvl1pPr>
          </a:lstStyle>
          <a:p>
            <a:r>
              <a:rPr lang="en-US" altLang="zh-CN"/>
              <a:t>*</a:t>
            </a:r>
            <a:r>
              <a:rPr lang="zh-CN" altLang="en-US"/>
              <a:t>、</a:t>
            </a:r>
            <a:r>
              <a:rPr lang="en-US" altLang="zh-CN"/>
              <a:t>********</a:t>
            </a:r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2026/2/25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2026/2/25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2026/2/25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 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2026/2/25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  <a:prstGeom prst="rect">
            <a:avLst/>
          </a:prstGeo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2026/2/25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2026/2/25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  <a:prstGeom prst="rect">
            <a:avLst/>
          </a:prstGeo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2026/2/25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2026/2/25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9EFD9D74-47D9-4702-A33C-335B63B48DBF}" type="datetimeFigureOut">
              <a:rPr lang="zh-CN" altLang="en-US" smtClean="0"/>
              <a:t>2026/2/25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  <a:prstGeom prst="rect">
            <a:avLst/>
          </a:prstGeo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  <a:prstGeom prst="rect">
            <a:avLst/>
          </a:prstGeo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2026/2/25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file:///D:\qq&#25991;&#20214;\712321467\Image\C2C\Image2\%7b75232B38-A165-1FB7-499C-2E1C792CACB5%7d.png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18" Type="http://schemas.openxmlformats.org/officeDocument/2006/relationships/image" Target="file:///D:\qq&#25991;&#20214;\712321467\Image\C2C\Image2\%7b75232B38-A165-1FB7-499C-2E1C792CACB5%7d.png" TargetMode="Externa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4.xml"/><Relationship Id="rId16" Type="http://schemas.openxmlformats.org/officeDocument/2006/relationships/tags" Target="../tags/tag67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ags" Target="../tags/tag66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ags" Target="../tags/tag6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18" Type="http://schemas.openxmlformats.org/officeDocument/2006/relationships/image" Target="file:///D:\qq&#25991;&#20214;\712321467\Image\C2C\Image2\%7b75232B38-A165-1FB7-499C-2E1C792CACB5%7d.png" TargetMode="Externa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6.xml"/><Relationship Id="rId16" Type="http://schemas.openxmlformats.org/officeDocument/2006/relationships/tags" Target="../tags/tag124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tags" Target="../tags/tag123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ags" Target="../tags/tag1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073743875" descr="学科网 zxxk.com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 r:link="rId1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6" r:id="rId12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4"/>
            </p:custDataLst>
          </p:nvPr>
        </p:nvSpPr>
        <p:spPr>
          <a:xfrm>
            <a:off x="0" y="862733"/>
            <a:ext cx="12496800" cy="108000"/>
          </a:xfrm>
          <a:prstGeom prst="rect">
            <a:avLst/>
          </a:prstGeom>
          <a:gradFill flip="none" rotWithShape="1">
            <a:gsLst>
              <a:gs pos="0">
                <a:srgbClr val="490B00">
                  <a:alpha val="85000"/>
                </a:srgbClr>
              </a:gs>
              <a:gs pos="100000">
                <a:srgbClr val="490B00">
                  <a:alpha val="25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/>
            </a:endParaRPr>
          </a:p>
        </p:txBody>
      </p:sp>
      <p:sp>
        <p:nvSpPr>
          <p:cNvPr id="3" name="矩形 2"/>
          <p:cNvSpPr/>
          <p:nvPr userDrawn="1">
            <p:custDataLst>
              <p:tags r:id="rId15"/>
            </p:custDataLst>
          </p:nvPr>
        </p:nvSpPr>
        <p:spPr>
          <a:xfrm>
            <a:off x="595630" y="71120"/>
            <a:ext cx="360000" cy="718820"/>
          </a:xfrm>
          <a:prstGeom prst="rect">
            <a:avLst/>
          </a:prstGeom>
          <a:solidFill>
            <a:srgbClr val="653027"/>
          </a:solidFill>
          <a:ln w="76200">
            <a:solidFill>
              <a:srgbClr val="653027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73743875" descr="学科网 zxxk.com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 r:link="rId1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4"/>
            </p:custDataLst>
          </p:nvPr>
        </p:nvSpPr>
        <p:spPr>
          <a:xfrm>
            <a:off x="0" y="862733"/>
            <a:ext cx="12496800" cy="108000"/>
          </a:xfrm>
          <a:prstGeom prst="rect">
            <a:avLst/>
          </a:prstGeom>
          <a:gradFill flip="none" rotWithShape="1">
            <a:gsLst>
              <a:gs pos="0">
                <a:srgbClr val="490B00">
                  <a:alpha val="85000"/>
                </a:srgbClr>
              </a:gs>
              <a:gs pos="100000">
                <a:srgbClr val="490B00">
                  <a:alpha val="25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/>
            </a:endParaRPr>
          </a:p>
        </p:txBody>
      </p:sp>
      <p:sp>
        <p:nvSpPr>
          <p:cNvPr id="3" name="矩形 2"/>
          <p:cNvSpPr/>
          <p:nvPr userDrawn="1">
            <p:custDataLst>
              <p:tags r:id="rId15"/>
            </p:custDataLst>
          </p:nvPr>
        </p:nvSpPr>
        <p:spPr>
          <a:xfrm>
            <a:off x="595630" y="71120"/>
            <a:ext cx="360000" cy="718820"/>
          </a:xfrm>
          <a:prstGeom prst="rect">
            <a:avLst/>
          </a:prstGeom>
          <a:solidFill>
            <a:srgbClr val="653027"/>
          </a:solidFill>
          <a:ln w="76200">
            <a:solidFill>
              <a:srgbClr val="653027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73743875" descr="学科网 zxxk.com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 r:link="rId1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187.xml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268.xml"/><Relationship Id="rId2" Type="http://schemas.openxmlformats.org/officeDocument/2006/relationships/tags" Target="../tags/tag267.xml"/><Relationship Id="rId1" Type="http://schemas.openxmlformats.org/officeDocument/2006/relationships/tags" Target="../tags/tag266.xml"/><Relationship Id="rId4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271.xml"/><Relationship Id="rId2" Type="http://schemas.openxmlformats.org/officeDocument/2006/relationships/tags" Target="../tags/tag270.xml"/><Relationship Id="rId1" Type="http://schemas.openxmlformats.org/officeDocument/2006/relationships/tags" Target="../tags/tag269.xml"/><Relationship Id="rId4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274.xml"/><Relationship Id="rId2" Type="http://schemas.openxmlformats.org/officeDocument/2006/relationships/tags" Target="../tags/tag273.xml"/><Relationship Id="rId1" Type="http://schemas.openxmlformats.org/officeDocument/2006/relationships/tags" Target="../tags/tag272.xml"/><Relationship Id="rId4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tags" Target="../tags/tag287.xml"/><Relationship Id="rId18" Type="http://schemas.openxmlformats.org/officeDocument/2006/relationships/tags" Target="../tags/tag292.xml"/><Relationship Id="rId26" Type="http://schemas.openxmlformats.org/officeDocument/2006/relationships/tags" Target="../tags/tag300.xml"/><Relationship Id="rId39" Type="http://schemas.openxmlformats.org/officeDocument/2006/relationships/tags" Target="../tags/tag313.xml"/><Relationship Id="rId21" Type="http://schemas.openxmlformats.org/officeDocument/2006/relationships/tags" Target="../tags/tag295.xml"/><Relationship Id="rId34" Type="http://schemas.openxmlformats.org/officeDocument/2006/relationships/tags" Target="../tags/tag308.xml"/><Relationship Id="rId42" Type="http://schemas.openxmlformats.org/officeDocument/2006/relationships/tags" Target="../tags/tag316.xml"/><Relationship Id="rId47" Type="http://schemas.openxmlformats.org/officeDocument/2006/relationships/slideLayout" Target="../slideLayouts/slideLayout13.xml"/><Relationship Id="rId7" Type="http://schemas.openxmlformats.org/officeDocument/2006/relationships/tags" Target="../tags/tag281.xml"/><Relationship Id="rId2" Type="http://schemas.openxmlformats.org/officeDocument/2006/relationships/tags" Target="../tags/tag276.xml"/><Relationship Id="rId16" Type="http://schemas.openxmlformats.org/officeDocument/2006/relationships/tags" Target="../tags/tag290.xml"/><Relationship Id="rId29" Type="http://schemas.openxmlformats.org/officeDocument/2006/relationships/tags" Target="../tags/tag303.xml"/><Relationship Id="rId11" Type="http://schemas.openxmlformats.org/officeDocument/2006/relationships/tags" Target="../tags/tag285.xml"/><Relationship Id="rId24" Type="http://schemas.openxmlformats.org/officeDocument/2006/relationships/tags" Target="../tags/tag298.xml"/><Relationship Id="rId32" Type="http://schemas.openxmlformats.org/officeDocument/2006/relationships/tags" Target="../tags/tag306.xml"/><Relationship Id="rId37" Type="http://schemas.openxmlformats.org/officeDocument/2006/relationships/tags" Target="../tags/tag311.xml"/><Relationship Id="rId40" Type="http://schemas.openxmlformats.org/officeDocument/2006/relationships/tags" Target="../tags/tag314.xml"/><Relationship Id="rId45" Type="http://schemas.openxmlformats.org/officeDocument/2006/relationships/tags" Target="../tags/tag319.xml"/><Relationship Id="rId5" Type="http://schemas.openxmlformats.org/officeDocument/2006/relationships/tags" Target="../tags/tag279.xml"/><Relationship Id="rId15" Type="http://schemas.openxmlformats.org/officeDocument/2006/relationships/tags" Target="../tags/tag289.xml"/><Relationship Id="rId23" Type="http://schemas.openxmlformats.org/officeDocument/2006/relationships/tags" Target="../tags/tag297.xml"/><Relationship Id="rId28" Type="http://schemas.openxmlformats.org/officeDocument/2006/relationships/tags" Target="../tags/tag302.xml"/><Relationship Id="rId36" Type="http://schemas.openxmlformats.org/officeDocument/2006/relationships/tags" Target="../tags/tag310.xml"/><Relationship Id="rId49" Type="http://schemas.openxmlformats.org/officeDocument/2006/relationships/image" Target="../media/image22.png"/><Relationship Id="rId10" Type="http://schemas.openxmlformats.org/officeDocument/2006/relationships/tags" Target="../tags/tag284.xml"/><Relationship Id="rId19" Type="http://schemas.openxmlformats.org/officeDocument/2006/relationships/tags" Target="../tags/tag293.xml"/><Relationship Id="rId31" Type="http://schemas.openxmlformats.org/officeDocument/2006/relationships/tags" Target="../tags/tag305.xml"/><Relationship Id="rId44" Type="http://schemas.openxmlformats.org/officeDocument/2006/relationships/tags" Target="../tags/tag318.xml"/><Relationship Id="rId4" Type="http://schemas.openxmlformats.org/officeDocument/2006/relationships/tags" Target="../tags/tag278.xml"/><Relationship Id="rId9" Type="http://schemas.openxmlformats.org/officeDocument/2006/relationships/tags" Target="../tags/tag283.xml"/><Relationship Id="rId14" Type="http://schemas.openxmlformats.org/officeDocument/2006/relationships/tags" Target="../tags/tag288.xml"/><Relationship Id="rId22" Type="http://schemas.openxmlformats.org/officeDocument/2006/relationships/tags" Target="../tags/tag296.xml"/><Relationship Id="rId27" Type="http://schemas.openxmlformats.org/officeDocument/2006/relationships/tags" Target="../tags/tag301.xml"/><Relationship Id="rId30" Type="http://schemas.openxmlformats.org/officeDocument/2006/relationships/tags" Target="../tags/tag304.xml"/><Relationship Id="rId35" Type="http://schemas.openxmlformats.org/officeDocument/2006/relationships/tags" Target="../tags/tag309.xml"/><Relationship Id="rId43" Type="http://schemas.openxmlformats.org/officeDocument/2006/relationships/tags" Target="../tags/tag317.xml"/><Relationship Id="rId48" Type="http://schemas.openxmlformats.org/officeDocument/2006/relationships/image" Target="../media/image21.png"/><Relationship Id="rId8" Type="http://schemas.openxmlformats.org/officeDocument/2006/relationships/tags" Target="../tags/tag282.xml"/><Relationship Id="rId3" Type="http://schemas.openxmlformats.org/officeDocument/2006/relationships/tags" Target="../tags/tag277.xml"/><Relationship Id="rId12" Type="http://schemas.openxmlformats.org/officeDocument/2006/relationships/tags" Target="../tags/tag286.xml"/><Relationship Id="rId17" Type="http://schemas.openxmlformats.org/officeDocument/2006/relationships/tags" Target="../tags/tag291.xml"/><Relationship Id="rId25" Type="http://schemas.openxmlformats.org/officeDocument/2006/relationships/tags" Target="../tags/tag299.xml"/><Relationship Id="rId33" Type="http://schemas.openxmlformats.org/officeDocument/2006/relationships/tags" Target="../tags/tag307.xml"/><Relationship Id="rId38" Type="http://schemas.openxmlformats.org/officeDocument/2006/relationships/tags" Target="../tags/tag312.xml"/><Relationship Id="rId46" Type="http://schemas.openxmlformats.org/officeDocument/2006/relationships/tags" Target="../tags/tag320.xml"/><Relationship Id="rId20" Type="http://schemas.openxmlformats.org/officeDocument/2006/relationships/tags" Target="../tags/tag294.xml"/><Relationship Id="rId41" Type="http://schemas.openxmlformats.org/officeDocument/2006/relationships/tags" Target="../tags/tag315.xml"/><Relationship Id="rId1" Type="http://schemas.openxmlformats.org/officeDocument/2006/relationships/tags" Target="../tags/tag275.xml"/><Relationship Id="rId6" Type="http://schemas.openxmlformats.org/officeDocument/2006/relationships/tags" Target="../tags/tag280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328.xml"/><Relationship Id="rId13" Type="http://schemas.openxmlformats.org/officeDocument/2006/relationships/tags" Target="../tags/tag333.xml"/><Relationship Id="rId18" Type="http://schemas.openxmlformats.org/officeDocument/2006/relationships/tags" Target="../tags/tag338.xml"/><Relationship Id="rId26" Type="http://schemas.openxmlformats.org/officeDocument/2006/relationships/tags" Target="../tags/tag346.xml"/><Relationship Id="rId3" Type="http://schemas.openxmlformats.org/officeDocument/2006/relationships/tags" Target="../tags/tag323.xml"/><Relationship Id="rId21" Type="http://schemas.openxmlformats.org/officeDocument/2006/relationships/tags" Target="../tags/tag341.xml"/><Relationship Id="rId7" Type="http://schemas.openxmlformats.org/officeDocument/2006/relationships/tags" Target="../tags/tag327.xml"/><Relationship Id="rId12" Type="http://schemas.openxmlformats.org/officeDocument/2006/relationships/tags" Target="../tags/tag332.xml"/><Relationship Id="rId17" Type="http://schemas.openxmlformats.org/officeDocument/2006/relationships/tags" Target="../tags/tag337.xml"/><Relationship Id="rId25" Type="http://schemas.openxmlformats.org/officeDocument/2006/relationships/tags" Target="../tags/tag345.xml"/><Relationship Id="rId2" Type="http://schemas.openxmlformats.org/officeDocument/2006/relationships/tags" Target="../tags/tag322.xml"/><Relationship Id="rId16" Type="http://schemas.openxmlformats.org/officeDocument/2006/relationships/tags" Target="../tags/tag336.xml"/><Relationship Id="rId20" Type="http://schemas.openxmlformats.org/officeDocument/2006/relationships/tags" Target="../tags/tag340.xml"/><Relationship Id="rId29" Type="http://schemas.openxmlformats.org/officeDocument/2006/relationships/tags" Target="../tags/tag349.xml"/><Relationship Id="rId1" Type="http://schemas.openxmlformats.org/officeDocument/2006/relationships/tags" Target="../tags/tag321.xml"/><Relationship Id="rId6" Type="http://schemas.openxmlformats.org/officeDocument/2006/relationships/tags" Target="../tags/tag326.xml"/><Relationship Id="rId11" Type="http://schemas.openxmlformats.org/officeDocument/2006/relationships/tags" Target="../tags/tag331.xml"/><Relationship Id="rId24" Type="http://schemas.openxmlformats.org/officeDocument/2006/relationships/tags" Target="../tags/tag344.xml"/><Relationship Id="rId5" Type="http://schemas.openxmlformats.org/officeDocument/2006/relationships/tags" Target="../tags/tag325.xml"/><Relationship Id="rId15" Type="http://schemas.openxmlformats.org/officeDocument/2006/relationships/tags" Target="../tags/tag335.xml"/><Relationship Id="rId23" Type="http://schemas.openxmlformats.org/officeDocument/2006/relationships/tags" Target="../tags/tag343.xml"/><Relationship Id="rId28" Type="http://schemas.openxmlformats.org/officeDocument/2006/relationships/tags" Target="../tags/tag348.xml"/><Relationship Id="rId10" Type="http://schemas.openxmlformats.org/officeDocument/2006/relationships/tags" Target="../tags/tag330.xml"/><Relationship Id="rId19" Type="http://schemas.openxmlformats.org/officeDocument/2006/relationships/tags" Target="../tags/tag339.xml"/><Relationship Id="rId31" Type="http://schemas.openxmlformats.org/officeDocument/2006/relationships/image" Target="../media/image23.png"/><Relationship Id="rId4" Type="http://schemas.openxmlformats.org/officeDocument/2006/relationships/tags" Target="../tags/tag324.xml"/><Relationship Id="rId9" Type="http://schemas.openxmlformats.org/officeDocument/2006/relationships/tags" Target="../tags/tag329.xml"/><Relationship Id="rId14" Type="http://schemas.openxmlformats.org/officeDocument/2006/relationships/tags" Target="../tags/tag334.xml"/><Relationship Id="rId22" Type="http://schemas.openxmlformats.org/officeDocument/2006/relationships/tags" Target="../tags/tag342.xml"/><Relationship Id="rId27" Type="http://schemas.openxmlformats.org/officeDocument/2006/relationships/tags" Target="../tags/tag347.xml"/><Relationship Id="rId30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357.xml"/><Relationship Id="rId13" Type="http://schemas.openxmlformats.org/officeDocument/2006/relationships/tags" Target="../tags/tag362.xml"/><Relationship Id="rId18" Type="http://schemas.openxmlformats.org/officeDocument/2006/relationships/image" Target="../media/image25.png"/><Relationship Id="rId3" Type="http://schemas.openxmlformats.org/officeDocument/2006/relationships/tags" Target="../tags/tag352.xml"/><Relationship Id="rId7" Type="http://schemas.openxmlformats.org/officeDocument/2006/relationships/tags" Target="../tags/tag356.xml"/><Relationship Id="rId12" Type="http://schemas.openxmlformats.org/officeDocument/2006/relationships/tags" Target="../tags/tag361.xml"/><Relationship Id="rId17" Type="http://schemas.openxmlformats.org/officeDocument/2006/relationships/image" Target="../media/image24.png"/><Relationship Id="rId2" Type="http://schemas.openxmlformats.org/officeDocument/2006/relationships/tags" Target="../tags/tag351.xml"/><Relationship Id="rId16" Type="http://schemas.openxmlformats.org/officeDocument/2006/relationships/image" Target="../media/image23.png"/><Relationship Id="rId1" Type="http://schemas.openxmlformats.org/officeDocument/2006/relationships/tags" Target="../tags/tag350.xml"/><Relationship Id="rId6" Type="http://schemas.openxmlformats.org/officeDocument/2006/relationships/tags" Target="../tags/tag355.xml"/><Relationship Id="rId11" Type="http://schemas.openxmlformats.org/officeDocument/2006/relationships/tags" Target="../tags/tag360.xml"/><Relationship Id="rId5" Type="http://schemas.openxmlformats.org/officeDocument/2006/relationships/tags" Target="../tags/tag354.xml"/><Relationship Id="rId15" Type="http://schemas.openxmlformats.org/officeDocument/2006/relationships/slideLayout" Target="../slideLayouts/slideLayout13.xml"/><Relationship Id="rId10" Type="http://schemas.openxmlformats.org/officeDocument/2006/relationships/tags" Target="../tags/tag359.xml"/><Relationship Id="rId19" Type="http://schemas.openxmlformats.org/officeDocument/2006/relationships/image" Target="../media/image26.png"/><Relationship Id="rId4" Type="http://schemas.openxmlformats.org/officeDocument/2006/relationships/tags" Target="../tags/tag353.xml"/><Relationship Id="rId9" Type="http://schemas.openxmlformats.org/officeDocument/2006/relationships/tags" Target="../tags/tag358.xml"/><Relationship Id="rId14" Type="http://schemas.openxmlformats.org/officeDocument/2006/relationships/tags" Target="../tags/tag36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371.xml"/><Relationship Id="rId13" Type="http://schemas.openxmlformats.org/officeDocument/2006/relationships/tags" Target="../tags/tag376.xml"/><Relationship Id="rId18" Type="http://schemas.openxmlformats.org/officeDocument/2006/relationships/tags" Target="../tags/tag381.xml"/><Relationship Id="rId26" Type="http://schemas.openxmlformats.org/officeDocument/2006/relationships/tags" Target="../tags/tag389.xml"/><Relationship Id="rId3" Type="http://schemas.openxmlformats.org/officeDocument/2006/relationships/tags" Target="../tags/tag366.xml"/><Relationship Id="rId21" Type="http://schemas.openxmlformats.org/officeDocument/2006/relationships/tags" Target="../tags/tag384.xml"/><Relationship Id="rId7" Type="http://schemas.openxmlformats.org/officeDocument/2006/relationships/tags" Target="../tags/tag370.xml"/><Relationship Id="rId12" Type="http://schemas.openxmlformats.org/officeDocument/2006/relationships/tags" Target="../tags/tag375.xml"/><Relationship Id="rId17" Type="http://schemas.openxmlformats.org/officeDocument/2006/relationships/tags" Target="../tags/tag380.xml"/><Relationship Id="rId25" Type="http://schemas.openxmlformats.org/officeDocument/2006/relationships/tags" Target="../tags/tag388.xml"/><Relationship Id="rId2" Type="http://schemas.openxmlformats.org/officeDocument/2006/relationships/tags" Target="../tags/tag365.xml"/><Relationship Id="rId16" Type="http://schemas.openxmlformats.org/officeDocument/2006/relationships/tags" Target="../tags/tag379.xml"/><Relationship Id="rId20" Type="http://schemas.openxmlformats.org/officeDocument/2006/relationships/tags" Target="../tags/tag383.xml"/><Relationship Id="rId29" Type="http://schemas.openxmlformats.org/officeDocument/2006/relationships/slideLayout" Target="../slideLayouts/slideLayout13.xml"/><Relationship Id="rId1" Type="http://schemas.openxmlformats.org/officeDocument/2006/relationships/tags" Target="../tags/tag364.xml"/><Relationship Id="rId6" Type="http://schemas.openxmlformats.org/officeDocument/2006/relationships/tags" Target="../tags/tag369.xml"/><Relationship Id="rId11" Type="http://schemas.openxmlformats.org/officeDocument/2006/relationships/tags" Target="../tags/tag374.xml"/><Relationship Id="rId24" Type="http://schemas.openxmlformats.org/officeDocument/2006/relationships/tags" Target="../tags/tag387.xml"/><Relationship Id="rId5" Type="http://schemas.openxmlformats.org/officeDocument/2006/relationships/tags" Target="../tags/tag368.xml"/><Relationship Id="rId15" Type="http://schemas.openxmlformats.org/officeDocument/2006/relationships/tags" Target="../tags/tag378.xml"/><Relationship Id="rId23" Type="http://schemas.openxmlformats.org/officeDocument/2006/relationships/tags" Target="../tags/tag386.xml"/><Relationship Id="rId28" Type="http://schemas.openxmlformats.org/officeDocument/2006/relationships/tags" Target="../tags/tag391.xml"/><Relationship Id="rId10" Type="http://schemas.openxmlformats.org/officeDocument/2006/relationships/tags" Target="../tags/tag373.xml"/><Relationship Id="rId19" Type="http://schemas.openxmlformats.org/officeDocument/2006/relationships/tags" Target="../tags/tag382.xml"/><Relationship Id="rId4" Type="http://schemas.openxmlformats.org/officeDocument/2006/relationships/tags" Target="../tags/tag367.xml"/><Relationship Id="rId9" Type="http://schemas.openxmlformats.org/officeDocument/2006/relationships/tags" Target="../tags/tag372.xml"/><Relationship Id="rId14" Type="http://schemas.openxmlformats.org/officeDocument/2006/relationships/tags" Target="../tags/tag377.xml"/><Relationship Id="rId22" Type="http://schemas.openxmlformats.org/officeDocument/2006/relationships/tags" Target="../tags/tag385.xml"/><Relationship Id="rId27" Type="http://schemas.openxmlformats.org/officeDocument/2006/relationships/tags" Target="../tags/tag390.xml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tags" Target="../tags/tag404.xml"/><Relationship Id="rId18" Type="http://schemas.openxmlformats.org/officeDocument/2006/relationships/tags" Target="../tags/tag409.xml"/><Relationship Id="rId26" Type="http://schemas.openxmlformats.org/officeDocument/2006/relationships/tags" Target="../tags/tag417.xml"/><Relationship Id="rId39" Type="http://schemas.openxmlformats.org/officeDocument/2006/relationships/tags" Target="../tags/tag430.xml"/><Relationship Id="rId21" Type="http://schemas.openxmlformats.org/officeDocument/2006/relationships/tags" Target="../tags/tag412.xml"/><Relationship Id="rId34" Type="http://schemas.openxmlformats.org/officeDocument/2006/relationships/tags" Target="../tags/tag425.xml"/><Relationship Id="rId42" Type="http://schemas.openxmlformats.org/officeDocument/2006/relationships/tags" Target="../tags/tag433.xml"/><Relationship Id="rId47" Type="http://schemas.openxmlformats.org/officeDocument/2006/relationships/tags" Target="../tags/tag438.xml"/><Relationship Id="rId50" Type="http://schemas.openxmlformats.org/officeDocument/2006/relationships/tags" Target="../tags/tag441.xml"/><Relationship Id="rId55" Type="http://schemas.openxmlformats.org/officeDocument/2006/relationships/tags" Target="../tags/tag446.xml"/><Relationship Id="rId7" Type="http://schemas.openxmlformats.org/officeDocument/2006/relationships/tags" Target="../tags/tag398.xml"/><Relationship Id="rId2" Type="http://schemas.openxmlformats.org/officeDocument/2006/relationships/tags" Target="../tags/tag393.xml"/><Relationship Id="rId16" Type="http://schemas.openxmlformats.org/officeDocument/2006/relationships/tags" Target="../tags/tag407.xml"/><Relationship Id="rId29" Type="http://schemas.openxmlformats.org/officeDocument/2006/relationships/tags" Target="../tags/tag420.xml"/><Relationship Id="rId11" Type="http://schemas.openxmlformats.org/officeDocument/2006/relationships/tags" Target="../tags/tag402.xml"/><Relationship Id="rId24" Type="http://schemas.openxmlformats.org/officeDocument/2006/relationships/tags" Target="../tags/tag415.xml"/><Relationship Id="rId32" Type="http://schemas.openxmlformats.org/officeDocument/2006/relationships/tags" Target="../tags/tag423.xml"/><Relationship Id="rId37" Type="http://schemas.openxmlformats.org/officeDocument/2006/relationships/tags" Target="../tags/tag428.xml"/><Relationship Id="rId40" Type="http://schemas.openxmlformats.org/officeDocument/2006/relationships/tags" Target="../tags/tag431.xml"/><Relationship Id="rId45" Type="http://schemas.openxmlformats.org/officeDocument/2006/relationships/tags" Target="../tags/tag436.xml"/><Relationship Id="rId53" Type="http://schemas.openxmlformats.org/officeDocument/2006/relationships/tags" Target="../tags/tag444.xml"/><Relationship Id="rId58" Type="http://schemas.openxmlformats.org/officeDocument/2006/relationships/tags" Target="../tags/tag449.xml"/><Relationship Id="rId5" Type="http://schemas.openxmlformats.org/officeDocument/2006/relationships/tags" Target="../tags/tag396.xml"/><Relationship Id="rId61" Type="http://schemas.openxmlformats.org/officeDocument/2006/relationships/tags" Target="../tags/tag452.xml"/><Relationship Id="rId19" Type="http://schemas.openxmlformats.org/officeDocument/2006/relationships/tags" Target="../tags/tag410.xml"/><Relationship Id="rId14" Type="http://schemas.openxmlformats.org/officeDocument/2006/relationships/tags" Target="../tags/tag405.xml"/><Relationship Id="rId22" Type="http://schemas.openxmlformats.org/officeDocument/2006/relationships/tags" Target="../tags/tag413.xml"/><Relationship Id="rId27" Type="http://schemas.openxmlformats.org/officeDocument/2006/relationships/tags" Target="../tags/tag418.xml"/><Relationship Id="rId30" Type="http://schemas.openxmlformats.org/officeDocument/2006/relationships/tags" Target="../tags/tag421.xml"/><Relationship Id="rId35" Type="http://schemas.openxmlformats.org/officeDocument/2006/relationships/tags" Target="../tags/tag426.xml"/><Relationship Id="rId43" Type="http://schemas.openxmlformats.org/officeDocument/2006/relationships/tags" Target="../tags/tag434.xml"/><Relationship Id="rId48" Type="http://schemas.openxmlformats.org/officeDocument/2006/relationships/tags" Target="../tags/tag439.xml"/><Relationship Id="rId56" Type="http://schemas.openxmlformats.org/officeDocument/2006/relationships/tags" Target="../tags/tag447.xml"/><Relationship Id="rId8" Type="http://schemas.openxmlformats.org/officeDocument/2006/relationships/tags" Target="../tags/tag399.xml"/><Relationship Id="rId51" Type="http://schemas.openxmlformats.org/officeDocument/2006/relationships/tags" Target="../tags/tag442.xml"/><Relationship Id="rId3" Type="http://schemas.openxmlformats.org/officeDocument/2006/relationships/tags" Target="../tags/tag394.xml"/><Relationship Id="rId12" Type="http://schemas.openxmlformats.org/officeDocument/2006/relationships/tags" Target="../tags/tag403.xml"/><Relationship Id="rId17" Type="http://schemas.openxmlformats.org/officeDocument/2006/relationships/tags" Target="../tags/tag408.xml"/><Relationship Id="rId25" Type="http://schemas.openxmlformats.org/officeDocument/2006/relationships/tags" Target="../tags/tag416.xml"/><Relationship Id="rId33" Type="http://schemas.openxmlformats.org/officeDocument/2006/relationships/tags" Target="../tags/tag424.xml"/><Relationship Id="rId38" Type="http://schemas.openxmlformats.org/officeDocument/2006/relationships/tags" Target="../tags/tag429.xml"/><Relationship Id="rId46" Type="http://schemas.openxmlformats.org/officeDocument/2006/relationships/tags" Target="../tags/tag437.xml"/><Relationship Id="rId59" Type="http://schemas.openxmlformats.org/officeDocument/2006/relationships/tags" Target="../tags/tag450.xml"/><Relationship Id="rId20" Type="http://schemas.openxmlformats.org/officeDocument/2006/relationships/tags" Target="../tags/tag411.xml"/><Relationship Id="rId41" Type="http://schemas.openxmlformats.org/officeDocument/2006/relationships/tags" Target="../tags/tag432.xml"/><Relationship Id="rId54" Type="http://schemas.openxmlformats.org/officeDocument/2006/relationships/tags" Target="../tags/tag445.xml"/><Relationship Id="rId62" Type="http://schemas.openxmlformats.org/officeDocument/2006/relationships/slideLayout" Target="../slideLayouts/slideLayout13.xml"/><Relationship Id="rId1" Type="http://schemas.openxmlformats.org/officeDocument/2006/relationships/tags" Target="../tags/tag392.xml"/><Relationship Id="rId6" Type="http://schemas.openxmlformats.org/officeDocument/2006/relationships/tags" Target="../tags/tag397.xml"/><Relationship Id="rId15" Type="http://schemas.openxmlformats.org/officeDocument/2006/relationships/tags" Target="../tags/tag406.xml"/><Relationship Id="rId23" Type="http://schemas.openxmlformats.org/officeDocument/2006/relationships/tags" Target="../tags/tag414.xml"/><Relationship Id="rId28" Type="http://schemas.openxmlformats.org/officeDocument/2006/relationships/tags" Target="../tags/tag419.xml"/><Relationship Id="rId36" Type="http://schemas.openxmlformats.org/officeDocument/2006/relationships/tags" Target="../tags/tag427.xml"/><Relationship Id="rId49" Type="http://schemas.openxmlformats.org/officeDocument/2006/relationships/tags" Target="../tags/tag440.xml"/><Relationship Id="rId57" Type="http://schemas.openxmlformats.org/officeDocument/2006/relationships/tags" Target="../tags/tag448.xml"/><Relationship Id="rId10" Type="http://schemas.openxmlformats.org/officeDocument/2006/relationships/tags" Target="../tags/tag401.xml"/><Relationship Id="rId31" Type="http://schemas.openxmlformats.org/officeDocument/2006/relationships/tags" Target="../tags/tag422.xml"/><Relationship Id="rId44" Type="http://schemas.openxmlformats.org/officeDocument/2006/relationships/tags" Target="../tags/tag435.xml"/><Relationship Id="rId52" Type="http://schemas.openxmlformats.org/officeDocument/2006/relationships/tags" Target="../tags/tag443.xml"/><Relationship Id="rId60" Type="http://schemas.openxmlformats.org/officeDocument/2006/relationships/tags" Target="../tags/tag451.xml"/><Relationship Id="rId4" Type="http://schemas.openxmlformats.org/officeDocument/2006/relationships/tags" Target="../tags/tag395.xml"/><Relationship Id="rId9" Type="http://schemas.openxmlformats.org/officeDocument/2006/relationships/tags" Target="../tags/tag40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460.xml"/><Relationship Id="rId3" Type="http://schemas.openxmlformats.org/officeDocument/2006/relationships/tags" Target="../tags/tag455.xml"/><Relationship Id="rId7" Type="http://schemas.openxmlformats.org/officeDocument/2006/relationships/tags" Target="../tags/tag459.xml"/><Relationship Id="rId2" Type="http://schemas.openxmlformats.org/officeDocument/2006/relationships/tags" Target="../tags/tag454.xml"/><Relationship Id="rId1" Type="http://schemas.openxmlformats.org/officeDocument/2006/relationships/tags" Target="../tags/tag453.xml"/><Relationship Id="rId6" Type="http://schemas.openxmlformats.org/officeDocument/2006/relationships/tags" Target="../tags/tag458.xml"/><Relationship Id="rId11" Type="http://schemas.openxmlformats.org/officeDocument/2006/relationships/image" Target="../media/image28.png"/><Relationship Id="rId5" Type="http://schemas.openxmlformats.org/officeDocument/2006/relationships/tags" Target="../tags/tag457.xml"/><Relationship Id="rId10" Type="http://schemas.openxmlformats.org/officeDocument/2006/relationships/image" Target="../media/image27.png"/><Relationship Id="rId4" Type="http://schemas.openxmlformats.org/officeDocument/2006/relationships/tags" Target="../tags/tag456.xml"/><Relationship Id="rId9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468.xml"/><Relationship Id="rId13" Type="http://schemas.openxmlformats.org/officeDocument/2006/relationships/slideLayout" Target="../slideLayouts/slideLayout13.xml"/><Relationship Id="rId3" Type="http://schemas.openxmlformats.org/officeDocument/2006/relationships/tags" Target="../tags/tag463.xml"/><Relationship Id="rId7" Type="http://schemas.openxmlformats.org/officeDocument/2006/relationships/tags" Target="../tags/tag467.xml"/><Relationship Id="rId12" Type="http://schemas.openxmlformats.org/officeDocument/2006/relationships/tags" Target="../tags/tag472.xml"/><Relationship Id="rId17" Type="http://schemas.openxmlformats.org/officeDocument/2006/relationships/image" Target="../media/image30.png"/><Relationship Id="rId2" Type="http://schemas.openxmlformats.org/officeDocument/2006/relationships/tags" Target="../tags/tag462.xml"/><Relationship Id="rId16" Type="http://schemas.openxmlformats.org/officeDocument/2006/relationships/image" Target="../media/image29.png"/><Relationship Id="rId1" Type="http://schemas.openxmlformats.org/officeDocument/2006/relationships/tags" Target="../tags/tag461.xml"/><Relationship Id="rId6" Type="http://schemas.openxmlformats.org/officeDocument/2006/relationships/tags" Target="../tags/tag466.xml"/><Relationship Id="rId11" Type="http://schemas.openxmlformats.org/officeDocument/2006/relationships/tags" Target="../tags/tag471.xml"/><Relationship Id="rId5" Type="http://schemas.openxmlformats.org/officeDocument/2006/relationships/tags" Target="../tags/tag465.xml"/><Relationship Id="rId15" Type="http://schemas.openxmlformats.org/officeDocument/2006/relationships/image" Target="../media/image28.png"/><Relationship Id="rId10" Type="http://schemas.openxmlformats.org/officeDocument/2006/relationships/tags" Target="../tags/tag470.xml"/><Relationship Id="rId4" Type="http://schemas.openxmlformats.org/officeDocument/2006/relationships/tags" Target="../tags/tag464.xml"/><Relationship Id="rId9" Type="http://schemas.openxmlformats.org/officeDocument/2006/relationships/tags" Target="../tags/tag469.xml"/><Relationship Id="rId1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1.mp4"/><Relationship Id="rId7" Type="http://schemas.openxmlformats.org/officeDocument/2006/relationships/slideLayout" Target="../slideLayouts/slideLayout13.xml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tags" Target="../tags/tag194.xml"/><Relationship Id="rId5" Type="http://schemas.openxmlformats.org/officeDocument/2006/relationships/tags" Target="../tags/tag193.xml"/><Relationship Id="rId4" Type="http://schemas.openxmlformats.org/officeDocument/2006/relationships/video" Target="../media/media1.mp4"/><Relationship Id="rId9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17" Type="http://schemas.openxmlformats.org/officeDocument/2006/relationships/tags" Target="../tags/tag589.xml"/><Relationship Id="rId21" Type="http://schemas.openxmlformats.org/officeDocument/2006/relationships/tags" Target="../tags/tag493.xml"/><Relationship Id="rId42" Type="http://schemas.openxmlformats.org/officeDocument/2006/relationships/tags" Target="../tags/tag514.xml"/><Relationship Id="rId63" Type="http://schemas.openxmlformats.org/officeDocument/2006/relationships/tags" Target="../tags/tag535.xml"/><Relationship Id="rId84" Type="http://schemas.openxmlformats.org/officeDocument/2006/relationships/tags" Target="../tags/tag556.xml"/><Relationship Id="rId138" Type="http://schemas.openxmlformats.org/officeDocument/2006/relationships/tags" Target="../tags/tag610.xml"/><Relationship Id="rId107" Type="http://schemas.openxmlformats.org/officeDocument/2006/relationships/tags" Target="../tags/tag579.xml"/><Relationship Id="rId11" Type="http://schemas.openxmlformats.org/officeDocument/2006/relationships/tags" Target="../tags/tag483.xml"/><Relationship Id="rId32" Type="http://schemas.openxmlformats.org/officeDocument/2006/relationships/tags" Target="../tags/tag504.xml"/><Relationship Id="rId37" Type="http://schemas.openxmlformats.org/officeDocument/2006/relationships/tags" Target="../tags/tag509.xml"/><Relationship Id="rId53" Type="http://schemas.openxmlformats.org/officeDocument/2006/relationships/tags" Target="../tags/tag525.xml"/><Relationship Id="rId58" Type="http://schemas.openxmlformats.org/officeDocument/2006/relationships/tags" Target="../tags/tag530.xml"/><Relationship Id="rId74" Type="http://schemas.openxmlformats.org/officeDocument/2006/relationships/tags" Target="../tags/tag546.xml"/><Relationship Id="rId79" Type="http://schemas.openxmlformats.org/officeDocument/2006/relationships/tags" Target="../tags/tag551.xml"/><Relationship Id="rId102" Type="http://schemas.openxmlformats.org/officeDocument/2006/relationships/tags" Target="../tags/tag574.xml"/><Relationship Id="rId123" Type="http://schemas.openxmlformats.org/officeDocument/2006/relationships/tags" Target="../tags/tag595.xml"/><Relationship Id="rId128" Type="http://schemas.openxmlformats.org/officeDocument/2006/relationships/tags" Target="../tags/tag600.xml"/><Relationship Id="rId144" Type="http://schemas.openxmlformats.org/officeDocument/2006/relationships/slideLayout" Target="../slideLayouts/slideLayout13.xml"/><Relationship Id="rId5" Type="http://schemas.openxmlformats.org/officeDocument/2006/relationships/tags" Target="../tags/tag477.xml"/><Relationship Id="rId90" Type="http://schemas.openxmlformats.org/officeDocument/2006/relationships/tags" Target="../tags/tag562.xml"/><Relationship Id="rId95" Type="http://schemas.openxmlformats.org/officeDocument/2006/relationships/tags" Target="../tags/tag567.xml"/><Relationship Id="rId22" Type="http://schemas.openxmlformats.org/officeDocument/2006/relationships/tags" Target="../tags/tag494.xml"/><Relationship Id="rId27" Type="http://schemas.openxmlformats.org/officeDocument/2006/relationships/tags" Target="../tags/tag499.xml"/><Relationship Id="rId43" Type="http://schemas.openxmlformats.org/officeDocument/2006/relationships/tags" Target="../tags/tag515.xml"/><Relationship Id="rId48" Type="http://schemas.openxmlformats.org/officeDocument/2006/relationships/tags" Target="../tags/tag520.xml"/><Relationship Id="rId64" Type="http://schemas.openxmlformats.org/officeDocument/2006/relationships/tags" Target="../tags/tag536.xml"/><Relationship Id="rId69" Type="http://schemas.openxmlformats.org/officeDocument/2006/relationships/tags" Target="../tags/tag541.xml"/><Relationship Id="rId113" Type="http://schemas.openxmlformats.org/officeDocument/2006/relationships/tags" Target="../tags/tag585.xml"/><Relationship Id="rId118" Type="http://schemas.openxmlformats.org/officeDocument/2006/relationships/tags" Target="../tags/tag590.xml"/><Relationship Id="rId134" Type="http://schemas.openxmlformats.org/officeDocument/2006/relationships/tags" Target="../tags/tag606.xml"/><Relationship Id="rId139" Type="http://schemas.openxmlformats.org/officeDocument/2006/relationships/tags" Target="../tags/tag611.xml"/><Relationship Id="rId80" Type="http://schemas.openxmlformats.org/officeDocument/2006/relationships/tags" Target="../tags/tag552.xml"/><Relationship Id="rId85" Type="http://schemas.openxmlformats.org/officeDocument/2006/relationships/tags" Target="../tags/tag557.xml"/><Relationship Id="rId12" Type="http://schemas.openxmlformats.org/officeDocument/2006/relationships/tags" Target="../tags/tag484.xml"/><Relationship Id="rId17" Type="http://schemas.openxmlformats.org/officeDocument/2006/relationships/tags" Target="../tags/tag489.xml"/><Relationship Id="rId33" Type="http://schemas.openxmlformats.org/officeDocument/2006/relationships/tags" Target="../tags/tag505.xml"/><Relationship Id="rId38" Type="http://schemas.openxmlformats.org/officeDocument/2006/relationships/tags" Target="../tags/tag510.xml"/><Relationship Id="rId59" Type="http://schemas.openxmlformats.org/officeDocument/2006/relationships/tags" Target="../tags/tag531.xml"/><Relationship Id="rId103" Type="http://schemas.openxmlformats.org/officeDocument/2006/relationships/tags" Target="../tags/tag575.xml"/><Relationship Id="rId108" Type="http://schemas.openxmlformats.org/officeDocument/2006/relationships/tags" Target="../tags/tag580.xml"/><Relationship Id="rId124" Type="http://schemas.openxmlformats.org/officeDocument/2006/relationships/tags" Target="../tags/tag596.xml"/><Relationship Id="rId129" Type="http://schemas.openxmlformats.org/officeDocument/2006/relationships/tags" Target="../tags/tag601.xml"/><Relationship Id="rId54" Type="http://schemas.openxmlformats.org/officeDocument/2006/relationships/tags" Target="../tags/tag526.xml"/><Relationship Id="rId70" Type="http://schemas.openxmlformats.org/officeDocument/2006/relationships/tags" Target="../tags/tag542.xml"/><Relationship Id="rId75" Type="http://schemas.openxmlformats.org/officeDocument/2006/relationships/tags" Target="../tags/tag547.xml"/><Relationship Id="rId91" Type="http://schemas.openxmlformats.org/officeDocument/2006/relationships/tags" Target="../tags/tag563.xml"/><Relationship Id="rId96" Type="http://schemas.openxmlformats.org/officeDocument/2006/relationships/tags" Target="../tags/tag568.xml"/><Relationship Id="rId140" Type="http://schemas.openxmlformats.org/officeDocument/2006/relationships/tags" Target="../tags/tag612.xml"/><Relationship Id="rId1" Type="http://schemas.openxmlformats.org/officeDocument/2006/relationships/tags" Target="../tags/tag473.xml"/><Relationship Id="rId6" Type="http://schemas.openxmlformats.org/officeDocument/2006/relationships/tags" Target="../tags/tag478.xml"/><Relationship Id="rId23" Type="http://schemas.openxmlformats.org/officeDocument/2006/relationships/tags" Target="../tags/tag495.xml"/><Relationship Id="rId28" Type="http://schemas.openxmlformats.org/officeDocument/2006/relationships/tags" Target="../tags/tag500.xml"/><Relationship Id="rId49" Type="http://schemas.openxmlformats.org/officeDocument/2006/relationships/tags" Target="../tags/tag521.xml"/><Relationship Id="rId114" Type="http://schemas.openxmlformats.org/officeDocument/2006/relationships/tags" Target="../tags/tag586.xml"/><Relationship Id="rId119" Type="http://schemas.openxmlformats.org/officeDocument/2006/relationships/tags" Target="../tags/tag591.xml"/><Relationship Id="rId44" Type="http://schemas.openxmlformats.org/officeDocument/2006/relationships/tags" Target="../tags/tag516.xml"/><Relationship Id="rId60" Type="http://schemas.openxmlformats.org/officeDocument/2006/relationships/tags" Target="../tags/tag532.xml"/><Relationship Id="rId65" Type="http://schemas.openxmlformats.org/officeDocument/2006/relationships/tags" Target="../tags/tag537.xml"/><Relationship Id="rId81" Type="http://schemas.openxmlformats.org/officeDocument/2006/relationships/tags" Target="../tags/tag553.xml"/><Relationship Id="rId86" Type="http://schemas.openxmlformats.org/officeDocument/2006/relationships/tags" Target="../tags/tag558.xml"/><Relationship Id="rId130" Type="http://schemas.openxmlformats.org/officeDocument/2006/relationships/tags" Target="../tags/tag602.xml"/><Relationship Id="rId135" Type="http://schemas.openxmlformats.org/officeDocument/2006/relationships/tags" Target="../tags/tag607.xml"/><Relationship Id="rId13" Type="http://schemas.openxmlformats.org/officeDocument/2006/relationships/tags" Target="../tags/tag485.xml"/><Relationship Id="rId18" Type="http://schemas.openxmlformats.org/officeDocument/2006/relationships/tags" Target="../tags/tag490.xml"/><Relationship Id="rId39" Type="http://schemas.openxmlformats.org/officeDocument/2006/relationships/tags" Target="../tags/tag511.xml"/><Relationship Id="rId109" Type="http://schemas.openxmlformats.org/officeDocument/2006/relationships/tags" Target="../tags/tag581.xml"/><Relationship Id="rId34" Type="http://schemas.openxmlformats.org/officeDocument/2006/relationships/tags" Target="../tags/tag506.xml"/><Relationship Id="rId50" Type="http://schemas.openxmlformats.org/officeDocument/2006/relationships/tags" Target="../tags/tag522.xml"/><Relationship Id="rId55" Type="http://schemas.openxmlformats.org/officeDocument/2006/relationships/tags" Target="../tags/tag527.xml"/><Relationship Id="rId76" Type="http://schemas.openxmlformats.org/officeDocument/2006/relationships/tags" Target="../tags/tag548.xml"/><Relationship Id="rId97" Type="http://schemas.openxmlformats.org/officeDocument/2006/relationships/tags" Target="../tags/tag569.xml"/><Relationship Id="rId104" Type="http://schemas.openxmlformats.org/officeDocument/2006/relationships/tags" Target="../tags/tag576.xml"/><Relationship Id="rId120" Type="http://schemas.openxmlformats.org/officeDocument/2006/relationships/tags" Target="../tags/tag592.xml"/><Relationship Id="rId125" Type="http://schemas.openxmlformats.org/officeDocument/2006/relationships/tags" Target="../tags/tag597.xml"/><Relationship Id="rId141" Type="http://schemas.openxmlformats.org/officeDocument/2006/relationships/tags" Target="../tags/tag613.xml"/><Relationship Id="rId7" Type="http://schemas.openxmlformats.org/officeDocument/2006/relationships/tags" Target="../tags/tag479.xml"/><Relationship Id="rId71" Type="http://schemas.openxmlformats.org/officeDocument/2006/relationships/tags" Target="../tags/tag543.xml"/><Relationship Id="rId92" Type="http://schemas.openxmlformats.org/officeDocument/2006/relationships/tags" Target="../tags/tag564.xml"/><Relationship Id="rId2" Type="http://schemas.openxmlformats.org/officeDocument/2006/relationships/tags" Target="../tags/tag474.xml"/><Relationship Id="rId29" Type="http://schemas.openxmlformats.org/officeDocument/2006/relationships/tags" Target="../tags/tag501.xml"/><Relationship Id="rId24" Type="http://schemas.openxmlformats.org/officeDocument/2006/relationships/tags" Target="../tags/tag496.xml"/><Relationship Id="rId40" Type="http://schemas.openxmlformats.org/officeDocument/2006/relationships/tags" Target="../tags/tag512.xml"/><Relationship Id="rId45" Type="http://schemas.openxmlformats.org/officeDocument/2006/relationships/tags" Target="../tags/tag517.xml"/><Relationship Id="rId66" Type="http://schemas.openxmlformats.org/officeDocument/2006/relationships/tags" Target="../tags/tag538.xml"/><Relationship Id="rId87" Type="http://schemas.openxmlformats.org/officeDocument/2006/relationships/tags" Target="../tags/tag559.xml"/><Relationship Id="rId110" Type="http://schemas.openxmlformats.org/officeDocument/2006/relationships/tags" Target="../tags/tag582.xml"/><Relationship Id="rId115" Type="http://schemas.openxmlformats.org/officeDocument/2006/relationships/tags" Target="../tags/tag587.xml"/><Relationship Id="rId131" Type="http://schemas.openxmlformats.org/officeDocument/2006/relationships/tags" Target="../tags/tag603.xml"/><Relationship Id="rId136" Type="http://schemas.openxmlformats.org/officeDocument/2006/relationships/tags" Target="../tags/tag608.xml"/><Relationship Id="rId61" Type="http://schemas.openxmlformats.org/officeDocument/2006/relationships/tags" Target="../tags/tag533.xml"/><Relationship Id="rId82" Type="http://schemas.openxmlformats.org/officeDocument/2006/relationships/tags" Target="../tags/tag554.xml"/><Relationship Id="rId19" Type="http://schemas.openxmlformats.org/officeDocument/2006/relationships/tags" Target="../tags/tag491.xml"/><Relationship Id="rId14" Type="http://schemas.openxmlformats.org/officeDocument/2006/relationships/tags" Target="../tags/tag486.xml"/><Relationship Id="rId30" Type="http://schemas.openxmlformats.org/officeDocument/2006/relationships/tags" Target="../tags/tag502.xml"/><Relationship Id="rId35" Type="http://schemas.openxmlformats.org/officeDocument/2006/relationships/tags" Target="../tags/tag507.xml"/><Relationship Id="rId56" Type="http://schemas.openxmlformats.org/officeDocument/2006/relationships/tags" Target="../tags/tag528.xml"/><Relationship Id="rId77" Type="http://schemas.openxmlformats.org/officeDocument/2006/relationships/tags" Target="../tags/tag549.xml"/><Relationship Id="rId100" Type="http://schemas.openxmlformats.org/officeDocument/2006/relationships/tags" Target="../tags/tag572.xml"/><Relationship Id="rId105" Type="http://schemas.openxmlformats.org/officeDocument/2006/relationships/tags" Target="../tags/tag577.xml"/><Relationship Id="rId126" Type="http://schemas.openxmlformats.org/officeDocument/2006/relationships/tags" Target="../tags/tag598.xml"/><Relationship Id="rId8" Type="http://schemas.openxmlformats.org/officeDocument/2006/relationships/tags" Target="../tags/tag480.xml"/><Relationship Id="rId51" Type="http://schemas.openxmlformats.org/officeDocument/2006/relationships/tags" Target="../tags/tag523.xml"/><Relationship Id="rId72" Type="http://schemas.openxmlformats.org/officeDocument/2006/relationships/tags" Target="../tags/tag544.xml"/><Relationship Id="rId93" Type="http://schemas.openxmlformats.org/officeDocument/2006/relationships/tags" Target="../tags/tag565.xml"/><Relationship Id="rId98" Type="http://schemas.openxmlformats.org/officeDocument/2006/relationships/tags" Target="../tags/tag570.xml"/><Relationship Id="rId121" Type="http://schemas.openxmlformats.org/officeDocument/2006/relationships/tags" Target="../tags/tag593.xml"/><Relationship Id="rId142" Type="http://schemas.openxmlformats.org/officeDocument/2006/relationships/tags" Target="../tags/tag614.xml"/><Relationship Id="rId3" Type="http://schemas.openxmlformats.org/officeDocument/2006/relationships/tags" Target="../tags/tag475.xml"/><Relationship Id="rId25" Type="http://schemas.openxmlformats.org/officeDocument/2006/relationships/tags" Target="../tags/tag497.xml"/><Relationship Id="rId46" Type="http://schemas.openxmlformats.org/officeDocument/2006/relationships/tags" Target="../tags/tag518.xml"/><Relationship Id="rId67" Type="http://schemas.openxmlformats.org/officeDocument/2006/relationships/tags" Target="../tags/tag539.xml"/><Relationship Id="rId116" Type="http://schemas.openxmlformats.org/officeDocument/2006/relationships/tags" Target="../tags/tag588.xml"/><Relationship Id="rId137" Type="http://schemas.openxmlformats.org/officeDocument/2006/relationships/tags" Target="../tags/tag609.xml"/><Relationship Id="rId20" Type="http://schemas.openxmlformats.org/officeDocument/2006/relationships/tags" Target="../tags/tag492.xml"/><Relationship Id="rId41" Type="http://schemas.openxmlformats.org/officeDocument/2006/relationships/tags" Target="../tags/tag513.xml"/><Relationship Id="rId62" Type="http://schemas.openxmlformats.org/officeDocument/2006/relationships/tags" Target="../tags/tag534.xml"/><Relationship Id="rId83" Type="http://schemas.openxmlformats.org/officeDocument/2006/relationships/tags" Target="../tags/tag555.xml"/><Relationship Id="rId88" Type="http://schemas.openxmlformats.org/officeDocument/2006/relationships/tags" Target="../tags/tag560.xml"/><Relationship Id="rId111" Type="http://schemas.openxmlformats.org/officeDocument/2006/relationships/tags" Target="../tags/tag583.xml"/><Relationship Id="rId132" Type="http://schemas.openxmlformats.org/officeDocument/2006/relationships/tags" Target="../tags/tag604.xml"/><Relationship Id="rId15" Type="http://schemas.openxmlformats.org/officeDocument/2006/relationships/tags" Target="../tags/tag487.xml"/><Relationship Id="rId36" Type="http://schemas.openxmlformats.org/officeDocument/2006/relationships/tags" Target="../tags/tag508.xml"/><Relationship Id="rId57" Type="http://schemas.openxmlformats.org/officeDocument/2006/relationships/tags" Target="../tags/tag529.xml"/><Relationship Id="rId106" Type="http://schemas.openxmlformats.org/officeDocument/2006/relationships/tags" Target="../tags/tag578.xml"/><Relationship Id="rId127" Type="http://schemas.openxmlformats.org/officeDocument/2006/relationships/tags" Target="../tags/tag599.xml"/><Relationship Id="rId10" Type="http://schemas.openxmlformats.org/officeDocument/2006/relationships/tags" Target="../tags/tag482.xml"/><Relationship Id="rId31" Type="http://schemas.openxmlformats.org/officeDocument/2006/relationships/tags" Target="../tags/tag503.xml"/><Relationship Id="rId52" Type="http://schemas.openxmlformats.org/officeDocument/2006/relationships/tags" Target="../tags/tag524.xml"/><Relationship Id="rId73" Type="http://schemas.openxmlformats.org/officeDocument/2006/relationships/tags" Target="../tags/tag545.xml"/><Relationship Id="rId78" Type="http://schemas.openxmlformats.org/officeDocument/2006/relationships/tags" Target="../tags/tag550.xml"/><Relationship Id="rId94" Type="http://schemas.openxmlformats.org/officeDocument/2006/relationships/tags" Target="../tags/tag566.xml"/><Relationship Id="rId99" Type="http://schemas.openxmlformats.org/officeDocument/2006/relationships/tags" Target="../tags/tag571.xml"/><Relationship Id="rId101" Type="http://schemas.openxmlformats.org/officeDocument/2006/relationships/tags" Target="../tags/tag573.xml"/><Relationship Id="rId122" Type="http://schemas.openxmlformats.org/officeDocument/2006/relationships/tags" Target="../tags/tag594.xml"/><Relationship Id="rId143" Type="http://schemas.openxmlformats.org/officeDocument/2006/relationships/tags" Target="../tags/tag615.xml"/><Relationship Id="rId4" Type="http://schemas.openxmlformats.org/officeDocument/2006/relationships/tags" Target="../tags/tag476.xml"/><Relationship Id="rId9" Type="http://schemas.openxmlformats.org/officeDocument/2006/relationships/tags" Target="../tags/tag481.xml"/><Relationship Id="rId26" Type="http://schemas.openxmlformats.org/officeDocument/2006/relationships/tags" Target="../tags/tag498.xml"/><Relationship Id="rId47" Type="http://schemas.openxmlformats.org/officeDocument/2006/relationships/tags" Target="../tags/tag519.xml"/><Relationship Id="rId68" Type="http://schemas.openxmlformats.org/officeDocument/2006/relationships/tags" Target="../tags/tag540.xml"/><Relationship Id="rId89" Type="http://schemas.openxmlformats.org/officeDocument/2006/relationships/tags" Target="../tags/tag561.xml"/><Relationship Id="rId112" Type="http://schemas.openxmlformats.org/officeDocument/2006/relationships/tags" Target="../tags/tag584.xml"/><Relationship Id="rId133" Type="http://schemas.openxmlformats.org/officeDocument/2006/relationships/tags" Target="../tags/tag605.xml"/><Relationship Id="rId16" Type="http://schemas.openxmlformats.org/officeDocument/2006/relationships/tags" Target="../tags/tag488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623.xml"/><Relationship Id="rId13" Type="http://schemas.openxmlformats.org/officeDocument/2006/relationships/slideLayout" Target="../slideLayouts/slideLayout13.xml"/><Relationship Id="rId3" Type="http://schemas.openxmlformats.org/officeDocument/2006/relationships/tags" Target="../tags/tag618.xml"/><Relationship Id="rId7" Type="http://schemas.openxmlformats.org/officeDocument/2006/relationships/tags" Target="../tags/tag622.xml"/><Relationship Id="rId12" Type="http://schemas.openxmlformats.org/officeDocument/2006/relationships/tags" Target="../tags/tag627.xml"/><Relationship Id="rId2" Type="http://schemas.openxmlformats.org/officeDocument/2006/relationships/tags" Target="../tags/tag617.xml"/><Relationship Id="rId16" Type="http://schemas.openxmlformats.org/officeDocument/2006/relationships/image" Target="../media/image32.png"/><Relationship Id="rId1" Type="http://schemas.openxmlformats.org/officeDocument/2006/relationships/tags" Target="../tags/tag616.xml"/><Relationship Id="rId6" Type="http://schemas.openxmlformats.org/officeDocument/2006/relationships/tags" Target="../tags/tag621.xml"/><Relationship Id="rId11" Type="http://schemas.openxmlformats.org/officeDocument/2006/relationships/tags" Target="../tags/tag626.xml"/><Relationship Id="rId5" Type="http://schemas.openxmlformats.org/officeDocument/2006/relationships/tags" Target="../tags/tag620.xml"/><Relationship Id="rId15" Type="http://schemas.microsoft.com/office/2007/relationships/hdphoto" Target="../media/hdphoto2.wdp"/><Relationship Id="rId10" Type="http://schemas.openxmlformats.org/officeDocument/2006/relationships/tags" Target="../tags/tag625.xml"/><Relationship Id="rId4" Type="http://schemas.openxmlformats.org/officeDocument/2006/relationships/tags" Target="../tags/tag619.xml"/><Relationship Id="rId9" Type="http://schemas.openxmlformats.org/officeDocument/2006/relationships/tags" Target="../tags/tag624.xml"/><Relationship Id="rId1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635.xml"/><Relationship Id="rId13" Type="http://schemas.openxmlformats.org/officeDocument/2006/relationships/image" Target="../media/image31.png"/><Relationship Id="rId3" Type="http://schemas.openxmlformats.org/officeDocument/2006/relationships/tags" Target="../tags/tag630.xml"/><Relationship Id="rId7" Type="http://schemas.openxmlformats.org/officeDocument/2006/relationships/tags" Target="../tags/tag634.xml"/><Relationship Id="rId12" Type="http://schemas.openxmlformats.org/officeDocument/2006/relationships/slideLayout" Target="../slideLayouts/slideLayout13.xml"/><Relationship Id="rId2" Type="http://schemas.openxmlformats.org/officeDocument/2006/relationships/tags" Target="../tags/tag629.xml"/><Relationship Id="rId1" Type="http://schemas.openxmlformats.org/officeDocument/2006/relationships/tags" Target="../tags/tag628.xml"/><Relationship Id="rId6" Type="http://schemas.openxmlformats.org/officeDocument/2006/relationships/tags" Target="../tags/tag633.xml"/><Relationship Id="rId11" Type="http://schemas.openxmlformats.org/officeDocument/2006/relationships/tags" Target="../tags/tag638.xml"/><Relationship Id="rId5" Type="http://schemas.openxmlformats.org/officeDocument/2006/relationships/tags" Target="../tags/tag632.xml"/><Relationship Id="rId15" Type="http://schemas.openxmlformats.org/officeDocument/2006/relationships/image" Target="../media/image32.png"/><Relationship Id="rId10" Type="http://schemas.openxmlformats.org/officeDocument/2006/relationships/tags" Target="../tags/tag637.xml"/><Relationship Id="rId4" Type="http://schemas.openxmlformats.org/officeDocument/2006/relationships/tags" Target="../tags/tag631.xml"/><Relationship Id="rId9" Type="http://schemas.openxmlformats.org/officeDocument/2006/relationships/tags" Target="../tags/tag636.xml"/><Relationship Id="rId14" Type="http://schemas.microsoft.com/office/2007/relationships/hdphoto" Target="../media/hdphoto2.wdp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tags" Target="../tags/tag755.xml"/><Relationship Id="rId21" Type="http://schemas.openxmlformats.org/officeDocument/2006/relationships/tags" Target="../tags/tag659.xml"/><Relationship Id="rId42" Type="http://schemas.openxmlformats.org/officeDocument/2006/relationships/tags" Target="../tags/tag680.xml"/><Relationship Id="rId63" Type="http://schemas.openxmlformats.org/officeDocument/2006/relationships/tags" Target="../tags/tag701.xml"/><Relationship Id="rId84" Type="http://schemas.openxmlformats.org/officeDocument/2006/relationships/tags" Target="../tags/tag722.xml"/><Relationship Id="rId138" Type="http://schemas.openxmlformats.org/officeDocument/2006/relationships/tags" Target="../tags/tag776.xml"/><Relationship Id="rId107" Type="http://schemas.openxmlformats.org/officeDocument/2006/relationships/tags" Target="../tags/tag745.xml"/><Relationship Id="rId11" Type="http://schemas.openxmlformats.org/officeDocument/2006/relationships/tags" Target="../tags/tag649.xml"/><Relationship Id="rId32" Type="http://schemas.openxmlformats.org/officeDocument/2006/relationships/tags" Target="../tags/tag670.xml"/><Relationship Id="rId53" Type="http://schemas.openxmlformats.org/officeDocument/2006/relationships/tags" Target="../tags/tag691.xml"/><Relationship Id="rId74" Type="http://schemas.openxmlformats.org/officeDocument/2006/relationships/tags" Target="../tags/tag712.xml"/><Relationship Id="rId128" Type="http://schemas.openxmlformats.org/officeDocument/2006/relationships/tags" Target="../tags/tag766.xml"/><Relationship Id="rId5" Type="http://schemas.openxmlformats.org/officeDocument/2006/relationships/tags" Target="../tags/tag643.xml"/><Relationship Id="rId90" Type="http://schemas.openxmlformats.org/officeDocument/2006/relationships/tags" Target="../tags/tag728.xml"/><Relationship Id="rId95" Type="http://schemas.openxmlformats.org/officeDocument/2006/relationships/tags" Target="../tags/tag733.xml"/><Relationship Id="rId22" Type="http://schemas.openxmlformats.org/officeDocument/2006/relationships/tags" Target="../tags/tag660.xml"/><Relationship Id="rId27" Type="http://schemas.openxmlformats.org/officeDocument/2006/relationships/tags" Target="../tags/tag665.xml"/><Relationship Id="rId43" Type="http://schemas.openxmlformats.org/officeDocument/2006/relationships/tags" Target="../tags/tag681.xml"/><Relationship Id="rId48" Type="http://schemas.openxmlformats.org/officeDocument/2006/relationships/tags" Target="../tags/tag686.xml"/><Relationship Id="rId64" Type="http://schemas.openxmlformats.org/officeDocument/2006/relationships/tags" Target="../tags/tag702.xml"/><Relationship Id="rId69" Type="http://schemas.openxmlformats.org/officeDocument/2006/relationships/tags" Target="../tags/tag707.xml"/><Relationship Id="rId113" Type="http://schemas.openxmlformats.org/officeDocument/2006/relationships/tags" Target="../tags/tag751.xml"/><Relationship Id="rId118" Type="http://schemas.openxmlformats.org/officeDocument/2006/relationships/tags" Target="../tags/tag756.xml"/><Relationship Id="rId134" Type="http://schemas.openxmlformats.org/officeDocument/2006/relationships/tags" Target="../tags/tag772.xml"/><Relationship Id="rId139" Type="http://schemas.openxmlformats.org/officeDocument/2006/relationships/tags" Target="../tags/tag777.xml"/><Relationship Id="rId80" Type="http://schemas.openxmlformats.org/officeDocument/2006/relationships/tags" Target="../tags/tag718.xml"/><Relationship Id="rId85" Type="http://schemas.openxmlformats.org/officeDocument/2006/relationships/tags" Target="../tags/tag723.xml"/><Relationship Id="rId12" Type="http://schemas.openxmlformats.org/officeDocument/2006/relationships/tags" Target="../tags/tag650.xml"/><Relationship Id="rId17" Type="http://schemas.openxmlformats.org/officeDocument/2006/relationships/tags" Target="../tags/tag655.xml"/><Relationship Id="rId33" Type="http://schemas.openxmlformats.org/officeDocument/2006/relationships/tags" Target="../tags/tag671.xml"/><Relationship Id="rId38" Type="http://schemas.openxmlformats.org/officeDocument/2006/relationships/tags" Target="../tags/tag676.xml"/><Relationship Id="rId59" Type="http://schemas.openxmlformats.org/officeDocument/2006/relationships/tags" Target="../tags/tag697.xml"/><Relationship Id="rId103" Type="http://schemas.openxmlformats.org/officeDocument/2006/relationships/tags" Target="../tags/tag741.xml"/><Relationship Id="rId108" Type="http://schemas.openxmlformats.org/officeDocument/2006/relationships/tags" Target="../tags/tag746.xml"/><Relationship Id="rId124" Type="http://schemas.openxmlformats.org/officeDocument/2006/relationships/tags" Target="../tags/tag762.xml"/><Relationship Id="rId129" Type="http://schemas.openxmlformats.org/officeDocument/2006/relationships/tags" Target="../tags/tag767.xml"/><Relationship Id="rId54" Type="http://schemas.openxmlformats.org/officeDocument/2006/relationships/tags" Target="../tags/tag692.xml"/><Relationship Id="rId70" Type="http://schemas.openxmlformats.org/officeDocument/2006/relationships/tags" Target="../tags/tag708.xml"/><Relationship Id="rId75" Type="http://schemas.openxmlformats.org/officeDocument/2006/relationships/tags" Target="../tags/tag713.xml"/><Relationship Id="rId91" Type="http://schemas.openxmlformats.org/officeDocument/2006/relationships/tags" Target="../tags/tag729.xml"/><Relationship Id="rId96" Type="http://schemas.openxmlformats.org/officeDocument/2006/relationships/tags" Target="../tags/tag734.xml"/><Relationship Id="rId140" Type="http://schemas.openxmlformats.org/officeDocument/2006/relationships/tags" Target="../tags/tag778.xml"/><Relationship Id="rId145" Type="http://schemas.openxmlformats.org/officeDocument/2006/relationships/tags" Target="../tags/tag783.xml"/><Relationship Id="rId1" Type="http://schemas.openxmlformats.org/officeDocument/2006/relationships/tags" Target="../tags/tag639.xml"/><Relationship Id="rId6" Type="http://schemas.openxmlformats.org/officeDocument/2006/relationships/tags" Target="../tags/tag644.xml"/><Relationship Id="rId23" Type="http://schemas.openxmlformats.org/officeDocument/2006/relationships/tags" Target="../tags/tag661.xml"/><Relationship Id="rId28" Type="http://schemas.openxmlformats.org/officeDocument/2006/relationships/tags" Target="../tags/tag666.xml"/><Relationship Id="rId49" Type="http://schemas.openxmlformats.org/officeDocument/2006/relationships/tags" Target="../tags/tag687.xml"/><Relationship Id="rId114" Type="http://schemas.openxmlformats.org/officeDocument/2006/relationships/tags" Target="../tags/tag752.xml"/><Relationship Id="rId119" Type="http://schemas.openxmlformats.org/officeDocument/2006/relationships/tags" Target="../tags/tag757.xml"/><Relationship Id="rId44" Type="http://schemas.openxmlformats.org/officeDocument/2006/relationships/tags" Target="../tags/tag682.xml"/><Relationship Id="rId60" Type="http://schemas.openxmlformats.org/officeDocument/2006/relationships/tags" Target="../tags/tag698.xml"/><Relationship Id="rId65" Type="http://schemas.openxmlformats.org/officeDocument/2006/relationships/tags" Target="../tags/tag703.xml"/><Relationship Id="rId81" Type="http://schemas.openxmlformats.org/officeDocument/2006/relationships/tags" Target="../tags/tag719.xml"/><Relationship Id="rId86" Type="http://schemas.openxmlformats.org/officeDocument/2006/relationships/tags" Target="../tags/tag724.xml"/><Relationship Id="rId130" Type="http://schemas.openxmlformats.org/officeDocument/2006/relationships/tags" Target="../tags/tag768.xml"/><Relationship Id="rId135" Type="http://schemas.openxmlformats.org/officeDocument/2006/relationships/tags" Target="../tags/tag773.xml"/><Relationship Id="rId13" Type="http://schemas.openxmlformats.org/officeDocument/2006/relationships/tags" Target="../tags/tag651.xml"/><Relationship Id="rId18" Type="http://schemas.openxmlformats.org/officeDocument/2006/relationships/tags" Target="../tags/tag656.xml"/><Relationship Id="rId39" Type="http://schemas.openxmlformats.org/officeDocument/2006/relationships/tags" Target="../tags/tag677.xml"/><Relationship Id="rId109" Type="http://schemas.openxmlformats.org/officeDocument/2006/relationships/tags" Target="../tags/tag747.xml"/><Relationship Id="rId34" Type="http://schemas.openxmlformats.org/officeDocument/2006/relationships/tags" Target="../tags/tag672.xml"/><Relationship Id="rId50" Type="http://schemas.openxmlformats.org/officeDocument/2006/relationships/tags" Target="../tags/tag688.xml"/><Relationship Id="rId55" Type="http://schemas.openxmlformats.org/officeDocument/2006/relationships/tags" Target="../tags/tag693.xml"/><Relationship Id="rId76" Type="http://schemas.openxmlformats.org/officeDocument/2006/relationships/tags" Target="../tags/tag714.xml"/><Relationship Id="rId97" Type="http://schemas.openxmlformats.org/officeDocument/2006/relationships/tags" Target="../tags/tag735.xml"/><Relationship Id="rId104" Type="http://schemas.openxmlformats.org/officeDocument/2006/relationships/tags" Target="../tags/tag742.xml"/><Relationship Id="rId120" Type="http://schemas.openxmlformats.org/officeDocument/2006/relationships/tags" Target="../tags/tag758.xml"/><Relationship Id="rId125" Type="http://schemas.openxmlformats.org/officeDocument/2006/relationships/tags" Target="../tags/tag763.xml"/><Relationship Id="rId141" Type="http://schemas.openxmlformats.org/officeDocument/2006/relationships/tags" Target="../tags/tag779.xml"/><Relationship Id="rId146" Type="http://schemas.openxmlformats.org/officeDocument/2006/relationships/tags" Target="../tags/tag784.xml"/><Relationship Id="rId7" Type="http://schemas.openxmlformats.org/officeDocument/2006/relationships/tags" Target="../tags/tag645.xml"/><Relationship Id="rId71" Type="http://schemas.openxmlformats.org/officeDocument/2006/relationships/tags" Target="../tags/tag709.xml"/><Relationship Id="rId92" Type="http://schemas.openxmlformats.org/officeDocument/2006/relationships/tags" Target="../tags/tag730.xml"/><Relationship Id="rId2" Type="http://schemas.openxmlformats.org/officeDocument/2006/relationships/tags" Target="../tags/tag640.xml"/><Relationship Id="rId29" Type="http://schemas.openxmlformats.org/officeDocument/2006/relationships/tags" Target="../tags/tag667.xml"/><Relationship Id="rId24" Type="http://schemas.openxmlformats.org/officeDocument/2006/relationships/tags" Target="../tags/tag662.xml"/><Relationship Id="rId40" Type="http://schemas.openxmlformats.org/officeDocument/2006/relationships/tags" Target="../tags/tag678.xml"/><Relationship Id="rId45" Type="http://schemas.openxmlformats.org/officeDocument/2006/relationships/tags" Target="../tags/tag683.xml"/><Relationship Id="rId66" Type="http://schemas.openxmlformats.org/officeDocument/2006/relationships/tags" Target="../tags/tag704.xml"/><Relationship Id="rId87" Type="http://schemas.openxmlformats.org/officeDocument/2006/relationships/tags" Target="../tags/tag725.xml"/><Relationship Id="rId110" Type="http://schemas.openxmlformats.org/officeDocument/2006/relationships/tags" Target="../tags/tag748.xml"/><Relationship Id="rId115" Type="http://schemas.openxmlformats.org/officeDocument/2006/relationships/tags" Target="../tags/tag753.xml"/><Relationship Id="rId131" Type="http://schemas.openxmlformats.org/officeDocument/2006/relationships/tags" Target="../tags/tag769.xml"/><Relationship Id="rId136" Type="http://schemas.openxmlformats.org/officeDocument/2006/relationships/tags" Target="../tags/tag774.xml"/><Relationship Id="rId61" Type="http://schemas.openxmlformats.org/officeDocument/2006/relationships/tags" Target="../tags/tag699.xml"/><Relationship Id="rId82" Type="http://schemas.openxmlformats.org/officeDocument/2006/relationships/tags" Target="../tags/tag720.xml"/><Relationship Id="rId19" Type="http://schemas.openxmlformats.org/officeDocument/2006/relationships/tags" Target="../tags/tag657.xml"/><Relationship Id="rId14" Type="http://schemas.openxmlformats.org/officeDocument/2006/relationships/tags" Target="../tags/tag652.xml"/><Relationship Id="rId30" Type="http://schemas.openxmlformats.org/officeDocument/2006/relationships/tags" Target="../tags/tag668.xml"/><Relationship Id="rId35" Type="http://schemas.openxmlformats.org/officeDocument/2006/relationships/tags" Target="../tags/tag673.xml"/><Relationship Id="rId56" Type="http://schemas.openxmlformats.org/officeDocument/2006/relationships/tags" Target="../tags/tag694.xml"/><Relationship Id="rId77" Type="http://schemas.openxmlformats.org/officeDocument/2006/relationships/tags" Target="../tags/tag715.xml"/><Relationship Id="rId100" Type="http://schemas.openxmlformats.org/officeDocument/2006/relationships/tags" Target="../tags/tag738.xml"/><Relationship Id="rId105" Type="http://schemas.openxmlformats.org/officeDocument/2006/relationships/tags" Target="../tags/tag743.xml"/><Relationship Id="rId126" Type="http://schemas.openxmlformats.org/officeDocument/2006/relationships/tags" Target="../tags/tag764.xml"/><Relationship Id="rId147" Type="http://schemas.openxmlformats.org/officeDocument/2006/relationships/tags" Target="../tags/tag785.xml"/><Relationship Id="rId8" Type="http://schemas.openxmlformats.org/officeDocument/2006/relationships/tags" Target="../tags/tag646.xml"/><Relationship Id="rId51" Type="http://schemas.openxmlformats.org/officeDocument/2006/relationships/tags" Target="../tags/tag689.xml"/><Relationship Id="rId72" Type="http://schemas.openxmlformats.org/officeDocument/2006/relationships/tags" Target="../tags/tag710.xml"/><Relationship Id="rId93" Type="http://schemas.openxmlformats.org/officeDocument/2006/relationships/tags" Target="../tags/tag731.xml"/><Relationship Id="rId98" Type="http://schemas.openxmlformats.org/officeDocument/2006/relationships/tags" Target="../tags/tag736.xml"/><Relationship Id="rId121" Type="http://schemas.openxmlformats.org/officeDocument/2006/relationships/tags" Target="../tags/tag759.xml"/><Relationship Id="rId142" Type="http://schemas.openxmlformats.org/officeDocument/2006/relationships/tags" Target="../tags/tag780.xml"/><Relationship Id="rId3" Type="http://schemas.openxmlformats.org/officeDocument/2006/relationships/tags" Target="../tags/tag641.xml"/><Relationship Id="rId25" Type="http://schemas.openxmlformats.org/officeDocument/2006/relationships/tags" Target="../tags/tag663.xml"/><Relationship Id="rId46" Type="http://schemas.openxmlformats.org/officeDocument/2006/relationships/tags" Target="../tags/tag684.xml"/><Relationship Id="rId67" Type="http://schemas.openxmlformats.org/officeDocument/2006/relationships/tags" Target="../tags/tag705.xml"/><Relationship Id="rId116" Type="http://schemas.openxmlformats.org/officeDocument/2006/relationships/tags" Target="../tags/tag754.xml"/><Relationship Id="rId137" Type="http://schemas.openxmlformats.org/officeDocument/2006/relationships/tags" Target="../tags/tag775.xml"/><Relationship Id="rId20" Type="http://schemas.openxmlformats.org/officeDocument/2006/relationships/tags" Target="../tags/tag658.xml"/><Relationship Id="rId41" Type="http://schemas.openxmlformats.org/officeDocument/2006/relationships/tags" Target="../tags/tag679.xml"/><Relationship Id="rId62" Type="http://schemas.openxmlformats.org/officeDocument/2006/relationships/tags" Target="../tags/tag700.xml"/><Relationship Id="rId83" Type="http://schemas.openxmlformats.org/officeDocument/2006/relationships/tags" Target="../tags/tag721.xml"/><Relationship Id="rId88" Type="http://schemas.openxmlformats.org/officeDocument/2006/relationships/tags" Target="../tags/tag726.xml"/><Relationship Id="rId111" Type="http://schemas.openxmlformats.org/officeDocument/2006/relationships/tags" Target="../tags/tag749.xml"/><Relationship Id="rId132" Type="http://schemas.openxmlformats.org/officeDocument/2006/relationships/tags" Target="../tags/tag770.xml"/><Relationship Id="rId15" Type="http://schemas.openxmlformats.org/officeDocument/2006/relationships/tags" Target="../tags/tag653.xml"/><Relationship Id="rId36" Type="http://schemas.openxmlformats.org/officeDocument/2006/relationships/tags" Target="../tags/tag674.xml"/><Relationship Id="rId57" Type="http://schemas.openxmlformats.org/officeDocument/2006/relationships/tags" Target="../tags/tag695.xml"/><Relationship Id="rId106" Type="http://schemas.openxmlformats.org/officeDocument/2006/relationships/tags" Target="../tags/tag744.xml"/><Relationship Id="rId127" Type="http://schemas.openxmlformats.org/officeDocument/2006/relationships/tags" Target="../tags/tag765.xml"/><Relationship Id="rId10" Type="http://schemas.openxmlformats.org/officeDocument/2006/relationships/tags" Target="../tags/tag648.xml"/><Relationship Id="rId31" Type="http://schemas.openxmlformats.org/officeDocument/2006/relationships/tags" Target="../tags/tag669.xml"/><Relationship Id="rId52" Type="http://schemas.openxmlformats.org/officeDocument/2006/relationships/tags" Target="../tags/tag690.xml"/><Relationship Id="rId73" Type="http://schemas.openxmlformats.org/officeDocument/2006/relationships/tags" Target="../tags/tag711.xml"/><Relationship Id="rId78" Type="http://schemas.openxmlformats.org/officeDocument/2006/relationships/tags" Target="../tags/tag716.xml"/><Relationship Id="rId94" Type="http://schemas.openxmlformats.org/officeDocument/2006/relationships/tags" Target="../tags/tag732.xml"/><Relationship Id="rId99" Type="http://schemas.openxmlformats.org/officeDocument/2006/relationships/tags" Target="../tags/tag737.xml"/><Relationship Id="rId101" Type="http://schemas.openxmlformats.org/officeDocument/2006/relationships/tags" Target="../tags/tag739.xml"/><Relationship Id="rId122" Type="http://schemas.openxmlformats.org/officeDocument/2006/relationships/tags" Target="../tags/tag760.xml"/><Relationship Id="rId143" Type="http://schemas.openxmlformats.org/officeDocument/2006/relationships/tags" Target="../tags/tag781.xml"/><Relationship Id="rId148" Type="http://schemas.openxmlformats.org/officeDocument/2006/relationships/slideLayout" Target="../slideLayouts/slideLayout13.xml"/><Relationship Id="rId4" Type="http://schemas.openxmlformats.org/officeDocument/2006/relationships/tags" Target="../tags/tag642.xml"/><Relationship Id="rId9" Type="http://schemas.openxmlformats.org/officeDocument/2006/relationships/tags" Target="../tags/tag647.xml"/><Relationship Id="rId26" Type="http://schemas.openxmlformats.org/officeDocument/2006/relationships/tags" Target="../tags/tag664.xml"/><Relationship Id="rId47" Type="http://schemas.openxmlformats.org/officeDocument/2006/relationships/tags" Target="../tags/tag685.xml"/><Relationship Id="rId68" Type="http://schemas.openxmlformats.org/officeDocument/2006/relationships/tags" Target="../tags/tag706.xml"/><Relationship Id="rId89" Type="http://schemas.openxmlformats.org/officeDocument/2006/relationships/tags" Target="../tags/tag727.xml"/><Relationship Id="rId112" Type="http://schemas.openxmlformats.org/officeDocument/2006/relationships/tags" Target="../tags/tag750.xml"/><Relationship Id="rId133" Type="http://schemas.openxmlformats.org/officeDocument/2006/relationships/tags" Target="../tags/tag771.xml"/><Relationship Id="rId16" Type="http://schemas.openxmlformats.org/officeDocument/2006/relationships/tags" Target="../tags/tag654.xml"/><Relationship Id="rId37" Type="http://schemas.openxmlformats.org/officeDocument/2006/relationships/tags" Target="../tags/tag675.xml"/><Relationship Id="rId58" Type="http://schemas.openxmlformats.org/officeDocument/2006/relationships/tags" Target="../tags/tag696.xml"/><Relationship Id="rId79" Type="http://schemas.openxmlformats.org/officeDocument/2006/relationships/tags" Target="../tags/tag717.xml"/><Relationship Id="rId102" Type="http://schemas.openxmlformats.org/officeDocument/2006/relationships/tags" Target="../tags/tag740.xml"/><Relationship Id="rId123" Type="http://schemas.openxmlformats.org/officeDocument/2006/relationships/tags" Target="../tags/tag761.xml"/><Relationship Id="rId144" Type="http://schemas.openxmlformats.org/officeDocument/2006/relationships/tags" Target="../tags/tag782.xml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tags" Target="../tags/tag798.xml"/><Relationship Id="rId18" Type="http://schemas.openxmlformats.org/officeDocument/2006/relationships/tags" Target="../tags/tag803.xml"/><Relationship Id="rId26" Type="http://schemas.openxmlformats.org/officeDocument/2006/relationships/tags" Target="../tags/tag811.xml"/><Relationship Id="rId3" Type="http://schemas.openxmlformats.org/officeDocument/2006/relationships/tags" Target="../tags/tag788.xml"/><Relationship Id="rId21" Type="http://schemas.openxmlformats.org/officeDocument/2006/relationships/tags" Target="../tags/tag806.xml"/><Relationship Id="rId34" Type="http://schemas.microsoft.com/office/2007/relationships/hdphoto" Target="../media/hdphoto2.wdp"/><Relationship Id="rId7" Type="http://schemas.openxmlformats.org/officeDocument/2006/relationships/tags" Target="../tags/tag792.xml"/><Relationship Id="rId12" Type="http://schemas.openxmlformats.org/officeDocument/2006/relationships/tags" Target="../tags/tag797.xml"/><Relationship Id="rId17" Type="http://schemas.openxmlformats.org/officeDocument/2006/relationships/tags" Target="../tags/tag802.xml"/><Relationship Id="rId25" Type="http://schemas.openxmlformats.org/officeDocument/2006/relationships/tags" Target="../tags/tag810.xml"/><Relationship Id="rId33" Type="http://schemas.openxmlformats.org/officeDocument/2006/relationships/image" Target="../media/image31.png"/><Relationship Id="rId2" Type="http://schemas.openxmlformats.org/officeDocument/2006/relationships/tags" Target="../tags/tag787.xml"/><Relationship Id="rId16" Type="http://schemas.openxmlformats.org/officeDocument/2006/relationships/tags" Target="../tags/tag801.xml"/><Relationship Id="rId20" Type="http://schemas.openxmlformats.org/officeDocument/2006/relationships/tags" Target="../tags/tag805.xml"/><Relationship Id="rId29" Type="http://schemas.openxmlformats.org/officeDocument/2006/relationships/tags" Target="../tags/tag814.xml"/><Relationship Id="rId1" Type="http://schemas.openxmlformats.org/officeDocument/2006/relationships/tags" Target="../tags/tag786.xml"/><Relationship Id="rId6" Type="http://schemas.openxmlformats.org/officeDocument/2006/relationships/tags" Target="../tags/tag791.xml"/><Relationship Id="rId11" Type="http://schemas.openxmlformats.org/officeDocument/2006/relationships/tags" Target="../tags/tag796.xml"/><Relationship Id="rId24" Type="http://schemas.openxmlformats.org/officeDocument/2006/relationships/tags" Target="../tags/tag809.xml"/><Relationship Id="rId32" Type="http://schemas.openxmlformats.org/officeDocument/2006/relationships/image" Target="../media/image34.png"/><Relationship Id="rId5" Type="http://schemas.openxmlformats.org/officeDocument/2006/relationships/tags" Target="../tags/tag790.xml"/><Relationship Id="rId15" Type="http://schemas.openxmlformats.org/officeDocument/2006/relationships/tags" Target="../tags/tag800.xml"/><Relationship Id="rId23" Type="http://schemas.openxmlformats.org/officeDocument/2006/relationships/tags" Target="../tags/tag808.xml"/><Relationship Id="rId28" Type="http://schemas.openxmlformats.org/officeDocument/2006/relationships/tags" Target="../tags/tag813.xml"/><Relationship Id="rId36" Type="http://schemas.openxmlformats.org/officeDocument/2006/relationships/image" Target="../media/image35.png"/><Relationship Id="rId10" Type="http://schemas.openxmlformats.org/officeDocument/2006/relationships/tags" Target="../tags/tag795.xml"/><Relationship Id="rId19" Type="http://schemas.openxmlformats.org/officeDocument/2006/relationships/tags" Target="../tags/tag804.xml"/><Relationship Id="rId31" Type="http://schemas.openxmlformats.org/officeDocument/2006/relationships/tags" Target="../tags/tag869.xml"/><Relationship Id="rId4" Type="http://schemas.openxmlformats.org/officeDocument/2006/relationships/tags" Target="../tags/tag789.xml"/><Relationship Id="rId9" Type="http://schemas.openxmlformats.org/officeDocument/2006/relationships/tags" Target="../tags/tag794.xml"/><Relationship Id="rId14" Type="http://schemas.openxmlformats.org/officeDocument/2006/relationships/tags" Target="../tags/tag799.xml"/><Relationship Id="rId22" Type="http://schemas.openxmlformats.org/officeDocument/2006/relationships/tags" Target="../tags/tag807.xml"/><Relationship Id="rId27" Type="http://schemas.openxmlformats.org/officeDocument/2006/relationships/tags" Target="../tags/tag812.xml"/><Relationship Id="rId30" Type="http://schemas.openxmlformats.org/officeDocument/2006/relationships/slideLayout" Target="../slideLayouts/slideLayout13.xml"/><Relationship Id="rId35" Type="http://schemas.openxmlformats.org/officeDocument/2006/relationships/tags" Target="../tags/tag889.xml"/><Relationship Id="rId8" Type="http://schemas.openxmlformats.org/officeDocument/2006/relationships/tags" Target="../tags/tag79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822.xml"/><Relationship Id="rId13" Type="http://schemas.openxmlformats.org/officeDocument/2006/relationships/tags" Target="../tags/tag827.xml"/><Relationship Id="rId18" Type="http://schemas.openxmlformats.org/officeDocument/2006/relationships/tags" Target="../tags/tag832.xml"/><Relationship Id="rId3" Type="http://schemas.openxmlformats.org/officeDocument/2006/relationships/tags" Target="../tags/tag817.xml"/><Relationship Id="rId21" Type="http://schemas.openxmlformats.org/officeDocument/2006/relationships/image" Target="../media/image32.png"/><Relationship Id="rId7" Type="http://schemas.openxmlformats.org/officeDocument/2006/relationships/tags" Target="../tags/tag821.xml"/><Relationship Id="rId12" Type="http://schemas.openxmlformats.org/officeDocument/2006/relationships/tags" Target="../tags/tag826.xml"/><Relationship Id="rId17" Type="http://schemas.openxmlformats.org/officeDocument/2006/relationships/tags" Target="../tags/tag831.xml"/><Relationship Id="rId25" Type="http://schemas.openxmlformats.org/officeDocument/2006/relationships/image" Target="../media/image37.png"/><Relationship Id="rId2" Type="http://schemas.openxmlformats.org/officeDocument/2006/relationships/tags" Target="../tags/tag816.xml"/><Relationship Id="rId16" Type="http://schemas.openxmlformats.org/officeDocument/2006/relationships/tags" Target="../tags/tag830.xml"/><Relationship Id="rId20" Type="http://schemas.openxmlformats.org/officeDocument/2006/relationships/slideLayout" Target="../slideLayouts/slideLayout13.xml"/><Relationship Id="rId1" Type="http://schemas.openxmlformats.org/officeDocument/2006/relationships/tags" Target="../tags/tag815.xml"/><Relationship Id="rId6" Type="http://schemas.openxmlformats.org/officeDocument/2006/relationships/tags" Target="../tags/tag820.xml"/><Relationship Id="rId11" Type="http://schemas.openxmlformats.org/officeDocument/2006/relationships/tags" Target="../tags/tag825.xml"/><Relationship Id="rId24" Type="http://schemas.openxmlformats.org/officeDocument/2006/relationships/tags" Target="../tags/tag911.xml"/><Relationship Id="rId5" Type="http://schemas.openxmlformats.org/officeDocument/2006/relationships/tags" Target="../tags/tag819.xml"/><Relationship Id="rId15" Type="http://schemas.openxmlformats.org/officeDocument/2006/relationships/tags" Target="../tags/tag829.xml"/><Relationship Id="rId23" Type="http://schemas.openxmlformats.org/officeDocument/2006/relationships/image" Target="../media/image36.png"/><Relationship Id="rId10" Type="http://schemas.openxmlformats.org/officeDocument/2006/relationships/tags" Target="../tags/tag824.xml"/><Relationship Id="rId19" Type="http://schemas.openxmlformats.org/officeDocument/2006/relationships/tags" Target="../tags/tag833.xml"/><Relationship Id="rId4" Type="http://schemas.openxmlformats.org/officeDocument/2006/relationships/tags" Target="../tags/tag818.xml"/><Relationship Id="rId9" Type="http://schemas.openxmlformats.org/officeDocument/2006/relationships/tags" Target="../tags/tag823.xml"/><Relationship Id="rId14" Type="http://schemas.openxmlformats.org/officeDocument/2006/relationships/tags" Target="../tags/tag828.xml"/><Relationship Id="rId22" Type="http://schemas.openxmlformats.org/officeDocument/2006/relationships/tags" Target="../tags/tag909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841.xml"/><Relationship Id="rId13" Type="http://schemas.openxmlformats.org/officeDocument/2006/relationships/tags" Target="../tags/tag846.xml"/><Relationship Id="rId18" Type="http://schemas.openxmlformats.org/officeDocument/2006/relationships/tags" Target="../tags/tag851.xml"/><Relationship Id="rId3" Type="http://schemas.openxmlformats.org/officeDocument/2006/relationships/tags" Target="../tags/tag836.xml"/><Relationship Id="rId21" Type="http://schemas.openxmlformats.org/officeDocument/2006/relationships/image" Target="../media/image38.png"/><Relationship Id="rId7" Type="http://schemas.openxmlformats.org/officeDocument/2006/relationships/tags" Target="../tags/tag840.xml"/><Relationship Id="rId12" Type="http://schemas.openxmlformats.org/officeDocument/2006/relationships/tags" Target="../tags/tag845.xml"/><Relationship Id="rId17" Type="http://schemas.openxmlformats.org/officeDocument/2006/relationships/tags" Target="../tags/tag850.xml"/><Relationship Id="rId2" Type="http://schemas.openxmlformats.org/officeDocument/2006/relationships/tags" Target="../tags/tag835.xml"/><Relationship Id="rId16" Type="http://schemas.openxmlformats.org/officeDocument/2006/relationships/tags" Target="../tags/tag849.xml"/><Relationship Id="rId20" Type="http://schemas.openxmlformats.org/officeDocument/2006/relationships/image" Target="../media/image33.png"/><Relationship Id="rId1" Type="http://schemas.openxmlformats.org/officeDocument/2006/relationships/tags" Target="../tags/tag834.xml"/><Relationship Id="rId6" Type="http://schemas.openxmlformats.org/officeDocument/2006/relationships/tags" Target="../tags/tag839.xml"/><Relationship Id="rId11" Type="http://schemas.openxmlformats.org/officeDocument/2006/relationships/tags" Target="../tags/tag844.xml"/><Relationship Id="rId24" Type="http://schemas.openxmlformats.org/officeDocument/2006/relationships/image" Target="../media/image41.png"/><Relationship Id="rId5" Type="http://schemas.openxmlformats.org/officeDocument/2006/relationships/tags" Target="../tags/tag838.xml"/><Relationship Id="rId15" Type="http://schemas.openxmlformats.org/officeDocument/2006/relationships/tags" Target="../tags/tag848.xml"/><Relationship Id="rId23" Type="http://schemas.openxmlformats.org/officeDocument/2006/relationships/image" Target="../media/image40.png"/><Relationship Id="rId10" Type="http://schemas.openxmlformats.org/officeDocument/2006/relationships/tags" Target="../tags/tag843.xml"/><Relationship Id="rId19" Type="http://schemas.openxmlformats.org/officeDocument/2006/relationships/slideLayout" Target="../slideLayouts/slideLayout13.xml"/><Relationship Id="rId4" Type="http://schemas.openxmlformats.org/officeDocument/2006/relationships/tags" Target="../tags/tag837.xml"/><Relationship Id="rId9" Type="http://schemas.openxmlformats.org/officeDocument/2006/relationships/tags" Target="../tags/tag842.xml"/><Relationship Id="rId14" Type="http://schemas.openxmlformats.org/officeDocument/2006/relationships/tags" Target="../tags/tag847.xml"/><Relationship Id="rId22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859.xml"/><Relationship Id="rId13" Type="http://schemas.openxmlformats.org/officeDocument/2006/relationships/tags" Target="../tags/tag864.xml"/><Relationship Id="rId18" Type="http://schemas.openxmlformats.org/officeDocument/2006/relationships/tags" Target="../tags/tag870.xml"/><Relationship Id="rId3" Type="http://schemas.openxmlformats.org/officeDocument/2006/relationships/tags" Target="../tags/tag854.xml"/><Relationship Id="rId21" Type="http://schemas.openxmlformats.org/officeDocument/2006/relationships/image" Target="../media/image41.png"/><Relationship Id="rId7" Type="http://schemas.openxmlformats.org/officeDocument/2006/relationships/tags" Target="../tags/tag858.xml"/><Relationship Id="rId12" Type="http://schemas.openxmlformats.org/officeDocument/2006/relationships/tags" Target="../tags/tag863.xml"/><Relationship Id="rId17" Type="http://schemas.openxmlformats.org/officeDocument/2006/relationships/tags" Target="../tags/tag868.xml"/><Relationship Id="rId2" Type="http://schemas.openxmlformats.org/officeDocument/2006/relationships/tags" Target="../tags/tag853.xml"/><Relationship Id="rId16" Type="http://schemas.openxmlformats.org/officeDocument/2006/relationships/tags" Target="../tags/tag867.xml"/><Relationship Id="rId20" Type="http://schemas.openxmlformats.org/officeDocument/2006/relationships/image" Target="../media/image39.png"/><Relationship Id="rId1" Type="http://schemas.openxmlformats.org/officeDocument/2006/relationships/tags" Target="../tags/tag852.xml"/><Relationship Id="rId6" Type="http://schemas.openxmlformats.org/officeDocument/2006/relationships/tags" Target="../tags/tag857.xml"/><Relationship Id="rId11" Type="http://schemas.openxmlformats.org/officeDocument/2006/relationships/tags" Target="../tags/tag862.xml"/><Relationship Id="rId5" Type="http://schemas.openxmlformats.org/officeDocument/2006/relationships/tags" Target="../tags/tag856.xml"/><Relationship Id="rId15" Type="http://schemas.openxmlformats.org/officeDocument/2006/relationships/tags" Target="../tags/tag866.xml"/><Relationship Id="rId10" Type="http://schemas.openxmlformats.org/officeDocument/2006/relationships/tags" Target="../tags/tag861.xml"/><Relationship Id="rId19" Type="http://schemas.openxmlformats.org/officeDocument/2006/relationships/slideLayout" Target="../slideLayouts/slideLayout13.xml"/><Relationship Id="rId4" Type="http://schemas.openxmlformats.org/officeDocument/2006/relationships/tags" Target="../tags/tag855.xml"/><Relationship Id="rId9" Type="http://schemas.openxmlformats.org/officeDocument/2006/relationships/tags" Target="../tags/tag860.xml"/><Relationship Id="rId14" Type="http://schemas.openxmlformats.org/officeDocument/2006/relationships/tags" Target="../tags/tag865.xml"/></Relationships>
</file>

<file path=ppt/slides/_rels/slide28.xml.rels><?xml version="1.0" encoding="UTF-8" standalone="yes"?>
<Relationships xmlns="http://schemas.openxmlformats.org/package/2006/relationships"><Relationship Id="rId13" Type="http://schemas.openxmlformats.org/officeDocument/2006/relationships/tags" Target="../tags/tag883.xml"/><Relationship Id="rId18" Type="http://schemas.openxmlformats.org/officeDocument/2006/relationships/tags" Target="../tags/tag888.xml"/><Relationship Id="rId26" Type="http://schemas.openxmlformats.org/officeDocument/2006/relationships/tags" Target="../tags/tag897.xml"/><Relationship Id="rId39" Type="http://schemas.openxmlformats.org/officeDocument/2006/relationships/tags" Target="../tags/tag912.xml"/><Relationship Id="rId21" Type="http://schemas.openxmlformats.org/officeDocument/2006/relationships/tags" Target="../tags/tag892.xml"/><Relationship Id="rId34" Type="http://schemas.openxmlformats.org/officeDocument/2006/relationships/tags" Target="../tags/tag905.xml"/><Relationship Id="rId42" Type="http://schemas.openxmlformats.org/officeDocument/2006/relationships/tags" Target="../tags/tag915.xml"/><Relationship Id="rId47" Type="http://schemas.openxmlformats.org/officeDocument/2006/relationships/tags" Target="../tags/tag920.xml"/><Relationship Id="rId50" Type="http://schemas.openxmlformats.org/officeDocument/2006/relationships/image" Target="../media/image42.png"/><Relationship Id="rId55" Type="http://schemas.openxmlformats.org/officeDocument/2006/relationships/image" Target="../media/image46.png"/><Relationship Id="rId7" Type="http://schemas.openxmlformats.org/officeDocument/2006/relationships/tags" Target="../tags/tag877.xml"/><Relationship Id="rId2" Type="http://schemas.openxmlformats.org/officeDocument/2006/relationships/tags" Target="../tags/tag872.xml"/><Relationship Id="rId16" Type="http://schemas.openxmlformats.org/officeDocument/2006/relationships/tags" Target="../tags/tag886.xml"/><Relationship Id="rId29" Type="http://schemas.openxmlformats.org/officeDocument/2006/relationships/tags" Target="../tags/tag900.xml"/><Relationship Id="rId11" Type="http://schemas.openxmlformats.org/officeDocument/2006/relationships/tags" Target="../tags/tag881.xml"/><Relationship Id="rId24" Type="http://schemas.openxmlformats.org/officeDocument/2006/relationships/tags" Target="../tags/tag895.xml"/><Relationship Id="rId32" Type="http://schemas.openxmlformats.org/officeDocument/2006/relationships/tags" Target="../tags/tag903.xml"/><Relationship Id="rId37" Type="http://schemas.openxmlformats.org/officeDocument/2006/relationships/tags" Target="../tags/tag908.xml"/><Relationship Id="rId40" Type="http://schemas.openxmlformats.org/officeDocument/2006/relationships/tags" Target="../tags/tag913.xml"/><Relationship Id="rId45" Type="http://schemas.openxmlformats.org/officeDocument/2006/relationships/tags" Target="../tags/tag918.xml"/><Relationship Id="rId53" Type="http://schemas.openxmlformats.org/officeDocument/2006/relationships/image" Target="../media/image43.png"/><Relationship Id="rId5" Type="http://schemas.openxmlformats.org/officeDocument/2006/relationships/tags" Target="../tags/tag875.xml"/><Relationship Id="rId10" Type="http://schemas.openxmlformats.org/officeDocument/2006/relationships/tags" Target="../tags/tag880.xml"/><Relationship Id="rId19" Type="http://schemas.openxmlformats.org/officeDocument/2006/relationships/tags" Target="../tags/tag890.xml"/><Relationship Id="rId31" Type="http://schemas.openxmlformats.org/officeDocument/2006/relationships/tags" Target="../tags/tag902.xml"/><Relationship Id="rId44" Type="http://schemas.openxmlformats.org/officeDocument/2006/relationships/tags" Target="../tags/tag917.xml"/><Relationship Id="rId52" Type="http://schemas.openxmlformats.org/officeDocument/2006/relationships/image" Target="../media/image44.png"/><Relationship Id="rId4" Type="http://schemas.openxmlformats.org/officeDocument/2006/relationships/tags" Target="../tags/tag874.xml"/><Relationship Id="rId9" Type="http://schemas.openxmlformats.org/officeDocument/2006/relationships/tags" Target="../tags/tag879.xml"/><Relationship Id="rId14" Type="http://schemas.openxmlformats.org/officeDocument/2006/relationships/tags" Target="../tags/tag884.xml"/><Relationship Id="rId22" Type="http://schemas.openxmlformats.org/officeDocument/2006/relationships/tags" Target="../tags/tag893.xml"/><Relationship Id="rId27" Type="http://schemas.openxmlformats.org/officeDocument/2006/relationships/tags" Target="../tags/tag898.xml"/><Relationship Id="rId30" Type="http://schemas.openxmlformats.org/officeDocument/2006/relationships/tags" Target="../tags/tag901.xml"/><Relationship Id="rId35" Type="http://schemas.openxmlformats.org/officeDocument/2006/relationships/tags" Target="../tags/tag906.xml"/><Relationship Id="rId43" Type="http://schemas.openxmlformats.org/officeDocument/2006/relationships/tags" Target="../tags/tag916.xml"/><Relationship Id="rId48" Type="http://schemas.openxmlformats.org/officeDocument/2006/relationships/tags" Target="../tags/tag921.xml"/><Relationship Id="rId8" Type="http://schemas.openxmlformats.org/officeDocument/2006/relationships/tags" Target="../tags/tag878.xml"/><Relationship Id="rId51" Type="http://schemas.openxmlformats.org/officeDocument/2006/relationships/tags" Target="../tags/tag971.xml"/><Relationship Id="rId3" Type="http://schemas.openxmlformats.org/officeDocument/2006/relationships/tags" Target="../tags/tag873.xml"/><Relationship Id="rId12" Type="http://schemas.openxmlformats.org/officeDocument/2006/relationships/tags" Target="../tags/tag882.xml"/><Relationship Id="rId17" Type="http://schemas.openxmlformats.org/officeDocument/2006/relationships/tags" Target="../tags/tag887.xml"/><Relationship Id="rId25" Type="http://schemas.openxmlformats.org/officeDocument/2006/relationships/tags" Target="../tags/tag896.xml"/><Relationship Id="rId33" Type="http://schemas.openxmlformats.org/officeDocument/2006/relationships/tags" Target="../tags/tag904.xml"/><Relationship Id="rId38" Type="http://schemas.openxmlformats.org/officeDocument/2006/relationships/tags" Target="../tags/tag910.xml"/><Relationship Id="rId46" Type="http://schemas.openxmlformats.org/officeDocument/2006/relationships/tags" Target="../tags/tag919.xml"/><Relationship Id="rId20" Type="http://schemas.openxmlformats.org/officeDocument/2006/relationships/tags" Target="../tags/tag891.xml"/><Relationship Id="rId41" Type="http://schemas.openxmlformats.org/officeDocument/2006/relationships/tags" Target="../tags/tag914.xml"/><Relationship Id="rId54" Type="http://schemas.openxmlformats.org/officeDocument/2006/relationships/tags" Target="../tags/tag995.xml"/><Relationship Id="rId1" Type="http://schemas.openxmlformats.org/officeDocument/2006/relationships/tags" Target="../tags/tag871.xml"/><Relationship Id="rId6" Type="http://schemas.openxmlformats.org/officeDocument/2006/relationships/tags" Target="../tags/tag876.xml"/><Relationship Id="rId15" Type="http://schemas.openxmlformats.org/officeDocument/2006/relationships/tags" Target="../tags/tag885.xml"/><Relationship Id="rId23" Type="http://schemas.openxmlformats.org/officeDocument/2006/relationships/tags" Target="../tags/tag894.xml"/><Relationship Id="rId28" Type="http://schemas.openxmlformats.org/officeDocument/2006/relationships/tags" Target="../tags/tag899.xml"/><Relationship Id="rId36" Type="http://schemas.openxmlformats.org/officeDocument/2006/relationships/tags" Target="../tags/tag907.xml"/><Relationship Id="rId49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929.xml"/><Relationship Id="rId13" Type="http://schemas.openxmlformats.org/officeDocument/2006/relationships/tags" Target="../tags/tag934.xml"/><Relationship Id="rId18" Type="http://schemas.openxmlformats.org/officeDocument/2006/relationships/tags" Target="../tags/tag939.xml"/><Relationship Id="rId3" Type="http://schemas.openxmlformats.org/officeDocument/2006/relationships/tags" Target="../tags/tag924.xml"/><Relationship Id="rId21" Type="http://schemas.openxmlformats.org/officeDocument/2006/relationships/image" Target="../media/image45.png"/><Relationship Id="rId7" Type="http://schemas.openxmlformats.org/officeDocument/2006/relationships/tags" Target="../tags/tag928.xml"/><Relationship Id="rId12" Type="http://schemas.openxmlformats.org/officeDocument/2006/relationships/tags" Target="../tags/tag933.xml"/><Relationship Id="rId17" Type="http://schemas.openxmlformats.org/officeDocument/2006/relationships/tags" Target="../tags/tag938.xml"/><Relationship Id="rId2" Type="http://schemas.openxmlformats.org/officeDocument/2006/relationships/tags" Target="../tags/tag923.xml"/><Relationship Id="rId16" Type="http://schemas.openxmlformats.org/officeDocument/2006/relationships/tags" Target="../tags/tag937.xml"/><Relationship Id="rId20" Type="http://schemas.openxmlformats.org/officeDocument/2006/relationships/slideLayout" Target="../slideLayouts/slideLayout13.xml"/><Relationship Id="rId1" Type="http://schemas.openxmlformats.org/officeDocument/2006/relationships/tags" Target="../tags/tag922.xml"/><Relationship Id="rId6" Type="http://schemas.openxmlformats.org/officeDocument/2006/relationships/tags" Target="../tags/tag927.xml"/><Relationship Id="rId11" Type="http://schemas.openxmlformats.org/officeDocument/2006/relationships/tags" Target="../tags/tag932.xml"/><Relationship Id="rId24" Type="http://schemas.openxmlformats.org/officeDocument/2006/relationships/image" Target="../media/image49.png"/><Relationship Id="rId5" Type="http://schemas.openxmlformats.org/officeDocument/2006/relationships/tags" Target="../tags/tag926.xml"/><Relationship Id="rId15" Type="http://schemas.openxmlformats.org/officeDocument/2006/relationships/tags" Target="../tags/tag936.xml"/><Relationship Id="rId23" Type="http://schemas.openxmlformats.org/officeDocument/2006/relationships/image" Target="../media/image48.png"/><Relationship Id="rId10" Type="http://schemas.openxmlformats.org/officeDocument/2006/relationships/tags" Target="../tags/tag931.xml"/><Relationship Id="rId19" Type="http://schemas.openxmlformats.org/officeDocument/2006/relationships/tags" Target="../tags/tag940.xml"/><Relationship Id="rId4" Type="http://schemas.openxmlformats.org/officeDocument/2006/relationships/tags" Target="../tags/tag925.xml"/><Relationship Id="rId9" Type="http://schemas.openxmlformats.org/officeDocument/2006/relationships/tags" Target="../tags/tag930.xml"/><Relationship Id="rId14" Type="http://schemas.openxmlformats.org/officeDocument/2006/relationships/tags" Target="../tags/tag935.xml"/><Relationship Id="rId22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202.xml"/><Relationship Id="rId13" Type="http://schemas.openxmlformats.org/officeDocument/2006/relationships/tags" Target="../tags/tag207.xml"/><Relationship Id="rId3" Type="http://schemas.openxmlformats.org/officeDocument/2006/relationships/tags" Target="../tags/tag197.xml"/><Relationship Id="rId7" Type="http://schemas.openxmlformats.org/officeDocument/2006/relationships/tags" Target="../tags/tag201.xml"/><Relationship Id="rId12" Type="http://schemas.openxmlformats.org/officeDocument/2006/relationships/tags" Target="../tags/tag206.xml"/><Relationship Id="rId17" Type="http://schemas.microsoft.com/office/2007/relationships/hdphoto" Target="../media/hdphoto1.wdp"/><Relationship Id="rId2" Type="http://schemas.openxmlformats.org/officeDocument/2006/relationships/tags" Target="../tags/tag196.xml"/><Relationship Id="rId16" Type="http://schemas.openxmlformats.org/officeDocument/2006/relationships/image" Target="../media/image6.png"/><Relationship Id="rId1" Type="http://schemas.openxmlformats.org/officeDocument/2006/relationships/tags" Target="../tags/tag195.xml"/><Relationship Id="rId6" Type="http://schemas.openxmlformats.org/officeDocument/2006/relationships/tags" Target="../tags/tag200.xml"/><Relationship Id="rId11" Type="http://schemas.openxmlformats.org/officeDocument/2006/relationships/tags" Target="../tags/tag205.xml"/><Relationship Id="rId5" Type="http://schemas.openxmlformats.org/officeDocument/2006/relationships/tags" Target="../tags/tag199.xml"/><Relationship Id="rId15" Type="http://schemas.openxmlformats.org/officeDocument/2006/relationships/image" Target="../media/image5.png"/><Relationship Id="rId10" Type="http://schemas.openxmlformats.org/officeDocument/2006/relationships/tags" Target="../tags/tag204.xml"/><Relationship Id="rId4" Type="http://schemas.openxmlformats.org/officeDocument/2006/relationships/tags" Target="../tags/tag198.xml"/><Relationship Id="rId9" Type="http://schemas.openxmlformats.org/officeDocument/2006/relationships/tags" Target="../tags/tag203.xml"/><Relationship Id="rId14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tags" Target="../tags/tag953.xml"/><Relationship Id="rId18" Type="http://schemas.openxmlformats.org/officeDocument/2006/relationships/tags" Target="../tags/tag958.xml"/><Relationship Id="rId26" Type="http://schemas.openxmlformats.org/officeDocument/2006/relationships/tags" Target="../tags/tag966.xml"/><Relationship Id="rId39" Type="http://schemas.openxmlformats.org/officeDocument/2006/relationships/tags" Target="../tags/tag1032.xml"/><Relationship Id="rId21" Type="http://schemas.openxmlformats.org/officeDocument/2006/relationships/tags" Target="../tags/tag961.xml"/><Relationship Id="rId34" Type="http://schemas.openxmlformats.org/officeDocument/2006/relationships/tags" Target="../tags/tag975.xml"/><Relationship Id="rId42" Type="http://schemas.openxmlformats.org/officeDocument/2006/relationships/tags" Target="../tags/tag1040.xml"/><Relationship Id="rId47" Type="http://schemas.openxmlformats.org/officeDocument/2006/relationships/image" Target="../media/image55.png"/><Relationship Id="rId50" Type="http://schemas.openxmlformats.org/officeDocument/2006/relationships/image" Target="../media/image56.png"/><Relationship Id="rId55" Type="http://schemas.openxmlformats.org/officeDocument/2006/relationships/image" Target="../media/image58.png"/><Relationship Id="rId7" Type="http://schemas.openxmlformats.org/officeDocument/2006/relationships/tags" Target="../tags/tag947.xml"/><Relationship Id="rId2" Type="http://schemas.openxmlformats.org/officeDocument/2006/relationships/tags" Target="../tags/tag942.xml"/><Relationship Id="rId16" Type="http://schemas.openxmlformats.org/officeDocument/2006/relationships/tags" Target="../tags/tag956.xml"/><Relationship Id="rId29" Type="http://schemas.openxmlformats.org/officeDocument/2006/relationships/tags" Target="../tags/tag969.xml"/><Relationship Id="rId11" Type="http://schemas.openxmlformats.org/officeDocument/2006/relationships/tags" Target="../tags/tag951.xml"/><Relationship Id="rId24" Type="http://schemas.openxmlformats.org/officeDocument/2006/relationships/tags" Target="../tags/tag964.xml"/><Relationship Id="rId32" Type="http://schemas.openxmlformats.org/officeDocument/2006/relationships/tags" Target="../tags/tag973.xml"/><Relationship Id="rId37" Type="http://schemas.openxmlformats.org/officeDocument/2006/relationships/image" Target="../media/image51.png"/><Relationship Id="rId40" Type="http://schemas.openxmlformats.org/officeDocument/2006/relationships/image" Target="../media/image52.png"/><Relationship Id="rId45" Type="http://schemas.openxmlformats.org/officeDocument/2006/relationships/image" Target="../media/image54.png"/><Relationship Id="rId53" Type="http://schemas.openxmlformats.org/officeDocument/2006/relationships/image" Target="../media/image42.png"/><Relationship Id="rId58" Type="http://schemas.openxmlformats.org/officeDocument/2006/relationships/tags" Target="../tags/tag1065.xml"/><Relationship Id="rId5" Type="http://schemas.openxmlformats.org/officeDocument/2006/relationships/tags" Target="../tags/tag945.xml"/><Relationship Id="rId19" Type="http://schemas.openxmlformats.org/officeDocument/2006/relationships/tags" Target="../tags/tag959.xml"/><Relationship Id="rId4" Type="http://schemas.openxmlformats.org/officeDocument/2006/relationships/tags" Target="../tags/tag944.xml"/><Relationship Id="rId9" Type="http://schemas.openxmlformats.org/officeDocument/2006/relationships/tags" Target="../tags/tag949.xml"/><Relationship Id="rId14" Type="http://schemas.openxmlformats.org/officeDocument/2006/relationships/tags" Target="../tags/tag954.xml"/><Relationship Id="rId22" Type="http://schemas.openxmlformats.org/officeDocument/2006/relationships/tags" Target="../tags/tag962.xml"/><Relationship Id="rId27" Type="http://schemas.openxmlformats.org/officeDocument/2006/relationships/tags" Target="../tags/tag967.xml"/><Relationship Id="rId30" Type="http://schemas.openxmlformats.org/officeDocument/2006/relationships/tags" Target="../tags/tag970.xml"/><Relationship Id="rId35" Type="http://schemas.openxmlformats.org/officeDocument/2006/relationships/slideLayout" Target="../slideLayouts/slideLayout13.xml"/><Relationship Id="rId43" Type="http://schemas.openxmlformats.org/officeDocument/2006/relationships/image" Target="../media/image53.png"/><Relationship Id="rId48" Type="http://schemas.openxmlformats.org/officeDocument/2006/relationships/image" Target="../media/image43.png"/><Relationship Id="rId56" Type="http://schemas.openxmlformats.org/officeDocument/2006/relationships/tags" Target="../tags/tag1063.xml"/><Relationship Id="rId8" Type="http://schemas.openxmlformats.org/officeDocument/2006/relationships/tags" Target="../tags/tag948.xml"/><Relationship Id="rId51" Type="http://schemas.openxmlformats.org/officeDocument/2006/relationships/tags" Target="../tags/tag1056.xml"/><Relationship Id="rId3" Type="http://schemas.openxmlformats.org/officeDocument/2006/relationships/tags" Target="../tags/tag943.xml"/><Relationship Id="rId12" Type="http://schemas.openxmlformats.org/officeDocument/2006/relationships/tags" Target="../tags/tag952.xml"/><Relationship Id="rId17" Type="http://schemas.openxmlformats.org/officeDocument/2006/relationships/tags" Target="../tags/tag957.xml"/><Relationship Id="rId25" Type="http://schemas.openxmlformats.org/officeDocument/2006/relationships/tags" Target="../tags/tag965.xml"/><Relationship Id="rId33" Type="http://schemas.openxmlformats.org/officeDocument/2006/relationships/tags" Target="../tags/tag974.xml"/><Relationship Id="rId38" Type="http://schemas.openxmlformats.org/officeDocument/2006/relationships/image" Target="../media/image47.png"/><Relationship Id="rId46" Type="http://schemas.openxmlformats.org/officeDocument/2006/relationships/tags" Target="../tags/tag1050.xml"/><Relationship Id="rId59" Type="http://schemas.openxmlformats.org/officeDocument/2006/relationships/image" Target="../media/image60.png"/><Relationship Id="rId20" Type="http://schemas.openxmlformats.org/officeDocument/2006/relationships/tags" Target="../tags/tag960.xml"/><Relationship Id="rId41" Type="http://schemas.openxmlformats.org/officeDocument/2006/relationships/image" Target="../media/image48.png"/><Relationship Id="rId54" Type="http://schemas.openxmlformats.org/officeDocument/2006/relationships/tags" Target="../tags/tag1061.xml"/><Relationship Id="rId1" Type="http://schemas.openxmlformats.org/officeDocument/2006/relationships/tags" Target="../tags/tag941.xml"/><Relationship Id="rId6" Type="http://schemas.openxmlformats.org/officeDocument/2006/relationships/tags" Target="../tags/tag946.xml"/><Relationship Id="rId15" Type="http://schemas.openxmlformats.org/officeDocument/2006/relationships/tags" Target="../tags/tag955.xml"/><Relationship Id="rId23" Type="http://schemas.openxmlformats.org/officeDocument/2006/relationships/tags" Target="../tags/tag963.xml"/><Relationship Id="rId28" Type="http://schemas.openxmlformats.org/officeDocument/2006/relationships/tags" Target="../tags/tag968.xml"/><Relationship Id="rId36" Type="http://schemas.openxmlformats.org/officeDocument/2006/relationships/tags" Target="../tags/tag1028.xml"/><Relationship Id="rId49" Type="http://schemas.openxmlformats.org/officeDocument/2006/relationships/tags" Target="../tags/tag1054.xml"/><Relationship Id="rId57" Type="http://schemas.openxmlformats.org/officeDocument/2006/relationships/image" Target="../media/image59.png"/><Relationship Id="rId10" Type="http://schemas.openxmlformats.org/officeDocument/2006/relationships/tags" Target="../tags/tag950.xml"/><Relationship Id="rId31" Type="http://schemas.openxmlformats.org/officeDocument/2006/relationships/tags" Target="../tags/tag972.xml"/><Relationship Id="rId44" Type="http://schemas.openxmlformats.org/officeDocument/2006/relationships/tags" Target="../tags/tag1042.xml"/><Relationship Id="rId52" Type="http://schemas.openxmlformats.org/officeDocument/2006/relationships/image" Target="../media/image57.png"/></Relationships>
</file>

<file path=ppt/slides/_rels/slide31.xml.rels><?xml version="1.0" encoding="UTF-8" standalone="yes"?>
<Relationships xmlns="http://schemas.openxmlformats.org/package/2006/relationships"><Relationship Id="rId13" Type="http://schemas.openxmlformats.org/officeDocument/2006/relationships/tags" Target="../tags/tag988.xml"/><Relationship Id="rId18" Type="http://schemas.openxmlformats.org/officeDocument/2006/relationships/tags" Target="../tags/tag993.xml"/><Relationship Id="rId26" Type="http://schemas.openxmlformats.org/officeDocument/2006/relationships/tags" Target="../tags/tag1002.xml"/><Relationship Id="rId39" Type="http://schemas.openxmlformats.org/officeDocument/2006/relationships/tags" Target="../tags/tag1086.xml"/><Relationship Id="rId21" Type="http://schemas.openxmlformats.org/officeDocument/2006/relationships/tags" Target="../tags/tag997.xml"/><Relationship Id="rId34" Type="http://schemas.openxmlformats.org/officeDocument/2006/relationships/slideLayout" Target="../slideLayouts/slideLayout13.xml"/><Relationship Id="rId42" Type="http://schemas.openxmlformats.org/officeDocument/2006/relationships/image" Target="../media/image57.png"/><Relationship Id="rId7" Type="http://schemas.openxmlformats.org/officeDocument/2006/relationships/tags" Target="../tags/tag982.xml"/><Relationship Id="rId2" Type="http://schemas.openxmlformats.org/officeDocument/2006/relationships/tags" Target="../tags/tag977.xml"/><Relationship Id="rId16" Type="http://schemas.openxmlformats.org/officeDocument/2006/relationships/tags" Target="../tags/tag991.xml"/><Relationship Id="rId20" Type="http://schemas.openxmlformats.org/officeDocument/2006/relationships/tags" Target="../tags/tag996.xml"/><Relationship Id="rId29" Type="http://schemas.openxmlformats.org/officeDocument/2006/relationships/tags" Target="../tags/tag1005.xml"/><Relationship Id="rId41" Type="http://schemas.openxmlformats.org/officeDocument/2006/relationships/tags" Target="../tags/tag1091.xml"/><Relationship Id="rId1" Type="http://schemas.openxmlformats.org/officeDocument/2006/relationships/tags" Target="../tags/tag976.xml"/><Relationship Id="rId6" Type="http://schemas.openxmlformats.org/officeDocument/2006/relationships/tags" Target="../tags/tag981.xml"/><Relationship Id="rId11" Type="http://schemas.openxmlformats.org/officeDocument/2006/relationships/tags" Target="../tags/tag986.xml"/><Relationship Id="rId24" Type="http://schemas.openxmlformats.org/officeDocument/2006/relationships/tags" Target="../tags/tag1000.xml"/><Relationship Id="rId32" Type="http://schemas.openxmlformats.org/officeDocument/2006/relationships/tags" Target="../tags/tag1008.xml"/><Relationship Id="rId37" Type="http://schemas.openxmlformats.org/officeDocument/2006/relationships/image" Target="../media/image61.png"/><Relationship Id="rId40" Type="http://schemas.openxmlformats.org/officeDocument/2006/relationships/image" Target="../media/image43.png"/><Relationship Id="rId5" Type="http://schemas.openxmlformats.org/officeDocument/2006/relationships/tags" Target="../tags/tag980.xml"/><Relationship Id="rId15" Type="http://schemas.openxmlformats.org/officeDocument/2006/relationships/tags" Target="../tags/tag990.xml"/><Relationship Id="rId23" Type="http://schemas.openxmlformats.org/officeDocument/2006/relationships/tags" Target="../tags/tag999.xml"/><Relationship Id="rId28" Type="http://schemas.openxmlformats.org/officeDocument/2006/relationships/tags" Target="../tags/tag1004.xml"/><Relationship Id="rId36" Type="http://schemas.openxmlformats.org/officeDocument/2006/relationships/tags" Target="../tags/tag1080.xml"/><Relationship Id="rId10" Type="http://schemas.openxmlformats.org/officeDocument/2006/relationships/tags" Target="../tags/tag985.xml"/><Relationship Id="rId19" Type="http://schemas.openxmlformats.org/officeDocument/2006/relationships/tags" Target="../tags/tag994.xml"/><Relationship Id="rId31" Type="http://schemas.openxmlformats.org/officeDocument/2006/relationships/tags" Target="../tags/tag1007.xml"/><Relationship Id="rId44" Type="http://schemas.openxmlformats.org/officeDocument/2006/relationships/tags" Target="../tags/tag1099.xml"/><Relationship Id="rId4" Type="http://schemas.openxmlformats.org/officeDocument/2006/relationships/tags" Target="../tags/tag979.xml"/><Relationship Id="rId9" Type="http://schemas.openxmlformats.org/officeDocument/2006/relationships/tags" Target="../tags/tag984.xml"/><Relationship Id="rId14" Type="http://schemas.openxmlformats.org/officeDocument/2006/relationships/tags" Target="../tags/tag989.xml"/><Relationship Id="rId22" Type="http://schemas.openxmlformats.org/officeDocument/2006/relationships/tags" Target="../tags/tag998.xml"/><Relationship Id="rId27" Type="http://schemas.openxmlformats.org/officeDocument/2006/relationships/tags" Target="../tags/tag1003.xml"/><Relationship Id="rId30" Type="http://schemas.openxmlformats.org/officeDocument/2006/relationships/tags" Target="../tags/tag1006.xml"/><Relationship Id="rId35" Type="http://schemas.openxmlformats.org/officeDocument/2006/relationships/image" Target="../media/image48.png"/><Relationship Id="rId43" Type="http://schemas.openxmlformats.org/officeDocument/2006/relationships/image" Target="../media/image47.png"/><Relationship Id="rId8" Type="http://schemas.openxmlformats.org/officeDocument/2006/relationships/tags" Target="../tags/tag983.xml"/><Relationship Id="rId3" Type="http://schemas.openxmlformats.org/officeDocument/2006/relationships/tags" Target="../tags/tag978.xml"/><Relationship Id="rId12" Type="http://schemas.openxmlformats.org/officeDocument/2006/relationships/tags" Target="../tags/tag987.xml"/><Relationship Id="rId17" Type="http://schemas.openxmlformats.org/officeDocument/2006/relationships/tags" Target="../tags/tag992.xml"/><Relationship Id="rId25" Type="http://schemas.openxmlformats.org/officeDocument/2006/relationships/tags" Target="../tags/tag1001.xml"/><Relationship Id="rId33" Type="http://schemas.openxmlformats.org/officeDocument/2006/relationships/tags" Target="../tags/tag1009.xml"/><Relationship Id="rId38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1017.xml"/><Relationship Id="rId13" Type="http://schemas.openxmlformats.org/officeDocument/2006/relationships/tags" Target="../tags/tag1022.xml"/><Relationship Id="rId18" Type="http://schemas.openxmlformats.org/officeDocument/2006/relationships/tags" Target="../tags/tag1027.xml"/><Relationship Id="rId26" Type="http://schemas.openxmlformats.org/officeDocument/2006/relationships/image" Target="../media/image62.png"/><Relationship Id="rId3" Type="http://schemas.openxmlformats.org/officeDocument/2006/relationships/tags" Target="../tags/tag1012.xml"/><Relationship Id="rId21" Type="http://schemas.openxmlformats.org/officeDocument/2006/relationships/tags" Target="../tags/tag1031.xml"/><Relationship Id="rId7" Type="http://schemas.openxmlformats.org/officeDocument/2006/relationships/tags" Target="../tags/tag1016.xml"/><Relationship Id="rId12" Type="http://schemas.openxmlformats.org/officeDocument/2006/relationships/tags" Target="../tags/tag1021.xml"/><Relationship Id="rId17" Type="http://schemas.openxmlformats.org/officeDocument/2006/relationships/tags" Target="../tags/tag1026.xml"/><Relationship Id="rId25" Type="http://schemas.openxmlformats.org/officeDocument/2006/relationships/image" Target="../media/image50.jpeg"/><Relationship Id="rId2" Type="http://schemas.openxmlformats.org/officeDocument/2006/relationships/tags" Target="../tags/tag1011.xml"/><Relationship Id="rId16" Type="http://schemas.openxmlformats.org/officeDocument/2006/relationships/tags" Target="../tags/tag1025.xml"/><Relationship Id="rId20" Type="http://schemas.openxmlformats.org/officeDocument/2006/relationships/tags" Target="../tags/tag1030.xml"/><Relationship Id="rId1" Type="http://schemas.openxmlformats.org/officeDocument/2006/relationships/tags" Target="../tags/tag1010.xml"/><Relationship Id="rId6" Type="http://schemas.openxmlformats.org/officeDocument/2006/relationships/tags" Target="../tags/tag1015.xml"/><Relationship Id="rId11" Type="http://schemas.openxmlformats.org/officeDocument/2006/relationships/tags" Target="../tags/tag1020.xml"/><Relationship Id="rId24" Type="http://schemas.openxmlformats.org/officeDocument/2006/relationships/slideLayout" Target="../slideLayouts/slideLayout13.xml"/><Relationship Id="rId5" Type="http://schemas.openxmlformats.org/officeDocument/2006/relationships/tags" Target="../tags/tag1014.xml"/><Relationship Id="rId15" Type="http://schemas.openxmlformats.org/officeDocument/2006/relationships/tags" Target="../tags/tag1024.xml"/><Relationship Id="rId23" Type="http://schemas.openxmlformats.org/officeDocument/2006/relationships/tags" Target="../tags/tag1034.xml"/><Relationship Id="rId28" Type="http://schemas.openxmlformats.org/officeDocument/2006/relationships/image" Target="../media/image64.png"/><Relationship Id="rId10" Type="http://schemas.openxmlformats.org/officeDocument/2006/relationships/tags" Target="../tags/tag1019.xml"/><Relationship Id="rId19" Type="http://schemas.openxmlformats.org/officeDocument/2006/relationships/tags" Target="../tags/tag1029.xml"/><Relationship Id="rId4" Type="http://schemas.openxmlformats.org/officeDocument/2006/relationships/tags" Target="../tags/tag1013.xml"/><Relationship Id="rId9" Type="http://schemas.openxmlformats.org/officeDocument/2006/relationships/tags" Target="../tags/tag1018.xml"/><Relationship Id="rId14" Type="http://schemas.openxmlformats.org/officeDocument/2006/relationships/tags" Target="../tags/tag1023.xml"/><Relationship Id="rId22" Type="http://schemas.openxmlformats.org/officeDocument/2006/relationships/tags" Target="../tags/tag1033.xml"/><Relationship Id="rId27" Type="http://schemas.openxmlformats.org/officeDocument/2006/relationships/image" Target="../media/image63.png"/></Relationships>
</file>

<file path=ppt/slides/_rels/slide33.xml.rels><?xml version="1.0" encoding="UTF-8" standalone="yes"?>
<Relationships xmlns="http://schemas.openxmlformats.org/package/2006/relationships"><Relationship Id="rId13" Type="http://schemas.openxmlformats.org/officeDocument/2006/relationships/tags" Target="../tags/tag1049.xml"/><Relationship Id="rId18" Type="http://schemas.openxmlformats.org/officeDocument/2006/relationships/tags" Target="../tags/tag1057.xml"/><Relationship Id="rId26" Type="http://schemas.openxmlformats.org/officeDocument/2006/relationships/tags" Target="../tags/tag1068.xml"/><Relationship Id="rId39" Type="http://schemas.openxmlformats.org/officeDocument/2006/relationships/tags" Target="../tags/tag1082.xml"/><Relationship Id="rId21" Type="http://schemas.openxmlformats.org/officeDocument/2006/relationships/tags" Target="../tags/tag1060.xml"/><Relationship Id="rId34" Type="http://schemas.openxmlformats.org/officeDocument/2006/relationships/tags" Target="../tags/tag1076.xml"/><Relationship Id="rId42" Type="http://schemas.openxmlformats.org/officeDocument/2006/relationships/tags" Target="../tags/tag1085.xml"/><Relationship Id="rId47" Type="http://schemas.openxmlformats.org/officeDocument/2006/relationships/image" Target="../media/image66.png"/><Relationship Id="rId7" Type="http://schemas.openxmlformats.org/officeDocument/2006/relationships/tags" Target="../tags/tag1043.xml"/><Relationship Id="rId2" Type="http://schemas.openxmlformats.org/officeDocument/2006/relationships/tags" Target="../tags/tag1036.xml"/><Relationship Id="rId16" Type="http://schemas.openxmlformats.org/officeDocument/2006/relationships/tags" Target="../tags/tag1053.xml"/><Relationship Id="rId29" Type="http://schemas.openxmlformats.org/officeDocument/2006/relationships/tags" Target="../tags/tag1071.xml"/><Relationship Id="rId11" Type="http://schemas.openxmlformats.org/officeDocument/2006/relationships/tags" Target="../tags/tag1047.xml"/><Relationship Id="rId24" Type="http://schemas.openxmlformats.org/officeDocument/2006/relationships/tags" Target="../tags/tag1066.xml"/><Relationship Id="rId32" Type="http://schemas.openxmlformats.org/officeDocument/2006/relationships/tags" Target="../tags/tag1074.xml"/><Relationship Id="rId37" Type="http://schemas.openxmlformats.org/officeDocument/2006/relationships/tags" Target="../tags/tag1079.xml"/><Relationship Id="rId40" Type="http://schemas.openxmlformats.org/officeDocument/2006/relationships/tags" Target="../tags/tag1083.xml"/><Relationship Id="rId45" Type="http://schemas.openxmlformats.org/officeDocument/2006/relationships/slideLayout" Target="../slideLayouts/slideLayout13.xml"/><Relationship Id="rId5" Type="http://schemas.openxmlformats.org/officeDocument/2006/relationships/tags" Target="../tags/tag1039.xml"/><Relationship Id="rId15" Type="http://schemas.openxmlformats.org/officeDocument/2006/relationships/tags" Target="../tags/tag1052.xml"/><Relationship Id="rId23" Type="http://schemas.openxmlformats.org/officeDocument/2006/relationships/tags" Target="../tags/tag1064.xml"/><Relationship Id="rId28" Type="http://schemas.openxmlformats.org/officeDocument/2006/relationships/tags" Target="../tags/tag1070.xml"/><Relationship Id="rId36" Type="http://schemas.openxmlformats.org/officeDocument/2006/relationships/tags" Target="../tags/tag1078.xml"/><Relationship Id="rId49" Type="http://schemas.openxmlformats.org/officeDocument/2006/relationships/image" Target="../media/image68.png"/><Relationship Id="rId10" Type="http://schemas.openxmlformats.org/officeDocument/2006/relationships/tags" Target="../tags/tag1046.xml"/><Relationship Id="rId19" Type="http://schemas.openxmlformats.org/officeDocument/2006/relationships/tags" Target="../tags/tag1058.xml"/><Relationship Id="rId31" Type="http://schemas.openxmlformats.org/officeDocument/2006/relationships/tags" Target="../tags/tag1073.xml"/><Relationship Id="rId44" Type="http://schemas.openxmlformats.org/officeDocument/2006/relationships/tags" Target="../tags/tag1088.xml"/><Relationship Id="rId4" Type="http://schemas.openxmlformats.org/officeDocument/2006/relationships/tags" Target="../tags/tag1038.xml"/><Relationship Id="rId9" Type="http://schemas.openxmlformats.org/officeDocument/2006/relationships/tags" Target="../tags/tag1045.xml"/><Relationship Id="rId14" Type="http://schemas.openxmlformats.org/officeDocument/2006/relationships/tags" Target="../tags/tag1051.xml"/><Relationship Id="rId22" Type="http://schemas.openxmlformats.org/officeDocument/2006/relationships/tags" Target="../tags/tag1062.xml"/><Relationship Id="rId27" Type="http://schemas.openxmlformats.org/officeDocument/2006/relationships/tags" Target="../tags/tag1069.xml"/><Relationship Id="rId30" Type="http://schemas.openxmlformats.org/officeDocument/2006/relationships/tags" Target="../tags/tag1072.xml"/><Relationship Id="rId35" Type="http://schemas.openxmlformats.org/officeDocument/2006/relationships/tags" Target="../tags/tag1077.xml"/><Relationship Id="rId43" Type="http://schemas.openxmlformats.org/officeDocument/2006/relationships/tags" Target="../tags/tag1087.xml"/><Relationship Id="rId48" Type="http://schemas.openxmlformats.org/officeDocument/2006/relationships/image" Target="../media/image67.png"/><Relationship Id="rId8" Type="http://schemas.openxmlformats.org/officeDocument/2006/relationships/tags" Target="../tags/tag1044.xml"/><Relationship Id="rId3" Type="http://schemas.openxmlformats.org/officeDocument/2006/relationships/tags" Target="../tags/tag1037.xml"/><Relationship Id="rId12" Type="http://schemas.openxmlformats.org/officeDocument/2006/relationships/tags" Target="../tags/tag1048.xml"/><Relationship Id="rId17" Type="http://schemas.openxmlformats.org/officeDocument/2006/relationships/tags" Target="../tags/tag1055.xml"/><Relationship Id="rId25" Type="http://schemas.openxmlformats.org/officeDocument/2006/relationships/tags" Target="../tags/tag1067.xml"/><Relationship Id="rId33" Type="http://schemas.openxmlformats.org/officeDocument/2006/relationships/tags" Target="../tags/tag1075.xml"/><Relationship Id="rId38" Type="http://schemas.openxmlformats.org/officeDocument/2006/relationships/tags" Target="../tags/tag1081.xml"/><Relationship Id="rId46" Type="http://schemas.openxmlformats.org/officeDocument/2006/relationships/image" Target="../media/image65.png"/><Relationship Id="rId20" Type="http://schemas.openxmlformats.org/officeDocument/2006/relationships/tags" Target="../tags/tag1059.xml"/><Relationship Id="rId41" Type="http://schemas.openxmlformats.org/officeDocument/2006/relationships/tags" Target="../tags/tag1084.xml"/><Relationship Id="rId1" Type="http://schemas.openxmlformats.org/officeDocument/2006/relationships/tags" Target="../tags/tag1035.xml"/><Relationship Id="rId6" Type="http://schemas.openxmlformats.org/officeDocument/2006/relationships/tags" Target="../tags/tag1041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1097.xml"/><Relationship Id="rId13" Type="http://schemas.openxmlformats.org/officeDocument/2006/relationships/image" Target="../media/image69.png"/><Relationship Id="rId3" Type="http://schemas.openxmlformats.org/officeDocument/2006/relationships/tags" Target="../tags/tag1092.xml"/><Relationship Id="rId7" Type="http://schemas.openxmlformats.org/officeDocument/2006/relationships/tags" Target="../tags/tag1096.xml"/><Relationship Id="rId12" Type="http://schemas.openxmlformats.org/officeDocument/2006/relationships/slideLayout" Target="../slideLayouts/slideLayout13.xml"/><Relationship Id="rId2" Type="http://schemas.openxmlformats.org/officeDocument/2006/relationships/tags" Target="../tags/tag1090.xml"/><Relationship Id="rId16" Type="http://schemas.openxmlformats.org/officeDocument/2006/relationships/image" Target="../media/image71.png"/><Relationship Id="rId1" Type="http://schemas.openxmlformats.org/officeDocument/2006/relationships/tags" Target="../tags/tag1089.xml"/><Relationship Id="rId6" Type="http://schemas.openxmlformats.org/officeDocument/2006/relationships/tags" Target="../tags/tag1095.xml"/><Relationship Id="rId11" Type="http://schemas.openxmlformats.org/officeDocument/2006/relationships/tags" Target="../tags/tag1101.xml"/><Relationship Id="rId5" Type="http://schemas.openxmlformats.org/officeDocument/2006/relationships/tags" Target="../tags/tag1094.xml"/><Relationship Id="rId15" Type="http://schemas.openxmlformats.org/officeDocument/2006/relationships/image" Target="../media/image70.png"/><Relationship Id="rId10" Type="http://schemas.openxmlformats.org/officeDocument/2006/relationships/tags" Target="../tags/tag1100.xml"/><Relationship Id="rId4" Type="http://schemas.openxmlformats.org/officeDocument/2006/relationships/tags" Target="../tags/tag1093.xml"/><Relationship Id="rId9" Type="http://schemas.openxmlformats.org/officeDocument/2006/relationships/tags" Target="../tags/tag1098.xml"/><Relationship Id="rId14" Type="http://schemas.microsoft.com/office/2007/relationships/hdphoto" Target="../media/hdphoto3.wdp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1109.xml"/><Relationship Id="rId13" Type="http://schemas.openxmlformats.org/officeDocument/2006/relationships/tags" Target="../tags/tag1114.xml"/><Relationship Id="rId18" Type="http://schemas.openxmlformats.org/officeDocument/2006/relationships/image" Target="../media/image73.png"/><Relationship Id="rId3" Type="http://schemas.openxmlformats.org/officeDocument/2006/relationships/tags" Target="../tags/tag1104.xml"/><Relationship Id="rId7" Type="http://schemas.openxmlformats.org/officeDocument/2006/relationships/tags" Target="../tags/tag1108.xml"/><Relationship Id="rId12" Type="http://schemas.openxmlformats.org/officeDocument/2006/relationships/tags" Target="../tags/tag1113.xml"/><Relationship Id="rId17" Type="http://schemas.openxmlformats.org/officeDocument/2006/relationships/image" Target="../media/image72.png"/><Relationship Id="rId2" Type="http://schemas.openxmlformats.org/officeDocument/2006/relationships/tags" Target="../tags/tag1103.xml"/><Relationship Id="rId16" Type="http://schemas.openxmlformats.org/officeDocument/2006/relationships/slideLayout" Target="../slideLayouts/slideLayout13.xml"/><Relationship Id="rId1" Type="http://schemas.openxmlformats.org/officeDocument/2006/relationships/tags" Target="../tags/tag1102.xml"/><Relationship Id="rId6" Type="http://schemas.openxmlformats.org/officeDocument/2006/relationships/tags" Target="../tags/tag1107.xml"/><Relationship Id="rId11" Type="http://schemas.openxmlformats.org/officeDocument/2006/relationships/tags" Target="../tags/tag1112.xml"/><Relationship Id="rId5" Type="http://schemas.openxmlformats.org/officeDocument/2006/relationships/tags" Target="../tags/tag1106.xml"/><Relationship Id="rId15" Type="http://schemas.openxmlformats.org/officeDocument/2006/relationships/tags" Target="../tags/tag1116.xml"/><Relationship Id="rId10" Type="http://schemas.openxmlformats.org/officeDocument/2006/relationships/tags" Target="../tags/tag1111.xml"/><Relationship Id="rId4" Type="http://schemas.openxmlformats.org/officeDocument/2006/relationships/tags" Target="../tags/tag1105.xml"/><Relationship Id="rId9" Type="http://schemas.openxmlformats.org/officeDocument/2006/relationships/tags" Target="../tags/tag1110.xml"/><Relationship Id="rId14" Type="http://schemas.openxmlformats.org/officeDocument/2006/relationships/tags" Target="../tags/tag1115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tags" Target="../tags/tag1119.xml"/><Relationship Id="rId7" Type="http://schemas.openxmlformats.org/officeDocument/2006/relationships/image" Target="../media/image74.png"/><Relationship Id="rId2" Type="http://schemas.openxmlformats.org/officeDocument/2006/relationships/tags" Target="../tags/tag1118.xml"/><Relationship Id="rId1" Type="http://schemas.openxmlformats.org/officeDocument/2006/relationships/tags" Target="../tags/tag1117.xml"/><Relationship Id="rId6" Type="http://schemas.openxmlformats.org/officeDocument/2006/relationships/slideLayout" Target="../slideLayouts/slideLayout13.xml"/><Relationship Id="rId5" Type="http://schemas.openxmlformats.org/officeDocument/2006/relationships/tags" Target="../tags/tag1121.xml"/><Relationship Id="rId4" Type="http://schemas.openxmlformats.org/officeDocument/2006/relationships/tags" Target="../tags/tag1120.xml"/><Relationship Id="rId9" Type="http://schemas.openxmlformats.org/officeDocument/2006/relationships/image" Target="../media/image7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1123.xml"/><Relationship Id="rId1" Type="http://schemas.openxmlformats.org/officeDocument/2006/relationships/tags" Target="../tags/tag11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210.xml"/><Relationship Id="rId7" Type="http://schemas.openxmlformats.org/officeDocument/2006/relationships/image" Target="../media/image8.gif"/><Relationship Id="rId2" Type="http://schemas.openxmlformats.org/officeDocument/2006/relationships/tags" Target="../tags/tag209.xml"/><Relationship Id="rId1" Type="http://schemas.openxmlformats.org/officeDocument/2006/relationships/tags" Target="../tags/tag208.xml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21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tags" Target="../tags/tag214.xml"/><Relationship Id="rId7" Type="http://schemas.openxmlformats.org/officeDocument/2006/relationships/image" Target="../media/image9.png"/><Relationship Id="rId2" Type="http://schemas.openxmlformats.org/officeDocument/2006/relationships/tags" Target="../tags/tag213.xml"/><Relationship Id="rId1" Type="http://schemas.openxmlformats.org/officeDocument/2006/relationships/tags" Target="../tags/tag212.xml"/><Relationship Id="rId6" Type="http://schemas.openxmlformats.org/officeDocument/2006/relationships/slideLayout" Target="../slideLayouts/slideLayout13.xml"/><Relationship Id="rId5" Type="http://schemas.openxmlformats.org/officeDocument/2006/relationships/tags" Target="../tags/tag216.xml"/><Relationship Id="rId4" Type="http://schemas.openxmlformats.org/officeDocument/2006/relationships/tags" Target="../tags/tag215.xml"/><Relationship Id="rId9" Type="http://schemas.openxmlformats.org/officeDocument/2006/relationships/image" Target="../media/image11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tags" Target="../tags/tag219.xml"/><Relationship Id="rId7" Type="http://schemas.openxmlformats.org/officeDocument/2006/relationships/image" Target="../media/image8.gif"/><Relationship Id="rId2" Type="http://schemas.openxmlformats.org/officeDocument/2006/relationships/tags" Target="../tags/tag218.xml"/><Relationship Id="rId1" Type="http://schemas.openxmlformats.org/officeDocument/2006/relationships/tags" Target="../tags/tag217.xml"/><Relationship Id="rId6" Type="http://schemas.openxmlformats.org/officeDocument/2006/relationships/slideLayout" Target="../slideLayouts/slideLayout13.xml"/><Relationship Id="rId5" Type="http://schemas.openxmlformats.org/officeDocument/2006/relationships/tags" Target="../tags/tag221.xml"/><Relationship Id="rId4" Type="http://schemas.openxmlformats.org/officeDocument/2006/relationships/tags" Target="../tags/tag22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229.xml"/><Relationship Id="rId3" Type="http://schemas.openxmlformats.org/officeDocument/2006/relationships/tags" Target="../tags/tag224.xml"/><Relationship Id="rId7" Type="http://schemas.openxmlformats.org/officeDocument/2006/relationships/tags" Target="../tags/tag228.xml"/><Relationship Id="rId2" Type="http://schemas.openxmlformats.org/officeDocument/2006/relationships/tags" Target="../tags/tag223.xml"/><Relationship Id="rId1" Type="http://schemas.openxmlformats.org/officeDocument/2006/relationships/tags" Target="../tags/tag222.xml"/><Relationship Id="rId6" Type="http://schemas.openxmlformats.org/officeDocument/2006/relationships/tags" Target="../tags/tag227.xml"/><Relationship Id="rId11" Type="http://schemas.openxmlformats.org/officeDocument/2006/relationships/image" Target="../media/image13.jpeg"/><Relationship Id="rId5" Type="http://schemas.openxmlformats.org/officeDocument/2006/relationships/tags" Target="../tags/tag226.xml"/><Relationship Id="rId10" Type="http://schemas.openxmlformats.org/officeDocument/2006/relationships/image" Target="../media/image12.jpeg"/><Relationship Id="rId4" Type="http://schemas.openxmlformats.org/officeDocument/2006/relationships/tags" Target="../tags/tag225.xml"/><Relationship Id="rId9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tags" Target="../tags/tag242.xml"/><Relationship Id="rId18" Type="http://schemas.openxmlformats.org/officeDocument/2006/relationships/tags" Target="../tags/tag247.xml"/><Relationship Id="rId26" Type="http://schemas.openxmlformats.org/officeDocument/2006/relationships/tags" Target="../tags/tag255.xml"/><Relationship Id="rId3" Type="http://schemas.openxmlformats.org/officeDocument/2006/relationships/tags" Target="../tags/tag232.xml"/><Relationship Id="rId21" Type="http://schemas.openxmlformats.org/officeDocument/2006/relationships/tags" Target="../tags/tag250.xml"/><Relationship Id="rId34" Type="http://schemas.openxmlformats.org/officeDocument/2006/relationships/image" Target="../media/image18.png"/><Relationship Id="rId7" Type="http://schemas.openxmlformats.org/officeDocument/2006/relationships/tags" Target="../tags/tag236.xml"/><Relationship Id="rId12" Type="http://schemas.openxmlformats.org/officeDocument/2006/relationships/tags" Target="../tags/tag241.xml"/><Relationship Id="rId17" Type="http://schemas.openxmlformats.org/officeDocument/2006/relationships/tags" Target="../tags/tag246.xml"/><Relationship Id="rId25" Type="http://schemas.openxmlformats.org/officeDocument/2006/relationships/tags" Target="../tags/tag254.xml"/><Relationship Id="rId33" Type="http://schemas.openxmlformats.org/officeDocument/2006/relationships/image" Target="../media/image17.png"/><Relationship Id="rId2" Type="http://schemas.openxmlformats.org/officeDocument/2006/relationships/tags" Target="../tags/tag231.xml"/><Relationship Id="rId16" Type="http://schemas.openxmlformats.org/officeDocument/2006/relationships/tags" Target="../tags/tag245.xml"/><Relationship Id="rId20" Type="http://schemas.openxmlformats.org/officeDocument/2006/relationships/tags" Target="../tags/tag249.xml"/><Relationship Id="rId29" Type="http://schemas.openxmlformats.org/officeDocument/2006/relationships/slideLayout" Target="../slideLayouts/slideLayout13.xml"/><Relationship Id="rId1" Type="http://schemas.openxmlformats.org/officeDocument/2006/relationships/tags" Target="../tags/tag230.xml"/><Relationship Id="rId6" Type="http://schemas.openxmlformats.org/officeDocument/2006/relationships/tags" Target="../tags/tag235.xml"/><Relationship Id="rId11" Type="http://schemas.openxmlformats.org/officeDocument/2006/relationships/tags" Target="../tags/tag240.xml"/><Relationship Id="rId24" Type="http://schemas.openxmlformats.org/officeDocument/2006/relationships/tags" Target="../tags/tag253.xml"/><Relationship Id="rId32" Type="http://schemas.openxmlformats.org/officeDocument/2006/relationships/image" Target="../media/image16.png"/><Relationship Id="rId5" Type="http://schemas.openxmlformats.org/officeDocument/2006/relationships/tags" Target="../tags/tag234.xml"/><Relationship Id="rId15" Type="http://schemas.openxmlformats.org/officeDocument/2006/relationships/tags" Target="../tags/tag244.xml"/><Relationship Id="rId23" Type="http://schemas.openxmlformats.org/officeDocument/2006/relationships/tags" Target="../tags/tag252.xml"/><Relationship Id="rId28" Type="http://schemas.openxmlformats.org/officeDocument/2006/relationships/tags" Target="../tags/tag257.xml"/><Relationship Id="rId10" Type="http://schemas.openxmlformats.org/officeDocument/2006/relationships/tags" Target="../tags/tag239.xml"/><Relationship Id="rId19" Type="http://schemas.openxmlformats.org/officeDocument/2006/relationships/tags" Target="../tags/tag248.xml"/><Relationship Id="rId31" Type="http://schemas.openxmlformats.org/officeDocument/2006/relationships/image" Target="../media/image15.png"/><Relationship Id="rId4" Type="http://schemas.openxmlformats.org/officeDocument/2006/relationships/tags" Target="../tags/tag233.xml"/><Relationship Id="rId9" Type="http://schemas.openxmlformats.org/officeDocument/2006/relationships/tags" Target="../tags/tag238.xml"/><Relationship Id="rId14" Type="http://schemas.openxmlformats.org/officeDocument/2006/relationships/tags" Target="../tags/tag243.xml"/><Relationship Id="rId22" Type="http://schemas.openxmlformats.org/officeDocument/2006/relationships/tags" Target="../tags/tag251.xml"/><Relationship Id="rId27" Type="http://schemas.openxmlformats.org/officeDocument/2006/relationships/tags" Target="../tags/tag256.xml"/><Relationship Id="rId30" Type="http://schemas.openxmlformats.org/officeDocument/2006/relationships/image" Target="../media/image14.png"/><Relationship Id="rId35" Type="http://schemas.openxmlformats.org/officeDocument/2006/relationships/image" Target="../media/image19.png"/><Relationship Id="rId8" Type="http://schemas.openxmlformats.org/officeDocument/2006/relationships/tags" Target="../tags/tag23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265.xml"/><Relationship Id="rId3" Type="http://schemas.openxmlformats.org/officeDocument/2006/relationships/tags" Target="../tags/tag260.xml"/><Relationship Id="rId7" Type="http://schemas.openxmlformats.org/officeDocument/2006/relationships/tags" Target="../tags/tag264.xml"/><Relationship Id="rId2" Type="http://schemas.openxmlformats.org/officeDocument/2006/relationships/tags" Target="../tags/tag259.xml"/><Relationship Id="rId1" Type="http://schemas.openxmlformats.org/officeDocument/2006/relationships/tags" Target="../tags/tag258.xml"/><Relationship Id="rId6" Type="http://schemas.openxmlformats.org/officeDocument/2006/relationships/tags" Target="../tags/tag263.xml"/><Relationship Id="rId5" Type="http://schemas.openxmlformats.org/officeDocument/2006/relationships/tags" Target="../tags/tag262.xml"/><Relationship Id="rId10" Type="http://schemas.openxmlformats.org/officeDocument/2006/relationships/image" Target="../media/image20.png"/><Relationship Id="rId4" Type="http://schemas.openxmlformats.org/officeDocument/2006/relationships/tags" Target="../tags/tag261.xml"/><Relationship Id="rId9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5"/>
          <p:cNvSpPr/>
          <p:nvPr>
            <p:custDataLst>
              <p:tags r:id="rId1"/>
            </p:custDataLst>
          </p:nvPr>
        </p:nvSpPr>
        <p:spPr>
          <a:xfrm>
            <a:off x="3305979" y="2420930"/>
            <a:ext cx="5351145" cy="1284006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zh-CN" sz="6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6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zh-CN" sz="6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    </a:t>
            </a:r>
            <a:r>
              <a:rPr lang="zh-CN" altLang="en-US" sz="6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滑 轮</a:t>
            </a:r>
            <a:endParaRPr lang="zh-CN" altLang="en-US" sz="6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458" name="Text Box 4"/>
          <p:cNvSpPr txBox="1"/>
          <p:nvPr>
            <p:custDataLst>
              <p:tags r:id="rId2"/>
            </p:custDataLst>
          </p:nvPr>
        </p:nvSpPr>
        <p:spPr>
          <a:xfrm>
            <a:off x="822166" y="1196845"/>
            <a:ext cx="7845425" cy="92333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5400" dirty="0">
                <a:solidFill>
                  <a:srgbClr val="070707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第十二章  简单机械</a:t>
            </a:r>
          </a:p>
        </p:txBody>
      </p:sp>
      <p:sp>
        <p:nvSpPr>
          <p:cNvPr id="19459" name="Text Box 6"/>
          <p:cNvSpPr txBox="1"/>
          <p:nvPr>
            <p:custDataLst>
              <p:tags r:id="rId3"/>
            </p:custDataLst>
          </p:nvPr>
        </p:nvSpPr>
        <p:spPr>
          <a:xfrm>
            <a:off x="2566988" y="763588"/>
            <a:ext cx="1928812" cy="37084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>
                <a:latin typeface="Arial" panose="020B0604020202020204" pitchFamily="34" charset="0"/>
                <a:ea typeface="黑体" panose="02010609060101010101" pitchFamily="49" charset="-122"/>
              </a:rPr>
              <a:t>  </a:t>
            </a:r>
            <a:r>
              <a:rPr lang="zh-CN" altLang="en-US" sz="900">
                <a:latin typeface="Arial" panose="020B0604020202020204" pitchFamily="34" charset="0"/>
                <a:ea typeface="黑体" panose="02010609060101010101" pitchFamily="49" charset="-122"/>
              </a:rPr>
              <a:t>    </a:t>
            </a:r>
            <a:r>
              <a:rPr lang="zh-CN" altLang="en-US" sz="800">
                <a:latin typeface="Arial" panose="020B0604020202020204" pitchFamily="34" charset="0"/>
                <a:ea typeface="黑体" panose="02010609060101010101" pitchFamily="49" charset="-122"/>
              </a:rPr>
              <a:t>   </a:t>
            </a:r>
            <a:endParaRPr lang="zh-CN" altLang="en-US" sz="2400" b="1" i="1">
              <a:solidFill>
                <a:srgbClr val="006666"/>
              </a:solidFill>
              <a:latin typeface="Arial" panose="020B0604020202020204" pitchFamily="34" charset="0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230630" y="119380"/>
            <a:ext cx="7052310" cy="752475"/>
          </a:xfrm>
        </p:spPr>
        <p:txBody>
          <a:bodyPr/>
          <a:lstStyle/>
          <a:p>
            <a:r>
              <a:rPr lang="en-US" altLang="zh-CN">
                <a:sym typeface="+mn-ea"/>
              </a:rPr>
              <a:t>4</a:t>
            </a:r>
            <a:r>
              <a:rPr lang="zh-CN" altLang="en-US">
                <a:sym typeface="+mn-ea"/>
              </a:rPr>
              <a:t>、</a:t>
            </a:r>
            <a:r>
              <a:rPr lang="zh-CN">
                <a:sym typeface="+mn-ea"/>
              </a:rPr>
              <a:t>研究定滑轮和动滑轮的特点</a:t>
            </a: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487045" y="1220470"/>
            <a:ext cx="111004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solidFill>
                  <a:srgbClr val="0000FF"/>
                </a:solidFill>
              </a:rPr>
              <a:t>思考</a:t>
            </a:r>
            <a:r>
              <a:rPr lang="en-US" altLang="zh-CN" sz="2800">
                <a:solidFill>
                  <a:srgbClr val="0000FF"/>
                </a:solidFill>
              </a:rPr>
              <a:t>4</a:t>
            </a:r>
            <a:r>
              <a:rPr lang="zh-CN" altLang="en-US" sz="2800">
                <a:solidFill>
                  <a:srgbClr val="0000FF"/>
                </a:solidFill>
              </a:rPr>
              <a:t>：实验过程中需要记录哪些数据？请设计实验数据记录表格。</a:t>
            </a:r>
            <a:endParaRPr lang="en-US" altLang="zh-CN" sz="2800">
              <a:solidFill>
                <a:srgbClr val="0000FF"/>
              </a:solidFill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33350" y="1902460"/>
          <a:ext cx="11807825" cy="3841750"/>
        </p:xfrm>
        <a:graphic>
          <a:graphicData uri="http://schemas.openxmlformats.org/drawingml/2006/table">
            <a:tbl>
              <a:tblPr>
                <a:effectLst/>
                <a:tableStyleId>{5940675A-B579-460E-94D1-54222C63F5DA}</a:tableStyleId>
              </a:tblPr>
              <a:tblGrid>
                <a:gridCol w="14757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6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7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6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757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757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63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757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654810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fontAlgn="ctr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</a:rPr>
                        <a:t>机械</a:t>
                      </a:r>
                    </a:p>
                    <a:p>
                      <a:pPr marL="0" lvl="0" indent="0" algn="ctr" eaLnBrk="1" fontAlgn="ctr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</a:rPr>
                        <a:t>类型</a:t>
                      </a: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fontAlgn="ctr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</a:rPr>
                        <a:t>钩码重力</a:t>
                      </a:r>
                    </a:p>
                    <a:p>
                      <a:pPr marL="0" lvl="0" indent="0" algn="ctr" eaLnBrk="1" fontAlgn="ctr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en-US" altLang="zh-CN" sz="2400" b="1" i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</a:rPr>
                        <a:t>G</a:t>
                      </a:r>
                      <a:r>
                        <a:rPr lang="en-US" altLang="zh-CN" sz="2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</a:rPr>
                        <a:t>/N</a:t>
                      </a:r>
                      <a:endParaRPr lang="en-US" altLang="zh-CN" sz="2400" b="1" baseline="-2500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fontAlgn="ctr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  <a:sym typeface="+mn-ea"/>
                        </a:rPr>
                        <a:t>钩码上升高度</a:t>
                      </a:r>
                      <a:r>
                        <a:rPr lang="en-US" altLang="zh-CN" sz="2400" b="1" i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  <a:sym typeface="+mn-ea"/>
                        </a:rPr>
                        <a:t>h</a:t>
                      </a:r>
                      <a:r>
                        <a:rPr lang="en-US" altLang="zh-CN" sz="2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  <a:sym typeface="+mn-ea"/>
                        </a:rPr>
                        <a:t>/m</a:t>
                      </a:r>
                      <a:endParaRPr lang="en-US" altLang="zh-CN" sz="2400" b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fontAlgn="ctr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  <a:sym typeface="+mn-ea"/>
                        </a:rPr>
                        <a:t>拉力</a:t>
                      </a:r>
                      <a:endParaRPr lang="zh-CN" altLang="en-US" sz="2400" b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  <a:p>
                      <a:pPr marL="0" lvl="0" indent="0" algn="ctr" eaLnBrk="1" fontAlgn="ctr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en-US" altLang="zh-CN" sz="2400" b="1" i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  <a:sym typeface="+mn-ea"/>
                        </a:rPr>
                        <a:t>F</a:t>
                      </a:r>
                      <a:r>
                        <a:rPr lang="en-US" altLang="zh-CN" sz="2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  <a:sym typeface="+mn-ea"/>
                        </a:rPr>
                        <a:t>/N</a:t>
                      </a:r>
                      <a:endParaRPr lang="en-US" altLang="zh-CN" sz="2400" b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fontAlgn="ctr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</a:rPr>
                        <a:t>弹簧测力计移动距离</a:t>
                      </a:r>
                    </a:p>
                    <a:p>
                      <a:pPr marL="0" lvl="0" indent="0" algn="ctr" eaLnBrk="1" fontAlgn="ctr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en-US" altLang="zh-CN" sz="2400" b="1" i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altLang="zh-CN" sz="2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</a:rPr>
                        <a:t>/m</a:t>
                      </a: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fontAlgn="ctr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  <a:sym typeface="+mn-ea"/>
                        </a:rPr>
                        <a:t>钩码移动方向</a:t>
                      </a: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fontAlgn="ctr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  <a:sym typeface="+mn-ea"/>
                        </a:rPr>
                        <a:t>拉力方向</a:t>
                      </a: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fontAlgn="ctr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  <a:sym typeface="+mn-ea"/>
                        </a:rPr>
                        <a:t>特点总结</a:t>
                      </a: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7740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</a:rPr>
                        <a:t>不用</a:t>
                      </a:r>
                    </a:p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</a:rPr>
                        <a:t>机械</a:t>
                      </a: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zh-CN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zh-CN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zh-CN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zh-CN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zh-CN" sz="28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zh-CN" sz="28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zh-CN" sz="2800" b="1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0235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</a:rPr>
                        <a:t>定滑轮</a:t>
                      </a: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zh-CN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zh-CN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zh-CN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zh-CN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zh-CN" sz="28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zh-CN" sz="28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zh-CN" sz="2800" b="1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8965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</a:rPr>
                        <a:t>动滑轮</a:t>
                      </a: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zh-CN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zh-CN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zh-CN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zh-CN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zh-CN" sz="28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zh-CN" sz="28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zh-CN" sz="2800" b="1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230630" y="119380"/>
            <a:ext cx="7052310" cy="752475"/>
          </a:xfrm>
        </p:spPr>
        <p:txBody>
          <a:bodyPr/>
          <a:lstStyle/>
          <a:p>
            <a:r>
              <a:rPr lang="en-US" altLang="zh-CN">
                <a:sym typeface="+mn-ea"/>
              </a:rPr>
              <a:t>4</a:t>
            </a:r>
            <a:r>
              <a:rPr lang="zh-CN" altLang="en-US">
                <a:sym typeface="+mn-ea"/>
              </a:rPr>
              <a:t>、</a:t>
            </a:r>
            <a:r>
              <a:rPr lang="zh-CN">
                <a:sym typeface="+mn-ea"/>
              </a:rPr>
              <a:t>研究定滑轮和动滑轮的特点</a:t>
            </a: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487045" y="1220470"/>
            <a:ext cx="111004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solidFill>
                  <a:srgbClr val="0000FF"/>
                </a:solidFill>
              </a:rPr>
              <a:t>思考</a:t>
            </a:r>
            <a:r>
              <a:rPr lang="en-US" altLang="zh-CN" sz="2800">
                <a:solidFill>
                  <a:srgbClr val="0000FF"/>
                </a:solidFill>
              </a:rPr>
              <a:t>5</a:t>
            </a:r>
            <a:r>
              <a:rPr lang="zh-CN" altLang="en-US" sz="2800">
                <a:solidFill>
                  <a:srgbClr val="0000FF"/>
                </a:solidFill>
              </a:rPr>
              <a:t>：请对比实验数据，总结定滑轮和动滑轮的特点。</a:t>
            </a:r>
            <a:endParaRPr lang="en-US" altLang="zh-CN" sz="2800">
              <a:solidFill>
                <a:srgbClr val="0000FF"/>
              </a:solidFill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33350" y="1902460"/>
          <a:ext cx="11807825" cy="3841750"/>
        </p:xfrm>
        <a:graphic>
          <a:graphicData uri="http://schemas.openxmlformats.org/drawingml/2006/table">
            <a:tbl>
              <a:tblPr>
                <a:effectLst/>
                <a:tableStyleId>{5940675A-B579-460E-94D1-54222C63F5DA}</a:tableStyleId>
              </a:tblPr>
              <a:tblGrid>
                <a:gridCol w="14757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6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57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6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757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757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763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757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654810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fontAlgn="ctr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</a:rPr>
                        <a:t>机械</a:t>
                      </a:r>
                    </a:p>
                    <a:p>
                      <a:pPr marL="0" lvl="0" indent="0" algn="ctr" eaLnBrk="1" fontAlgn="ctr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</a:rPr>
                        <a:t>类型</a:t>
                      </a: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fontAlgn="ctr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</a:rPr>
                        <a:t>钩码重力</a:t>
                      </a:r>
                    </a:p>
                    <a:p>
                      <a:pPr marL="0" lvl="0" indent="0" algn="ctr" eaLnBrk="1" fontAlgn="ctr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en-US" altLang="zh-CN" sz="2400" b="1" i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</a:rPr>
                        <a:t>G</a:t>
                      </a:r>
                      <a:r>
                        <a:rPr lang="en-US" altLang="zh-CN" sz="2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</a:rPr>
                        <a:t>/N</a:t>
                      </a:r>
                      <a:endParaRPr lang="en-US" altLang="zh-CN" sz="2400" b="1" baseline="-2500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fontAlgn="ctr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  <a:sym typeface="+mn-ea"/>
                        </a:rPr>
                        <a:t>钩码上升高度</a:t>
                      </a:r>
                      <a:r>
                        <a:rPr lang="en-US" altLang="zh-CN" sz="2400" b="1" i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  <a:sym typeface="+mn-ea"/>
                        </a:rPr>
                        <a:t>h</a:t>
                      </a:r>
                      <a:r>
                        <a:rPr lang="en-US" altLang="zh-CN" sz="2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  <a:sym typeface="+mn-ea"/>
                        </a:rPr>
                        <a:t>/m</a:t>
                      </a:r>
                      <a:endParaRPr lang="en-US" altLang="zh-CN" sz="2400" b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fontAlgn="ctr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  <a:sym typeface="+mn-ea"/>
                        </a:rPr>
                        <a:t>拉力</a:t>
                      </a:r>
                      <a:endParaRPr lang="zh-CN" altLang="en-US" sz="2400" b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  <a:p>
                      <a:pPr marL="0" lvl="0" indent="0" algn="ctr" eaLnBrk="1" fontAlgn="ctr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en-US" altLang="zh-CN" sz="2400" b="1" i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  <a:sym typeface="+mn-ea"/>
                        </a:rPr>
                        <a:t>F</a:t>
                      </a:r>
                      <a:r>
                        <a:rPr lang="en-US" altLang="zh-CN" sz="2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  <a:sym typeface="+mn-ea"/>
                        </a:rPr>
                        <a:t>/N</a:t>
                      </a:r>
                      <a:endParaRPr lang="en-US" altLang="zh-CN" sz="2400" b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fontAlgn="ctr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</a:rPr>
                        <a:t>弹簧测力计移动距离</a:t>
                      </a:r>
                    </a:p>
                    <a:p>
                      <a:pPr marL="0" lvl="0" indent="0" algn="ctr" eaLnBrk="1" fontAlgn="ctr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en-US" altLang="zh-CN" sz="2400" b="1" i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altLang="zh-CN" sz="2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</a:rPr>
                        <a:t>/m</a:t>
                      </a: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fontAlgn="ctr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  <a:sym typeface="+mn-ea"/>
                        </a:rPr>
                        <a:t>钩码移动方向</a:t>
                      </a: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fontAlgn="ctr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  <a:sym typeface="+mn-ea"/>
                        </a:rPr>
                        <a:t>拉力方向</a:t>
                      </a: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fontAlgn="ctr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  <a:sym typeface="+mn-ea"/>
                        </a:rPr>
                        <a:t>特点总结</a:t>
                      </a: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7740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</a:rPr>
                        <a:t>不用</a:t>
                      </a:r>
                    </a:p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</a:rPr>
                        <a:t>机械</a:t>
                      </a: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zh-CN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zh-CN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zh-CN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zh-CN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zh-CN" sz="28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zh-CN" sz="28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zh-CN" sz="2800" b="1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0235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</a:rPr>
                        <a:t>定滑轮</a:t>
                      </a: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zh-CN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zh-CN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zh-CN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zh-CN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zh-CN" sz="28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zh-CN" sz="28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zh-CN" sz="2800" b="1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8965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</a:rPr>
                        <a:t>动滑轮</a:t>
                      </a: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zh-CN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zh-CN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zh-CN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zh-CN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zh-CN" sz="28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zh-CN" sz="28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endParaRPr lang="en-US" altLang="zh-CN" sz="2800" b="1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230630" y="119380"/>
            <a:ext cx="7052310" cy="752475"/>
          </a:xfrm>
        </p:spPr>
        <p:txBody>
          <a:bodyPr/>
          <a:lstStyle/>
          <a:p>
            <a:r>
              <a:rPr lang="en-US" altLang="zh-CN">
                <a:sym typeface="+mn-ea"/>
              </a:rPr>
              <a:t>4</a:t>
            </a:r>
            <a:r>
              <a:rPr lang="zh-CN" altLang="en-US">
                <a:sym typeface="+mn-ea"/>
              </a:rPr>
              <a:t>、</a:t>
            </a:r>
            <a:r>
              <a:rPr lang="zh-CN">
                <a:sym typeface="+mn-ea"/>
              </a:rPr>
              <a:t>研究定滑轮和动滑轮的特点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33985" y="1764030"/>
          <a:ext cx="12058015" cy="4694555"/>
        </p:xfrm>
        <a:graphic>
          <a:graphicData uri="http://schemas.openxmlformats.org/drawingml/2006/table">
            <a:tbl>
              <a:tblPr>
                <a:effectLst/>
                <a:tableStyleId>{5940675A-B579-460E-94D1-54222C63F5DA}</a:tableStyleId>
              </a:tblPr>
              <a:tblGrid>
                <a:gridCol w="22745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04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1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73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687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792605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fontAlgn="ctr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</a:rPr>
                        <a:t>机械</a:t>
                      </a:r>
                    </a:p>
                    <a:p>
                      <a:pPr marL="0" lvl="0" indent="0" algn="ctr" eaLnBrk="1" fontAlgn="ctr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</a:rPr>
                        <a:t>类型</a:t>
                      </a: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fontAlgn="ctr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sz="2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</a:rPr>
                        <a:t>能否省力</a:t>
                      </a:r>
                      <a:endParaRPr lang="zh-CN" sz="2400" b="1" baseline="-2500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fontAlgn="ctr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sz="2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  <a:sym typeface="+mn-ea"/>
                        </a:rPr>
                        <a:t>能否省距离</a:t>
                      </a:r>
                      <a:endParaRPr lang="zh-CN" sz="2400" b="1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fontAlgn="ctr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</a:rPr>
                        <a:t>能否改变拉力的方向</a:t>
                      </a: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fontAlgn="ctr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  <a:sym typeface="+mn-ea"/>
                        </a:rPr>
                        <a:t>特点总结</a:t>
                      </a: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2190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</a:rPr>
                        <a:t>不用</a:t>
                      </a:r>
                    </a:p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</a:rPr>
                        <a:t>机械</a:t>
                      </a: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en-US" altLang="zh-CN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</a:rPr>
                        <a:t>——</a:t>
                      </a: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en-US" altLang="zh-CN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  <a:sym typeface="+mn-ea"/>
                        </a:rPr>
                        <a:t>——</a:t>
                      </a:r>
                      <a:endParaRPr lang="en-US" altLang="zh-CN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en-US" altLang="zh-CN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  <a:sym typeface="+mn-ea"/>
                        </a:rPr>
                        <a:t>——</a:t>
                      </a:r>
                      <a:endParaRPr lang="en-US" altLang="zh-CN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en-US" altLang="zh-CN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  <a:sym typeface="+mn-ea"/>
                        </a:rPr>
                        <a:t>——</a:t>
                      </a:r>
                      <a:endParaRPr lang="en-US" altLang="zh-CN" sz="2800" b="1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4880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</a:rPr>
                        <a:t>定滑轮</a:t>
                      </a: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</a:rPr>
                        <a:t>否</a:t>
                      </a: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</a:rPr>
                        <a:t>否</a:t>
                      </a: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</a:rPr>
                        <a:t>能</a:t>
                      </a: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b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</a:rPr>
                        <a:t>不省力、不省距离</a:t>
                      </a:r>
                    </a:p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</a:rPr>
                        <a:t>但能够改变力的方向</a:t>
                      </a: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4880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</a:rPr>
                        <a:t>动滑轮</a:t>
                      </a: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</a:rPr>
                        <a:t>能</a:t>
                      </a: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</a:rPr>
                        <a:t>否</a:t>
                      </a: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24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•"/>
                        <a:defRPr sz="20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–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Char char="»"/>
                        <a:defRPr sz="1800" kern="1200">
                          <a:solidFill>
                            <a:sysClr val="windowText" lastClr="000000"/>
                          </a:solidFill>
                          <a:latin typeface="Calibri"/>
                          <a:ea typeface="+mn-ea"/>
                          <a:cs typeface="+mn-ea"/>
                        </a:defRPr>
                      </a:lvl5pPr>
                    </a:lstStyle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</a:rPr>
                        <a:t>否</a:t>
                      </a: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  <a:sym typeface="+mn-ea"/>
                        </a:rPr>
                        <a:t>可以省力、</a:t>
                      </a:r>
                      <a:r>
                        <a:rPr lang="zh-CN" altLang="en-US" sz="2800" b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  <a:sym typeface="+mn-ea"/>
                        </a:rPr>
                        <a:t>费距离</a:t>
                      </a:r>
                      <a:endParaRPr lang="zh-CN" altLang="en-US" sz="2800" b="1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  <a:p>
                      <a:pPr marL="0" lvl="0" indent="0" algn="ctr" eaLnBrk="1" hangingPunct="1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 b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微软雅黑"/>
                          <a:cs typeface="Times New Roman" panose="02020603050405020304" pitchFamily="18" charset="0"/>
                          <a:sym typeface="+mn-ea"/>
                        </a:rPr>
                        <a:t>不能够改变力的方向</a:t>
                      </a:r>
                      <a:endParaRPr lang="en-US" altLang="zh-CN" sz="2800" b="1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endParaRPr>
                    </a:p>
                  </a:txBody>
                  <a:tcPr marL="121920" marR="121920" marT="45607" marB="45607" anchor="ctr">
                    <a:lnL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" lastClr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730885" y="1137285"/>
            <a:ext cx="40640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charset="0"/>
              <a:buChar char="p"/>
            </a:pPr>
            <a:r>
              <a:rPr lang="zh-CN" altLang="en-US" sz="3200"/>
              <a:t>实验结论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230630" y="119380"/>
            <a:ext cx="10364470" cy="752475"/>
          </a:xfrm>
        </p:spPr>
        <p:txBody>
          <a:bodyPr/>
          <a:lstStyle/>
          <a:p>
            <a:r>
              <a:rPr lang="en-US" altLang="zh-CN">
                <a:sym typeface="+mn-ea"/>
              </a:rPr>
              <a:t>4</a:t>
            </a:r>
            <a:r>
              <a:rPr lang="zh-CN" altLang="en-US">
                <a:sym typeface="+mn-ea"/>
              </a:rPr>
              <a:t>、</a:t>
            </a:r>
            <a:r>
              <a:rPr lang="zh-CN">
                <a:sym typeface="+mn-ea"/>
              </a:rPr>
              <a:t>研究定滑轮和动滑轮的特点</a:t>
            </a:r>
            <a:r>
              <a:rPr lang="en-US" altLang="zh-CN">
                <a:sym typeface="+mn-ea"/>
              </a:rPr>
              <a:t>——</a:t>
            </a:r>
            <a:r>
              <a:rPr lang="zh-CN" altLang="en-US">
                <a:sym typeface="+mn-ea"/>
              </a:rPr>
              <a:t>理论分析</a:t>
            </a: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437120" y="2058917"/>
            <a:ext cx="353846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4000" b="1">
                <a:solidFill>
                  <a:srgbClr val="033871"/>
                </a:solidFill>
                <a:latin typeface="微软雅黑" panose="020B0503020204020204" charset="-122"/>
                <a:ea typeface="微软雅黑"/>
              </a:defRPr>
            </a:lvl1pPr>
          </a:lstStyle>
          <a:p>
            <a:pPr algn="l"/>
            <a:r>
              <a:rPr lang="zh-CN" altLang="en-US" sz="3200" b="0">
                <a:solidFill>
                  <a:srgbClr val="0000FF"/>
                </a:solidFill>
              </a:rPr>
              <a:t>定滑轮的本质：</a:t>
            </a:r>
            <a:endParaRPr lang="zh-CN" altLang="en-US" sz="3200" b="0">
              <a:solidFill>
                <a:srgbClr val="0000FF"/>
              </a:solidFill>
              <a:cs typeface="微软雅黑" panose="020B050302020402020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8"/>
          <a:srcRect l="19852" r="14959"/>
          <a:stretch>
            <a:fillRect/>
          </a:stretch>
        </p:blipFill>
        <p:spPr>
          <a:xfrm>
            <a:off x="3903345" y="1311910"/>
            <a:ext cx="2969260" cy="429133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49"/>
          <a:stretch>
            <a:fillRect/>
          </a:stretch>
        </p:blipFill>
        <p:spPr>
          <a:xfrm>
            <a:off x="6527800" y="1062355"/>
            <a:ext cx="5023485" cy="4732655"/>
          </a:xfrm>
          <a:prstGeom prst="rect">
            <a:avLst/>
          </a:prstGeom>
        </p:spPr>
      </p:pic>
      <p:grpSp>
        <p:nvGrpSpPr>
          <p:cNvPr id="49" name="组合 48"/>
          <p:cNvGrpSpPr/>
          <p:nvPr>
            <p:custDataLst>
              <p:tags r:id="rId5"/>
            </p:custDataLst>
          </p:nvPr>
        </p:nvGrpSpPr>
        <p:grpSpPr>
          <a:xfrm>
            <a:off x="3975100" y="5848350"/>
            <a:ext cx="2796540" cy="575310"/>
            <a:chOff x="6260" y="9210"/>
            <a:chExt cx="4404" cy="906"/>
          </a:xfrm>
        </p:grpSpPr>
        <p:sp>
          <p:nvSpPr>
            <p:cNvPr id="37" name="文本框 36"/>
            <p:cNvSpPr txBox="1"/>
            <p:nvPr>
              <p:custDataLst>
                <p:tags r:id="rId45"/>
              </p:custDataLst>
            </p:nvPr>
          </p:nvSpPr>
          <p:spPr>
            <a:xfrm>
              <a:off x="6416" y="9210"/>
              <a:ext cx="4248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i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en-US" altLang="zh-CN" sz="2800" b="1" baseline="-25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n-US" altLang="zh-CN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</a:t>
              </a:r>
              <a:r>
                <a:rPr lang="en-US" altLang="zh-CN" sz="2800" b="1" i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l</a:t>
              </a:r>
              <a:r>
                <a:rPr lang="en-US" altLang="zh-CN" sz="2800" b="1" baseline="-25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2</a:t>
              </a:r>
              <a:r>
                <a:rPr lang="en-US" altLang="zh-CN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      </a:t>
              </a:r>
              <a:r>
                <a:rPr lang="en-US" altLang="zh-CN" sz="2800" b="1" i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F</a:t>
              </a:r>
              <a:r>
                <a:rPr lang="en-US" altLang="zh-CN" sz="2800" b="1" baseline="-25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1</a:t>
              </a:r>
              <a:r>
                <a:rPr lang="en-US" altLang="zh-CN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=</a:t>
              </a:r>
              <a:r>
                <a:rPr lang="en-US" altLang="zh-CN" sz="2800" b="1" i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F</a:t>
              </a:r>
              <a:r>
                <a:rPr lang="en-US" altLang="zh-CN" sz="2800" b="1" baseline="-25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2</a:t>
              </a:r>
              <a:r>
                <a:rPr lang="en-US" altLang="zh-CN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 </a:t>
              </a:r>
            </a:p>
          </p:txBody>
        </p:sp>
        <p:sp>
          <p:nvSpPr>
            <p:cNvPr id="38" name="矩形 37"/>
            <p:cNvSpPr/>
            <p:nvPr>
              <p:custDataLst>
                <p:tags r:id="rId46"/>
              </p:custDataLst>
            </p:nvPr>
          </p:nvSpPr>
          <p:spPr>
            <a:xfrm>
              <a:off x="6260" y="9210"/>
              <a:ext cx="4309" cy="907"/>
            </a:xfrm>
            <a:prstGeom prst="rect">
              <a:avLst/>
            </a:prstGeom>
            <a:noFill/>
            <a:ln w="38100"/>
            <a:extLst>
              <a:ext uri="{909E8E84-426E-40DD-AFC4-6F175D3DCCD1}">
                <a14:hiddenFill xmlns:a14="http://schemas.microsoft.com/office/drawing/2010/main">
                  <a:solidFill>
                    <a:schemeClr val="lt1"/>
                  </a:solidFill>
                </a14:hiddenFill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2" name="组合 51"/>
          <p:cNvGrpSpPr/>
          <p:nvPr>
            <p:custDataLst>
              <p:tags r:id="rId6"/>
            </p:custDataLst>
          </p:nvPr>
        </p:nvGrpSpPr>
        <p:grpSpPr>
          <a:xfrm>
            <a:off x="7908290" y="5848350"/>
            <a:ext cx="2796540" cy="575310"/>
            <a:chOff x="12454" y="9210"/>
            <a:chExt cx="4404" cy="906"/>
          </a:xfrm>
        </p:grpSpPr>
        <p:sp>
          <p:nvSpPr>
            <p:cNvPr id="39" name="文本框 38"/>
            <p:cNvSpPr txBox="1"/>
            <p:nvPr>
              <p:custDataLst>
                <p:tags r:id="rId43"/>
              </p:custDataLst>
            </p:nvPr>
          </p:nvSpPr>
          <p:spPr>
            <a:xfrm>
              <a:off x="12610" y="9210"/>
              <a:ext cx="4248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i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en-US" altLang="zh-CN" sz="2800" b="1" baseline="-25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n-US" altLang="zh-CN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</a:t>
              </a:r>
              <a:r>
                <a:rPr lang="en-US" altLang="zh-CN" sz="2800" b="1" i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l</a:t>
              </a:r>
              <a:r>
                <a:rPr lang="en-US" altLang="zh-CN" sz="2800" b="1" baseline="-25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2</a:t>
              </a:r>
              <a:r>
                <a:rPr lang="en-US" altLang="zh-CN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      </a:t>
              </a:r>
              <a:r>
                <a:rPr lang="en-US" altLang="zh-CN" sz="2800" b="1" i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F</a:t>
              </a:r>
              <a:r>
                <a:rPr lang="en-US" altLang="zh-CN" sz="2800" b="1" baseline="-25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1</a:t>
              </a:r>
              <a:r>
                <a:rPr lang="en-US" altLang="zh-CN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=</a:t>
              </a:r>
              <a:r>
                <a:rPr lang="en-US" altLang="zh-CN" sz="2800" b="1" i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F</a:t>
              </a:r>
              <a:r>
                <a:rPr lang="en-US" altLang="zh-CN" sz="2800" b="1" baseline="-25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2</a:t>
              </a:r>
              <a:r>
                <a:rPr lang="en-US" altLang="zh-CN" sz="2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 </a:t>
              </a:r>
            </a:p>
          </p:txBody>
        </p:sp>
        <p:sp>
          <p:nvSpPr>
            <p:cNvPr id="40" name="矩形 39"/>
            <p:cNvSpPr/>
            <p:nvPr>
              <p:custDataLst>
                <p:tags r:id="rId44"/>
              </p:custDataLst>
            </p:nvPr>
          </p:nvSpPr>
          <p:spPr>
            <a:xfrm>
              <a:off x="12454" y="9210"/>
              <a:ext cx="4309" cy="907"/>
            </a:xfrm>
            <a:prstGeom prst="rect">
              <a:avLst/>
            </a:prstGeom>
            <a:noFill/>
            <a:ln w="38100"/>
            <a:extLst>
              <a:ext uri="{909E8E84-426E-40DD-AFC4-6F175D3DCCD1}">
                <a14:hiddenFill xmlns:a14="http://schemas.microsoft.com/office/drawing/2010/main">
                  <a:solidFill>
                    <a:schemeClr val="lt1"/>
                  </a:solidFill>
                </a14:hiddenFill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3" name="文本框 42"/>
          <p:cNvSpPr txBox="1"/>
          <p:nvPr>
            <p:custDataLst>
              <p:tags r:id="rId7"/>
            </p:custDataLst>
          </p:nvPr>
        </p:nvSpPr>
        <p:spPr>
          <a:xfrm>
            <a:off x="1153160" y="2717800"/>
            <a:ext cx="208978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  <a:cs typeface="微软雅黑" panose="020B0503020204020204" charset="-122"/>
                <a:sym typeface="+mn-ea"/>
              </a:rPr>
              <a:t>等臂杠杆</a:t>
            </a:r>
          </a:p>
        </p:txBody>
      </p:sp>
      <p:sp>
        <p:nvSpPr>
          <p:cNvPr id="45" name="矩形 44"/>
          <p:cNvSpPr/>
          <p:nvPr>
            <p:custDataLst>
              <p:tags r:id="rId8"/>
            </p:custDataLst>
          </p:nvPr>
        </p:nvSpPr>
        <p:spPr>
          <a:xfrm>
            <a:off x="4000500" y="4671695"/>
            <a:ext cx="537845" cy="5187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文本框 43"/>
          <p:cNvSpPr txBox="1"/>
          <p:nvPr>
            <p:custDataLst>
              <p:tags r:id="rId9"/>
            </p:custDataLst>
          </p:nvPr>
        </p:nvSpPr>
        <p:spPr>
          <a:xfrm>
            <a:off x="3975100" y="4671695"/>
            <a:ext cx="54927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 i="1">
                <a:solidFill>
                  <a:srgbClr val="FF6814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</a:t>
            </a:r>
            <a:r>
              <a:rPr lang="en-US" altLang="zh-CN" sz="2800" b="1" baseline="-25000">
                <a:solidFill>
                  <a:srgbClr val="FF6814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</a:p>
        </p:txBody>
      </p:sp>
      <p:sp>
        <p:nvSpPr>
          <p:cNvPr id="47" name="矩形 46"/>
          <p:cNvSpPr/>
          <p:nvPr>
            <p:custDataLst>
              <p:tags r:id="rId10"/>
            </p:custDataLst>
          </p:nvPr>
        </p:nvSpPr>
        <p:spPr>
          <a:xfrm>
            <a:off x="7657465" y="5193665"/>
            <a:ext cx="537845" cy="5187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文本框 47"/>
          <p:cNvSpPr txBox="1"/>
          <p:nvPr>
            <p:custDataLst>
              <p:tags r:id="rId11"/>
            </p:custDataLst>
          </p:nvPr>
        </p:nvSpPr>
        <p:spPr>
          <a:xfrm>
            <a:off x="7632065" y="5193665"/>
            <a:ext cx="54927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 i="1">
                <a:solidFill>
                  <a:srgbClr val="FF6814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</a:t>
            </a:r>
            <a:r>
              <a:rPr lang="en-US" altLang="zh-CN" sz="2800" b="1" baseline="-25000">
                <a:solidFill>
                  <a:srgbClr val="FF6814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</a:p>
        </p:txBody>
      </p:sp>
      <p:sp>
        <p:nvSpPr>
          <p:cNvPr id="6" name="文本框 5"/>
          <p:cNvSpPr txBox="1"/>
          <p:nvPr>
            <p:custDataLst>
              <p:tags r:id="rId12"/>
            </p:custDataLst>
          </p:nvPr>
        </p:nvSpPr>
        <p:spPr>
          <a:xfrm>
            <a:off x="6057265" y="4709795"/>
            <a:ext cx="549275" cy="52197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</a:t>
            </a:r>
          </a:p>
        </p:txBody>
      </p:sp>
      <p:sp>
        <p:nvSpPr>
          <p:cNvPr id="8" name="文本框 7"/>
          <p:cNvSpPr txBox="1"/>
          <p:nvPr>
            <p:custDataLst>
              <p:tags r:id="rId13"/>
            </p:custDataLst>
          </p:nvPr>
        </p:nvSpPr>
        <p:spPr>
          <a:xfrm>
            <a:off x="10180955" y="4836795"/>
            <a:ext cx="549275" cy="52197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F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</a:t>
            </a:r>
          </a:p>
        </p:txBody>
      </p:sp>
      <p:grpSp>
        <p:nvGrpSpPr>
          <p:cNvPr id="42" name="组合 41"/>
          <p:cNvGrpSpPr/>
          <p:nvPr>
            <p:custDataLst>
              <p:tags r:id="rId14"/>
            </p:custDataLst>
          </p:nvPr>
        </p:nvGrpSpPr>
        <p:grpSpPr>
          <a:xfrm>
            <a:off x="4759960" y="1240155"/>
            <a:ext cx="697230" cy="1504315"/>
            <a:chOff x="7496" y="1953"/>
            <a:chExt cx="1098" cy="2369"/>
          </a:xfrm>
        </p:grpSpPr>
        <p:cxnSp>
          <p:nvCxnSpPr>
            <p:cNvPr id="14" name="直接连接符 13"/>
            <p:cNvCxnSpPr/>
            <p:nvPr>
              <p:custDataLst>
                <p:tags r:id="rId37"/>
              </p:custDataLst>
            </p:nvPr>
          </p:nvCxnSpPr>
          <p:spPr>
            <a:xfrm flipH="1" flipV="1">
              <a:off x="7672" y="1953"/>
              <a:ext cx="0" cy="1967"/>
            </a:xfrm>
            <a:prstGeom prst="line">
              <a:avLst/>
            </a:prstGeom>
            <a:ln w="57150">
              <a:solidFill>
                <a:srgbClr val="FF59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>
              <p:custDataLst>
                <p:tags r:id="rId38"/>
              </p:custDataLst>
            </p:nvPr>
          </p:nvGrpSpPr>
          <p:grpSpPr>
            <a:xfrm>
              <a:off x="7647" y="3880"/>
              <a:ext cx="516" cy="443"/>
              <a:chOff x="4586" y="4833"/>
              <a:chExt cx="516" cy="443"/>
            </a:xfrm>
          </p:grpSpPr>
          <p:cxnSp>
            <p:nvCxnSpPr>
              <p:cNvPr id="18" name="直接连接符 17"/>
              <p:cNvCxnSpPr/>
              <p:nvPr>
                <p:custDataLst>
                  <p:tags r:id="rId41"/>
                </p:custDataLst>
              </p:nvPr>
            </p:nvCxnSpPr>
            <p:spPr>
              <a:xfrm flipH="1">
                <a:off x="5064" y="4833"/>
                <a:ext cx="0" cy="418"/>
              </a:xfrm>
              <a:prstGeom prst="line">
                <a:avLst/>
              </a:prstGeom>
              <a:ln w="57150">
                <a:solidFill>
                  <a:srgbClr val="FF590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接连接符 18"/>
              <p:cNvCxnSpPr/>
              <p:nvPr>
                <p:custDataLst>
                  <p:tags r:id="rId42"/>
                </p:custDataLst>
              </p:nvPr>
            </p:nvCxnSpPr>
            <p:spPr>
              <a:xfrm>
                <a:off x="4586" y="5276"/>
                <a:ext cx="516" cy="0"/>
              </a:xfrm>
              <a:prstGeom prst="line">
                <a:avLst/>
              </a:prstGeom>
              <a:ln w="57150">
                <a:solidFill>
                  <a:srgbClr val="FF590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文本框 20"/>
            <p:cNvSpPr txBox="1"/>
            <p:nvPr>
              <p:custDataLst>
                <p:tags r:id="rId39"/>
              </p:custDataLst>
            </p:nvPr>
          </p:nvSpPr>
          <p:spPr>
            <a:xfrm>
              <a:off x="7496" y="3068"/>
              <a:ext cx="1099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i="1">
                  <a:solidFill>
                    <a:srgbClr val="FF681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en-US" altLang="zh-CN" sz="2800" b="1" baseline="-25000">
                  <a:solidFill>
                    <a:srgbClr val="FF681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cxnSp>
          <p:nvCxnSpPr>
            <p:cNvPr id="11" name="直接箭头连接符 10"/>
            <p:cNvCxnSpPr/>
            <p:nvPr>
              <p:custDataLst>
                <p:tags r:id="rId40"/>
              </p:custDataLst>
            </p:nvPr>
          </p:nvCxnSpPr>
          <p:spPr>
            <a:xfrm flipH="1">
              <a:off x="7629" y="3888"/>
              <a:ext cx="833" cy="0"/>
            </a:xfrm>
            <a:prstGeom prst="straightConnector1">
              <a:avLst/>
            </a:prstGeom>
            <a:ln w="38100">
              <a:solidFill>
                <a:srgbClr val="FF6911"/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53" name="组合 52"/>
          <p:cNvGrpSpPr/>
          <p:nvPr>
            <p:custDataLst>
              <p:tags r:id="rId15"/>
            </p:custDataLst>
          </p:nvPr>
        </p:nvGrpSpPr>
        <p:grpSpPr>
          <a:xfrm>
            <a:off x="5316220" y="1230630"/>
            <a:ext cx="697230" cy="1513840"/>
            <a:chOff x="8372" y="1938"/>
            <a:chExt cx="1098" cy="2384"/>
          </a:xfrm>
        </p:grpSpPr>
        <p:cxnSp>
          <p:nvCxnSpPr>
            <p:cNvPr id="15" name="直接连接符 14"/>
            <p:cNvCxnSpPr/>
            <p:nvPr>
              <p:custDataLst>
                <p:tags r:id="rId31"/>
              </p:custDataLst>
            </p:nvPr>
          </p:nvCxnSpPr>
          <p:spPr>
            <a:xfrm flipH="1">
              <a:off x="8878" y="3880"/>
              <a:ext cx="0" cy="41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6" name="组合 45"/>
            <p:cNvGrpSpPr/>
            <p:nvPr>
              <p:custDataLst>
                <p:tags r:id="rId32"/>
              </p:custDataLst>
            </p:nvPr>
          </p:nvGrpSpPr>
          <p:grpSpPr>
            <a:xfrm>
              <a:off x="8372" y="1938"/>
              <a:ext cx="1098" cy="2385"/>
              <a:chOff x="8372" y="1938"/>
              <a:chExt cx="1098" cy="2385"/>
            </a:xfrm>
          </p:grpSpPr>
          <p:cxnSp>
            <p:nvCxnSpPr>
              <p:cNvPr id="10" name="直接连接符 9"/>
              <p:cNvCxnSpPr/>
              <p:nvPr>
                <p:custDataLst>
                  <p:tags r:id="rId33"/>
                </p:custDataLst>
              </p:nvPr>
            </p:nvCxnSpPr>
            <p:spPr>
              <a:xfrm flipH="1" flipV="1">
                <a:off x="9320" y="1938"/>
                <a:ext cx="0" cy="1967"/>
              </a:xfrm>
              <a:prstGeom prst="line">
                <a:avLst/>
              </a:prstGeom>
              <a:ln w="57150">
                <a:solidFill>
                  <a:srgbClr val="FF00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接连接符 15"/>
              <p:cNvCxnSpPr/>
              <p:nvPr>
                <p:custDataLst>
                  <p:tags r:id="rId34"/>
                </p:custDataLst>
              </p:nvPr>
            </p:nvCxnSpPr>
            <p:spPr>
              <a:xfrm>
                <a:off x="8853" y="4323"/>
                <a:ext cx="516" cy="0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文本框 19"/>
              <p:cNvSpPr txBox="1"/>
              <p:nvPr>
                <p:custDataLst>
                  <p:tags r:id="rId35"/>
                </p:custDataLst>
              </p:nvPr>
            </p:nvSpPr>
            <p:spPr>
              <a:xfrm>
                <a:off x="8372" y="3033"/>
                <a:ext cx="1099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800" b="1" i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8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  <p:cxnSp>
            <p:nvCxnSpPr>
              <p:cNvPr id="12" name="直接箭头连接符 11"/>
              <p:cNvCxnSpPr/>
              <p:nvPr>
                <p:custDataLst>
                  <p:tags r:id="rId36"/>
                </p:custDataLst>
              </p:nvPr>
            </p:nvCxnSpPr>
            <p:spPr>
              <a:xfrm flipH="1">
                <a:off x="8487" y="3876"/>
                <a:ext cx="833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headEnd type="arrow"/>
                <a:tailEnd type="arrow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0" name="组合 49"/>
          <p:cNvGrpSpPr/>
          <p:nvPr>
            <p:custDataLst>
              <p:tags r:id="rId16"/>
            </p:custDataLst>
          </p:nvPr>
        </p:nvGrpSpPr>
        <p:grpSpPr>
          <a:xfrm>
            <a:off x="8278495" y="1240155"/>
            <a:ext cx="697230" cy="1504315"/>
            <a:chOff x="13037" y="1953"/>
            <a:chExt cx="1098" cy="2369"/>
          </a:xfrm>
        </p:grpSpPr>
        <p:cxnSp>
          <p:nvCxnSpPr>
            <p:cNvPr id="25" name="直接连接符 24"/>
            <p:cNvCxnSpPr/>
            <p:nvPr>
              <p:custDataLst>
                <p:tags r:id="rId25"/>
              </p:custDataLst>
            </p:nvPr>
          </p:nvCxnSpPr>
          <p:spPr>
            <a:xfrm flipH="1" flipV="1">
              <a:off x="13115" y="1953"/>
              <a:ext cx="0" cy="1967"/>
            </a:xfrm>
            <a:prstGeom prst="line">
              <a:avLst/>
            </a:prstGeom>
            <a:ln w="57150">
              <a:solidFill>
                <a:srgbClr val="FF5905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组合 29"/>
            <p:cNvGrpSpPr/>
            <p:nvPr>
              <p:custDataLst>
                <p:tags r:id="rId26"/>
              </p:custDataLst>
            </p:nvPr>
          </p:nvGrpSpPr>
          <p:grpSpPr>
            <a:xfrm>
              <a:off x="13115" y="3880"/>
              <a:ext cx="516" cy="443"/>
              <a:chOff x="4586" y="4833"/>
              <a:chExt cx="516" cy="443"/>
            </a:xfrm>
          </p:grpSpPr>
          <p:cxnSp>
            <p:nvCxnSpPr>
              <p:cNvPr id="31" name="直接连接符 30"/>
              <p:cNvCxnSpPr/>
              <p:nvPr>
                <p:custDataLst>
                  <p:tags r:id="rId29"/>
                </p:custDataLst>
              </p:nvPr>
            </p:nvCxnSpPr>
            <p:spPr>
              <a:xfrm flipH="1">
                <a:off x="5064" y="4833"/>
                <a:ext cx="0" cy="418"/>
              </a:xfrm>
              <a:prstGeom prst="line">
                <a:avLst/>
              </a:prstGeom>
              <a:ln w="57150">
                <a:solidFill>
                  <a:srgbClr val="FF590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>
                <p:custDataLst>
                  <p:tags r:id="rId30"/>
                </p:custDataLst>
              </p:nvPr>
            </p:nvCxnSpPr>
            <p:spPr>
              <a:xfrm>
                <a:off x="4586" y="5276"/>
                <a:ext cx="516" cy="0"/>
              </a:xfrm>
              <a:prstGeom prst="line">
                <a:avLst/>
              </a:prstGeom>
              <a:ln w="57150">
                <a:solidFill>
                  <a:srgbClr val="FF590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" name="文本框 33"/>
            <p:cNvSpPr txBox="1"/>
            <p:nvPr>
              <p:custDataLst>
                <p:tags r:id="rId27"/>
              </p:custDataLst>
            </p:nvPr>
          </p:nvSpPr>
          <p:spPr>
            <a:xfrm>
              <a:off x="13037" y="2998"/>
              <a:ext cx="1099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i="1">
                  <a:solidFill>
                    <a:srgbClr val="FF691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en-US" altLang="zh-CN" sz="2800" b="1" baseline="-25000">
                  <a:solidFill>
                    <a:srgbClr val="FF691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cxnSp>
          <p:nvCxnSpPr>
            <p:cNvPr id="13" name="直接箭头连接符 12"/>
            <p:cNvCxnSpPr/>
            <p:nvPr>
              <p:custDataLst>
                <p:tags r:id="rId28"/>
              </p:custDataLst>
            </p:nvPr>
          </p:nvCxnSpPr>
          <p:spPr>
            <a:xfrm flipH="1">
              <a:off x="13164" y="3820"/>
              <a:ext cx="833" cy="0"/>
            </a:xfrm>
            <a:prstGeom prst="straightConnector1">
              <a:avLst/>
            </a:prstGeom>
            <a:ln w="38100">
              <a:solidFill>
                <a:srgbClr val="FF6911"/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54" name="组合 53"/>
          <p:cNvGrpSpPr/>
          <p:nvPr>
            <p:custDataLst>
              <p:tags r:id="rId17"/>
            </p:custDataLst>
          </p:nvPr>
        </p:nvGrpSpPr>
        <p:grpSpPr>
          <a:xfrm>
            <a:off x="8710295" y="1096010"/>
            <a:ext cx="782107" cy="1438150"/>
            <a:chOff x="13717" y="1726"/>
            <a:chExt cx="1232" cy="2265"/>
          </a:xfrm>
        </p:grpSpPr>
        <p:grpSp>
          <p:nvGrpSpPr>
            <p:cNvPr id="51" name="组合 50"/>
            <p:cNvGrpSpPr/>
            <p:nvPr>
              <p:custDataLst>
                <p:tags r:id="rId18"/>
              </p:custDataLst>
            </p:nvPr>
          </p:nvGrpSpPr>
          <p:grpSpPr>
            <a:xfrm>
              <a:off x="13717" y="1726"/>
              <a:ext cx="1232" cy="2265"/>
              <a:chOff x="13717" y="1726"/>
              <a:chExt cx="1232" cy="2265"/>
            </a:xfrm>
          </p:grpSpPr>
          <p:cxnSp>
            <p:nvCxnSpPr>
              <p:cNvPr id="26" name="直接连接符 25"/>
              <p:cNvCxnSpPr/>
              <p:nvPr>
                <p:custDataLst>
                  <p:tags r:id="rId20"/>
                </p:custDataLst>
              </p:nvPr>
            </p:nvCxnSpPr>
            <p:spPr>
              <a:xfrm flipH="1" flipV="1">
                <a:off x="13795" y="1726"/>
                <a:ext cx="1021" cy="1729"/>
              </a:xfrm>
              <a:prstGeom prst="line">
                <a:avLst/>
              </a:prstGeom>
              <a:ln w="57150">
                <a:solidFill>
                  <a:srgbClr val="FF00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7" name="组合 26"/>
              <p:cNvGrpSpPr/>
              <p:nvPr>
                <p:custDataLst>
                  <p:tags r:id="rId21"/>
                </p:custDataLst>
              </p:nvPr>
            </p:nvGrpSpPr>
            <p:grpSpPr>
              <a:xfrm rot="19800000">
                <a:off x="14428" y="3504"/>
                <a:ext cx="521" cy="487"/>
                <a:chOff x="11755" y="4731"/>
                <a:chExt cx="521" cy="487"/>
              </a:xfrm>
            </p:grpSpPr>
            <p:cxnSp>
              <p:nvCxnSpPr>
                <p:cNvPr id="28" name="直接连接符 27"/>
                <p:cNvCxnSpPr/>
                <p:nvPr>
                  <p:custDataLst>
                    <p:tags r:id="rId23"/>
                  </p:custDataLst>
                </p:nvPr>
              </p:nvCxnSpPr>
              <p:spPr>
                <a:xfrm flipH="1">
                  <a:off x="11780" y="4731"/>
                  <a:ext cx="0" cy="418"/>
                </a:xfrm>
                <a:prstGeom prst="line">
                  <a:avLst/>
                </a:prstGeom>
                <a:ln w="5715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直接连接符 28"/>
                <p:cNvCxnSpPr/>
                <p:nvPr>
                  <p:custDataLst>
                    <p:tags r:id="rId24"/>
                  </p:custDataLst>
                </p:nvPr>
              </p:nvCxnSpPr>
              <p:spPr>
                <a:xfrm>
                  <a:off x="11755" y="5174"/>
                  <a:ext cx="521" cy="44"/>
                </a:xfrm>
                <a:prstGeom prst="line">
                  <a:avLst/>
                </a:prstGeom>
                <a:ln w="5715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6" name="文本框 35"/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13717" y="2710"/>
                <a:ext cx="1099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800" b="1" i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8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</p:grpSp>
        <p:cxnSp>
          <p:nvCxnSpPr>
            <p:cNvPr id="41" name="直接箭头连接符 40"/>
            <p:cNvCxnSpPr/>
            <p:nvPr>
              <p:custDataLst>
                <p:tags r:id="rId19"/>
              </p:custDataLst>
            </p:nvPr>
          </p:nvCxnSpPr>
          <p:spPr>
            <a:xfrm flipH="1">
              <a:off x="14004" y="3444"/>
              <a:ext cx="816" cy="372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230630" y="119380"/>
            <a:ext cx="10364470" cy="752475"/>
          </a:xfrm>
        </p:spPr>
        <p:txBody>
          <a:bodyPr/>
          <a:lstStyle/>
          <a:p>
            <a:r>
              <a:rPr lang="en-US" altLang="zh-CN">
                <a:sym typeface="+mn-ea"/>
              </a:rPr>
              <a:t>4</a:t>
            </a:r>
            <a:r>
              <a:rPr lang="zh-CN" altLang="en-US">
                <a:sym typeface="+mn-ea"/>
              </a:rPr>
              <a:t>、</a:t>
            </a:r>
            <a:r>
              <a:rPr lang="zh-CN">
                <a:sym typeface="+mn-ea"/>
              </a:rPr>
              <a:t>研究定滑轮和动滑轮的特点</a:t>
            </a:r>
            <a:r>
              <a:rPr lang="en-US" altLang="zh-CN">
                <a:sym typeface="+mn-ea"/>
              </a:rPr>
              <a:t>——</a:t>
            </a:r>
            <a:r>
              <a:rPr lang="zh-CN" altLang="en-US">
                <a:sym typeface="+mn-ea"/>
              </a:rPr>
              <a:t>理论分析</a:t>
            </a: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579485" y="5409177"/>
            <a:ext cx="353846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4000" b="1">
                <a:solidFill>
                  <a:srgbClr val="033871"/>
                </a:solidFill>
                <a:latin typeface="微软雅黑" panose="020B0503020204020204" charset="-122"/>
                <a:ea typeface="微软雅黑"/>
              </a:defRPr>
            </a:lvl1pPr>
          </a:lstStyle>
          <a:p>
            <a:pPr algn="l"/>
            <a:r>
              <a:rPr lang="zh-CN" altLang="en-US" sz="2800" b="0">
                <a:solidFill>
                  <a:srgbClr val="0000FF"/>
                </a:solidFill>
                <a:latin typeface="Times New Roman" panose="02020603050405020304" pitchFamily="18" charset="0"/>
              </a:rPr>
              <a:t>动滑轮的本质：</a:t>
            </a:r>
            <a:endParaRPr lang="zh-CN" altLang="en-US" sz="2800" b="0">
              <a:solidFill>
                <a:srgbClr val="0000FF"/>
              </a:solidFill>
              <a:latin typeface="Times New Roman" panose="02020603050405020304" pitchFamily="18" charset="0"/>
              <a:cs typeface="微软雅黑" panose="020B0503020204020204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2295525" y="5986145"/>
            <a:ext cx="895540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微软雅黑" panose="020B0503020204020204" charset="-122"/>
                <a:sym typeface="+mn-ea"/>
              </a:rPr>
              <a:t>相当于一个动力臂是阻力臂二倍的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微软雅黑" panose="020B0503020204020204" charset="-122"/>
                <a:sym typeface="+mn-ea"/>
              </a:rPr>
              <a:t>省力杠杆</a:t>
            </a:r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830580" y="1296670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solidFill>
                  <a:srgbClr val="0000FF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思考</a:t>
            </a:r>
            <a:r>
              <a:rPr lang="en-US" altLang="zh-CN" sz="2800">
                <a:solidFill>
                  <a:srgbClr val="0000FF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6</a:t>
            </a:r>
            <a:r>
              <a:rPr lang="zh-CN" altLang="en-US" sz="2800">
                <a:solidFill>
                  <a:srgbClr val="0000FF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：支点是</a:t>
            </a:r>
            <a:r>
              <a:rPr lang="en-US" altLang="zh-CN" sz="2800">
                <a:solidFill>
                  <a:srgbClr val="0000FF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800" i="1">
                <a:solidFill>
                  <a:srgbClr val="0000FF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A</a:t>
            </a:r>
            <a:r>
              <a:rPr lang="en-US" altLang="zh-CN" sz="2800" i="1">
                <a:solidFill>
                  <a:srgbClr val="0000FF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800">
                <a:solidFill>
                  <a:srgbClr val="0000FF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点还是</a:t>
            </a:r>
            <a:r>
              <a:rPr lang="en-US" altLang="zh-CN" sz="2800">
                <a:solidFill>
                  <a:srgbClr val="0000FF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800" i="1">
                <a:solidFill>
                  <a:srgbClr val="0000FF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O</a:t>
            </a:r>
            <a:r>
              <a:rPr lang="en-US" altLang="zh-CN" sz="2800" i="1">
                <a:solidFill>
                  <a:srgbClr val="0000FF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800">
                <a:solidFill>
                  <a:srgbClr val="0000FF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点?</a:t>
            </a:r>
          </a:p>
        </p:txBody>
      </p:sp>
      <p:pic>
        <p:nvPicPr>
          <p:cNvPr id="61" name="图片 6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1"/>
          <a:srcRect r="54212"/>
          <a:stretch>
            <a:fillRect/>
          </a:stretch>
        </p:blipFill>
        <p:spPr>
          <a:xfrm>
            <a:off x="898525" y="1965325"/>
            <a:ext cx="2282825" cy="2701290"/>
          </a:xfrm>
          <a:prstGeom prst="rect">
            <a:avLst/>
          </a:prstGeom>
        </p:spPr>
      </p:pic>
      <p:sp>
        <p:nvSpPr>
          <p:cNvPr id="69" name="文本框 68"/>
          <p:cNvSpPr txBox="1"/>
          <p:nvPr>
            <p:custDataLst>
              <p:tags r:id="rId6"/>
            </p:custDataLst>
          </p:nvPr>
        </p:nvSpPr>
        <p:spPr>
          <a:xfrm>
            <a:off x="2110740" y="3109595"/>
            <a:ext cx="8851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</a:t>
            </a:r>
            <a:r>
              <a:rPr lang="zh-CN" altLang="en-US" sz="2800" baseline="-250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轮</a:t>
            </a:r>
          </a:p>
        </p:txBody>
      </p:sp>
      <p:grpSp>
        <p:nvGrpSpPr>
          <p:cNvPr id="108" name="组合 107"/>
          <p:cNvGrpSpPr/>
          <p:nvPr>
            <p:custDataLst>
              <p:tags r:id="rId7"/>
            </p:custDataLst>
          </p:nvPr>
        </p:nvGrpSpPr>
        <p:grpSpPr>
          <a:xfrm>
            <a:off x="5866765" y="1381760"/>
            <a:ext cx="6096000" cy="2799715"/>
            <a:chOff x="9239" y="2176"/>
            <a:chExt cx="9600" cy="4409"/>
          </a:xfrm>
        </p:grpSpPr>
        <p:sp>
          <p:nvSpPr>
            <p:cNvPr id="39939" name="文本框 39938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10663" y="3179"/>
              <a:ext cx="4422" cy="171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600" b="1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∵ </a:t>
              </a:r>
              <a:r>
                <a:rPr lang="en-US" altLang="zh-CN" sz="2600" b="1" i="1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G</a:t>
              </a:r>
              <a:r>
                <a:rPr lang="zh-CN" altLang="en-US" sz="2600" baseline="-25000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总</a:t>
              </a:r>
              <a:r>
                <a:rPr lang="en-US" altLang="zh-CN" sz="2600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 = </a:t>
              </a:r>
              <a:r>
                <a:rPr lang="en-US" altLang="zh-CN" sz="2600" b="1" i="1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G</a:t>
              </a:r>
              <a:r>
                <a:rPr lang="zh-CN" altLang="en-US" sz="2600" baseline="-25000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物</a:t>
              </a:r>
              <a:r>
                <a:rPr lang="en-US" altLang="zh-CN" sz="2600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 + </a:t>
              </a:r>
              <a:r>
                <a:rPr lang="en-US" altLang="zh-CN" sz="2600" b="1" i="1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G</a:t>
              </a:r>
              <a:r>
                <a:rPr lang="zh-CN" altLang="en-US" sz="2600" baseline="-25000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轮</a:t>
              </a:r>
              <a:r>
                <a:rPr lang="en-US" altLang="zh-CN" sz="2600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 </a:t>
              </a:r>
              <a:endParaRPr lang="zh-CN" altLang="en-US" sz="2600" baseline="-250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en-US" altLang="zh-CN" sz="2600" b="1" i="1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   G</a:t>
              </a:r>
              <a:r>
                <a:rPr lang="zh-CN" altLang="en-US" sz="2600" baseline="-25000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总</a:t>
              </a:r>
              <a:r>
                <a:rPr lang="en-US" altLang="zh-CN" sz="2600" b="1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· </a:t>
              </a:r>
              <a:r>
                <a:rPr lang="en-US" altLang="zh-CN" sz="2600" b="1" i="1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R</a:t>
              </a:r>
              <a:r>
                <a:rPr lang="en-US" altLang="zh-CN" sz="2600" b="1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= 2</a:t>
              </a:r>
              <a:r>
                <a:rPr lang="en-US" altLang="zh-CN" sz="2600" b="1" i="1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R</a:t>
              </a:r>
              <a:r>
                <a:rPr lang="en-US" altLang="zh-CN" sz="2600" b="1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· </a:t>
              </a:r>
              <a:r>
                <a:rPr lang="en-US" altLang="zh-CN" sz="2600" b="1" i="1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F</a:t>
              </a:r>
            </a:p>
          </p:txBody>
        </p:sp>
        <p:sp>
          <p:nvSpPr>
            <p:cNvPr id="65" name="文本框 64"/>
            <p:cNvSpPr txBox="1"/>
            <p:nvPr>
              <p:custDataLst>
                <p:tags r:id="rId21"/>
              </p:custDataLst>
            </p:nvPr>
          </p:nvSpPr>
          <p:spPr>
            <a:xfrm>
              <a:off x="9239" y="2176"/>
              <a:ext cx="9600" cy="77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600">
                  <a:solidFill>
                    <a:srgbClr val="FF0000"/>
                  </a:solidFill>
                  <a:latin typeface="+mn-ea"/>
                  <a:cs typeface="Times New Roman" panose="02020603050405020304" pitchFamily="18" charset="0"/>
                  <a:sym typeface="+mn-ea"/>
                </a:rPr>
                <a:t>若忽略绳重和摩擦因素</a:t>
              </a:r>
            </a:p>
          </p:txBody>
        </p:sp>
        <p:grpSp>
          <p:nvGrpSpPr>
            <p:cNvPr id="79" name="组合 78"/>
            <p:cNvGrpSpPr/>
            <p:nvPr>
              <p:custDataLst>
                <p:tags r:id="rId22"/>
              </p:custDataLst>
            </p:nvPr>
          </p:nvGrpSpPr>
          <p:grpSpPr>
            <a:xfrm>
              <a:off x="10663" y="5056"/>
              <a:ext cx="4832" cy="1529"/>
              <a:chOff x="10663" y="3822"/>
              <a:chExt cx="4832" cy="1529"/>
            </a:xfrm>
          </p:grpSpPr>
          <p:sp>
            <p:nvSpPr>
              <p:cNvPr id="72" name="文本框 39940"/>
              <p:cNvSpPr txBox="1">
                <a:spLocks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10663" y="4169"/>
                <a:ext cx="1725" cy="773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600" b="1"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∴</a:t>
                </a:r>
                <a:r>
                  <a:rPr lang="en-US" altLang="zh-CN" sz="2600" b="1" i="1"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="1"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 = </a:t>
                </a:r>
              </a:p>
            </p:txBody>
          </p:sp>
          <p:sp>
            <p:nvSpPr>
              <p:cNvPr id="73" name="文本框 39942"/>
              <p:cNvSpPr txBox="1">
                <a:spLocks noChangeArrowheads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11923" y="3822"/>
                <a:ext cx="1534" cy="152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altLang="zh-CN" sz="2600" b="1" i="1"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G</a:t>
                </a:r>
                <a:r>
                  <a:rPr lang="zh-CN" altLang="en-US" sz="2600" baseline="-25000"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  <a:sym typeface="+mn-ea"/>
                  </a:rPr>
                  <a:t>总</a:t>
                </a:r>
                <a:r>
                  <a:rPr lang="en-US" altLang="zh-CN" sz="2600" b="1" i="1"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R</a:t>
                </a:r>
              </a:p>
              <a:p>
                <a:pPr algn="ctr">
                  <a:lnSpc>
                    <a:spcPct val="110000"/>
                  </a:lnSpc>
                </a:pPr>
                <a:r>
                  <a:rPr lang="en-US" altLang="zh-CN" sz="2600" b="1"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b="1" i="1"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R</a:t>
                </a:r>
              </a:p>
            </p:txBody>
          </p:sp>
          <p:sp>
            <p:nvSpPr>
              <p:cNvPr id="74" name="直接连接符 39943"/>
              <p:cNvSpPr>
                <a:spLocks noChangeShapeType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12203" y="4569"/>
                <a:ext cx="833" cy="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" name="文本框 39945"/>
              <p:cNvSpPr txBox="1">
                <a:spLocks noChangeArrowheads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13142" y="4083"/>
                <a:ext cx="550" cy="82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 b="1"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=</a:t>
                </a:r>
              </a:p>
            </p:txBody>
          </p:sp>
          <p:sp>
            <p:nvSpPr>
              <p:cNvPr id="76" name="矩形 39947"/>
              <p:cNvSpPr>
                <a:spLocks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13786" y="3835"/>
                <a:ext cx="507" cy="1405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2600" b="1"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1</a:t>
                </a:r>
              </a:p>
              <a:p>
                <a:r>
                  <a:rPr lang="en-US" altLang="zh-CN" sz="2600" b="1"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2</a:t>
                </a:r>
              </a:p>
            </p:txBody>
          </p:sp>
          <p:sp>
            <p:nvSpPr>
              <p:cNvPr id="77" name="直接连接符 39948"/>
              <p:cNvSpPr>
                <a:spLocks noChangeShapeType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13869" y="4582"/>
                <a:ext cx="365" cy="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8" name="矩形 39949"/>
              <p:cNvSpPr>
                <a:spLocks noChangeArrowheads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14181" y="4124"/>
                <a:ext cx="1314" cy="774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CN" sz="2600" b="1" i="1"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G</a:t>
                </a:r>
                <a:r>
                  <a:rPr lang="zh-CN" altLang="en-US" sz="2600" baseline="-25000"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  <a:sym typeface="+mn-ea"/>
                  </a:rPr>
                  <a:t>总</a:t>
                </a:r>
                <a:r>
                  <a:rPr lang="en-US" altLang="zh-CN" sz="2600" b="1" i="1"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  </a:t>
                </a:r>
              </a:p>
            </p:txBody>
          </p:sp>
        </p:grpSp>
      </p:grpSp>
      <p:grpSp>
        <p:nvGrpSpPr>
          <p:cNvPr id="109" name="组合 108"/>
          <p:cNvGrpSpPr/>
          <p:nvPr>
            <p:custDataLst>
              <p:tags r:id="rId8"/>
            </p:custDataLst>
          </p:nvPr>
        </p:nvGrpSpPr>
        <p:grpSpPr>
          <a:xfrm>
            <a:off x="5866765" y="4110990"/>
            <a:ext cx="6096000" cy="1833880"/>
            <a:chOff x="9239" y="6474"/>
            <a:chExt cx="9600" cy="2888"/>
          </a:xfrm>
        </p:grpSpPr>
        <p:sp>
          <p:nvSpPr>
            <p:cNvPr id="66" name="文本框 65"/>
            <p:cNvSpPr txBox="1"/>
            <p:nvPr>
              <p:custDataLst>
                <p:tags r:id="rId17"/>
              </p:custDataLst>
            </p:nvPr>
          </p:nvSpPr>
          <p:spPr>
            <a:xfrm>
              <a:off x="9239" y="6474"/>
              <a:ext cx="9600" cy="77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600">
                  <a:solidFill>
                    <a:srgbClr val="FF0000"/>
                  </a:solidFill>
                  <a:latin typeface="+mn-ea"/>
                  <a:cs typeface="Times New Roman" panose="02020603050405020304" pitchFamily="18" charset="0"/>
                  <a:sym typeface="+mn-ea"/>
                </a:rPr>
                <a:t>若考虑绳重和摩擦因素</a:t>
              </a:r>
            </a:p>
          </p:txBody>
        </p:sp>
        <p:sp>
          <p:nvSpPr>
            <p:cNvPr id="88" name="文本框 87"/>
            <p:cNvSpPr txBox="1"/>
            <p:nvPr>
              <p:custDataLst>
                <p:tags r:id="rId18"/>
              </p:custDataLst>
            </p:nvPr>
          </p:nvSpPr>
          <p:spPr>
            <a:xfrm>
              <a:off x="10663" y="7539"/>
              <a:ext cx="4677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∵</a:t>
              </a:r>
              <a:r>
                <a:rPr lang="en-US" altLang="zh-CN" sz="2800" b="1" i="1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G</a:t>
              </a:r>
              <a:r>
                <a:rPr lang="zh-CN" altLang="en-US" sz="2800" baseline="-25000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总</a:t>
              </a:r>
              <a:r>
                <a:rPr lang="en-US" altLang="zh-CN" sz="2800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 &gt; </a:t>
              </a:r>
              <a:r>
                <a:rPr lang="en-US" altLang="zh-CN" sz="2800" b="1" i="1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G</a:t>
              </a:r>
              <a:r>
                <a:rPr lang="zh-CN" altLang="en-US" sz="2800" baseline="-25000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物</a:t>
              </a:r>
              <a:r>
                <a:rPr lang="en-US" altLang="zh-CN" sz="2800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 + </a:t>
              </a:r>
              <a:r>
                <a:rPr lang="en-US" altLang="zh-CN" sz="2800" b="1" i="1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G</a:t>
              </a:r>
              <a:r>
                <a:rPr lang="zh-CN" altLang="en-US" sz="2800" baseline="-25000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轮</a:t>
              </a:r>
              <a:endPara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97" name="文本框 96"/>
            <p:cNvSpPr txBox="1"/>
            <p:nvPr>
              <p:custDataLst>
                <p:tags r:id="rId19"/>
              </p:custDataLst>
            </p:nvPr>
          </p:nvSpPr>
          <p:spPr>
            <a:xfrm>
              <a:off x="10663" y="8540"/>
              <a:ext cx="4677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∴</a:t>
              </a:r>
              <a:r>
                <a:rPr lang="en-US" altLang="zh-CN" sz="2800" b="1" i="1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F &gt; </a:t>
              </a:r>
              <a:r>
                <a:rPr lang="en-US" altLang="zh-CN" sz="2800" b="1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1/2 </a:t>
              </a:r>
              <a:r>
                <a:rPr lang="en-US" altLang="zh-CN" sz="2800" b="1" i="1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G</a:t>
              </a:r>
              <a:r>
                <a:rPr lang="zh-CN" altLang="en-US" sz="2800" baseline="-25000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rPr>
                <a:t>总</a:t>
              </a:r>
              <a:endParaRPr lang="zh-CN" altLang="en-US" sz="2800" b="1" i="1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endParaRPr>
            </a:p>
          </p:txBody>
        </p:sp>
      </p:grpSp>
      <p:sp>
        <p:nvSpPr>
          <p:cNvPr id="68" name="矩形 67"/>
          <p:cNvSpPr/>
          <p:nvPr>
            <p:custDataLst>
              <p:tags r:id="rId9"/>
            </p:custDataLst>
          </p:nvPr>
        </p:nvSpPr>
        <p:spPr>
          <a:xfrm>
            <a:off x="1951355" y="4055110"/>
            <a:ext cx="459105" cy="457835"/>
          </a:xfrm>
          <a:prstGeom prst="rect">
            <a:avLst/>
          </a:prstGeom>
          <a:solidFill>
            <a:srgbClr val="CAE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文本框 66"/>
          <p:cNvSpPr txBox="1"/>
          <p:nvPr>
            <p:custDataLst>
              <p:tags r:id="rId10"/>
            </p:custDataLst>
          </p:nvPr>
        </p:nvSpPr>
        <p:spPr>
          <a:xfrm>
            <a:off x="1768475" y="3970020"/>
            <a:ext cx="8851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</a:t>
            </a:r>
            <a:r>
              <a:rPr lang="zh-CN" altLang="en-US" sz="2800" baseline="-250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物</a:t>
            </a:r>
          </a:p>
        </p:txBody>
      </p:sp>
      <p:grpSp>
        <p:nvGrpSpPr>
          <p:cNvPr id="122" name="组合 121"/>
          <p:cNvGrpSpPr/>
          <p:nvPr>
            <p:custDataLst>
              <p:tags r:id="rId11"/>
            </p:custDataLst>
          </p:nvPr>
        </p:nvGrpSpPr>
        <p:grpSpPr>
          <a:xfrm>
            <a:off x="1387475" y="1965325"/>
            <a:ext cx="4171315" cy="3169920"/>
            <a:chOff x="2185" y="3095"/>
            <a:chExt cx="6569" cy="4992"/>
          </a:xfrm>
        </p:grpSpPr>
        <p:sp>
          <p:nvSpPr>
            <p:cNvPr id="71" name="矩形 70"/>
            <p:cNvSpPr/>
            <p:nvPr>
              <p:custDataLst>
                <p:tags r:id="rId12"/>
              </p:custDataLst>
            </p:nvPr>
          </p:nvSpPr>
          <p:spPr>
            <a:xfrm>
              <a:off x="6444" y="6252"/>
              <a:ext cx="832" cy="7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4" name="图片 113" descr="图片1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31"/>
            <a:srcRect l="45788" r="1775"/>
            <a:stretch>
              <a:fillRect/>
            </a:stretch>
          </p:blipFill>
          <p:spPr>
            <a:xfrm>
              <a:off x="4718" y="3095"/>
              <a:ext cx="4036" cy="4171"/>
            </a:xfrm>
            <a:prstGeom prst="rect">
              <a:avLst/>
            </a:prstGeom>
          </p:spPr>
        </p:pic>
        <p:sp>
          <p:nvSpPr>
            <p:cNvPr id="116" name="矩形 115"/>
            <p:cNvSpPr/>
            <p:nvPr>
              <p:custDataLst>
                <p:tags r:id="rId14"/>
              </p:custDataLst>
            </p:nvPr>
          </p:nvSpPr>
          <p:spPr>
            <a:xfrm>
              <a:off x="6260" y="6214"/>
              <a:ext cx="1023" cy="7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7" name="文本框 116"/>
            <p:cNvSpPr txBox="1"/>
            <p:nvPr>
              <p:custDataLst>
                <p:tags r:id="rId15"/>
              </p:custDataLst>
            </p:nvPr>
          </p:nvSpPr>
          <p:spPr>
            <a:xfrm>
              <a:off x="6276" y="6174"/>
              <a:ext cx="139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i="1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G</a:t>
              </a:r>
              <a:r>
                <a:rPr lang="zh-CN" altLang="en-US" sz="2800" baseline="-25000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总</a:t>
              </a:r>
            </a:p>
          </p:txBody>
        </p:sp>
        <p:sp>
          <p:nvSpPr>
            <p:cNvPr id="120" name="矩形 39955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2185" y="7265"/>
              <a:ext cx="5485" cy="82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杠杆的支点在 </a:t>
              </a:r>
              <a:r>
                <a:rPr lang="en-US" altLang="zh-CN" sz="2800" i="1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O</a:t>
              </a: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</a:t>
              </a: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点处     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230630" y="119380"/>
            <a:ext cx="10364470" cy="752475"/>
          </a:xfrm>
        </p:spPr>
        <p:txBody>
          <a:bodyPr/>
          <a:lstStyle/>
          <a:p>
            <a:r>
              <a:rPr lang="en-US" altLang="zh-CN">
                <a:sym typeface="+mn-ea"/>
              </a:rPr>
              <a:t>4</a:t>
            </a:r>
            <a:r>
              <a:rPr lang="zh-CN" altLang="en-US">
                <a:sym typeface="+mn-ea"/>
              </a:rPr>
              <a:t>、</a:t>
            </a:r>
            <a:r>
              <a:rPr lang="zh-CN">
                <a:sym typeface="+mn-ea"/>
              </a:rPr>
              <a:t>研究定滑轮和动滑轮的特点</a:t>
            </a:r>
            <a:r>
              <a:rPr lang="en-US" altLang="zh-CN">
                <a:sym typeface="+mn-ea"/>
              </a:rPr>
              <a:t>——</a:t>
            </a:r>
            <a:r>
              <a:rPr lang="zh-CN" altLang="en-US">
                <a:sym typeface="+mn-ea"/>
              </a:rPr>
              <a:t>理论分析</a:t>
            </a:r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830580" y="1113155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solidFill>
                  <a:srgbClr val="0000FF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思考</a:t>
            </a:r>
            <a:r>
              <a:rPr lang="en-US" altLang="zh-CN" sz="2800">
                <a:solidFill>
                  <a:srgbClr val="0000FF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7</a:t>
            </a:r>
            <a:r>
              <a:rPr lang="zh-CN" altLang="en-US" sz="2800">
                <a:solidFill>
                  <a:srgbClr val="0000FF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：</a:t>
            </a:r>
            <a:r>
              <a:rPr lang="zh-CN" sz="2800">
                <a:solidFill>
                  <a:srgbClr val="0000FF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使用动滑轮一定能够省力吗</a:t>
            </a:r>
            <a:r>
              <a:rPr lang="zh-CN" altLang="en-US" sz="2800">
                <a:solidFill>
                  <a:srgbClr val="0000FF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?</a:t>
            </a:r>
          </a:p>
        </p:txBody>
      </p:sp>
      <p:grpSp>
        <p:nvGrpSpPr>
          <p:cNvPr id="6" name="组合 5"/>
          <p:cNvGrpSpPr/>
          <p:nvPr>
            <p:custDataLst>
              <p:tags r:id="rId3"/>
            </p:custDataLst>
          </p:nvPr>
        </p:nvGrpSpPr>
        <p:grpSpPr>
          <a:xfrm>
            <a:off x="898525" y="1857375"/>
            <a:ext cx="2282190" cy="2701290"/>
            <a:chOff x="1415" y="3537"/>
            <a:chExt cx="3594" cy="4254"/>
          </a:xfrm>
        </p:grpSpPr>
        <p:pic>
          <p:nvPicPr>
            <p:cNvPr id="61" name="图片 60" descr="图片1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6"/>
            <a:srcRect r="54212"/>
            <a:stretch>
              <a:fillRect/>
            </a:stretch>
          </p:blipFill>
          <p:spPr>
            <a:xfrm>
              <a:off x="1415" y="3537"/>
              <a:ext cx="3595" cy="4254"/>
            </a:xfrm>
            <a:prstGeom prst="rect">
              <a:avLst/>
            </a:prstGeom>
          </p:spPr>
        </p:pic>
        <p:sp>
          <p:nvSpPr>
            <p:cNvPr id="69" name="文本框 68"/>
            <p:cNvSpPr txBox="1"/>
            <p:nvPr>
              <p:custDataLst>
                <p:tags r:id="rId12"/>
              </p:custDataLst>
            </p:nvPr>
          </p:nvSpPr>
          <p:spPr>
            <a:xfrm>
              <a:off x="3324" y="5339"/>
              <a:ext cx="139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i="1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G</a:t>
              </a:r>
              <a:r>
                <a:rPr lang="zh-CN" altLang="en-US" sz="2800" baseline="-25000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轮</a:t>
              </a:r>
            </a:p>
          </p:txBody>
        </p:sp>
        <p:sp>
          <p:nvSpPr>
            <p:cNvPr id="68" name="矩形 67"/>
            <p:cNvSpPr/>
            <p:nvPr>
              <p:custDataLst>
                <p:tags r:id="rId13"/>
              </p:custDataLst>
            </p:nvPr>
          </p:nvSpPr>
          <p:spPr>
            <a:xfrm>
              <a:off x="3073" y="6828"/>
              <a:ext cx="723" cy="721"/>
            </a:xfrm>
            <a:prstGeom prst="rect">
              <a:avLst/>
            </a:prstGeom>
            <a:solidFill>
              <a:srgbClr val="CAEE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文本框 66"/>
            <p:cNvSpPr txBox="1"/>
            <p:nvPr>
              <p:custDataLst>
                <p:tags r:id="rId14"/>
              </p:custDataLst>
            </p:nvPr>
          </p:nvSpPr>
          <p:spPr>
            <a:xfrm>
              <a:off x="2785" y="6694"/>
              <a:ext cx="1394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i="1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G</a:t>
              </a:r>
              <a:r>
                <a:rPr lang="zh-CN" altLang="en-US" sz="2800" baseline="-25000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物</a:t>
              </a:r>
            </a:p>
          </p:txBody>
        </p:sp>
      </p:grp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3931920" y="1960245"/>
            <a:ext cx="812927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不考虑绳重和摩擦，使用动滑轮匀速向上提升重物时，求</a:t>
            </a:r>
            <a:r>
              <a:rPr lang="en-US" altLang="zh-CN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zh-CN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的大小？</a:t>
            </a:r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3931920" y="3054985"/>
            <a:ext cx="81292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>
                <a:latin typeface="Times New Roman" panose="02020603050405020304" pitchFamily="18" charset="0"/>
                <a:cs typeface="Times New Roman" panose="02020603050405020304" pitchFamily="18" charset="0"/>
              </a:rPr>
              <a:t>情境一：动滑轮质量为</a:t>
            </a:r>
            <a:r>
              <a:rPr lang="en-US" altLang="zh-CN" sz="2800">
                <a:latin typeface="Times New Roman" panose="02020603050405020304" pitchFamily="18" charset="0"/>
                <a:cs typeface="Times New Roman" panose="02020603050405020304" pitchFamily="18" charset="0"/>
              </a:rPr>
              <a:t>50g</a:t>
            </a:r>
            <a:r>
              <a:rPr lang="zh-CN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，物体质量为</a:t>
            </a:r>
            <a:r>
              <a:rPr lang="en-US" altLang="zh-CN" sz="2800">
                <a:latin typeface="Times New Roman" panose="02020603050405020304" pitchFamily="18" charset="0"/>
                <a:cs typeface="Times New Roman" panose="02020603050405020304" pitchFamily="18" charset="0"/>
              </a:rPr>
              <a:t>250g</a:t>
            </a:r>
            <a:r>
              <a:rPr lang="zh-CN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3931920" y="4766310"/>
            <a:ext cx="81292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>
                <a:latin typeface="Times New Roman" panose="02020603050405020304" pitchFamily="18" charset="0"/>
                <a:cs typeface="Times New Roman" panose="02020603050405020304" pitchFamily="18" charset="0"/>
              </a:rPr>
              <a:t>情境二：动滑轮质量为</a:t>
            </a:r>
            <a:r>
              <a:rPr lang="en-US" altLang="zh-CN" sz="2800">
                <a:latin typeface="Times New Roman" panose="02020603050405020304" pitchFamily="18" charset="0"/>
                <a:cs typeface="Times New Roman" panose="02020603050405020304" pitchFamily="18" charset="0"/>
              </a:rPr>
              <a:t>450g</a:t>
            </a:r>
            <a:r>
              <a:rPr lang="zh-CN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，物体质量为</a:t>
            </a:r>
            <a:r>
              <a:rPr lang="en-US" altLang="zh-CN" sz="2800">
                <a:latin typeface="Times New Roman" panose="02020603050405020304" pitchFamily="18" charset="0"/>
                <a:cs typeface="Times New Roman" panose="02020603050405020304" pitchFamily="18" charset="0"/>
              </a:rPr>
              <a:t>50g</a:t>
            </a:r>
            <a:r>
              <a:rPr lang="zh-CN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4715510" y="-43180"/>
            <a:ext cx="7358380" cy="2955925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4715510" y="3018790"/>
            <a:ext cx="7261860" cy="2611755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13" name="文本框 12"/>
          <p:cNvSpPr txBox="1"/>
          <p:nvPr>
            <p:custDataLst>
              <p:tags r:id="rId9"/>
            </p:custDataLst>
          </p:nvPr>
        </p:nvSpPr>
        <p:spPr>
          <a:xfrm>
            <a:off x="1175385" y="5904865"/>
            <a:ext cx="106610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</a:rPr>
              <a:t>结论：使用动滑轮可以省力，但不一定省力（具体情况，具体分析）</a:t>
            </a:r>
          </a:p>
        </p:txBody>
      </p:sp>
      <p:pic>
        <p:nvPicPr>
          <p:cNvPr id="3" name="Picture 3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 flipH="1">
            <a:off x="11569700" y="108585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/>
      <p:bldP spid="8" grpId="0"/>
      <p:bldP spid="10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230630" y="119380"/>
            <a:ext cx="10364470" cy="752475"/>
          </a:xfrm>
        </p:spPr>
        <p:txBody>
          <a:bodyPr/>
          <a:lstStyle/>
          <a:p>
            <a:r>
              <a:rPr lang="en-US" altLang="zh-CN">
                <a:sym typeface="+mn-ea"/>
              </a:rPr>
              <a:t>4</a:t>
            </a:r>
            <a:r>
              <a:rPr lang="zh-CN" altLang="en-US">
                <a:sym typeface="+mn-ea"/>
              </a:rPr>
              <a:t>、</a:t>
            </a:r>
            <a:r>
              <a:rPr lang="zh-CN">
                <a:sym typeface="+mn-ea"/>
              </a:rPr>
              <a:t>研究定滑轮和动滑轮的特点</a:t>
            </a:r>
            <a:r>
              <a:rPr lang="en-US" altLang="zh-CN">
                <a:sym typeface="+mn-ea"/>
              </a:rPr>
              <a:t>——</a:t>
            </a:r>
            <a:r>
              <a:rPr lang="zh-CN" altLang="en-US">
                <a:sym typeface="+mn-ea"/>
              </a:rPr>
              <a:t>课堂练习</a:t>
            </a:r>
          </a:p>
        </p:txBody>
      </p:sp>
      <p:sp>
        <p:nvSpPr>
          <p:cNvPr id="3" name="TextBox 1"/>
          <p:cNvSpPr txBox="1"/>
          <p:nvPr>
            <p:custDataLst>
              <p:tags r:id="rId2"/>
            </p:custDataLst>
          </p:nvPr>
        </p:nvSpPr>
        <p:spPr>
          <a:xfrm>
            <a:off x="923925" y="1140460"/>
            <a:ext cx="9863455" cy="477901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algn="just">
              <a:lnSpc>
                <a:spcPct val="140000"/>
              </a:lnSpc>
            </a:pPr>
            <a:r>
              <a:rPr 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例</a:t>
            </a:r>
            <a:r>
              <a:rPr lang="en-US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2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：定滑轮左端绳子下端挂着相同的重物，若在定滑轮右端的绳子自由端分别沿三个方向用力（如图所示），力的大小分别为：</a:t>
            </a:r>
            <a:r>
              <a:rPr lang="en-US" altLang="zh-CN" sz="2800" i="1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F</a:t>
            </a:r>
            <a:r>
              <a:rPr lang="en-US" altLang="zh-CN" sz="2800" baseline="-250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、</a:t>
            </a:r>
            <a:r>
              <a:rPr lang="en-US" altLang="zh-CN" sz="2800" i="1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F</a:t>
            </a:r>
            <a:r>
              <a:rPr lang="en-US" altLang="zh-CN" sz="2800" baseline="-250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2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、</a:t>
            </a:r>
            <a:r>
              <a:rPr lang="en-US" altLang="zh-CN" sz="2800" i="1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F</a:t>
            </a:r>
            <a:r>
              <a:rPr lang="en-US" altLang="zh-CN" sz="2800" baseline="-250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3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，则</a:t>
            </a:r>
            <a:r>
              <a:rPr lang="en-US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     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（ </a:t>
            </a:r>
            <a:r>
              <a:rPr lang="en-US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                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     ）。                               </a:t>
            </a:r>
          </a:p>
          <a:p>
            <a:pPr algn="just">
              <a:lnSpc>
                <a:spcPct val="140000"/>
              </a:lnSpc>
            </a:pP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 </a:t>
            </a:r>
            <a:r>
              <a:rPr lang="en-US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A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．</a:t>
            </a:r>
            <a:r>
              <a:rPr lang="en-US" altLang="zh-CN" sz="2800" i="1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F</a:t>
            </a:r>
            <a:r>
              <a:rPr lang="en-US" altLang="zh-CN" sz="2800" baseline="-250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最大</a:t>
            </a:r>
          </a:p>
          <a:p>
            <a:pPr algn="just">
              <a:lnSpc>
                <a:spcPct val="140000"/>
              </a:lnSpc>
            </a:pPr>
            <a:r>
              <a:rPr lang="en-US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 B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．</a:t>
            </a:r>
            <a:r>
              <a:rPr lang="en-US" altLang="zh-CN" sz="2800" i="1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F</a:t>
            </a:r>
            <a:r>
              <a:rPr lang="en-US" altLang="zh-CN" sz="2800" baseline="-250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2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最大</a:t>
            </a:r>
          </a:p>
          <a:p>
            <a:pPr algn="just">
              <a:lnSpc>
                <a:spcPct val="140000"/>
              </a:lnSpc>
            </a:pP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 </a:t>
            </a:r>
            <a:r>
              <a:rPr lang="en-US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．</a:t>
            </a:r>
            <a:r>
              <a:rPr lang="en-US" altLang="zh-CN" sz="2800" i="1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F</a:t>
            </a:r>
            <a:r>
              <a:rPr lang="en-US" altLang="zh-CN" sz="2800" baseline="-250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3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最大</a:t>
            </a:r>
          </a:p>
          <a:p>
            <a:pPr algn="just">
              <a:lnSpc>
                <a:spcPct val="140000"/>
              </a:lnSpc>
            </a:pPr>
            <a:r>
              <a:rPr lang="en-US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 D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．三个力一样大 </a:t>
            </a:r>
          </a:p>
        </p:txBody>
      </p:sp>
      <p:grpSp>
        <p:nvGrpSpPr>
          <p:cNvPr id="4" name="Group 43"/>
          <p:cNvGrpSpPr/>
          <p:nvPr>
            <p:custDataLst>
              <p:tags r:id="rId3"/>
            </p:custDataLst>
          </p:nvPr>
        </p:nvGrpSpPr>
        <p:grpSpPr>
          <a:xfrm>
            <a:off x="8398510" y="2835275"/>
            <a:ext cx="2338388" cy="2501900"/>
            <a:chOff x="3878" y="2478"/>
            <a:chExt cx="1252" cy="1315"/>
          </a:xfrm>
        </p:grpSpPr>
        <p:sp>
          <p:nvSpPr>
            <p:cNvPr id="5" name="Text Box 39"/>
            <p:cNvSpPr txBox="1"/>
            <p:nvPr>
              <p:custDataLst>
                <p:tags r:id="rId5"/>
              </p:custDataLst>
            </p:nvPr>
          </p:nvSpPr>
          <p:spPr>
            <a:xfrm>
              <a:off x="4620" y="3049"/>
              <a:ext cx="382" cy="317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pPr algn="just"/>
              <a:r>
                <a:rPr lang="en-US" altLang="zh-CN" sz="2400" b="1" i="1">
                  <a:latin typeface="Times New Roman" panose="02020603050405020304" pitchFamily="18" charset="0"/>
                </a:rPr>
                <a:t>F</a:t>
              </a:r>
              <a:r>
                <a:rPr lang="en-US" altLang="zh-CN" sz="2400" b="1" baseline="-25000">
                  <a:latin typeface="Times New Roman" panose="02020603050405020304" pitchFamily="18" charset="0"/>
                </a:rPr>
                <a:t>2</a:t>
              </a:r>
              <a:endParaRPr lang="en-US" altLang="zh-CN" sz="2400" b="1">
                <a:latin typeface="Arial" panose="020B0604020202020204" pitchFamily="34" charset="0"/>
              </a:endParaRPr>
            </a:p>
          </p:txBody>
        </p:sp>
        <p:grpSp>
          <p:nvGrpSpPr>
            <p:cNvPr id="14" name="Group 16"/>
            <p:cNvGrpSpPr/>
            <p:nvPr>
              <p:custDataLst>
                <p:tags r:id="rId6"/>
              </p:custDataLst>
            </p:nvPr>
          </p:nvGrpSpPr>
          <p:grpSpPr>
            <a:xfrm>
              <a:off x="4058" y="2508"/>
              <a:ext cx="370" cy="676"/>
              <a:chOff x="4140" y="5850"/>
              <a:chExt cx="540" cy="1056"/>
            </a:xfrm>
          </p:grpSpPr>
          <p:sp>
            <p:nvSpPr>
              <p:cNvPr id="29" name="Oval 17"/>
              <p:cNvSpPr/>
              <p:nvPr>
                <p:custDataLst>
                  <p:tags r:id="rId24"/>
                </p:custDataLst>
              </p:nvPr>
            </p:nvSpPr>
            <p:spPr>
              <a:xfrm>
                <a:off x="4140" y="6120"/>
                <a:ext cx="540" cy="528"/>
              </a:xfrm>
              <a:prstGeom prst="ellipse">
                <a:avLst/>
              </a:pr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30" name="Rectangle 18"/>
              <p:cNvSpPr/>
              <p:nvPr>
                <p:custDataLst>
                  <p:tags r:id="rId25"/>
                </p:custDataLst>
              </p:nvPr>
            </p:nvSpPr>
            <p:spPr>
              <a:xfrm>
                <a:off x="4350" y="6015"/>
                <a:ext cx="120" cy="720"/>
              </a:xfrm>
              <a:prstGeom prst="rect">
                <a:avLst/>
              </a:pr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31" name="Oval 19"/>
              <p:cNvSpPr/>
              <p:nvPr>
                <p:custDataLst>
                  <p:tags r:id="rId26"/>
                </p:custDataLst>
              </p:nvPr>
            </p:nvSpPr>
            <p:spPr>
              <a:xfrm>
                <a:off x="4396" y="6360"/>
                <a:ext cx="44" cy="45"/>
              </a:xfrm>
              <a:prstGeom prst="ellipse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32" name="Freeform 20"/>
              <p:cNvSpPr/>
              <p:nvPr>
                <p:custDataLst>
                  <p:tags r:id="rId27"/>
                </p:custDataLst>
              </p:nvPr>
            </p:nvSpPr>
            <p:spPr>
              <a:xfrm flipH="1">
                <a:off x="4360" y="6735"/>
                <a:ext cx="94" cy="171"/>
              </a:xfrm>
              <a:custGeom>
                <a:avLst/>
                <a:gdLst>
                  <a:gd name="txL" fmla="*/ 0 w 125"/>
                  <a:gd name="txT" fmla="*/ 0 h 290"/>
                  <a:gd name="txR" fmla="*/ 125 w 125"/>
                  <a:gd name="txB" fmla="*/ 290 h 290"/>
                </a:gdLst>
                <a:ahLst/>
                <a:cxnLst>
                  <a:cxn ang="0">
                    <a:pos x="29" y="0"/>
                  </a:cxn>
                  <a:cxn ang="0">
                    <a:pos x="29" y="47"/>
                  </a:cxn>
                  <a:cxn ang="0">
                    <a:pos x="3" y="78"/>
                  </a:cxn>
                  <a:cxn ang="0">
                    <a:pos x="46" y="99"/>
                  </a:cxn>
                  <a:cxn ang="0">
                    <a:pos x="71" y="68"/>
                  </a:cxn>
                </a:cxnLst>
                <a:rect l="txL" t="txT" r="txR" b="txB"/>
                <a:pathLst>
                  <a:path w="125" h="290">
                    <a:moveTo>
                      <a:pt x="51" y="0"/>
                    </a:moveTo>
                    <a:cubicBezTo>
                      <a:pt x="55" y="49"/>
                      <a:pt x="59" y="98"/>
                      <a:pt x="51" y="135"/>
                    </a:cubicBezTo>
                    <a:cubicBezTo>
                      <a:pt x="43" y="172"/>
                      <a:pt x="0" y="200"/>
                      <a:pt x="5" y="225"/>
                    </a:cubicBezTo>
                    <a:cubicBezTo>
                      <a:pt x="10" y="250"/>
                      <a:pt x="61" y="290"/>
                      <a:pt x="81" y="285"/>
                    </a:cubicBezTo>
                    <a:cubicBezTo>
                      <a:pt x="101" y="280"/>
                      <a:pt x="118" y="215"/>
                      <a:pt x="125" y="195"/>
                    </a:cubicBezTo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33" name="Freeform 21"/>
              <p:cNvSpPr/>
              <p:nvPr>
                <p:custDataLst>
                  <p:tags r:id="rId28"/>
                </p:custDataLst>
              </p:nvPr>
            </p:nvSpPr>
            <p:spPr>
              <a:xfrm flipV="1">
                <a:off x="4374" y="5850"/>
                <a:ext cx="94" cy="171"/>
              </a:xfrm>
              <a:custGeom>
                <a:avLst/>
                <a:gdLst>
                  <a:gd name="txL" fmla="*/ 0 w 125"/>
                  <a:gd name="txT" fmla="*/ 0 h 290"/>
                  <a:gd name="txR" fmla="*/ 125 w 125"/>
                  <a:gd name="txB" fmla="*/ 290 h 290"/>
                </a:gdLst>
                <a:ahLst/>
                <a:cxnLst>
                  <a:cxn ang="0">
                    <a:pos x="29" y="0"/>
                  </a:cxn>
                  <a:cxn ang="0">
                    <a:pos x="29" y="47"/>
                  </a:cxn>
                  <a:cxn ang="0">
                    <a:pos x="3" y="78"/>
                  </a:cxn>
                  <a:cxn ang="0">
                    <a:pos x="46" y="99"/>
                  </a:cxn>
                  <a:cxn ang="0">
                    <a:pos x="71" y="68"/>
                  </a:cxn>
                </a:cxnLst>
                <a:rect l="txL" t="txT" r="txR" b="txB"/>
                <a:pathLst>
                  <a:path w="125" h="290">
                    <a:moveTo>
                      <a:pt x="51" y="0"/>
                    </a:moveTo>
                    <a:cubicBezTo>
                      <a:pt x="55" y="49"/>
                      <a:pt x="59" y="98"/>
                      <a:pt x="51" y="135"/>
                    </a:cubicBezTo>
                    <a:cubicBezTo>
                      <a:pt x="43" y="172"/>
                      <a:pt x="0" y="200"/>
                      <a:pt x="5" y="225"/>
                    </a:cubicBezTo>
                    <a:cubicBezTo>
                      <a:pt x="10" y="250"/>
                      <a:pt x="61" y="290"/>
                      <a:pt x="81" y="285"/>
                    </a:cubicBezTo>
                    <a:cubicBezTo>
                      <a:pt x="101" y="280"/>
                      <a:pt x="118" y="215"/>
                      <a:pt x="125" y="195"/>
                    </a:cubicBezTo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5" name="Line 23"/>
            <p:cNvSpPr/>
            <p:nvPr>
              <p:custDataLst>
                <p:tags r:id="rId7"/>
              </p:custDataLst>
            </p:nvPr>
          </p:nvSpPr>
          <p:spPr>
            <a:xfrm flipV="1">
              <a:off x="3878" y="2535"/>
              <a:ext cx="670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" name="Line 24"/>
            <p:cNvSpPr/>
            <p:nvPr>
              <p:custDataLst>
                <p:tags r:id="rId8"/>
              </p:custDataLst>
            </p:nvPr>
          </p:nvSpPr>
          <p:spPr>
            <a:xfrm flipH="1" flipV="1">
              <a:off x="3961" y="2478"/>
              <a:ext cx="91" cy="49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" name="Line 25"/>
            <p:cNvSpPr/>
            <p:nvPr>
              <p:custDataLst>
                <p:tags r:id="rId9"/>
              </p:custDataLst>
            </p:nvPr>
          </p:nvSpPr>
          <p:spPr>
            <a:xfrm flipH="1" flipV="1">
              <a:off x="4040" y="2479"/>
              <a:ext cx="91" cy="49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" name="Line 26"/>
            <p:cNvSpPr/>
            <p:nvPr>
              <p:custDataLst>
                <p:tags r:id="rId10"/>
              </p:custDataLst>
            </p:nvPr>
          </p:nvSpPr>
          <p:spPr>
            <a:xfrm flipH="1" flipV="1">
              <a:off x="4120" y="2480"/>
              <a:ext cx="91" cy="49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" name="Line 27"/>
            <p:cNvSpPr/>
            <p:nvPr>
              <p:custDataLst>
                <p:tags r:id="rId11"/>
              </p:custDataLst>
            </p:nvPr>
          </p:nvSpPr>
          <p:spPr>
            <a:xfrm flipH="1" flipV="1">
              <a:off x="4200" y="2484"/>
              <a:ext cx="91" cy="49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" name="Line 28"/>
            <p:cNvSpPr/>
            <p:nvPr>
              <p:custDataLst>
                <p:tags r:id="rId12"/>
              </p:custDataLst>
            </p:nvPr>
          </p:nvSpPr>
          <p:spPr>
            <a:xfrm flipH="1" flipV="1">
              <a:off x="4279" y="2484"/>
              <a:ext cx="91" cy="49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" name="Line 29"/>
            <p:cNvSpPr/>
            <p:nvPr>
              <p:custDataLst>
                <p:tags r:id="rId13"/>
              </p:custDataLst>
            </p:nvPr>
          </p:nvSpPr>
          <p:spPr>
            <a:xfrm flipH="1" flipV="1">
              <a:off x="3881" y="2483"/>
              <a:ext cx="91" cy="48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" name="Line 30"/>
            <p:cNvSpPr/>
            <p:nvPr>
              <p:custDataLst>
                <p:tags r:id="rId14"/>
              </p:custDataLst>
            </p:nvPr>
          </p:nvSpPr>
          <p:spPr>
            <a:xfrm flipH="1" flipV="1">
              <a:off x="4438" y="2484"/>
              <a:ext cx="91" cy="49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" name="Line 31"/>
            <p:cNvSpPr/>
            <p:nvPr>
              <p:custDataLst>
                <p:tags r:id="rId15"/>
              </p:custDataLst>
            </p:nvPr>
          </p:nvSpPr>
          <p:spPr>
            <a:xfrm flipH="1" flipV="1">
              <a:off x="4359" y="2484"/>
              <a:ext cx="91" cy="49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" name="Line 32"/>
            <p:cNvSpPr/>
            <p:nvPr>
              <p:custDataLst>
                <p:tags r:id="rId16"/>
              </p:custDataLst>
            </p:nvPr>
          </p:nvSpPr>
          <p:spPr>
            <a:xfrm flipH="1">
              <a:off x="4248" y="2519"/>
              <a:ext cx="0" cy="23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" name="Rectangle 33"/>
            <p:cNvSpPr/>
            <p:nvPr>
              <p:custDataLst>
                <p:tags r:id="rId17"/>
              </p:custDataLst>
            </p:nvPr>
          </p:nvSpPr>
          <p:spPr>
            <a:xfrm>
              <a:off x="3937" y="3515"/>
              <a:ext cx="242" cy="278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26" name="Line 34"/>
            <p:cNvSpPr/>
            <p:nvPr>
              <p:custDataLst>
                <p:tags r:id="rId18"/>
              </p:custDataLst>
            </p:nvPr>
          </p:nvSpPr>
          <p:spPr>
            <a:xfrm flipH="1">
              <a:off x="4056" y="2843"/>
              <a:ext cx="0" cy="67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" name="Line 35"/>
            <p:cNvSpPr/>
            <p:nvPr>
              <p:custDataLst>
                <p:tags r:id="rId19"/>
              </p:custDataLst>
            </p:nvPr>
          </p:nvSpPr>
          <p:spPr>
            <a:xfrm>
              <a:off x="4394" y="2748"/>
              <a:ext cx="292" cy="371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triangle" w="sm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" name="Line 36"/>
            <p:cNvSpPr/>
            <p:nvPr>
              <p:custDataLst>
                <p:tags r:id="rId20"/>
              </p:custDataLst>
            </p:nvPr>
          </p:nvSpPr>
          <p:spPr>
            <a:xfrm flipH="1">
              <a:off x="4431" y="2847"/>
              <a:ext cx="0" cy="388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triangle" w="sm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" name="Line 37"/>
            <p:cNvSpPr/>
            <p:nvPr>
              <p:custDataLst>
                <p:tags r:id="rId21"/>
              </p:custDataLst>
            </p:nvPr>
          </p:nvSpPr>
          <p:spPr>
            <a:xfrm>
              <a:off x="4311" y="2687"/>
              <a:ext cx="426" cy="108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triangle" w="sm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" name="Text Box 38"/>
            <p:cNvSpPr txBox="1"/>
            <p:nvPr>
              <p:custDataLst>
                <p:tags r:id="rId22"/>
              </p:custDataLst>
            </p:nvPr>
          </p:nvSpPr>
          <p:spPr>
            <a:xfrm>
              <a:off x="4747" y="2732"/>
              <a:ext cx="383" cy="317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pPr algn="just"/>
              <a:r>
                <a:rPr lang="en-US" altLang="zh-CN" sz="2400" b="1" i="1">
                  <a:latin typeface="Times New Roman" panose="02020603050405020304" pitchFamily="18" charset="0"/>
                </a:rPr>
                <a:t>F</a:t>
              </a:r>
              <a:r>
                <a:rPr lang="en-US" altLang="zh-CN" sz="2400" b="1" baseline="-25000">
                  <a:latin typeface="Times New Roman" panose="02020603050405020304" pitchFamily="18" charset="0"/>
                </a:rPr>
                <a:t>1</a:t>
              </a:r>
              <a:endParaRPr lang="en-US" altLang="zh-CN" sz="2400" b="1">
                <a:latin typeface="Arial" panose="020B0604020202020204" pitchFamily="34" charset="0"/>
              </a:endParaRPr>
            </a:p>
          </p:txBody>
        </p:sp>
        <p:sp>
          <p:nvSpPr>
            <p:cNvPr id="36" name="Text Box 40"/>
            <p:cNvSpPr txBox="1"/>
            <p:nvPr>
              <p:custDataLst>
                <p:tags r:id="rId23"/>
              </p:custDataLst>
            </p:nvPr>
          </p:nvSpPr>
          <p:spPr>
            <a:xfrm>
              <a:off x="4364" y="3260"/>
              <a:ext cx="383" cy="318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/>
            <a:lstStyle/>
            <a:p>
              <a:pPr algn="just"/>
              <a:r>
                <a:rPr lang="en-US" altLang="zh-CN" sz="2400" b="1" i="1">
                  <a:latin typeface="Times New Roman" panose="02020603050405020304" pitchFamily="18" charset="0"/>
                </a:rPr>
                <a:t>F</a:t>
              </a:r>
              <a:r>
                <a:rPr lang="en-US" altLang="zh-CN" sz="2400" b="1" baseline="-25000">
                  <a:latin typeface="Times New Roman" panose="02020603050405020304" pitchFamily="18" charset="0"/>
                </a:rPr>
                <a:t>3</a:t>
              </a:r>
              <a:endParaRPr lang="en-US" altLang="zh-CN" sz="2400" b="1">
                <a:latin typeface="Arial" panose="020B0604020202020204" pitchFamily="34" charset="0"/>
              </a:endParaRPr>
            </a:p>
          </p:txBody>
        </p:sp>
      </p:grpSp>
      <p:sp>
        <p:nvSpPr>
          <p:cNvPr id="37" name="TextBox 7"/>
          <p:cNvSpPr txBox="1"/>
          <p:nvPr>
            <p:custDataLst>
              <p:tags r:id="rId4"/>
            </p:custDataLst>
          </p:nvPr>
        </p:nvSpPr>
        <p:spPr>
          <a:xfrm>
            <a:off x="6066052" y="2390930"/>
            <a:ext cx="815975" cy="6343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noAutofit/>
          </a:bodyPr>
          <a:lstStyle/>
          <a:p>
            <a:pPr algn="ctr"/>
            <a:r>
              <a:rPr lang="en-US" altLang="zh-CN" sz="3600" b="1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230630" y="119380"/>
            <a:ext cx="10364470" cy="752475"/>
          </a:xfrm>
        </p:spPr>
        <p:txBody>
          <a:bodyPr/>
          <a:lstStyle/>
          <a:p>
            <a:r>
              <a:rPr lang="en-US" altLang="zh-CN">
                <a:sym typeface="+mn-ea"/>
              </a:rPr>
              <a:t>4</a:t>
            </a:r>
            <a:r>
              <a:rPr lang="zh-CN" altLang="en-US">
                <a:sym typeface="+mn-ea"/>
              </a:rPr>
              <a:t>、</a:t>
            </a:r>
            <a:r>
              <a:rPr lang="zh-CN">
                <a:sym typeface="+mn-ea"/>
              </a:rPr>
              <a:t>研究定滑轮和动滑轮的特点</a:t>
            </a:r>
            <a:r>
              <a:rPr lang="en-US" altLang="zh-CN">
                <a:sym typeface="+mn-ea"/>
              </a:rPr>
              <a:t>——</a:t>
            </a:r>
            <a:r>
              <a:rPr lang="zh-CN" altLang="en-US">
                <a:sym typeface="+mn-ea"/>
              </a:rPr>
              <a:t>课堂练习</a:t>
            </a:r>
          </a:p>
        </p:txBody>
      </p:sp>
      <p:sp>
        <p:nvSpPr>
          <p:cNvPr id="6" name="TextBox 1"/>
          <p:cNvSpPr txBox="1"/>
          <p:nvPr>
            <p:custDataLst>
              <p:tags r:id="rId2"/>
            </p:custDataLst>
          </p:nvPr>
        </p:nvSpPr>
        <p:spPr>
          <a:xfrm>
            <a:off x="845820" y="1055837"/>
            <a:ext cx="10500360" cy="2949583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例</a:t>
            </a:r>
            <a:r>
              <a:rPr lang="en-US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3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：用滑轮按图甲、乙、丙所示三种不同方式，拉着同一物体在水平面上做匀速直线运动，拉力分别是</a:t>
            </a:r>
            <a:r>
              <a:rPr lang="en-US" altLang="zh-CN" sz="2800" i="1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F</a:t>
            </a:r>
            <a:r>
              <a:rPr lang="en-US" altLang="zh-CN" sz="2800" baseline="-250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、</a:t>
            </a:r>
            <a:r>
              <a:rPr lang="en-US" altLang="zh-CN" sz="2800" i="1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F</a:t>
            </a:r>
            <a:r>
              <a:rPr lang="en-US" altLang="zh-CN" sz="2800" baseline="-250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2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、</a:t>
            </a:r>
            <a:r>
              <a:rPr lang="en-US" altLang="zh-CN" sz="2800" i="1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F</a:t>
            </a:r>
            <a:r>
              <a:rPr lang="en-US" altLang="zh-CN" sz="2800" baseline="-250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3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，则（     </a:t>
            </a:r>
            <a:r>
              <a:rPr lang="en-US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      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 ）</a:t>
            </a:r>
          </a:p>
          <a:p>
            <a:pPr algn="l"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  A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． </a:t>
            </a:r>
            <a:r>
              <a:rPr lang="en-US" altLang="zh-CN" sz="2800" i="1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F</a:t>
            </a:r>
            <a:r>
              <a:rPr lang="en-US" altLang="zh-CN" sz="2800" i="1" baseline="-250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</a:t>
            </a:r>
            <a:r>
              <a:rPr lang="en-US" altLang="zh-CN" sz="2800" i="1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&gt;F</a:t>
            </a:r>
            <a:r>
              <a:rPr lang="en-US" altLang="zh-CN" sz="2800" i="1" baseline="-250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2</a:t>
            </a:r>
            <a:r>
              <a:rPr lang="en-US" altLang="zh-CN" sz="2800" i="1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&gt;F</a:t>
            </a:r>
            <a:r>
              <a:rPr lang="en-US" altLang="zh-CN" sz="2800" i="1" baseline="-250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3</a:t>
            </a:r>
            <a:r>
              <a:rPr lang="zh-CN" altLang="en-US" sz="2800" i="1" baseline="-250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　 	           </a:t>
            </a:r>
            <a:r>
              <a:rPr lang="en-US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． </a:t>
            </a:r>
            <a:r>
              <a:rPr lang="en-US" altLang="zh-CN" sz="2800" i="1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F</a:t>
            </a:r>
            <a:r>
              <a:rPr lang="en-US" altLang="zh-CN" sz="2800" baseline="-250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2</a:t>
            </a:r>
            <a:r>
              <a:rPr lang="en-US" altLang="zh-CN" sz="2800" i="1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&gt;F</a:t>
            </a:r>
            <a:r>
              <a:rPr lang="en-US" altLang="zh-CN" sz="2800" baseline="-250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3</a:t>
            </a:r>
            <a:r>
              <a:rPr lang="en-US" altLang="zh-CN" sz="2800" i="1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&gt;F</a:t>
            </a:r>
            <a:r>
              <a:rPr lang="en-US" altLang="zh-CN" sz="2800" i="1" baseline="-250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</a:t>
            </a:r>
            <a:r>
              <a:rPr lang="zh-CN" altLang="en-US" sz="2800" baseline="-250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　    </a:t>
            </a:r>
          </a:p>
          <a:p>
            <a:pPr algn="l"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  C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． </a:t>
            </a:r>
            <a:r>
              <a:rPr lang="en-US" altLang="zh-CN" sz="2800" i="1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F</a:t>
            </a:r>
            <a:r>
              <a:rPr lang="en-US" altLang="zh-CN" sz="2800" baseline="-250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2</a:t>
            </a:r>
            <a:r>
              <a:rPr lang="en-US" altLang="zh-CN" sz="2800" i="1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&gt;F</a:t>
            </a:r>
            <a:r>
              <a:rPr lang="en-US" altLang="zh-CN" sz="2800" baseline="-250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</a:t>
            </a:r>
            <a:r>
              <a:rPr lang="en-US" altLang="zh-CN" sz="2800" i="1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&gt;F</a:t>
            </a:r>
            <a:r>
              <a:rPr lang="en-US" altLang="zh-CN" sz="2800" i="1" baseline="-250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3</a:t>
            </a:r>
            <a:r>
              <a:rPr lang="zh-CN" altLang="en-US" sz="2800" baseline="-250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　	           </a:t>
            </a:r>
            <a:r>
              <a:rPr lang="en-US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． </a:t>
            </a:r>
            <a:r>
              <a:rPr lang="en-US" altLang="zh-CN" sz="2800" i="1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F</a:t>
            </a:r>
            <a:r>
              <a:rPr lang="en-US" altLang="zh-CN" sz="2800" baseline="-250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3</a:t>
            </a:r>
            <a:r>
              <a:rPr lang="en-US" altLang="zh-CN" sz="2800" i="1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&gt;F</a:t>
            </a:r>
            <a:r>
              <a:rPr lang="en-US" altLang="zh-CN" sz="2800" baseline="-250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</a:t>
            </a:r>
            <a:r>
              <a:rPr lang="en-US" altLang="zh-CN" sz="2800" i="1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&gt;F</a:t>
            </a:r>
            <a:r>
              <a:rPr lang="en-US" altLang="zh-CN" sz="2800" i="1" baseline="-250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2</a:t>
            </a:r>
            <a:r>
              <a:rPr lang="zh-CN" altLang="en-US" sz="2800" baseline="-250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endParaRPr lang="zh-CN" altLang="en-US" sz="2800"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  	</a:t>
            </a:r>
          </a:p>
        </p:txBody>
      </p:sp>
      <p:sp>
        <p:nvSpPr>
          <p:cNvPr id="7" name="TextBox 7"/>
          <p:cNvSpPr txBox="1"/>
          <p:nvPr>
            <p:custDataLst>
              <p:tags r:id="rId3"/>
            </p:custDataLst>
          </p:nvPr>
        </p:nvSpPr>
        <p:spPr>
          <a:xfrm>
            <a:off x="10030778" y="1824441"/>
            <a:ext cx="76517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3600" b="1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D</a:t>
            </a:r>
          </a:p>
        </p:txBody>
      </p:sp>
      <p:grpSp>
        <p:nvGrpSpPr>
          <p:cNvPr id="8" name="组合 7"/>
          <p:cNvGrpSpPr/>
          <p:nvPr>
            <p:custDataLst>
              <p:tags r:id="rId4"/>
            </p:custDataLst>
          </p:nvPr>
        </p:nvGrpSpPr>
        <p:grpSpPr>
          <a:xfrm>
            <a:off x="1842770" y="4205805"/>
            <a:ext cx="8190230" cy="1400175"/>
            <a:chOff x="3435" y="7659"/>
            <a:chExt cx="12898" cy="2205"/>
          </a:xfrm>
        </p:grpSpPr>
        <p:grpSp>
          <p:nvGrpSpPr>
            <p:cNvPr id="9" name="Group 82"/>
            <p:cNvGrpSpPr/>
            <p:nvPr>
              <p:custDataLst>
                <p:tags r:id="rId5"/>
              </p:custDataLst>
            </p:nvPr>
          </p:nvGrpSpPr>
          <p:grpSpPr>
            <a:xfrm>
              <a:off x="11939" y="7659"/>
              <a:ext cx="4395" cy="2125"/>
              <a:chOff x="3702" y="3067"/>
              <a:chExt cx="1758" cy="850"/>
            </a:xfrm>
          </p:grpSpPr>
          <p:sp>
            <p:nvSpPr>
              <p:cNvPr id="45" name="Rectangle 83"/>
              <p:cNvSpPr/>
              <p:nvPr>
                <p:custDataLst>
                  <p:tags r:id="rId43"/>
                </p:custDataLst>
              </p:nvPr>
            </p:nvSpPr>
            <p:spPr>
              <a:xfrm flipH="1">
                <a:off x="4581" y="3719"/>
                <a:ext cx="160" cy="198"/>
              </a:xfrm>
              <a:prstGeom prst="rect">
                <a:avLst/>
              </a:prstGeom>
              <a:noFill/>
              <a:ln w="9525" cap="flat" cmpd="sng">
                <a:solidFill>
                  <a:srgbClr val="FFFF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pPr algn="just"/>
                <a:r>
                  <a:rPr lang="zh-CN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丙</a:t>
                </a:r>
              </a:p>
            </p:txBody>
          </p:sp>
          <p:grpSp>
            <p:nvGrpSpPr>
              <p:cNvPr id="46" name="Group 79"/>
              <p:cNvGrpSpPr/>
              <p:nvPr>
                <p:custDataLst>
                  <p:tags r:id="rId44"/>
                </p:custDataLst>
              </p:nvPr>
            </p:nvGrpSpPr>
            <p:grpSpPr>
              <a:xfrm>
                <a:off x="3702" y="3067"/>
                <a:ext cx="1758" cy="580"/>
                <a:chOff x="3702" y="3067"/>
                <a:chExt cx="1758" cy="580"/>
              </a:xfrm>
            </p:grpSpPr>
            <p:grpSp>
              <p:nvGrpSpPr>
                <p:cNvPr id="47" name="Group 66"/>
                <p:cNvGrpSpPr/>
                <p:nvPr>
                  <p:custDataLst>
                    <p:tags r:id="rId45"/>
                  </p:custDataLst>
                </p:nvPr>
              </p:nvGrpSpPr>
              <p:grpSpPr>
                <a:xfrm flipH="1">
                  <a:off x="3959" y="3093"/>
                  <a:ext cx="1501" cy="554"/>
                  <a:chOff x="5640" y="4890"/>
                  <a:chExt cx="2296" cy="900"/>
                </a:xfrm>
              </p:grpSpPr>
              <p:grpSp>
                <p:nvGrpSpPr>
                  <p:cNvPr id="58" name="Group 67"/>
                  <p:cNvGrpSpPr/>
                  <p:nvPr>
                    <p:custDataLst>
                      <p:tags r:id="rId56"/>
                    </p:custDataLst>
                  </p:nvPr>
                </p:nvGrpSpPr>
                <p:grpSpPr>
                  <a:xfrm>
                    <a:off x="5640" y="4890"/>
                    <a:ext cx="2296" cy="855"/>
                    <a:chOff x="4034" y="10740"/>
                    <a:chExt cx="2296" cy="855"/>
                  </a:xfrm>
                </p:grpSpPr>
                <p:grpSp>
                  <p:nvGrpSpPr>
                    <p:cNvPr id="60" name="Group 68"/>
                    <p:cNvGrpSpPr/>
                    <p:nvPr>
                      <p:custDataLst>
                        <p:tags r:id="rId58"/>
                      </p:custDataLst>
                    </p:nvPr>
                  </p:nvGrpSpPr>
                  <p:grpSpPr>
                    <a:xfrm>
                      <a:off x="4034" y="10770"/>
                      <a:ext cx="2264" cy="825"/>
                      <a:chOff x="4034" y="10770"/>
                      <a:chExt cx="2264" cy="825"/>
                    </a:xfrm>
                  </p:grpSpPr>
                  <p:sp>
                    <p:nvSpPr>
                      <p:cNvPr id="62" name="Rectangle 69" descr="浅色上对角线"/>
                      <p:cNvSpPr/>
                      <p:nvPr>
                        <p:custDataLst>
                          <p:tags r:id="rId60"/>
                        </p:custDataLst>
                      </p:nvPr>
                    </p:nvSpPr>
                    <p:spPr>
                      <a:xfrm>
                        <a:off x="4034" y="10815"/>
                        <a:ext cx="2264" cy="780"/>
                      </a:xfrm>
                      <a:prstGeom prst="rect">
                        <a:avLst/>
                      </a:prstGeom>
                      <a:pattFill prst="ltUpDiag">
                        <a:fgClr>
                          <a:srgbClr val="000000"/>
                        </a:fgClr>
                        <a:bgClr>
                          <a:srgbClr val="FFFFFF"/>
                        </a:bgClr>
                      </a:pattFill>
                      <a:ln w="9525">
                        <a:noFill/>
                      </a:ln>
                    </p:spPr>
                    <p:txBody>
                      <a:bodyPr/>
                      <a:lstStyle/>
                      <a:p>
                        <a:endParaRPr lang="zh-CN" altLang="en-US">
                          <a:latin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63" name="Rectangle 70"/>
                      <p:cNvSpPr/>
                      <p:nvPr>
                        <p:custDataLst>
                          <p:tags r:id="rId61"/>
                        </p:custDataLst>
                      </p:nvPr>
                    </p:nvSpPr>
                    <p:spPr>
                      <a:xfrm>
                        <a:off x="4124" y="10770"/>
                        <a:ext cx="2160" cy="73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19050" cap="flat" cmpd="sng">
                        <a:solidFill>
                          <a:srgbClr val="000000"/>
                        </a:solidFill>
                        <a:prstDash val="solid"/>
                        <a:miter/>
                        <a:headEnd type="none" w="med" len="med"/>
                        <a:tailEnd type="none" w="med" len="med"/>
                      </a:ln>
                    </p:spPr>
                    <p:txBody>
                      <a:bodyPr/>
                      <a:lstStyle/>
                      <a:p>
                        <a:endParaRPr lang="zh-CN" altLang="en-US">
                          <a:latin typeface="Arial" panose="020B0604020202020204" pitchFamily="34" charset="0"/>
                        </a:endParaRPr>
                      </a:p>
                    </p:txBody>
                  </p:sp>
                </p:grpSp>
                <p:sp>
                  <p:nvSpPr>
                    <p:cNvPr id="61" name="Rectangle 71"/>
                    <p:cNvSpPr/>
                    <p:nvPr>
                      <p:custDataLst>
                        <p:tags r:id="rId59"/>
                      </p:custDataLst>
                    </p:nvPr>
                  </p:nvSpPr>
                  <p:spPr>
                    <a:xfrm>
                      <a:off x="4094" y="10740"/>
                      <a:ext cx="2236" cy="7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noFill/>
                    </a:ln>
                  </p:spPr>
                  <p:txBody>
                    <a:bodyPr/>
                    <a:lstStyle/>
                    <a:p>
                      <a:endParaRPr lang="zh-CN" altLang="en-US">
                        <a:latin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59" name="Rectangle 72"/>
                  <p:cNvSpPr/>
                  <p:nvPr>
                    <p:custDataLst>
                      <p:tags r:id="rId57"/>
                    </p:custDataLst>
                  </p:nvPr>
                </p:nvSpPr>
                <p:spPr>
                  <a:xfrm>
                    <a:off x="7860" y="4950"/>
                    <a:ext cx="60" cy="840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noFill/>
                  </a:ln>
                </p:spPr>
                <p:txBody>
                  <a:bodyPr/>
                  <a:lstStyle/>
                  <a:p>
                    <a:endParaRPr lang="zh-CN" altLang="en-US">
                      <a:latin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48" name="Line 73"/>
                <p:cNvSpPr/>
                <p:nvPr>
                  <p:custDataLst>
                    <p:tags r:id="rId46"/>
                  </p:custDataLst>
                </p:nvPr>
              </p:nvSpPr>
              <p:spPr>
                <a:xfrm rot="5400000" flipH="1">
                  <a:off x="4928" y="2708"/>
                  <a:ext cx="0" cy="954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49" name="Line 74"/>
                <p:cNvSpPr/>
                <p:nvPr>
                  <p:custDataLst>
                    <p:tags r:id="rId47"/>
                  </p:custDataLst>
                </p:nvPr>
              </p:nvSpPr>
              <p:spPr>
                <a:xfrm rot="-5400000" flipH="1" flipV="1">
                  <a:off x="4036" y="3129"/>
                  <a:ext cx="0" cy="385"/>
                </a:xfrm>
                <a:prstGeom prst="line">
                  <a:avLst/>
                </a:prstGeom>
                <a:ln w="28575" cap="flat" cmpd="sng">
                  <a:solidFill>
                    <a:srgbClr val="000000"/>
                  </a:solidFill>
                  <a:prstDash val="solid"/>
                  <a:headEnd type="none" w="med" len="med"/>
                  <a:tailEnd type="triangle" w="sm" len="lg"/>
                </a:ln>
              </p:spPr>
              <p:txBody>
                <a:bodyPr/>
                <a:lstStyle/>
                <a:p>
                  <a:endParaRPr/>
                </a:p>
              </p:txBody>
            </p:sp>
            <p:grpSp>
              <p:nvGrpSpPr>
                <p:cNvPr id="50" name="Group 75"/>
                <p:cNvGrpSpPr/>
                <p:nvPr>
                  <p:custDataLst>
                    <p:tags r:id="rId48"/>
                  </p:custDataLst>
                </p:nvPr>
              </p:nvGrpSpPr>
              <p:grpSpPr>
                <a:xfrm>
                  <a:off x="4241" y="3182"/>
                  <a:ext cx="380" cy="282"/>
                  <a:chOff x="4241" y="3182"/>
                  <a:chExt cx="380" cy="282"/>
                </a:xfrm>
              </p:grpSpPr>
              <p:grpSp>
                <p:nvGrpSpPr>
                  <p:cNvPr id="54" name="Group 72"/>
                  <p:cNvGrpSpPr/>
                  <p:nvPr>
                    <p:custDataLst>
                      <p:tags r:id="rId52"/>
                    </p:custDataLst>
                  </p:nvPr>
                </p:nvGrpSpPr>
                <p:grpSpPr>
                  <a:xfrm>
                    <a:off x="4241" y="3182"/>
                    <a:ext cx="380" cy="282"/>
                    <a:chOff x="4241" y="3182"/>
                    <a:chExt cx="380" cy="282"/>
                  </a:xfrm>
                </p:grpSpPr>
                <p:sp>
                  <p:nvSpPr>
                    <p:cNvPr id="56" name="Oval 77"/>
                    <p:cNvSpPr/>
                    <p:nvPr>
                      <p:custDataLst>
                        <p:tags r:id="rId54"/>
                      </p:custDataLst>
                    </p:nvPr>
                  </p:nvSpPr>
                  <p:spPr>
                    <a:xfrm rot="5400000" flipH="1" flipV="1">
                      <a:off x="4296" y="3174"/>
                      <a:ext cx="282" cy="297"/>
                    </a:xfrm>
                    <a:prstGeom prst="ellipse">
                      <a:avLst/>
                    </a:prstGeom>
                    <a:solidFill>
                      <a:srgbClr val="C0C0C0"/>
                    </a:solidFill>
                    <a:ln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 vert="eaVert"/>
                    <a:lstStyle/>
                    <a:p>
                      <a:endParaRPr lang="zh-CN" altLang="en-US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57" name="Rectangle 78"/>
                    <p:cNvSpPr/>
                    <p:nvPr>
                      <p:custDataLst>
                        <p:tags r:id="rId55"/>
                      </p:custDataLst>
                    </p:nvPr>
                  </p:nvSpPr>
                  <p:spPr>
                    <a:xfrm rot="5400000" flipH="1" flipV="1">
                      <a:off x="4404" y="3134"/>
                      <a:ext cx="53" cy="38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19050" cap="flat" cmpd="sng">
                      <a:solidFill>
                        <a:srgbClr val="000000"/>
                      </a:solidFill>
                      <a:prstDash val="solid"/>
                      <a:miter/>
                      <a:headEnd type="none" w="med" len="med"/>
                      <a:tailEnd type="none" w="med" len="med"/>
                    </a:ln>
                  </p:spPr>
                  <p:txBody>
                    <a:bodyPr vert="eaVert"/>
                    <a:lstStyle/>
                    <a:p>
                      <a:endParaRPr lang="zh-CN" altLang="en-US">
                        <a:latin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55" name="Oval 79"/>
                  <p:cNvSpPr/>
                  <p:nvPr>
                    <p:custDataLst>
                      <p:tags r:id="rId53"/>
                    </p:custDataLst>
                  </p:nvPr>
                </p:nvSpPr>
                <p:spPr>
                  <a:xfrm rot="5400000" flipH="1" flipV="1">
                    <a:off x="4416" y="3313"/>
                    <a:ext cx="25" cy="26"/>
                  </a:xfrm>
                  <a:prstGeom prst="ellipse">
                    <a:avLst/>
                  </a:prstGeom>
                  <a:solidFill>
                    <a:srgbClr val="000000"/>
                  </a:soli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vert="eaVert"/>
                  <a:lstStyle/>
                  <a:p>
                    <a:endParaRPr lang="zh-CN" altLang="en-US">
                      <a:latin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51" name="Line 80"/>
                <p:cNvSpPr/>
                <p:nvPr>
                  <p:custDataLst>
                    <p:tags r:id="rId49"/>
                  </p:custDataLst>
                </p:nvPr>
              </p:nvSpPr>
              <p:spPr>
                <a:xfrm flipH="1">
                  <a:off x="4410" y="3463"/>
                  <a:ext cx="490" cy="0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52" name="Rectangle 86"/>
                <p:cNvSpPr/>
                <p:nvPr>
                  <p:custDataLst>
                    <p:tags r:id="rId50"/>
                  </p:custDataLst>
                </p:nvPr>
              </p:nvSpPr>
              <p:spPr>
                <a:xfrm flipH="1">
                  <a:off x="3702" y="3067"/>
                  <a:ext cx="310" cy="255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lIns="0" tIns="0" rIns="0" bIns="0"/>
                <a:lstStyle/>
                <a:p>
                  <a:pPr algn="just"/>
                  <a:r>
                    <a:rPr lang="en-US" altLang="zh-CN" sz="2400" i="1">
                      <a:latin typeface="Times New Roman" panose="02020603050405020304" pitchFamily="18" charset="0"/>
                    </a:rPr>
                    <a:t>F</a:t>
                  </a:r>
                  <a:r>
                    <a:rPr lang="en-US" altLang="zh-CN" sz="2400" baseline="-25000">
                      <a:latin typeface="Times New Roman" panose="02020603050405020304" pitchFamily="18" charset="0"/>
                    </a:rPr>
                    <a:t>3</a:t>
                  </a:r>
                  <a:endParaRPr lang="en-US" altLang="zh-CN" sz="24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53" name="Rectangle 90"/>
                <p:cNvSpPr/>
                <p:nvPr>
                  <p:custDataLst>
                    <p:tags r:id="rId51"/>
                  </p:custDataLst>
                </p:nvPr>
              </p:nvSpPr>
              <p:spPr>
                <a:xfrm>
                  <a:off x="4905" y="3353"/>
                  <a:ext cx="196" cy="213"/>
                </a:xfrm>
                <a:prstGeom prst="rect">
                  <a:avLst/>
                </a:prstGeom>
                <a:solidFill>
                  <a:srgbClr val="FFFFFF"/>
                </a:solidFill>
                <a:ln w="19050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0" name="Group 81"/>
            <p:cNvGrpSpPr/>
            <p:nvPr>
              <p:custDataLst>
                <p:tags r:id="rId6"/>
              </p:custDataLst>
            </p:nvPr>
          </p:nvGrpSpPr>
          <p:grpSpPr>
            <a:xfrm>
              <a:off x="7576" y="7667"/>
              <a:ext cx="3615" cy="2195"/>
              <a:chOff x="2171" y="3067"/>
              <a:chExt cx="1446" cy="878"/>
            </a:xfrm>
          </p:grpSpPr>
          <p:sp>
            <p:nvSpPr>
              <p:cNvPr id="38" name="Rectangle 62"/>
              <p:cNvSpPr/>
              <p:nvPr>
                <p:custDataLst>
                  <p:tags r:id="rId25"/>
                </p:custDataLst>
              </p:nvPr>
            </p:nvSpPr>
            <p:spPr>
              <a:xfrm flipH="1">
                <a:off x="2767" y="3748"/>
                <a:ext cx="162" cy="197"/>
              </a:xfrm>
              <a:prstGeom prst="rect">
                <a:avLst/>
              </a:prstGeom>
              <a:noFill/>
              <a:ln w="9525" cap="flat" cmpd="sng">
                <a:solidFill>
                  <a:srgbClr val="FFFF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pPr algn="just"/>
                <a:r>
                  <a:rPr lang="zh-CN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乙</a:t>
                </a:r>
              </a:p>
            </p:txBody>
          </p:sp>
          <p:grpSp>
            <p:nvGrpSpPr>
              <p:cNvPr id="39" name="Group 78"/>
              <p:cNvGrpSpPr/>
              <p:nvPr>
                <p:custDataLst>
                  <p:tags r:id="rId26"/>
                </p:custDataLst>
              </p:nvPr>
            </p:nvGrpSpPr>
            <p:grpSpPr>
              <a:xfrm>
                <a:off x="2171" y="3067"/>
                <a:ext cx="1446" cy="596"/>
                <a:chOff x="2171" y="3067"/>
                <a:chExt cx="1446" cy="596"/>
              </a:xfrm>
            </p:grpSpPr>
            <p:sp>
              <p:nvSpPr>
                <p:cNvPr id="40" name="Line 73"/>
                <p:cNvSpPr/>
                <p:nvPr>
                  <p:custDataLst>
                    <p:tags r:id="rId27"/>
                  </p:custDataLst>
                </p:nvPr>
              </p:nvSpPr>
              <p:spPr>
                <a:xfrm>
                  <a:off x="2993" y="3464"/>
                  <a:ext cx="170" cy="0"/>
                </a:xfrm>
                <a:prstGeom prst="line">
                  <a:avLst/>
                </a:prstGeom>
                <a:ln w="1905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grpSp>
              <p:nvGrpSpPr>
                <p:cNvPr id="41" name="Group 48"/>
                <p:cNvGrpSpPr/>
                <p:nvPr>
                  <p:custDataLst>
                    <p:tags r:id="rId28"/>
                  </p:custDataLst>
                </p:nvPr>
              </p:nvGrpSpPr>
              <p:grpSpPr>
                <a:xfrm rot="-5400000" flipH="1" flipV="1">
                  <a:off x="2040" y="3472"/>
                  <a:ext cx="321" cy="60"/>
                  <a:chOff x="7369" y="3110"/>
                  <a:chExt cx="2053" cy="211"/>
                </a:xfrm>
              </p:grpSpPr>
              <p:sp>
                <p:nvSpPr>
                  <p:cNvPr id="43" name="Rectangle 49" descr="浅色下对角线"/>
                  <p:cNvSpPr/>
                  <p:nvPr>
                    <p:custDataLst>
                      <p:tags r:id="rId41"/>
                    </p:custDataLst>
                  </p:nvPr>
                </p:nvSpPr>
                <p:spPr>
                  <a:xfrm>
                    <a:off x="7369" y="3110"/>
                    <a:ext cx="2021" cy="211"/>
                  </a:xfrm>
                  <a:prstGeom prst="rect">
                    <a:avLst/>
                  </a:prstGeom>
                  <a:pattFill prst="ltDnDiag">
                    <a:fgClr>
                      <a:srgbClr val="000000"/>
                    </a:fgClr>
                    <a:bgClr>
                      <a:srgbClr val="FFFFFF"/>
                    </a:bgClr>
                  </a:pattFill>
                  <a:ln w="9525" cap="flat" cmpd="sng">
                    <a:solidFill>
                      <a:srgbClr val="FFFFFF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rot="10800000" vert="eaVert"/>
                  <a:lstStyle/>
                  <a:p>
                    <a:endParaRPr lang="zh-CN" altLang="en-US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44" name="Line 50" descr="浅色下对角线"/>
                  <p:cNvSpPr/>
                  <p:nvPr>
                    <p:custDataLst>
                      <p:tags r:id="rId42"/>
                    </p:custDataLst>
                  </p:nvPr>
                </p:nvSpPr>
                <p:spPr>
                  <a:xfrm flipV="1">
                    <a:off x="7386" y="3114"/>
                    <a:ext cx="2036" cy="1"/>
                  </a:xfrm>
                  <a:prstGeom prst="line">
                    <a:avLst/>
                  </a:prstGeom>
                  <a:ln w="19050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/>
                  </a:p>
                </p:txBody>
              </p:sp>
            </p:grpSp>
            <p:sp>
              <p:nvSpPr>
                <p:cNvPr id="42" name="Line 54"/>
                <p:cNvSpPr/>
                <p:nvPr>
                  <p:custDataLst>
                    <p:tags r:id="rId29"/>
                  </p:custDataLst>
                </p:nvPr>
              </p:nvSpPr>
              <p:spPr>
                <a:xfrm rot="5400000" flipH="1" flipV="1">
                  <a:off x="2539" y="3294"/>
                  <a:ext cx="0" cy="623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64" name="Line 56"/>
                <p:cNvSpPr/>
                <p:nvPr>
                  <p:custDataLst>
                    <p:tags r:id="rId30"/>
                  </p:custDataLst>
                </p:nvPr>
              </p:nvSpPr>
              <p:spPr>
                <a:xfrm flipH="1">
                  <a:off x="2483" y="3322"/>
                  <a:ext cx="362" cy="0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solid"/>
                  <a:headEnd type="none" w="med" len="med"/>
                  <a:tailEnd type="triangle" w="sm" len="lg"/>
                </a:ln>
              </p:spPr>
              <p:txBody>
                <a:bodyPr/>
                <a:lstStyle/>
                <a:p>
                  <a:endParaRPr/>
                </a:p>
              </p:txBody>
            </p:sp>
            <p:grpSp>
              <p:nvGrpSpPr>
                <p:cNvPr id="65" name="Group 57"/>
                <p:cNvGrpSpPr/>
                <p:nvPr>
                  <p:custDataLst>
                    <p:tags r:id="rId31"/>
                  </p:custDataLst>
                </p:nvPr>
              </p:nvGrpSpPr>
              <p:grpSpPr>
                <a:xfrm rot="10800000" flipH="1" flipV="1">
                  <a:off x="3023" y="3575"/>
                  <a:ext cx="594" cy="59"/>
                  <a:chOff x="7369" y="3110"/>
                  <a:chExt cx="2053" cy="211"/>
                </a:xfrm>
              </p:grpSpPr>
              <p:sp>
                <p:nvSpPr>
                  <p:cNvPr id="66" name="Rectangle 58" descr="浅色下对角线"/>
                  <p:cNvSpPr/>
                  <p:nvPr>
                    <p:custDataLst>
                      <p:tags r:id="rId39"/>
                    </p:custDataLst>
                  </p:nvPr>
                </p:nvSpPr>
                <p:spPr>
                  <a:xfrm>
                    <a:off x="7369" y="3110"/>
                    <a:ext cx="2021" cy="211"/>
                  </a:xfrm>
                  <a:prstGeom prst="rect">
                    <a:avLst/>
                  </a:prstGeom>
                  <a:pattFill prst="ltDnDiag">
                    <a:fgClr>
                      <a:srgbClr val="000000"/>
                    </a:fgClr>
                    <a:bgClr>
                      <a:srgbClr val="FFFFFF"/>
                    </a:bgClr>
                  </a:pattFill>
                  <a:ln w="9525" cap="flat" cmpd="sng">
                    <a:solidFill>
                      <a:srgbClr val="FFFFFF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67" name="Line 59" descr="浅色下对角线"/>
                  <p:cNvSpPr/>
                  <p:nvPr>
                    <p:custDataLst>
                      <p:tags r:id="rId40"/>
                    </p:custDataLst>
                  </p:nvPr>
                </p:nvSpPr>
                <p:spPr>
                  <a:xfrm flipV="1">
                    <a:off x="7386" y="3114"/>
                    <a:ext cx="2036" cy="1"/>
                  </a:xfrm>
                  <a:prstGeom prst="line">
                    <a:avLst/>
                  </a:prstGeom>
                  <a:ln w="19050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/>
                  </a:p>
                </p:txBody>
              </p:sp>
            </p:grpSp>
            <p:sp>
              <p:nvSpPr>
                <p:cNvPr id="68" name="Rectangle 60"/>
                <p:cNvSpPr/>
                <p:nvPr>
                  <p:custDataLst>
                    <p:tags r:id="rId32"/>
                  </p:custDataLst>
                </p:nvPr>
              </p:nvSpPr>
              <p:spPr>
                <a:xfrm>
                  <a:off x="3166" y="3361"/>
                  <a:ext cx="196" cy="213"/>
                </a:xfrm>
                <a:prstGeom prst="rect">
                  <a:avLst/>
                </a:prstGeom>
                <a:solidFill>
                  <a:srgbClr val="FFFFFF"/>
                </a:solidFill>
                <a:ln w="19050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9" name="Rectangle 61"/>
                <p:cNvSpPr/>
                <p:nvPr>
                  <p:custDataLst>
                    <p:tags r:id="rId33"/>
                  </p:custDataLst>
                </p:nvPr>
              </p:nvSpPr>
              <p:spPr>
                <a:xfrm flipH="1">
                  <a:off x="2341" y="3067"/>
                  <a:ext cx="240" cy="255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lIns="0" tIns="0" rIns="0" bIns="0"/>
                <a:lstStyle/>
                <a:p>
                  <a:pPr algn="just"/>
                  <a:r>
                    <a:rPr lang="en-US" altLang="zh-CN" sz="2400" i="1">
                      <a:latin typeface="Times New Roman" panose="02020603050405020304" pitchFamily="18" charset="0"/>
                    </a:rPr>
                    <a:t>F</a:t>
                  </a:r>
                  <a:r>
                    <a:rPr lang="en-US" altLang="zh-CN" sz="2400" baseline="-25000">
                      <a:latin typeface="Times New Roman" panose="02020603050405020304" pitchFamily="18" charset="0"/>
                    </a:rPr>
                    <a:t>2</a:t>
                  </a:r>
                  <a:endParaRPr lang="en-US" altLang="zh-CN" sz="2400">
                    <a:latin typeface="Arial" panose="020B0604020202020204" pitchFamily="34" charset="0"/>
                  </a:endParaRPr>
                </a:p>
              </p:txBody>
            </p:sp>
            <p:grpSp>
              <p:nvGrpSpPr>
                <p:cNvPr id="70" name="Group 71"/>
                <p:cNvGrpSpPr/>
                <p:nvPr>
                  <p:custDataLst>
                    <p:tags r:id="rId34"/>
                  </p:custDataLst>
                </p:nvPr>
              </p:nvGrpSpPr>
              <p:grpSpPr>
                <a:xfrm>
                  <a:off x="2653" y="3322"/>
                  <a:ext cx="369" cy="282"/>
                  <a:chOff x="2568" y="3322"/>
                  <a:chExt cx="369" cy="282"/>
                </a:xfrm>
              </p:grpSpPr>
              <p:grpSp>
                <p:nvGrpSpPr>
                  <p:cNvPr id="71" name="Group 70"/>
                  <p:cNvGrpSpPr/>
                  <p:nvPr>
                    <p:custDataLst>
                      <p:tags r:id="rId35"/>
                    </p:custDataLst>
                  </p:nvPr>
                </p:nvGrpSpPr>
                <p:grpSpPr>
                  <a:xfrm>
                    <a:off x="2568" y="3322"/>
                    <a:ext cx="369" cy="282"/>
                    <a:chOff x="2568" y="3322"/>
                    <a:chExt cx="369" cy="282"/>
                  </a:xfrm>
                </p:grpSpPr>
                <p:sp>
                  <p:nvSpPr>
                    <p:cNvPr id="72" name="Oval 77"/>
                    <p:cNvSpPr/>
                    <p:nvPr>
                      <p:custDataLst>
                        <p:tags r:id="rId37"/>
                      </p:custDataLst>
                    </p:nvPr>
                  </p:nvSpPr>
                  <p:spPr>
                    <a:xfrm rot="-5400000" flipV="1">
                      <a:off x="2610" y="3314"/>
                      <a:ext cx="282" cy="297"/>
                    </a:xfrm>
                    <a:prstGeom prst="ellipse">
                      <a:avLst/>
                    </a:prstGeom>
                    <a:solidFill>
                      <a:srgbClr val="C0C0C0"/>
                    </a:solidFill>
                    <a:ln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 rot="10800000" vert="eaVert"/>
                    <a:lstStyle/>
                    <a:p>
                      <a:endParaRPr lang="zh-CN" altLang="en-US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73" name="Rectangle 78"/>
                    <p:cNvSpPr/>
                    <p:nvPr>
                      <p:custDataLst>
                        <p:tags r:id="rId38"/>
                      </p:custDataLst>
                    </p:nvPr>
                  </p:nvSpPr>
                  <p:spPr>
                    <a:xfrm rot="-5400000" flipV="1">
                      <a:off x="2725" y="3280"/>
                      <a:ext cx="54" cy="369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19050" cap="flat" cmpd="sng">
                      <a:solidFill>
                        <a:srgbClr val="000000"/>
                      </a:solidFill>
                      <a:prstDash val="solid"/>
                      <a:miter/>
                      <a:headEnd type="none" w="med" len="med"/>
                      <a:tailEnd type="none" w="med" len="med"/>
                    </a:ln>
                  </p:spPr>
                  <p:txBody>
                    <a:bodyPr rot="10800000" vert="eaVert"/>
                    <a:lstStyle/>
                    <a:p>
                      <a:endParaRPr lang="zh-CN" altLang="en-US">
                        <a:latin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74" name="Oval 79"/>
                  <p:cNvSpPr/>
                  <p:nvPr>
                    <p:custDataLst>
                      <p:tags r:id="rId36"/>
                    </p:custDataLst>
                  </p:nvPr>
                </p:nvSpPr>
                <p:spPr>
                  <a:xfrm rot="-5400000" flipV="1">
                    <a:off x="2747" y="3453"/>
                    <a:ext cx="25" cy="26"/>
                  </a:xfrm>
                  <a:prstGeom prst="ellipse">
                    <a:avLst/>
                  </a:prstGeom>
                  <a:solidFill>
                    <a:srgbClr val="000000"/>
                  </a:solidFill>
                  <a:ln w="19050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rot="10800000" vert="eaVert"/>
                  <a:lstStyle/>
                  <a:p>
                    <a:endParaRPr lang="zh-CN" altLang="en-US">
                      <a:latin typeface="Arial" panose="020B0604020202020204" pitchFamily="34" charset="0"/>
                    </a:endParaRPr>
                  </a:p>
                </p:txBody>
              </p:sp>
            </p:grpSp>
          </p:grpSp>
        </p:grpSp>
        <p:grpSp>
          <p:nvGrpSpPr>
            <p:cNvPr id="75" name="Group 80"/>
            <p:cNvGrpSpPr/>
            <p:nvPr>
              <p:custDataLst>
                <p:tags r:id="rId7"/>
              </p:custDataLst>
            </p:nvPr>
          </p:nvGrpSpPr>
          <p:grpSpPr>
            <a:xfrm>
              <a:off x="3435" y="7668"/>
              <a:ext cx="3403" cy="2197"/>
              <a:chOff x="414" y="3067"/>
              <a:chExt cx="1361" cy="879"/>
            </a:xfrm>
          </p:grpSpPr>
          <p:sp>
            <p:nvSpPr>
              <p:cNvPr id="76" name="Rectangle 47"/>
              <p:cNvSpPr/>
              <p:nvPr>
                <p:custDataLst>
                  <p:tags r:id="rId8"/>
                </p:custDataLst>
              </p:nvPr>
            </p:nvSpPr>
            <p:spPr>
              <a:xfrm flipH="1">
                <a:off x="1094" y="3748"/>
                <a:ext cx="161" cy="198"/>
              </a:xfrm>
              <a:prstGeom prst="rect">
                <a:avLst/>
              </a:prstGeom>
              <a:noFill/>
              <a:ln w="9525" cap="flat" cmpd="sng">
                <a:solidFill>
                  <a:srgbClr val="FFFF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pPr algn="just"/>
                <a:r>
                  <a:rPr lang="zh-CN" altLang="en-US" sz="240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甲</a:t>
                </a:r>
              </a:p>
            </p:txBody>
          </p:sp>
          <p:grpSp>
            <p:nvGrpSpPr>
              <p:cNvPr id="77" name="Group 77"/>
              <p:cNvGrpSpPr/>
              <p:nvPr>
                <p:custDataLst>
                  <p:tags r:id="rId9"/>
                </p:custDataLst>
              </p:nvPr>
            </p:nvGrpSpPr>
            <p:grpSpPr>
              <a:xfrm>
                <a:off x="414" y="3067"/>
                <a:ext cx="1361" cy="595"/>
                <a:chOff x="612" y="3039"/>
                <a:chExt cx="1361" cy="595"/>
              </a:xfrm>
            </p:grpSpPr>
            <p:grpSp>
              <p:nvGrpSpPr>
                <p:cNvPr id="78" name="Group 34"/>
                <p:cNvGrpSpPr/>
                <p:nvPr>
                  <p:custDataLst>
                    <p:tags r:id="rId10"/>
                  </p:custDataLst>
                </p:nvPr>
              </p:nvGrpSpPr>
              <p:grpSpPr>
                <a:xfrm>
                  <a:off x="612" y="3181"/>
                  <a:ext cx="60" cy="320"/>
                  <a:chOff x="1494" y="10746"/>
                  <a:chExt cx="135" cy="520"/>
                </a:xfrm>
              </p:grpSpPr>
              <p:sp>
                <p:nvSpPr>
                  <p:cNvPr id="79" name="Rectangle 35" descr="浅色下对角线"/>
                  <p:cNvSpPr/>
                  <p:nvPr>
                    <p:custDataLst>
                      <p:tags r:id="rId23"/>
                    </p:custDataLst>
                  </p:nvPr>
                </p:nvSpPr>
                <p:spPr>
                  <a:xfrm rot="-5400000" flipH="1" flipV="1">
                    <a:off x="1305" y="10935"/>
                    <a:ext cx="513" cy="135"/>
                  </a:xfrm>
                  <a:prstGeom prst="rect">
                    <a:avLst/>
                  </a:prstGeom>
                  <a:pattFill prst="ltDnDiag">
                    <a:fgClr>
                      <a:srgbClr val="000000"/>
                    </a:fgClr>
                    <a:bgClr>
                      <a:srgbClr val="FFFFFF"/>
                    </a:bgClr>
                  </a:pattFill>
                  <a:ln w="9525" cap="flat" cmpd="sng">
                    <a:solidFill>
                      <a:srgbClr val="FFFFFF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rot="10800000" vert="eaVert"/>
                  <a:lstStyle/>
                  <a:p>
                    <a:endParaRPr lang="zh-CN" altLang="en-US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80" name="Line 36" descr="浅色下对角线"/>
                  <p:cNvSpPr/>
                  <p:nvPr>
                    <p:custDataLst>
                      <p:tags r:id="rId24"/>
                    </p:custDataLst>
                  </p:nvPr>
                </p:nvSpPr>
                <p:spPr>
                  <a:xfrm rot="-5400000" flipH="1">
                    <a:off x="1365" y="11007"/>
                    <a:ext cx="517" cy="0"/>
                  </a:xfrm>
                  <a:prstGeom prst="line">
                    <a:avLst/>
                  </a:prstGeom>
                  <a:ln w="19050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/>
                  </a:p>
                </p:txBody>
              </p:sp>
            </p:grpSp>
            <p:sp>
              <p:nvSpPr>
                <p:cNvPr id="81" name="Line 37"/>
                <p:cNvSpPr/>
                <p:nvPr>
                  <p:custDataLst>
                    <p:tags r:id="rId11"/>
                  </p:custDataLst>
                </p:nvPr>
              </p:nvSpPr>
              <p:spPr>
                <a:xfrm rot="-5400000" flipH="1">
                  <a:off x="1281" y="3169"/>
                  <a:ext cx="0" cy="589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2" name="Line 43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995" y="3179"/>
                  <a:ext cx="304" cy="0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solid"/>
                  <a:headEnd type="none" w="med" len="med"/>
                  <a:tailEnd type="triangle" w="sm" len="lg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3" name="Rectangle 44" descr="浅色下对角线"/>
                <p:cNvSpPr/>
                <p:nvPr>
                  <p:custDataLst>
                    <p:tags r:id="rId13"/>
                  </p:custDataLst>
                </p:nvPr>
              </p:nvSpPr>
              <p:spPr>
                <a:xfrm rot="10800000" flipH="1" flipV="1">
                  <a:off x="1357" y="3569"/>
                  <a:ext cx="616" cy="65"/>
                </a:xfrm>
                <a:prstGeom prst="rect">
                  <a:avLst/>
                </a:prstGeom>
                <a:pattFill prst="ltDnDiag">
                  <a:fgClr>
                    <a:srgbClr val="000000"/>
                  </a:fgClr>
                  <a:bgClr>
                    <a:srgbClr val="FFFFFF"/>
                  </a:bgClr>
                </a:pattFill>
                <a:ln w="9525" cap="flat" cmpd="sng">
                  <a:solidFill>
                    <a:srgbClr val="FFFFFF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" name="Line 45" descr="浅色下对角线"/>
                <p:cNvSpPr/>
                <p:nvPr>
                  <p:custDataLst>
                    <p:tags r:id="rId14"/>
                  </p:custDataLst>
                </p:nvPr>
              </p:nvSpPr>
              <p:spPr>
                <a:xfrm rot="10800000" flipH="1" flipV="1">
                  <a:off x="1361" y="3571"/>
                  <a:ext cx="555" cy="6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  <p:sp>
              <p:nvSpPr>
                <p:cNvPr id="85" name="Rectangle 46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578" y="3351"/>
                  <a:ext cx="196" cy="213"/>
                </a:xfrm>
                <a:prstGeom prst="rect">
                  <a:avLst/>
                </a:prstGeom>
                <a:solidFill>
                  <a:srgbClr val="FFFFFF"/>
                </a:solidFill>
                <a:ln w="19050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6" name="Rectangle 85"/>
                <p:cNvSpPr/>
                <p:nvPr>
                  <p:custDataLst>
                    <p:tags r:id="rId16"/>
                  </p:custDataLst>
                </p:nvPr>
              </p:nvSpPr>
              <p:spPr>
                <a:xfrm flipH="1">
                  <a:off x="1321" y="3039"/>
                  <a:ext cx="342" cy="198"/>
                </a:xfrm>
                <a:prstGeom prst="rect">
                  <a:avLst/>
                </a:prstGeom>
                <a:noFill/>
                <a:ln w="9525" cap="flat" cmpd="sng">
                  <a:solidFill>
                    <a:srgbClr val="FFFFFF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lIns="0" tIns="0" rIns="0" bIns="0"/>
                <a:lstStyle/>
                <a:p>
                  <a:pPr algn="just"/>
                  <a:r>
                    <a:rPr lang="en-US" altLang="zh-CN" sz="2400" i="1">
                      <a:solidFill>
                        <a:srgbClr val="000000"/>
                      </a:solidFill>
                      <a:latin typeface="Times New Roman" panose="02020603050405020304" pitchFamily="18" charset="0"/>
                    </a:rPr>
                    <a:t>F</a:t>
                  </a:r>
                  <a:r>
                    <a:rPr lang="en-US" altLang="zh-CN" sz="2400" baseline="-25000">
                      <a:solidFill>
                        <a:srgbClr val="000000"/>
                      </a:solidFill>
                      <a:latin typeface="Times New Roman" panose="02020603050405020304" pitchFamily="18" charset="0"/>
                    </a:rPr>
                    <a:t>1</a:t>
                  </a:r>
                  <a:endParaRPr lang="en-US" altLang="zh-CN" sz="2400">
                    <a:latin typeface="Arial" panose="020B0604020202020204" pitchFamily="34" charset="0"/>
                  </a:endParaRPr>
                </a:p>
              </p:txBody>
            </p:sp>
            <p:grpSp>
              <p:nvGrpSpPr>
                <p:cNvPr id="87" name="Group 76"/>
                <p:cNvGrpSpPr/>
                <p:nvPr>
                  <p:custDataLst>
                    <p:tags r:id="rId17"/>
                  </p:custDataLst>
                </p:nvPr>
              </p:nvGrpSpPr>
              <p:grpSpPr>
                <a:xfrm>
                  <a:off x="782" y="3181"/>
                  <a:ext cx="375" cy="282"/>
                  <a:chOff x="782" y="3181"/>
                  <a:chExt cx="375" cy="282"/>
                </a:xfrm>
              </p:grpSpPr>
              <p:grpSp>
                <p:nvGrpSpPr>
                  <p:cNvPr id="88" name="Group 69"/>
                  <p:cNvGrpSpPr/>
                  <p:nvPr>
                    <p:custDataLst>
                      <p:tags r:id="rId19"/>
                    </p:custDataLst>
                  </p:nvPr>
                </p:nvGrpSpPr>
                <p:grpSpPr>
                  <a:xfrm>
                    <a:off x="782" y="3181"/>
                    <a:ext cx="375" cy="282"/>
                    <a:chOff x="782" y="3181"/>
                    <a:chExt cx="375" cy="282"/>
                  </a:xfrm>
                </p:grpSpPr>
                <p:sp>
                  <p:nvSpPr>
                    <p:cNvPr id="89" name="Oval 77"/>
                    <p:cNvSpPr/>
                    <p:nvPr>
                      <p:custDataLst>
                        <p:tags r:id="rId21"/>
                      </p:custDataLst>
                    </p:nvPr>
                  </p:nvSpPr>
                  <p:spPr>
                    <a:xfrm rot="5400000" flipH="1" flipV="1">
                      <a:off x="832" y="3173"/>
                      <a:ext cx="282" cy="297"/>
                    </a:xfrm>
                    <a:prstGeom prst="ellipse">
                      <a:avLst/>
                    </a:prstGeom>
                    <a:solidFill>
                      <a:srgbClr val="C0C0C0"/>
                    </a:solidFill>
                    <a:ln w="190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 vert="eaVert"/>
                    <a:lstStyle/>
                    <a:p>
                      <a:endParaRPr lang="zh-CN" altLang="en-US"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90" name="Rectangle 78"/>
                    <p:cNvSpPr/>
                    <p:nvPr>
                      <p:custDataLst>
                        <p:tags r:id="rId22"/>
                      </p:custDataLst>
                    </p:nvPr>
                  </p:nvSpPr>
                  <p:spPr>
                    <a:xfrm rot="5400000" flipH="1" flipV="1">
                      <a:off x="942" y="3136"/>
                      <a:ext cx="54" cy="37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19050" cap="flat" cmpd="sng">
                      <a:solidFill>
                        <a:srgbClr val="000000"/>
                      </a:solidFill>
                      <a:prstDash val="solid"/>
                      <a:miter/>
                      <a:headEnd type="none" w="med" len="med"/>
                      <a:tailEnd type="none" w="med" len="med"/>
                    </a:ln>
                  </p:spPr>
                  <p:txBody>
                    <a:bodyPr vert="eaVert"/>
                    <a:lstStyle/>
                    <a:p>
                      <a:endParaRPr lang="zh-CN" altLang="en-US">
                        <a:latin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91" name="Oval 79"/>
                  <p:cNvSpPr/>
                  <p:nvPr>
                    <p:custDataLst>
                      <p:tags r:id="rId20"/>
                    </p:custDataLst>
                  </p:nvPr>
                </p:nvSpPr>
                <p:spPr>
                  <a:xfrm rot="5400000" flipH="1" flipV="1">
                    <a:off x="952" y="3312"/>
                    <a:ext cx="25" cy="26"/>
                  </a:xfrm>
                  <a:prstGeom prst="ellipse">
                    <a:avLst/>
                  </a:prstGeom>
                  <a:solidFill>
                    <a:srgbClr val="000000"/>
                  </a:soli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 vert="eaVert"/>
                  <a:lstStyle/>
                  <a:p>
                    <a:endParaRPr lang="zh-CN" altLang="en-US">
                      <a:latin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92" name="Line 74"/>
                <p:cNvSpPr/>
                <p:nvPr>
                  <p:custDataLst>
                    <p:tags r:id="rId18"/>
                  </p:custDataLst>
                </p:nvPr>
              </p:nvSpPr>
              <p:spPr>
                <a:xfrm>
                  <a:off x="669" y="3322"/>
                  <a:ext cx="113" cy="0"/>
                </a:xfrm>
                <a:prstGeom prst="line">
                  <a:avLst/>
                </a:prstGeom>
                <a:ln w="19050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/>
                </a:p>
              </p:txBody>
            </p:sp>
          </p:grp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230630" y="119380"/>
            <a:ext cx="10364470" cy="752475"/>
          </a:xfrm>
        </p:spPr>
        <p:txBody>
          <a:bodyPr/>
          <a:lstStyle/>
          <a:p>
            <a:r>
              <a:rPr lang="en-US" altLang="zh-CN">
                <a:sym typeface="+mn-ea"/>
              </a:rPr>
              <a:t>5</a:t>
            </a:r>
            <a:r>
              <a:rPr lang="zh-CN" altLang="en-US">
                <a:sym typeface="+mn-ea"/>
              </a:rPr>
              <a:t>、滑轮组</a:t>
            </a:r>
            <a:endParaRPr lang="zh-CN">
              <a:sym typeface="+mn-ea"/>
            </a:endParaRPr>
          </a:p>
        </p:txBody>
      </p:sp>
      <p:grpSp>
        <p:nvGrpSpPr>
          <p:cNvPr id="15" name="组合 14"/>
          <p:cNvGrpSpPr/>
          <p:nvPr>
            <p:custDataLst>
              <p:tags r:id="rId2"/>
            </p:custDataLst>
          </p:nvPr>
        </p:nvGrpSpPr>
        <p:grpSpPr>
          <a:xfrm>
            <a:off x="1054100" y="1789430"/>
            <a:ext cx="8900795" cy="4449445"/>
            <a:chOff x="1817" y="1858"/>
            <a:chExt cx="14017" cy="7007"/>
          </a:xfrm>
        </p:grpSpPr>
        <p:sp>
          <p:nvSpPr>
            <p:cNvPr id="3" name="TextBox 4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1817" y="1858"/>
              <a:ext cx="14017" cy="115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3200">
                  <a:latin typeface="微软雅黑" panose="020B0503020204020204" charset="-122"/>
                  <a:ea typeface="微软雅黑"/>
                </a:rPr>
                <a:t>定滑轮可以改变力的方向，但不能省力。</a:t>
              </a:r>
              <a:endParaRPr lang="zh-CN" altLang="en-US" sz="3200">
                <a:solidFill>
                  <a:srgbClr val="0000FF"/>
                </a:solidFill>
                <a:latin typeface="微软雅黑" panose="020B0503020204020204" charset="-122"/>
                <a:ea typeface="微软雅黑"/>
              </a:endParaRPr>
            </a:p>
          </p:txBody>
        </p:sp>
        <p:pic>
          <p:nvPicPr>
            <p:cNvPr id="4" name="Picture 13"/>
            <p:cNvPicPr>
              <a:picLocks noChangeAspect="1" noChangeArrowheads="1"/>
            </p:cNvPicPr>
            <p:nvPr>
              <p:custDataLst>
                <p:tags r:id="rId8"/>
              </p:custDataLst>
            </p:nvPr>
          </p:nvPicPr>
          <p:blipFill>
            <a:blip r:embed="rId10"/>
            <a:stretch>
              <a:fillRect/>
            </a:stretch>
          </p:blipFill>
          <p:spPr bwMode="auto">
            <a:xfrm>
              <a:off x="4494" y="4390"/>
              <a:ext cx="2905" cy="447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sp>
        <p:nvSpPr>
          <p:cNvPr id="13" name="文本框 12"/>
          <p:cNvSpPr txBox="1"/>
          <p:nvPr>
            <p:custDataLst>
              <p:tags r:id="rId3"/>
            </p:custDataLst>
          </p:nvPr>
        </p:nvSpPr>
        <p:spPr>
          <a:xfrm>
            <a:off x="631825" y="1109980"/>
            <a:ext cx="1132776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>
                <a:solidFill>
                  <a:srgbClr val="0000FF"/>
                </a:solidFill>
                <a:latin typeface="微软雅黑" panose="020B0503020204020204" charset="-122"/>
                <a:ea typeface="微软雅黑"/>
                <a:sym typeface="+mn-ea"/>
              </a:rPr>
              <a:t>思考</a:t>
            </a:r>
            <a:r>
              <a:rPr lang="en-US" altLang="zh-CN" sz="3200">
                <a:solidFill>
                  <a:srgbClr val="0000FF"/>
                </a:solidFill>
                <a:latin typeface="微软雅黑" panose="020B0503020204020204" charset="-122"/>
                <a:ea typeface="微软雅黑"/>
                <a:sym typeface="+mn-ea"/>
              </a:rPr>
              <a:t>8</a:t>
            </a:r>
            <a:r>
              <a:rPr lang="zh-CN" altLang="en-US" sz="3200">
                <a:solidFill>
                  <a:srgbClr val="0000FF"/>
                </a:solidFill>
                <a:latin typeface="微软雅黑" panose="020B0503020204020204" charset="-122"/>
                <a:ea typeface="微软雅黑"/>
                <a:sym typeface="+mn-ea"/>
              </a:rPr>
              <a:t>：有没有一种机械，既可以省力，又能改变力的方向呢？</a:t>
            </a:r>
          </a:p>
        </p:txBody>
      </p:sp>
      <p:grpSp>
        <p:nvGrpSpPr>
          <p:cNvPr id="16" name="组合 15"/>
          <p:cNvGrpSpPr/>
          <p:nvPr>
            <p:custDataLst>
              <p:tags r:id="rId4"/>
            </p:custDataLst>
          </p:nvPr>
        </p:nvGrpSpPr>
        <p:grpSpPr>
          <a:xfrm>
            <a:off x="1054100" y="2602865"/>
            <a:ext cx="8475980" cy="3622675"/>
            <a:chOff x="1817" y="3139"/>
            <a:chExt cx="13348" cy="5705"/>
          </a:xfrm>
        </p:grpSpPr>
        <p:pic>
          <p:nvPicPr>
            <p:cNvPr id="11" name="Picture 14"/>
            <p:cNvPicPr>
              <a:picLocks noChangeAspect="1" noChangeArrowheads="1"/>
            </p:cNvPicPr>
            <p:nvPr>
              <p:custDataLst>
                <p:tags r:id="rId5"/>
              </p:custDataLst>
            </p:nvPr>
          </p:nvPicPr>
          <p:blipFill>
            <a:blip r:embed="rId11"/>
            <a:stretch>
              <a:fillRect/>
            </a:stretch>
          </p:blipFill>
          <p:spPr bwMode="auto">
            <a:xfrm>
              <a:off x="9648" y="4390"/>
              <a:ext cx="2215" cy="445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4" name="文本框 13"/>
            <p:cNvSpPr txBox="1"/>
            <p:nvPr>
              <p:custDataLst>
                <p:tags r:id="rId6"/>
              </p:custDataLst>
            </p:nvPr>
          </p:nvSpPr>
          <p:spPr>
            <a:xfrm>
              <a:off x="1817" y="3139"/>
              <a:ext cx="13349" cy="919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3200">
                  <a:latin typeface="微软雅黑" panose="020B0503020204020204" charset="-122"/>
                  <a:ea typeface="微软雅黑"/>
                  <a:sym typeface="+mn-ea"/>
                </a:rPr>
                <a:t>动滑轮可以省力，但不能改变力的方向。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230630" y="119380"/>
            <a:ext cx="10364470" cy="752475"/>
          </a:xfrm>
        </p:spPr>
        <p:txBody>
          <a:bodyPr/>
          <a:lstStyle/>
          <a:p>
            <a:r>
              <a:rPr lang="en-US" altLang="zh-CN">
                <a:sym typeface="+mn-ea"/>
              </a:rPr>
              <a:t>5</a:t>
            </a:r>
            <a:r>
              <a:rPr lang="zh-CN" altLang="en-US">
                <a:sym typeface="+mn-ea"/>
              </a:rPr>
              <a:t>、滑轮组</a:t>
            </a:r>
            <a:endParaRPr lang="zh-CN">
              <a:sym typeface="+mn-ea"/>
            </a:endParaRPr>
          </a:p>
        </p:txBody>
      </p:sp>
      <p:sp>
        <p:nvSpPr>
          <p:cNvPr id="23" name="文本框 22"/>
          <p:cNvSpPr txBox="1"/>
          <p:nvPr>
            <p:custDataLst>
              <p:tags r:id="rId2"/>
            </p:custDataLst>
          </p:nvPr>
        </p:nvSpPr>
        <p:spPr>
          <a:xfrm>
            <a:off x="8922608" y="4219359"/>
            <a:ext cx="618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轴</a:t>
            </a:r>
          </a:p>
        </p:txBody>
      </p:sp>
      <p:sp>
        <p:nvSpPr>
          <p:cNvPr id="24" name="文本框 23"/>
          <p:cNvSpPr txBox="1"/>
          <p:nvPr>
            <p:custDataLst>
              <p:tags r:id="rId3"/>
            </p:custDataLst>
          </p:nvPr>
        </p:nvSpPr>
        <p:spPr>
          <a:xfrm>
            <a:off x="10995025" y="2574290"/>
            <a:ext cx="10229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凹槽</a:t>
            </a: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974122" y="1197369"/>
            <a:ext cx="10109286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rgbClr val="0000FF"/>
                </a:solidFill>
                <a:effectLst/>
                <a:latin typeface="微软雅黑" panose="020B0503020204020204" charset="-122"/>
                <a:ea typeface="微软雅黑"/>
              </a:rPr>
              <a:t>定滑轮和动滑轮组合在一起，该组合成为滑轮组。</a:t>
            </a: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1038335" y="5855742"/>
            <a:ext cx="9980861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使用滑轮组既可以省力；又可以改变力的方向。</a:t>
            </a:r>
          </a:p>
        </p:txBody>
      </p:sp>
      <p:pic>
        <p:nvPicPr>
          <p:cNvPr id="33" name="Picture 4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49805" y="2150610"/>
            <a:ext cx="1228725" cy="2657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" name="Picture 5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81380" y="2150610"/>
            <a:ext cx="1133475" cy="318135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0" name="组合 19"/>
          <p:cNvGrpSpPr/>
          <p:nvPr>
            <p:custDataLst>
              <p:tags r:id="rId8"/>
            </p:custDataLst>
          </p:nvPr>
        </p:nvGrpSpPr>
        <p:grpSpPr>
          <a:xfrm>
            <a:off x="4758055" y="1718945"/>
            <a:ext cx="4608195" cy="3723640"/>
            <a:chOff x="7493" y="2707"/>
            <a:chExt cx="7257" cy="5864"/>
          </a:xfrm>
        </p:grpSpPr>
        <p:pic>
          <p:nvPicPr>
            <p:cNvPr id="35" name="Picture 7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6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775" y="3457"/>
              <a:ext cx="2460" cy="492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6" name="Picture 8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7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860" y="2707"/>
              <a:ext cx="1890" cy="586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7" name="AutoShape 9"/>
            <p:cNvSpPr/>
            <p:nvPr>
              <p:custDataLst>
                <p:tags r:id="rId11"/>
              </p:custDataLst>
            </p:nvPr>
          </p:nvSpPr>
          <p:spPr>
            <a:xfrm>
              <a:off x="7493" y="5657"/>
              <a:ext cx="1247" cy="565"/>
            </a:xfrm>
            <a:prstGeom prst="rightArrow">
              <a:avLst>
                <a:gd name="adj1" fmla="val 50000"/>
                <a:gd name="adj2" fmla="val 55199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微软雅黑" panose="020B0503020204020204" charset="-122"/>
                <a:ea typeface="微软雅黑"/>
              </a:endParaRPr>
            </a:p>
          </p:txBody>
        </p:sp>
        <p:sp>
          <p:nvSpPr>
            <p:cNvPr id="38" name="AutoShape 10"/>
            <p:cNvSpPr/>
            <p:nvPr>
              <p:custDataLst>
                <p:tags r:id="rId12"/>
              </p:custDataLst>
            </p:nvPr>
          </p:nvSpPr>
          <p:spPr>
            <a:xfrm>
              <a:off x="11235" y="5657"/>
              <a:ext cx="1248" cy="565"/>
            </a:xfrm>
            <a:prstGeom prst="rightArrow">
              <a:avLst>
                <a:gd name="adj1" fmla="val 50000"/>
                <a:gd name="adj2" fmla="val 55199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微软雅黑" panose="020B0503020204020204" charset="-122"/>
                <a:ea typeface="微软雅黑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7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zh-CN"/>
              <a:t>1</a:t>
            </a:r>
            <a:r>
              <a:rPr lang="zh-CN" altLang="en-US"/>
              <a:t>、课堂引入</a:t>
            </a: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797560" y="1080135"/>
            <a:ext cx="683514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solidFill>
                  <a:srgbClr val="0000FF"/>
                </a:solidFill>
              </a:rPr>
              <a:t>思考：吊车前端是什么机械装置？</a:t>
            </a:r>
          </a:p>
          <a:p>
            <a:pPr algn="l"/>
            <a:r>
              <a:rPr lang="zh-CN" altLang="en-US" sz="2800">
                <a:solidFill>
                  <a:srgbClr val="0000FF"/>
                </a:solidFill>
              </a:rPr>
              <a:t>它们工作时候各自有什么特点？</a:t>
            </a:r>
          </a:p>
        </p:txBody>
      </p:sp>
      <p:pic>
        <p:nvPicPr>
          <p:cNvPr id="6" name="吊车">
            <a:hlinkClick r:id="" action="ppaction://media"/>
          </p:cNvPr>
          <p:cNvPicPr/>
          <p:nvPr>
            <a:videoFile r:link="rId4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759065" y="0"/>
            <a:ext cx="4432935" cy="688276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97560" y="2155190"/>
            <a:ext cx="6187440" cy="459867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2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230630" y="119380"/>
            <a:ext cx="10364470" cy="752475"/>
          </a:xfrm>
        </p:spPr>
        <p:txBody>
          <a:bodyPr/>
          <a:lstStyle/>
          <a:p>
            <a:r>
              <a:rPr lang="en-US" altLang="zh-CN">
                <a:sym typeface="+mn-ea"/>
              </a:rPr>
              <a:t>5</a:t>
            </a:r>
            <a:r>
              <a:rPr lang="zh-CN" altLang="en-US">
                <a:sym typeface="+mn-ea"/>
              </a:rPr>
              <a:t>、滑轮组</a:t>
            </a:r>
            <a:r>
              <a:rPr lang="en-US" altLang="zh-CN">
                <a:sym typeface="+mn-ea"/>
              </a:rPr>
              <a:t>——</a:t>
            </a:r>
            <a:r>
              <a:rPr lang="zh-CN" altLang="en-US">
                <a:sym typeface="+mn-ea"/>
              </a:rPr>
              <a:t>绕线方式</a:t>
            </a:r>
          </a:p>
        </p:txBody>
      </p:sp>
      <p:sp>
        <p:nvSpPr>
          <p:cNvPr id="23" name="文本框 22"/>
          <p:cNvSpPr txBox="1"/>
          <p:nvPr>
            <p:custDataLst>
              <p:tags r:id="rId2"/>
            </p:custDataLst>
          </p:nvPr>
        </p:nvSpPr>
        <p:spPr>
          <a:xfrm>
            <a:off x="8922608" y="4219359"/>
            <a:ext cx="618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轴</a:t>
            </a:r>
          </a:p>
        </p:txBody>
      </p:sp>
      <p:sp>
        <p:nvSpPr>
          <p:cNvPr id="24" name="文本框 23"/>
          <p:cNvSpPr txBox="1"/>
          <p:nvPr>
            <p:custDataLst>
              <p:tags r:id="rId3"/>
            </p:custDataLst>
          </p:nvPr>
        </p:nvSpPr>
        <p:spPr>
          <a:xfrm>
            <a:off x="10995025" y="2574290"/>
            <a:ext cx="10229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凹槽</a:t>
            </a:r>
          </a:p>
        </p:txBody>
      </p:sp>
      <p:grpSp>
        <p:nvGrpSpPr>
          <p:cNvPr id="170" name="组合 169"/>
          <p:cNvGrpSpPr/>
          <p:nvPr>
            <p:custDataLst>
              <p:tags r:id="rId4"/>
            </p:custDataLst>
          </p:nvPr>
        </p:nvGrpSpPr>
        <p:grpSpPr>
          <a:xfrm>
            <a:off x="264160" y="1092200"/>
            <a:ext cx="2672715" cy="5440680"/>
            <a:chOff x="263" y="666"/>
            <a:chExt cx="4209" cy="8568"/>
          </a:xfrm>
        </p:grpSpPr>
        <p:cxnSp>
          <p:nvCxnSpPr>
            <p:cNvPr id="4" name="直接连接符 3"/>
            <p:cNvCxnSpPr/>
            <p:nvPr>
              <p:custDataLst>
                <p:tags r:id="rId110"/>
              </p:custDataLst>
            </p:nvPr>
          </p:nvCxnSpPr>
          <p:spPr>
            <a:xfrm>
              <a:off x="263" y="1053"/>
              <a:ext cx="404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3" name="椭圆 2"/>
            <p:cNvSpPr/>
            <p:nvPr>
              <p:custDataLst>
                <p:tags r:id="rId111"/>
              </p:custDataLst>
            </p:nvPr>
          </p:nvSpPr>
          <p:spPr>
            <a:xfrm>
              <a:off x="1415" y="1943"/>
              <a:ext cx="1745" cy="174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椭圆 5"/>
            <p:cNvSpPr/>
            <p:nvPr>
              <p:custDataLst>
                <p:tags r:id="rId112"/>
              </p:custDataLst>
            </p:nvPr>
          </p:nvSpPr>
          <p:spPr>
            <a:xfrm>
              <a:off x="1415" y="6265"/>
              <a:ext cx="1745" cy="174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椭圆 7"/>
            <p:cNvSpPr/>
            <p:nvPr>
              <p:custDataLst>
                <p:tags r:id="rId113"/>
              </p:custDataLst>
            </p:nvPr>
          </p:nvSpPr>
          <p:spPr>
            <a:xfrm>
              <a:off x="2025" y="2554"/>
              <a:ext cx="524" cy="524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椭圆 8"/>
            <p:cNvSpPr/>
            <p:nvPr>
              <p:custDataLst>
                <p:tags r:id="rId114"/>
              </p:custDataLst>
            </p:nvPr>
          </p:nvSpPr>
          <p:spPr>
            <a:xfrm>
              <a:off x="2025" y="6876"/>
              <a:ext cx="524" cy="524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0" name="直接连接符 9"/>
            <p:cNvCxnSpPr/>
            <p:nvPr>
              <p:custDataLst>
                <p:tags r:id="rId115"/>
              </p:custDataLst>
            </p:nvPr>
          </p:nvCxnSpPr>
          <p:spPr>
            <a:xfrm flipH="1" flipV="1">
              <a:off x="2287" y="6026"/>
              <a:ext cx="0" cy="232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>
              <p:custDataLst>
                <p:tags r:id="rId116"/>
              </p:custDataLst>
            </p:nvPr>
          </p:nvCxnSpPr>
          <p:spPr>
            <a:xfrm flipH="1" flipV="1">
              <a:off x="2287" y="1053"/>
              <a:ext cx="0" cy="306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2" name="矩形 11"/>
            <p:cNvSpPr/>
            <p:nvPr>
              <p:custDataLst>
                <p:tags r:id="rId117"/>
              </p:custDataLst>
            </p:nvPr>
          </p:nvSpPr>
          <p:spPr>
            <a:xfrm>
              <a:off x="1572" y="8362"/>
              <a:ext cx="1430" cy="873"/>
            </a:xfrm>
            <a:prstGeom prst="rect">
              <a:avLst/>
            </a:prstGeom>
            <a:solidFill>
              <a:srgbClr val="F8C399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3" name="直接连接符 12"/>
            <p:cNvCxnSpPr/>
            <p:nvPr>
              <p:custDataLst>
                <p:tags r:id="rId118"/>
              </p:custDataLst>
            </p:nvPr>
          </p:nvCxnSpPr>
          <p:spPr>
            <a:xfrm flipV="1">
              <a:off x="3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>
              <p:custDataLst>
                <p:tags r:id="rId119"/>
              </p:custDataLst>
            </p:nvPr>
          </p:nvCxnSpPr>
          <p:spPr>
            <a:xfrm flipV="1">
              <a:off x="5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>
              <p:custDataLst>
                <p:tags r:id="rId120"/>
              </p:custDataLst>
            </p:nvPr>
          </p:nvCxnSpPr>
          <p:spPr>
            <a:xfrm flipV="1">
              <a:off x="7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>
              <p:custDataLst>
                <p:tags r:id="rId121"/>
              </p:custDataLst>
            </p:nvPr>
          </p:nvCxnSpPr>
          <p:spPr>
            <a:xfrm flipV="1">
              <a:off x="9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>
              <p:custDataLst>
                <p:tags r:id="rId122"/>
              </p:custDataLst>
            </p:nvPr>
          </p:nvCxnSpPr>
          <p:spPr>
            <a:xfrm flipV="1">
              <a:off x="11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>
              <p:custDataLst>
                <p:tags r:id="rId123"/>
              </p:custDataLst>
            </p:nvPr>
          </p:nvCxnSpPr>
          <p:spPr>
            <a:xfrm flipV="1">
              <a:off x="13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>
              <p:custDataLst>
                <p:tags r:id="rId124"/>
              </p:custDataLst>
            </p:nvPr>
          </p:nvCxnSpPr>
          <p:spPr>
            <a:xfrm flipV="1">
              <a:off x="15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>
              <p:custDataLst>
                <p:tags r:id="rId125"/>
              </p:custDataLst>
            </p:nvPr>
          </p:nvCxnSpPr>
          <p:spPr>
            <a:xfrm flipV="1">
              <a:off x="17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>
              <p:custDataLst>
                <p:tags r:id="rId126"/>
              </p:custDataLst>
            </p:nvPr>
          </p:nvCxnSpPr>
          <p:spPr>
            <a:xfrm flipV="1">
              <a:off x="19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>
              <p:custDataLst>
                <p:tags r:id="rId127"/>
              </p:custDataLst>
            </p:nvPr>
          </p:nvCxnSpPr>
          <p:spPr>
            <a:xfrm flipV="1">
              <a:off x="21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48" name="直接连接符 47"/>
            <p:cNvCxnSpPr/>
            <p:nvPr>
              <p:custDataLst>
                <p:tags r:id="rId128"/>
              </p:custDataLst>
            </p:nvPr>
          </p:nvCxnSpPr>
          <p:spPr>
            <a:xfrm flipV="1">
              <a:off x="23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49" name="直接连接符 48"/>
            <p:cNvCxnSpPr/>
            <p:nvPr>
              <p:custDataLst>
                <p:tags r:id="rId129"/>
              </p:custDataLst>
            </p:nvPr>
          </p:nvCxnSpPr>
          <p:spPr>
            <a:xfrm flipV="1">
              <a:off x="25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50" name="直接连接符 49"/>
            <p:cNvCxnSpPr/>
            <p:nvPr>
              <p:custDataLst>
                <p:tags r:id="rId130"/>
              </p:custDataLst>
            </p:nvPr>
          </p:nvCxnSpPr>
          <p:spPr>
            <a:xfrm flipV="1">
              <a:off x="27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51" name="直接连接符 50"/>
            <p:cNvCxnSpPr/>
            <p:nvPr>
              <p:custDataLst>
                <p:tags r:id="rId131"/>
              </p:custDataLst>
            </p:nvPr>
          </p:nvCxnSpPr>
          <p:spPr>
            <a:xfrm flipV="1">
              <a:off x="29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52" name="直接连接符 51"/>
            <p:cNvCxnSpPr/>
            <p:nvPr>
              <p:custDataLst>
                <p:tags r:id="rId132"/>
              </p:custDataLst>
            </p:nvPr>
          </p:nvCxnSpPr>
          <p:spPr>
            <a:xfrm flipV="1">
              <a:off x="31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53" name="直接连接符 52"/>
            <p:cNvCxnSpPr/>
            <p:nvPr>
              <p:custDataLst>
                <p:tags r:id="rId133"/>
              </p:custDataLst>
            </p:nvPr>
          </p:nvCxnSpPr>
          <p:spPr>
            <a:xfrm flipV="1">
              <a:off x="33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54" name="直接连接符 53"/>
            <p:cNvCxnSpPr/>
            <p:nvPr>
              <p:custDataLst>
                <p:tags r:id="rId134"/>
              </p:custDataLst>
            </p:nvPr>
          </p:nvCxnSpPr>
          <p:spPr>
            <a:xfrm flipV="1">
              <a:off x="35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55" name="直接连接符 54"/>
            <p:cNvCxnSpPr/>
            <p:nvPr>
              <p:custDataLst>
                <p:tags r:id="rId135"/>
              </p:custDataLst>
            </p:nvPr>
          </p:nvCxnSpPr>
          <p:spPr>
            <a:xfrm flipV="1">
              <a:off x="37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56" name="直接连接符 55"/>
            <p:cNvCxnSpPr/>
            <p:nvPr>
              <p:custDataLst>
                <p:tags r:id="rId136"/>
              </p:custDataLst>
            </p:nvPr>
          </p:nvCxnSpPr>
          <p:spPr>
            <a:xfrm flipV="1">
              <a:off x="39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57" name="直接连接符 56"/>
            <p:cNvCxnSpPr/>
            <p:nvPr>
              <p:custDataLst>
                <p:tags r:id="rId137"/>
              </p:custDataLst>
            </p:nvPr>
          </p:nvCxnSpPr>
          <p:spPr>
            <a:xfrm flipV="1">
              <a:off x="41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grpSp>
          <p:nvGrpSpPr>
            <p:cNvPr id="60" name="组合 59"/>
            <p:cNvGrpSpPr>
              <a:grpSpLocks noChangeAspect="1"/>
            </p:cNvGrpSpPr>
            <p:nvPr>
              <p:custDataLst>
                <p:tags r:id="rId138"/>
              </p:custDataLst>
            </p:nvPr>
          </p:nvGrpSpPr>
          <p:grpSpPr>
            <a:xfrm>
              <a:off x="2107" y="5457"/>
              <a:ext cx="567" cy="594"/>
              <a:chOff x="9163" y="3803"/>
              <a:chExt cx="2166" cy="2256"/>
            </a:xfrm>
          </p:grpSpPr>
          <p:sp>
            <p:nvSpPr>
              <p:cNvPr id="58" name="椭圆 57"/>
              <p:cNvSpPr/>
              <p:nvPr>
                <p:custDataLst>
                  <p:tags r:id="rId142"/>
                </p:custDataLst>
              </p:nvPr>
            </p:nvSpPr>
            <p:spPr>
              <a:xfrm>
                <a:off x="9163" y="3803"/>
                <a:ext cx="1866" cy="216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9" name="矩形 58"/>
              <p:cNvSpPr/>
              <p:nvPr>
                <p:custDataLst>
                  <p:tags r:id="rId143"/>
                </p:custDataLst>
              </p:nvPr>
            </p:nvSpPr>
            <p:spPr>
              <a:xfrm>
                <a:off x="9916" y="4340"/>
                <a:ext cx="1413" cy="1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1" name="组合 60"/>
            <p:cNvGrpSpPr>
              <a:grpSpLocks noChangeAspect="1"/>
            </p:cNvGrpSpPr>
            <p:nvPr>
              <p:custDataLst>
                <p:tags r:id="rId139"/>
              </p:custDataLst>
            </p:nvPr>
          </p:nvGrpSpPr>
          <p:grpSpPr>
            <a:xfrm rot="10800000">
              <a:off x="1903" y="4087"/>
              <a:ext cx="567" cy="594"/>
              <a:chOff x="9163" y="3803"/>
              <a:chExt cx="2166" cy="2256"/>
            </a:xfrm>
          </p:grpSpPr>
          <p:sp>
            <p:nvSpPr>
              <p:cNvPr id="62" name="椭圆 61"/>
              <p:cNvSpPr/>
              <p:nvPr>
                <p:custDataLst>
                  <p:tags r:id="rId140"/>
                </p:custDataLst>
              </p:nvPr>
            </p:nvSpPr>
            <p:spPr>
              <a:xfrm>
                <a:off x="9163" y="3803"/>
                <a:ext cx="1866" cy="216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3" name="矩形 62"/>
              <p:cNvSpPr/>
              <p:nvPr>
                <p:custDataLst>
                  <p:tags r:id="rId141"/>
                </p:custDataLst>
              </p:nvPr>
            </p:nvSpPr>
            <p:spPr>
              <a:xfrm>
                <a:off x="9916" y="4340"/>
                <a:ext cx="1413" cy="1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171" name="组合 170"/>
          <p:cNvGrpSpPr/>
          <p:nvPr>
            <p:custDataLst>
              <p:tags r:id="rId5"/>
            </p:custDataLst>
          </p:nvPr>
        </p:nvGrpSpPr>
        <p:grpSpPr>
          <a:xfrm>
            <a:off x="3297555" y="1092200"/>
            <a:ext cx="2672715" cy="5440680"/>
            <a:chOff x="263" y="666"/>
            <a:chExt cx="4209" cy="8568"/>
          </a:xfrm>
        </p:grpSpPr>
        <p:cxnSp>
          <p:nvCxnSpPr>
            <p:cNvPr id="172" name="直接连接符 171"/>
            <p:cNvCxnSpPr/>
            <p:nvPr>
              <p:custDataLst>
                <p:tags r:id="rId76"/>
              </p:custDataLst>
            </p:nvPr>
          </p:nvCxnSpPr>
          <p:spPr>
            <a:xfrm>
              <a:off x="263" y="1053"/>
              <a:ext cx="404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73" name="椭圆 172"/>
            <p:cNvSpPr/>
            <p:nvPr>
              <p:custDataLst>
                <p:tags r:id="rId77"/>
              </p:custDataLst>
            </p:nvPr>
          </p:nvSpPr>
          <p:spPr>
            <a:xfrm>
              <a:off x="1415" y="1943"/>
              <a:ext cx="1745" cy="174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4" name="椭圆 173"/>
            <p:cNvSpPr/>
            <p:nvPr>
              <p:custDataLst>
                <p:tags r:id="rId78"/>
              </p:custDataLst>
            </p:nvPr>
          </p:nvSpPr>
          <p:spPr>
            <a:xfrm>
              <a:off x="1415" y="6265"/>
              <a:ext cx="1745" cy="174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5" name="椭圆 174"/>
            <p:cNvSpPr/>
            <p:nvPr>
              <p:custDataLst>
                <p:tags r:id="rId79"/>
              </p:custDataLst>
            </p:nvPr>
          </p:nvSpPr>
          <p:spPr>
            <a:xfrm>
              <a:off x="2025" y="2554"/>
              <a:ext cx="524" cy="524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6" name="椭圆 175"/>
            <p:cNvSpPr/>
            <p:nvPr>
              <p:custDataLst>
                <p:tags r:id="rId80"/>
              </p:custDataLst>
            </p:nvPr>
          </p:nvSpPr>
          <p:spPr>
            <a:xfrm>
              <a:off x="2025" y="6876"/>
              <a:ext cx="524" cy="524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77" name="直接连接符 176"/>
            <p:cNvCxnSpPr/>
            <p:nvPr>
              <p:custDataLst>
                <p:tags r:id="rId81"/>
              </p:custDataLst>
            </p:nvPr>
          </p:nvCxnSpPr>
          <p:spPr>
            <a:xfrm flipH="1" flipV="1">
              <a:off x="2287" y="6026"/>
              <a:ext cx="0" cy="232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78" name="直接连接符 177"/>
            <p:cNvCxnSpPr/>
            <p:nvPr>
              <p:custDataLst>
                <p:tags r:id="rId82"/>
              </p:custDataLst>
            </p:nvPr>
          </p:nvCxnSpPr>
          <p:spPr>
            <a:xfrm flipH="1" flipV="1">
              <a:off x="2287" y="1053"/>
              <a:ext cx="0" cy="306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79" name="矩形 178"/>
            <p:cNvSpPr/>
            <p:nvPr>
              <p:custDataLst>
                <p:tags r:id="rId83"/>
              </p:custDataLst>
            </p:nvPr>
          </p:nvSpPr>
          <p:spPr>
            <a:xfrm>
              <a:off x="1572" y="8362"/>
              <a:ext cx="1430" cy="873"/>
            </a:xfrm>
            <a:prstGeom prst="rect">
              <a:avLst/>
            </a:prstGeom>
            <a:solidFill>
              <a:srgbClr val="F8C399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80" name="直接连接符 179"/>
            <p:cNvCxnSpPr/>
            <p:nvPr>
              <p:custDataLst>
                <p:tags r:id="rId84"/>
              </p:custDataLst>
            </p:nvPr>
          </p:nvCxnSpPr>
          <p:spPr>
            <a:xfrm flipV="1">
              <a:off x="3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81" name="直接连接符 180"/>
            <p:cNvCxnSpPr/>
            <p:nvPr>
              <p:custDataLst>
                <p:tags r:id="rId85"/>
              </p:custDataLst>
            </p:nvPr>
          </p:nvCxnSpPr>
          <p:spPr>
            <a:xfrm flipV="1">
              <a:off x="5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82" name="直接连接符 181"/>
            <p:cNvCxnSpPr/>
            <p:nvPr>
              <p:custDataLst>
                <p:tags r:id="rId86"/>
              </p:custDataLst>
            </p:nvPr>
          </p:nvCxnSpPr>
          <p:spPr>
            <a:xfrm flipV="1">
              <a:off x="7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83" name="直接连接符 182"/>
            <p:cNvCxnSpPr/>
            <p:nvPr>
              <p:custDataLst>
                <p:tags r:id="rId87"/>
              </p:custDataLst>
            </p:nvPr>
          </p:nvCxnSpPr>
          <p:spPr>
            <a:xfrm flipV="1">
              <a:off x="9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84" name="直接连接符 183"/>
            <p:cNvCxnSpPr/>
            <p:nvPr>
              <p:custDataLst>
                <p:tags r:id="rId88"/>
              </p:custDataLst>
            </p:nvPr>
          </p:nvCxnSpPr>
          <p:spPr>
            <a:xfrm flipV="1">
              <a:off x="11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85" name="直接连接符 184"/>
            <p:cNvCxnSpPr/>
            <p:nvPr>
              <p:custDataLst>
                <p:tags r:id="rId89"/>
              </p:custDataLst>
            </p:nvPr>
          </p:nvCxnSpPr>
          <p:spPr>
            <a:xfrm flipV="1">
              <a:off x="13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86" name="直接连接符 185"/>
            <p:cNvCxnSpPr/>
            <p:nvPr>
              <p:custDataLst>
                <p:tags r:id="rId90"/>
              </p:custDataLst>
            </p:nvPr>
          </p:nvCxnSpPr>
          <p:spPr>
            <a:xfrm flipV="1">
              <a:off x="15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87" name="直接连接符 186"/>
            <p:cNvCxnSpPr/>
            <p:nvPr>
              <p:custDataLst>
                <p:tags r:id="rId91"/>
              </p:custDataLst>
            </p:nvPr>
          </p:nvCxnSpPr>
          <p:spPr>
            <a:xfrm flipV="1">
              <a:off x="17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88" name="直接连接符 187"/>
            <p:cNvCxnSpPr/>
            <p:nvPr>
              <p:custDataLst>
                <p:tags r:id="rId92"/>
              </p:custDataLst>
            </p:nvPr>
          </p:nvCxnSpPr>
          <p:spPr>
            <a:xfrm flipV="1">
              <a:off x="19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89" name="直接连接符 188"/>
            <p:cNvCxnSpPr/>
            <p:nvPr>
              <p:custDataLst>
                <p:tags r:id="rId93"/>
              </p:custDataLst>
            </p:nvPr>
          </p:nvCxnSpPr>
          <p:spPr>
            <a:xfrm flipV="1">
              <a:off x="21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90" name="直接连接符 189"/>
            <p:cNvCxnSpPr/>
            <p:nvPr>
              <p:custDataLst>
                <p:tags r:id="rId94"/>
              </p:custDataLst>
            </p:nvPr>
          </p:nvCxnSpPr>
          <p:spPr>
            <a:xfrm flipV="1">
              <a:off x="23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91" name="直接连接符 190"/>
            <p:cNvCxnSpPr/>
            <p:nvPr>
              <p:custDataLst>
                <p:tags r:id="rId95"/>
              </p:custDataLst>
            </p:nvPr>
          </p:nvCxnSpPr>
          <p:spPr>
            <a:xfrm flipV="1">
              <a:off x="25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92" name="直接连接符 191"/>
            <p:cNvCxnSpPr/>
            <p:nvPr>
              <p:custDataLst>
                <p:tags r:id="rId96"/>
              </p:custDataLst>
            </p:nvPr>
          </p:nvCxnSpPr>
          <p:spPr>
            <a:xfrm flipV="1">
              <a:off x="27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93" name="直接连接符 192"/>
            <p:cNvCxnSpPr/>
            <p:nvPr>
              <p:custDataLst>
                <p:tags r:id="rId97"/>
              </p:custDataLst>
            </p:nvPr>
          </p:nvCxnSpPr>
          <p:spPr>
            <a:xfrm flipV="1">
              <a:off x="29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94" name="直接连接符 193"/>
            <p:cNvCxnSpPr/>
            <p:nvPr>
              <p:custDataLst>
                <p:tags r:id="rId98"/>
              </p:custDataLst>
            </p:nvPr>
          </p:nvCxnSpPr>
          <p:spPr>
            <a:xfrm flipV="1">
              <a:off x="31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95" name="直接连接符 194"/>
            <p:cNvCxnSpPr/>
            <p:nvPr>
              <p:custDataLst>
                <p:tags r:id="rId99"/>
              </p:custDataLst>
            </p:nvPr>
          </p:nvCxnSpPr>
          <p:spPr>
            <a:xfrm flipV="1">
              <a:off x="33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96" name="直接连接符 195"/>
            <p:cNvCxnSpPr/>
            <p:nvPr>
              <p:custDataLst>
                <p:tags r:id="rId100"/>
              </p:custDataLst>
            </p:nvPr>
          </p:nvCxnSpPr>
          <p:spPr>
            <a:xfrm flipV="1">
              <a:off x="35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97" name="直接连接符 196"/>
            <p:cNvCxnSpPr/>
            <p:nvPr>
              <p:custDataLst>
                <p:tags r:id="rId101"/>
              </p:custDataLst>
            </p:nvPr>
          </p:nvCxnSpPr>
          <p:spPr>
            <a:xfrm flipV="1">
              <a:off x="37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98" name="直接连接符 197"/>
            <p:cNvCxnSpPr/>
            <p:nvPr>
              <p:custDataLst>
                <p:tags r:id="rId102"/>
              </p:custDataLst>
            </p:nvPr>
          </p:nvCxnSpPr>
          <p:spPr>
            <a:xfrm flipV="1">
              <a:off x="39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99" name="直接连接符 198"/>
            <p:cNvCxnSpPr/>
            <p:nvPr>
              <p:custDataLst>
                <p:tags r:id="rId103"/>
              </p:custDataLst>
            </p:nvPr>
          </p:nvCxnSpPr>
          <p:spPr>
            <a:xfrm flipV="1">
              <a:off x="41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grpSp>
          <p:nvGrpSpPr>
            <p:cNvPr id="200" name="组合 199"/>
            <p:cNvGrpSpPr>
              <a:grpSpLocks noChangeAspect="1"/>
            </p:cNvGrpSpPr>
            <p:nvPr>
              <p:custDataLst>
                <p:tags r:id="rId104"/>
              </p:custDataLst>
            </p:nvPr>
          </p:nvGrpSpPr>
          <p:grpSpPr>
            <a:xfrm>
              <a:off x="2107" y="5457"/>
              <a:ext cx="567" cy="594"/>
              <a:chOff x="9163" y="3803"/>
              <a:chExt cx="2166" cy="2256"/>
            </a:xfrm>
          </p:grpSpPr>
          <p:sp>
            <p:nvSpPr>
              <p:cNvPr id="201" name="椭圆 200"/>
              <p:cNvSpPr/>
              <p:nvPr>
                <p:custDataLst>
                  <p:tags r:id="rId108"/>
                </p:custDataLst>
              </p:nvPr>
            </p:nvSpPr>
            <p:spPr>
              <a:xfrm>
                <a:off x="9163" y="3803"/>
                <a:ext cx="1866" cy="216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矩形 201"/>
              <p:cNvSpPr/>
              <p:nvPr>
                <p:custDataLst>
                  <p:tags r:id="rId109"/>
                </p:custDataLst>
              </p:nvPr>
            </p:nvSpPr>
            <p:spPr>
              <a:xfrm>
                <a:off x="9916" y="4340"/>
                <a:ext cx="1413" cy="1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3" name="组合 202"/>
            <p:cNvGrpSpPr>
              <a:grpSpLocks noChangeAspect="1"/>
            </p:cNvGrpSpPr>
            <p:nvPr>
              <p:custDataLst>
                <p:tags r:id="rId105"/>
              </p:custDataLst>
            </p:nvPr>
          </p:nvGrpSpPr>
          <p:grpSpPr>
            <a:xfrm rot="10800000">
              <a:off x="1903" y="4087"/>
              <a:ext cx="567" cy="594"/>
              <a:chOff x="9163" y="3803"/>
              <a:chExt cx="2166" cy="2256"/>
            </a:xfrm>
          </p:grpSpPr>
          <p:sp>
            <p:nvSpPr>
              <p:cNvPr id="204" name="椭圆 203"/>
              <p:cNvSpPr/>
              <p:nvPr>
                <p:custDataLst>
                  <p:tags r:id="rId106"/>
                </p:custDataLst>
              </p:nvPr>
            </p:nvSpPr>
            <p:spPr>
              <a:xfrm>
                <a:off x="9163" y="3803"/>
                <a:ext cx="1866" cy="216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矩形 204"/>
              <p:cNvSpPr/>
              <p:nvPr>
                <p:custDataLst>
                  <p:tags r:id="rId107"/>
                </p:custDataLst>
              </p:nvPr>
            </p:nvSpPr>
            <p:spPr>
              <a:xfrm>
                <a:off x="9916" y="4340"/>
                <a:ext cx="1413" cy="1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206" name="组合 205"/>
          <p:cNvGrpSpPr/>
          <p:nvPr>
            <p:custDataLst>
              <p:tags r:id="rId6"/>
            </p:custDataLst>
          </p:nvPr>
        </p:nvGrpSpPr>
        <p:grpSpPr>
          <a:xfrm>
            <a:off x="9364345" y="1092200"/>
            <a:ext cx="2672715" cy="5440680"/>
            <a:chOff x="263" y="666"/>
            <a:chExt cx="4209" cy="8568"/>
          </a:xfrm>
        </p:grpSpPr>
        <p:cxnSp>
          <p:nvCxnSpPr>
            <p:cNvPr id="207" name="直接连接符 206"/>
            <p:cNvCxnSpPr/>
            <p:nvPr>
              <p:custDataLst>
                <p:tags r:id="rId42"/>
              </p:custDataLst>
            </p:nvPr>
          </p:nvCxnSpPr>
          <p:spPr>
            <a:xfrm>
              <a:off x="263" y="1053"/>
              <a:ext cx="404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08" name="椭圆 207"/>
            <p:cNvSpPr/>
            <p:nvPr>
              <p:custDataLst>
                <p:tags r:id="rId43"/>
              </p:custDataLst>
            </p:nvPr>
          </p:nvSpPr>
          <p:spPr>
            <a:xfrm>
              <a:off x="1415" y="1943"/>
              <a:ext cx="1745" cy="174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9" name="椭圆 208"/>
            <p:cNvSpPr/>
            <p:nvPr>
              <p:custDataLst>
                <p:tags r:id="rId44"/>
              </p:custDataLst>
            </p:nvPr>
          </p:nvSpPr>
          <p:spPr>
            <a:xfrm>
              <a:off x="1415" y="6265"/>
              <a:ext cx="1745" cy="174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0" name="椭圆 209"/>
            <p:cNvSpPr/>
            <p:nvPr>
              <p:custDataLst>
                <p:tags r:id="rId45"/>
              </p:custDataLst>
            </p:nvPr>
          </p:nvSpPr>
          <p:spPr>
            <a:xfrm>
              <a:off x="2025" y="2554"/>
              <a:ext cx="524" cy="524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1" name="椭圆 210"/>
            <p:cNvSpPr/>
            <p:nvPr>
              <p:custDataLst>
                <p:tags r:id="rId46"/>
              </p:custDataLst>
            </p:nvPr>
          </p:nvSpPr>
          <p:spPr>
            <a:xfrm>
              <a:off x="2025" y="6876"/>
              <a:ext cx="524" cy="524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12" name="直接连接符 211"/>
            <p:cNvCxnSpPr/>
            <p:nvPr>
              <p:custDataLst>
                <p:tags r:id="rId47"/>
              </p:custDataLst>
            </p:nvPr>
          </p:nvCxnSpPr>
          <p:spPr>
            <a:xfrm flipH="1" flipV="1">
              <a:off x="2287" y="6026"/>
              <a:ext cx="0" cy="232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13" name="直接连接符 212"/>
            <p:cNvCxnSpPr/>
            <p:nvPr>
              <p:custDataLst>
                <p:tags r:id="rId48"/>
              </p:custDataLst>
            </p:nvPr>
          </p:nvCxnSpPr>
          <p:spPr>
            <a:xfrm flipH="1" flipV="1">
              <a:off x="2287" y="1053"/>
              <a:ext cx="0" cy="306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14" name="矩形 213"/>
            <p:cNvSpPr/>
            <p:nvPr>
              <p:custDataLst>
                <p:tags r:id="rId49"/>
              </p:custDataLst>
            </p:nvPr>
          </p:nvSpPr>
          <p:spPr>
            <a:xfrm>
              <a:off x="1572" y="8362"/>
              <a:ext cx="1430" cy="873"/>
            </a:xfrm>
            <a:prstGeom prst="rect">
              <a:avLst/>
            </a:prstGeom>
            <a:solidFill>
              <a:srgbClr val="F8C399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15" name="直接连接符 214"/>
            <p:cNvCxnSpPr/>
            <p:nvPr>
              <p:custDataLst>
                <p:tags r:id="rId50"/>
              </p:custDataLst>
            </p:nvPr>
          </p:nvCxnSpPr>
          <p:spPr>
            <a:xfrm flipV="1">
              <a:off x="3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16" name="直接连接符 215"/>
            <p:cNvCxnSpPr/>
            <p:nvPr>
              <p:custDataLst>
                <p:tags r:id="rId51"/>
              </p:custDataLst>
            </p:nvPr>
          </p:nvCxnSpPr>
          <p:spPr>
            <a:xfrm flipV="1">
              <a:off x="5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17" name="直接连接符 216"/>
            <p:cNvCxnSpPr/>
            <p:nvPr>
              <p:custDataLst>
                <p:tags r:id="rId52"/>
              </p:custDataLst>
            </p:nvPr>
          </p:nvCxnSpPr>
          <p:spPr>
            <a:xfrm flipV="1">
              <a:off x="7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18" name="直接连接符 217"/>
            <p:cNvCxnSpPr/>
            <p:nvPr>
              <p:custDataLst>
                <p:tags r:id="rId53"/>
              </p:custDataLst>
            </p:nvPr>
          </p:nvCxnSpPr>
          <p:spPr>
            <a:xfrm flipV="1">
              <a:off x="9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19" name="直接连接符 218"/>
            <p:cNvCxnSpPr/>
            <p:nvPr>
              <p:custDataLst>
                <p:tags r:id="rId54"/>
              </p:custDataLst>
            </p:nvPr>
          </p:nvCxnSpPr>
          <p:spPr>
            <a:xfrm flipV="1">
              <a:off x="11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20" name="直接连接符 219"/>
            <p:cNvCxnSpPr/>
            <p:nvPr>
              <p:custDataLst>
                <p:tags r:id="rId55"/>
              </p:custDataLst>
            </p:nvPr>
          </p:nvCxnSpPr>
          <p:spPr>
            <a:xfrm flipV="1">
              <a:off x="13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21" name="直接连接符 220"/>
            <p:cNvCxnSpPr/>
            <p:nvPr>
              <p:custDataLst>
                <p:tags r:id="rId56"/>
              </p:custDataLst>
            </p:nvPr>
          </p:nvCxnSpPr>
          <p:spPr>
            <a:xfrm flipV="1">
              <a:off x="15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22" name="直接连接符 221"/>
            <p:cNvCxnSpPr/>
            <p:nvPr>
              <p:custDataLst>
                <p:tags r:id="rId57"/>
              </p:custDataLst>
            </p:nvPr>
          </p:nvCxnSpPr>
          <p:spPr>
            <a:xfrm flipV="1">
              <a:off x="17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23" name="直接连接符 222"/>
            <p:cNvCxnSpPr/>
            <p:nvPr>
              <p:custDataLst>
                <p:tags r:id="rId58"/>
              </p:custDataLst>
            </p:nvPr>
          </p:nvCxnSpPr>
          <p:spPr>
            <a:xfrm flipV="1">
              <a:off x="19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24" name="直接连接符 223"/>
            <p:cNvCxnSpPr/>
            <p:nvPr>
              <p:custDataLst>
                <p:tags r:id="rId59"/>
              </p:custDataLst>
            </p:nvPr>
          </p:nvCxnSpPr>
          <p:spPr>
            <a:xfrm flipV="1">
              <a:off x="21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25" name="直接连接符 224"/>
            <p:cNvCxnSpPr/>
            <p:nvPr>
              <p:custDataLst>
                <p:tags r:id="rId60"/>
              </p:custDataLst>
            </p:nvPr>
          </p:nvCxnSpPr>
          <p:spPr>
            <a:xfrm flipV="1">
              <a:off x="23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26" name="直接连接符 225"/>
            <p:cNvCxnSpPr/>
            <p:nvPr>
              <p:custDataLst>
                <p:tags r:id="rId61"/>
              </p:custDataLst>
            </p:nvPr>
          </p:nvCxnSpPr>
          <p:spPr>
            <a:xfrm flipV="1">
              <a:off x="25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27" name="直接连接符 226"/>
            <p:cNvCxnSpPr/>
            <p:nvPr>
              <p:custDataLst>
                <p:tags r:id="rId62"/>
              </p:custDataLst>
            </p:nvPr>
          </p:nvCxnSpPr>
          <p:spPr>
            <a:xfrm flipV="1">
              <a:off x="27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28" name="直接连接符 227"/>
            <p:cNvCxnSpPr/>
            <p:nvPr>
              <p:custDataLst>
                <p:tags r:id="rId63"/>
              </p:custDataLst>
            </p:nvPr>
          </p:nvCxnSpPr>
          <p:spPr>
            <a:xfrm flipV="1">
              <a:off x="29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29" name="直接连接符 228"/>
            <p:cNvCxnSpPr/>
            <p:nvPr>
              <p:custDataLst>
                <p:tags r:id="rId64"/>
              </p:custDataLst>
            </p:nvPr>
          </p:nvCxnSpPr>
          <p:spPr>
            <a:xfrm flipV="1">
              <a:off x="31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30" name="直接连接符 229"/>
            <p:cNvCxnSpPr/>
            <p:nvPr>
              <p:custDataLst>
                <p:tags r:id="rId65"/>
              </p:custDataLst>
            </p:nvPr>
          </p:nvCxnSpPr>
          <p:spPr>
            <a:xfrm flipV="1">
              <a:off x="33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31" name="直接连接符 230"/>
            <p:cNvCxnSpPr/>
            <p:nvPr>
              <p:custDataLst>
                <p:tags r:id="rId66"/>
              </p:custDataLst>
            </p:nvPr>
          </p:nvCxnSpPr>
          <p:spPr>
            <a:xfrm flipV="1">
              <a:off x="35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32" name="直接连接符 231"/>
            <p:cNvCxnSpPr/>
            <p:nvPr>
              <p:custDataLst>
                <p:tags r:id="rId67"/>
              </p:custDataLst>
            </p:nvPr>
          </p:nvCxnSpPr>
          <p:spPr>
            <a:xfrm flipV="1">
              <a:off x="37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33" name="直接连接符 232"/>
            <p:cNvCxnSpPr/>
            <p:nvPr>
              <p:custDataLst>
                <p:tags r:id="rId68"/>
              </p:custDataLst>
            </p:nvPr>
          </p:nvCxnSpPr>
          <p:spPr>
            <a:xfrm flipV="1">
              <a:off x="39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34" name="直接连接符 233"/>
            <p:cNvCxnSpPr/>
            <p:nvPr>
              <p:custDataLst>
                <p:tags r:id="rId69"/>
              </p:custDataLst>
            </p:nvPr>
          </p:nvCxnSpPr>
          <p:spPr>
            <a:xfrm flipV="1">
              <a:off x="41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grpSp>
          <p:nvGrpSpPr>
            <p:cNvPr id="235" name="组合 234"/>
            <p:cNvGrpSpPr>
              <a:grpSpLocks noChangeAspect="1"/>
            </p:cNvGrpSpPr>
            <p:nvPr>
              <p:custDataLst>
                <p:tags r:id="rId70"/>
              </p:custDataLst>
            </p:nvPr>
          </p:nvGrpSpPr>
          <p:grpSpPr>
            <a:xfrm>
              <a:off x="2107" y="5457"/>
              <a:ext cx="567" cy="594"/>
              <a:chOff x="9163" y="3803"/>
              <a:chExt cx="2166" cy="2256"/>
            </a:xfrm>
          </p:grpSpPr>
          <p:sp>
            <p:nvSpPr>
              <p:cNvPr id="236" name="椭圆 235"/>
              <p:cNvSpPr/>
              <p:nvPr>
                <p:custDataLst>
                  <p:tags r:id="rId74"/>
                </p:custDataLst>
              </p:nvPr>
            </p:nvSpPr>
            <p:spPr>
              <a:xfrm>
                <a:off x="9163" y="3803"/>
                <a:ext cx="1866" cy="216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矩形 236"/>
              <p:cNvSpPr/>
              <p:nvPr>
                <p:custDataLst>
                  <p:tags r:id="rId75"/>
                </p:custDataLst>
              </p:nvPr>
            </p:nvSpPr>
            <p:spPr>
              <a:xfrm>
                <a:off x="9916" y="4340"/>
                <a:ext cx="1413" cy="1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8" name="组合 237"/>
            <p:cNvGrpSpPr>
              <a:grpSpLocks noChangeAspect="1"/>
            </p:cNvGrpSpPr>
            <p:nvPr>
              <p:custDataLst>
                <p:tags r:id="rId71"/>
              </p:custDataLst>
            </p:nvPr>
          </p:nvGrpSpPr>
          <p:grpSpPr>
            <a:xfrm rot="10800000">
              <a:off x="1903" y="4087"/>
              <a:ext cx="567" cy="594"/>
              <a:chOff x="9163" y="3803"/>
              <a:chExt cx="2166" cy="2256"/>
            </a:xfrm>
          </p:grpSpPr>
          <p:sp>
            <p:nvSpPr>
              <p:cNvPr id="239" name="椭圆 238"/>
              <p:cNvSpPr/>
              <p:nvPr>
                <p:custDataLst>
                  <p:tags r:id="rId72"/>
                </p:custDataLst>
              </p:nvPr>
            </p:nvSpPr>
            <p:spPr>
              <a:xfrm>
                <a:off x="9163" y="3803"/>
                <a:ext cx="1866" cy="216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矩形 239"/>
              <p:cNvSpPr/>
              <p:nvPr>
                <p:custDataLst>
                  <p:tags r:id="rId73"/>
                </p:custDataLst>
              </p:nvPr>
            </p:nvSpPr>
            <p:spPr>
              <a:xfrm>
                <a:off x="9916" y="4340"/>
                <a:ext cx="1413" cy="1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241" name="组合 240"/>
          <p:cNvGrpSpPr/>
          <p:nvPr>
            <p:custDataLst>
              <p:tags r:id="rId7"/>
            </p:custDataLst>
          </p:nvPr>
        </p:nvGrpSpPr>
        <p:grpSpPr>
          <a:xfrm>
            <a:off x="6330950" y="1092200"/>
            <a:ext cx="2672715" cy="5440680"/>
            <a:chOff x="263" y="666"/>
            <a:chExt cx="4209" cy="8568"/>
          </a:xfrm>
        </p:grpSpPr>
        <p:cxnSp>
          <p:nvCxnSpPr>
            <p:cNvPr id="242" name="直接连接符 241"/>
            <p:cNvCxnSpPr/>
            <p:nvPr>
              <p:custDataLst>
                <p:tags r:id="rId8"/>
              </p:custDataLst>
            </p:nvPr>
          </p:nvCxnSpPr>
          <p:spPr>
            <a:xfrm>
              <a:off x="263" y="1053"/>
              <a:ext cx="404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43" name="椭圆 242"/>
            <p:cNvSpPr/>
            <p:nvPr>
              <p:custDataLst>
                <p:tags r:id="rId9"/>
              </p:custDataLst>
            </p:nvPr>
          </p:nvSpPr>
          <p:spPr>
            <a:xfrm>
              <a:off x="1415" y="1943"/>
              <a:ext cx="1745" cy="174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4" name="椭圆 243"/>
            <p:cNvSpPr/>
            <p:nvPr>
              <p:custDataLst>
                <p:tags r:id="rId10"/>
              </p:custDataLst>
            </p:nvPr>
          </p:nvSpPr>
          <p:spPr>
            <a:xfrm>
              <a:off x="1415" y="6265"/>
              <a:ext cx="1745" cy="174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5" name="椭圆 244"/>
            <p:cNvSpPr/>
            <p:nvPr>
              <p:custDataLst>
                <p:tags r:id="rId11"/>
              </p:custDataLst>
            </p:nvPr>
          </p:nvSpPr>
          <p:spPr>
            <a:xfrm>
              <a:off x="2025" y="2554"/>
              <a:ext cx="524" cy="524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6" name="椭圆 245"/>
            <p:cNvSpPr/>
            <p:nvPr>
              <p:custDataLst>
                <p:tags r:id="rId12"/>
              </p:custDataLst>
            </p:nvPr>
          </p:nvSpPr>
          <p:spPr>
            <a:xfrm>
              <a:off x="2025" y="6876"/>
              <a:ext cx="524" cy="524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47" name="直接连接符 246"/>
            <p:cNvCxnSpPr/>
            <p:nvPr>
              <p:custDataLst>
                <p:tags r:id="rId13"/>
              </p:custDataLst>
            </p:nvPr>
          </p:nvCxnSpPr>
          <p:spPr>
            <a:xfrm flipH="1" flipV="1">
              <a:off x="2287" y="6026"/>
              <a:ext cx="0" cy="232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48" name="直接连接符 247"/>
            <p:cNvCxnSpPr/>
            <p:nvPr>
              <p:custDataLst>
                <p:tags r:id="rId14"/>
              </p:custDataLst>
            </p:nvPr>
          </p:nvCxnSpPr>
          <p:spPr>
            <a:xfrm flipH="1" flipV="1">
              <a:off x="2287" y="1053"/>
              <a:ext cx="0" cy="306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49" name="矩形 248"/>
            <p:cNvSpPr/>
            <p:nvPr>
              <p:custDataLst>
                <p:tags r:id="rId15"/>
              </p:custDataLst>
            </p:nvPr>
          </p:nvSpPr>
          <p:spPr>
            <a:xfrm>
              <a:off x="1572" y="8362"/>
              <a:ext cx="1430" cy="873"/>
            </a:xfrm>
            <a:prstGeom prst="rect">
              <a:avLst/>
            </a:prstGeom>
            <a:solidFill>
              <a:srgbClr val="F8C399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50" name="直接连接符 249"/>
            <p:cNvCxnSpPr/>
            <p:nvPr>
              <p:custDataLst>
                <p:tags r:id="rId16"/>
              </p:custDataLst>
            </p:nvPr>
          </p:nvCxnSpPr>
          <p:spPr>
            <a:xfrm flipV="1">
              <a:off x="3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51" name="直接连接符 250"/>
            <p:cNvCxnSpPr/>
            <p:nvPr>
              <p:custDataLst>
                <p:tags r:id="rId17"/>
              </p:custDataLst>
            </p:nvPr>
          </p:nvCxnSpPr>
          <p:spPr>
            <a:xfrm flipV="1">
              <a:off x="5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52" name="直接连接符 251"/>
            <p:cNvCxnSpPr/>
            <p:nvPr>
              <p:custDataLst>
                <p:tags r:id="rId18"/>
              </p:custDataLst>
            </p:nvPr>
          </p:nvCxnSpPr>
          <p:spPr>
            <a:xfrm flipV="1">
              <a:off x="7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53" name="直接连接符 252"/>
            <p:cNvCxnSpPr/>
            <p:nvPr>
              <p:custDataLst>
                <p:tags r:id="rId19"/>
              </p:custDataLst>
            </p:nvPr>
          </p:nvCxnSpPr>
          <p:spPr>
            <a:xfrm flipV="1">
              <a:off x="9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54" name="直接连接符 253"/>
            <p:cNvCxnSpPr/>
            <p:nvPr>
              <p:custDataLst>
                <p:tags r:id="rId20"/>
              </p:custDataLst>
            </p:nvPr>
          </p:nvCxnSpPr>
          <p:spPr>
            <a:xfrm flipV="1">
              <a:off x="11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55" name="直接连接符 254"/>
            <p:cNvCxnSpPr/>
            <p:nvPr>
              <p:custDataLst>
                <p:tags r:id="rId21"/>
              </p:custDataLst>
            </p:nvPr>
          </p:nvCxnSpPr>
          <p:spPr>
            <a:xfrm flipV="1">
              <a:off x="13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56" name="直接连接符 255"/>
            <p:cNvCxnSpPr/>
            <p:nvPr>
              <p:custDataLst>
                <p:tags r:id="rId22"/>
              </p:custDataLst>
            </p:nvPr>
          </p:nvCxnSpPr>
          <p:spPr>
            <a:xfrm flipV="1">
              <a:off x="15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57" name="直接连接符 256"/>
            <p:cNvCxnSpPr/>
            <p:nvPr>
              <p:custDataLst>
                <p:tags r:id="rId23"/>
              </p:custDataLst>
            </p:nvPr>
          </p:nvCxnSpPr>
          <p:spPr>
            <a:xfrm flipV="1">
              <a:off x="17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58" name="直接连接符 257"/>
            <p:cNvCxnSpPr/>
            <p:nvPr>
              <p:custDataLst>
                <p:tags r:id="rId24"/>
              </p:custDataLst>
            </p:nvPr>
          </p:nvCxnSpPr>
          <p:spPr>
            <a:xfrm flipV="1">
              <a:off x="19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59" name="直接连接符 258"/>
            <p:cNvCxnSpPr/>
            <p:nvPr>
              <p:custDataLst>
                <p:tags r:id="rId25"/>
              </p:custDataLst>
            </p:nvPr>
          </p:nvCxnSpPr>
          <p:spPr>
            <a:xfrm flipV="1">
              <a:off x="21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60" name="直接连接符 259"/>
            <p:cNvCxnSpPr/>
            <p:nvPr>
              <p:custDataLst>
                <p:tags r:id="rId26"/>
              </p:custDataLst>
            </p:nvPr>
          </p:nvCxnSpPr>
          <p:spPr>
            <a:xfrm flipV="1">
              <a:off x="23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61" name="直接连接符 260"/>
            <p:cNvCxnSpPr/>
            <p:nvPr>
              <p:custDataLst>
                <p:tags r:id="rId27"/>
              </p:custDataLst>
            </p:nvPr>
          </p:nvCxnSpPr>
          <p:spPr>
            <a:xfrm flipV="1">
              <a:off x="25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62" name="直接连接符 261"/>
            <p:cNvCxnSpPr/>
            <p:nvPr>
              <p:custDataLst>
                <p:tags r:id="rId28"/>
              </p:custDataLst>
            </p:nvPr>
          </p:nvCxnSpPr>
          <p:spPr>
            <a:xfrm flipV="1">
              <a:off x="27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63" name="直接连接符 262"/>
            <p:cNvCxnSpPr/>
            <p:nvPr>
              <p:custDataLst>
                <p:tags r:id="rId29"/>
              </p:custDataLst>
            </p:nvPr>
          </p:nvCxnSpPr>
          <p:spPr>
            <a:xfrm flipV="1">
              <a:off x="29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64" name="直接连接符 263"/>
            <p:cNvCxnSpPr/>
            <p:nvPr>
              <p:custDataLst>
                <p:tags r:id="rId30"/>
              </p:custDataLst>
            </p:nvPr>
          </p:nvCxnSpPr>
          <p:spPr>
            <a:xfrm flipV="1">
              <a:off x="31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65" name="直接连接符 264"/>
            <p:cNvCxnSpPr/>
            <p:nvPr>
              <p:custDataLst>
                <p:tags r:id="rId31"/>
              </p:custDataLst>
            </p:nvPr>
          </p:nvCxnSpPr>
          <p:spPr>
            <a:xfrm flipV="1">
              <a:off x="33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66" name="直接连接符 265"/>
            <p:cNvCxnSpPr/>
            <p:nvPr>
              <p:custDataLst>
                <p:tags r:id="rId32"/>
              </p:custDataLst>
            </p:nvPr>
          </p:nvCxnSpPr>
          <p:spPr>
            <a:xfrm flipV="1">
              <a:off x="35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67" name="直接连接符 266"/>
            <p:cNvCxnSpPr/>
            <p:nvPr>
              <p:custDataLst>
                <p:tags r:id="rId33"/>
              </p:custDataLst>
            </p:nvPr>
          </p:nvCxnSpPr>
          <p:spPr>
            <a:xfrm flipV="1">
              <a:off x="37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68" name="直接连接符 267"/>
            <p:cNvCxnSpPr/>
            <p:nvPr>
              <p:custDataLst>
                <p:tags r:id="rId34"/>
              </p:custDataLst>
            </p:nvPr>
          </p:nvCxnSpPr>
          <p:spPr>
            <a:xfrm flipV="1">
              <a:off x="39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69" name="直接连接符 268"/>
            <p:cNvCxnSpPr/>
            <p:nvPr>
              <p:custDataLst>
                <p:tags r:id="rId35"/>
              </p:custDataLst>
            </p:nvPr>
          </p:nvCxnSpPr>
          <p:spPr>
            <a:xfrm flipV="1">
              <a:off x="4124" y="666"/>
              <a:ext cx="349" cy="3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grpSp>
          <p:nvGrpSpPr>
            <p:cNvPr id="270" name="组合 269"/>
            <p:cNvGrpSpPr>
              <a:grpSpLocks noChangeAspect="1"/>
            </p:cNvGrpSpPr>
            <p:nvPr>
              <p:custDataLst>
                <p:tags r:id="rId36"/>
              </p:custDataLst>
            </p:nvPr>
          </p:nvGrpSpPr>
          <p:grpSpPr>
            <a:xfrm>
              <a:off x="2107" y="5457"/>
              <a:ext cx="567" cy="594"/>
              <a:chOff x="9163" y="3803"/>
              <a:chExt cx="2166" cy="2256"/>
            </a:xfrm>
          </p:grpSpPr>
          <p:sp>
            <p:nvSpPr>
              <p:cNvPr id="271" name="椭圆 270"/>
              <p:cNvSpPr/>
              <p:nvPr>
                <p:custDataLst>
                  <p:tags r:id="rId40"/>
                </p:custDataLst>
              </p:nvPr>
            </p:nvSpPr>
            <p:spPr>
              <a:xfrm>
                <a:off x="9163" y="3803"/>
                <a:ext cx="1866" cy="216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2" name="矩形 271"/>
              <p:cNvSpPr/>
              <p:nvPr>
                <p:custDataLst>
                  <p:tags r:id="rId41"/>
                </p:custDataLst>
              </p:nvPr>
            </p:nvSpPr>
            <p:spPr>
              <a:xfrm>
                <a:off x="9916" y="4340"/>
                <a:ext cx="1413" cy="1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3" name="组合 272"/>
            <p:cNvGrpSpPr>
              <a:grpSpLocks noChangeAspect="1"/>
            </p:cNvGrpSpPr>
            <p:nvPr>
              <p:custDataLst>
                <p:tags r:id="rId37"/>
              </p:custDataLst>
            </p:nvPr>
          </p:nvGrpSpPr>
          <p:grpSpPr>
            <a:xfrm rot="10800000">
              <a:off x="1903" y="4087"/>
              <a:ext cx="567" cy="594"/>
              <a:chOff x="9163" y="3803"/>
              <a:chExt cx="2166" cy="2256"/>
            </a:xfrm>
          </p:grpSpPr>
          <p:sp>
            <p:nvSpPr>
              <p:cNvPr id="274" name="椭圆 273"/>
              <p:cNvSpPr/>
              <p:nvPr>
                <p:custDataLst>
                  <p:tags r:id="rId38"/>
                </p:custDataLst>
              </p:nvPr>
            </p:nvSpPr>
            <p:spPr>
              <a:xfrm>
                <a:off x="9163" y="3803"/>
                <a:ext cx="1866" cy="216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75" name="矩形 274"/>
              <p:cNvSpPr/>
              <p:nvPr>
                <p:custDataLst>
                  <p:tags r:id="rId39"/>
                </p:custDataLst>
              </p:nvPr>
            </p:nvSpPr>
            <p:spPr>
              <a:xfrm>
                <a:off x="9916" y="4340"/>
                <a:ext cx="1413" cy="1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230630" y="119380"/>
            <a:ext cx="10364470" cy="752475"/>
          </a:xfrm>
        </p:spPr>
        <p:txBody>
          <a:bodyPr/>
          <a:lstStyle/>
          <a:p>
            <a:r>
              <a:rPr lang="en-US" altLang="zh-CN">
                <a:sym typeface="+mn-ea"/>
              </a:rPr>
              <a:t>5</a:t>
            </a:r>
            <a:r>
              <a:rPr lang="zh-CN" altLang="en-US">
                <a:sym typeface="+mn-ea"/>
              </a:rPr>
              <a:t>、滑轮组</a:t>
            </a:r>
          </a:p>
        </p:txBody>
      </p:sp>
      <p:sp>
        <p:nvSpPr>
          <p:cNvPr id="23" name="文本框 22"/>
          <p:cNvSpPr txBox="1"/>
          <p:nvPr>
            <p:custDataLst>
              <p:tags r:id="rId2"/>
            </p:custDataLst>
          </p:nvPr>
        </p:nvSpPr>
        <p:spPr>
          <a:xfrm>
            <a:off x="8922608" y="4219359"/>
            <a:ext cx="618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轴</a:t>
            </a:r>
          </a:p>
        </p:txBody>
      </p:sp>
      <p:sp>
        <p:nvSpPr>
          <p:cNvPr id="24" name="文本框 23"/>
          <p:cNvSpPr txBox="1"/>
          <p:nvPr>
            <p:custDataLst>
              <p:tags r:id="rId3"/>
            </p:custDataLst>
          </p:nvPr>
        </p:nvSpPr>
        <p:spPr>
          <a:xfrm>
            <a:off x="10995025" y="2574290"/>
            <a:ext cx="10229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凹槽</a:t>
            </a:r>
          </a:p>
        </p:txBody>
      </p:sp>
      <p:sp>
        <p:nvSpPr>
          <p:cNvPr id="29" name="文本框 28"/>
          <p:cNvSpPr txBox="1"/>
          <p:nvPr>
            <p:custDataLst>
              <p:tags r:id="rId4"/>
            </p:custDataLst>
          </p:nvPr>
        </p:nvSpPr>
        <p:spPr>
          <a:xfrm>
            <a:off x="572135" y="1160780"/>
            <a:ext cx="10003155" cy="629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indent="0" algn="l" defTabSz="685165" rtl="0" fontAlgn="auto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思考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9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：甲、乙所示的两个滑轮组，有什么不同？</a:t>
            </a:r>
          </a:p>
        </p:txBody>
      </p:sp>
      <p:grpSp>
        <p:nvGrpSpPr>
          <p:cNvPr id="30" name="组合 29"/>
          <p:cNvGrpSpPr/>
          <p:nvPr>
            <p:custDataLst>
              <p:tags r:id="rId5"/>
            </p:custDataLst>
          </p:nvPr>
        </p:nvGrpSpPr>
        <p:grpSpPr>
          <a:xfrm>
            <a:off x="8469630" y="1558290"/>
            <a:ext cx="1326515" cy="4570172"/>
            <a:chOff x="683540" y="1373832"/>
            <a:chExt cx="981541" cy="3382283"/>
          </a:xfrm>
        </p:grpSpPr>
        <p:pic>
          <p:nvPicPr>
            <p:cNvPr id="31" name="图片 30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83540" y="1373832"/>
              <a:ext cx="981541" cy="3182388"/>
            </a:xfrm>
            <a:prstGeom prst="rect">
              <a:avLst/>
            </a:prstGeom>
          </p:spPr>
        </p:pic>
        <p:sp>
          <p:nvSpPr>
            <p:cNvPr id="32" name="文本框 31"/>
            <p:cNvSpPr txBox="1"/>
            <p:nvPr>
              <p:custDataLst>
                <p:tags r:id="rId12"/>
              </p:custDataLst>
            </p:nvPr>
          </p:nvSpPr>
          <p:spPr>
            <a:xfrm>
              <a:off x="938107" y="4437959"/>
              <a:ext cx="579120" cy="3181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zh-CN" altLang="en-US" sz="22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甲</a:t>
              </a:r>
              <a:endParaRPr lang="zh-CN" altLang="en-US"/>
            </a:p>
          </p:txBody>
        </p:sp>
      </p:grpSp>
      <p:grpSp>
        <p:nvGrpSpPr>
          <p:cNvPr id="33" name="组合 32"/>
          <p:cNvGrpSpPr/>
          <p:nvPr>
            <p:custDataLst>
              <p:tags r:id="rId6"/>
            </p:custDataLst>
          </p:nvPr>
        </p:nvGrpSpPr>
        <p:grpSpPr>
          <a:xfrm>
            <a:off x="10203815" y="1558290"/>
            <a:ext cx="1525905" cy="4571285"/>
            <a:chOff x="7491931" y="1315234"/>
            <a:chExt cx="1128956" cy="3382197"/>
          </a:xfrm>
        </p:grpSpPr>
        <p:pic>
          <p:nvPicPr>
            <p:cNvPr id="34" name="图片 33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7491931" y="1315234"/>
              <a:ext cx="1128956" cy="3124188"/>
            </a:xfrm>
            <a:prstGeom prst="rect">
              <a:avLst/>
            </a:prstGeom>
          </p:spPr>
        </p:pic>
        <p:sp>
          <p:nvSpPr>
            <p:cNvPr id="35" name="文本框 34"/>
            <p:cNvSpPr txBox="1"/>
            <p:nvPr>
              <p:custDataLst>
                <p:tags r:id="rId10"/>
              </p:custDataLst>
            </p:nvPr>
          </p:nvSpPr>
          <p:spPr>
            <a:xfrm>
              <a:off x="7766849" y="4379361"/>
              <a:ext cx="579120" cy="3180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zh-CN" altLang="en-US" sz="22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乙</a:t>
              </a:r>
              <a:endParaRPr lang="zh-CN" altLang="en-US"/>
            </a:p>
          </p:txBody>
        </p:sp>
      </p:grpSp>
      <p:sp>
        <p:nvSpPr>
          <p:cNvPr id="36" name="文本框 35"/>
          <p:cNvSpPr txBox="1"/>
          <p:nvPr>
            <p:custDataLst>
              <p:tags r:id="rId7"/>
            </p:custDataLst>
          </p:nvPr>
        </p:nvSpPr>
        <p:spPr>
          <a:xfrm>
            <a:off x="572135" y="2279650"/>
            <a:ext cx="766826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0" algn="l" defTabSz="685165" fontAlgn="auto">
              <a:lnSpc>
                <a:spcPct val="150000"/>
              </a:lnSpc>
              <a:buClrTx/>
              <a:buSzTx/>
              <a:buFontTx/>
              <a:defRPr/>
            </a:pPr>
            <a:r>
              <a:rPr lang="zh-CN" altLang="en-US" sz="28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sym typeface="+mn-ea"/>
              </a:rPr>
              <a:t>①</a:t>
            </a:r>
            <a:r>
              <a:rPr lang="en-US" altLang="zh-CN" sz="28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sym typeface="+mn-ea"/>
              </a:rPr>
              <a:t> </a:t>
            </a:r>
            <a:r>
              <a:rPr lang="zh-CN" altLang="en-US" sz="28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sym typeface="+mn-ea"/>
              </a:rPr>
              <a:t>绳端的固定点不同：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/>
              <a:cs typeface="+mn-cs"/>
            </a:endParaRPr>
          </a:p>
          <a:p>
            <a:pPr lvl="0" indent="0" algn="l" defTabSz="685165" fontAlgn="auto">
              <a:lnSpc>
                <a:spcPct val="150000"/>
              </a:lnSpc>
              <a:buClrTx/>
              <a:buSzTx/>
              <a:buFontTx/>
              <a:defRPr/>
            </a:pPr>
            <a:r>
              <a:rPr lang="zh-CN" altLang="en-US" sz="28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sym typeface="+mn-ea"/>
              </a:rPr>
              <a:t>甲固定在动滑轮的轴上，乙固定在定滑轮的轴上。</a:t>
            </a:r>
          </a:p>
        </p:txBody>
      </p:sp>
      <p:sp>
        <p:nvSpPr>
          <p:cNvPr id="37" name="文本框 36"/>
          <p:cNvSpPr txBox="1"/>
          <p:nvPr>
            <p:custDataLst>
              <p:tags r:id="rId8"/>
            </p:custDataLst>
          </p:nvPr>
        </p:nvSpPr>
        <p:spPr>
          <a:xfrm>
            <a:off x="572135" y="4152265"/>
            <a:ext cx="700405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0" algn="l" defTabSz="685165" fontAlgn="auto">
              <a:lnSpc>
                <a:spcPct val="150000"/>
              </a:lnSpc>
              <a:buClrTx/>
              <a:buSzTx/>
              <a:buFontTx/>
              <a:defRPr/>
            </a:pPr>
            <a:r>
              <a:rPr lang="zh-CN" altLang="en-US" sz="28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sym typeface="+mn-ea"/>
              </a:rPr>
              <a:t>②</a:t>
            </a:r>
            <a:r>
              <a:rPr lang="en-US" altLang="zh-CN" sz="28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sym typeface="+mn-ea"/>
              </a:rPr>
              <a:t> </a:t>
            </a:r>
            <a:r>
              <a:rPr lang="zh-CN" altLang="en-US" sz="28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sym typeface="+mn-ea"/>
              </a:rPr>
              <a:t>拉力的方向不同：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/>
              <a:cs typeface="+mn-cs"/>
            </a:endParaRPr>
          </a:p>
          <a:p>
            <a:pPr lvl="0" indent="0" algn="l" defTabSz="685165" fontAlgn="auto">
              <a:lnSpc>
                <a:spcPct val="150000"/>
              </a:lnSpc>
              <a:buClrTx/>
              <a:buSzTx/>
              <a:buFontTx/>
              <a:defRPr/>
            </a:pPr>
            <a:r>
              <a:rPr lang="zh-CN" altLang="en-US" sz="28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sym typeface="+mn-ea"/>
              </a:rPr>
              <a:t>甲通过动滑轮向上，乙通过定滑轮向下。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  <p:cond evt="onBegin" delay="0">
                          <p:tn val="11"/>
                        </p:cond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6" grpId="0"/>
      <p:bldP spid="3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230630" y="119380"/>
            <a:ext cx="10364470" cy="752475"/>
          </a:xfrm>
        </p:spPr>
        <p:txBody>
          <a:bodyPr/>
          <a:lstStyle/>
          <a:p>
            <a:r>
              <a:rPr lang="en-US" altLang="zh-CN">
                <a:sym typeface="+mn-ea"/>
              </a:rPr>
              <a:t>5</a:t>
            </a:r>
            <a:r>
              <a:rPr lang="zh-CN" altLang="en-US">
                <a:sym typeface="+mn-ea"/>
              </a:rPr>
              <a:t>、滑轮组</a:t>
            </a:r>
          </a:p>
        </p:txBody>
      </p:sp>
      <p:sp>
        <p:nvSpPr>
          <p:cNvPr id="23" name="文本框 22"/>
          <p:cNvSpPr txBox="1"/>
          <p:nvPr>
            <p:custDataLst>
              <p:tags r:id="rId2"/>
            </p:custDataLst>
          </p:nvPr>
        </p:nvSpPr>
        <p:spPr>
          <a:xfrm>
            <a:off x="8922608" y="4219359"/>
            <a:ext cx="618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轴</a:t>
            </a:r>
          </a:p>
        </p:txBody>
      </p:sp>
      <p:sp>
        <p:nvSpPr>
          <p:cNvPr id="24" name="文本框 23"/>
          <p:cNvSpPr txBox="1"/>
          <p:nvPr>
            <p:custDataLst>
              <p:tags r:id="rId3"/>
            </p:custDataLst>
          </p:nvPr>
        </p:nvSpPr>
        <p:spPr>
          <a:xfrm>
            <a:off x="10995025" y="2574290"/>
            <a:ext cx="10229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凹槽</a:t>
            </a:r>
          </a:p>
        </p:txBody>
      </p:sp>
      <p:sp>
        <p:nvSpPr>
          <p:cNvPr id="29" name="文本框 28"/>
          <p:cNvSpPr txBox="1"/>
          <p:nvPr>
            <p:custDataLst>
              <p:tags r:id="rId4"/>
            </p:custDataLst>
          </p:nvPr>
        </p:nvSpPr>
        <p:spPr>
          <a:xfrm>
            <a:off x="330200" y="1061085"/>
            <a:ext cx="11531600" cy="629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indent="0" algn="l" defTabSz="685165" rtl="0" fontAlgn="auto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思考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10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：甲、乙所示的两个滑轮组，在受力和运动上各有什么特点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?</a:t>
            </a:r>
          </a:p>
        </p:txBody>
      </p:sp>
      <p:sp>
        <p:nvSpPr>
          <p:cNvPr id="10" name="矩形 9"/>
          <p:cNvSpPr/>
          <p:nvPr>
            <p:custDataLst>
              <p:tags r:id="rId5"/>
            </p:custDataLst>
          </p:nvPr>
        </p:nvSpPr>
        <p:spPr>
          <a:xfrm>
            <a:off x="662305" y="2139315"/>
            <a:ext cx="6444615" cy="2784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indent="0" algn="l" defTabSz="685165" rtl="0" fontAlgn="auto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（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）用甲、乙所示的滑轮组把重力为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zh-CN" sz="2800" b="0" i="1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 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的物体提高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zh-CN" sz="2800" b="0" i="1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，所用拉力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zh-CN" sz="2800" b="0" i="1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F </a:t>
            </a:r>
            <a:r>
              <a:rPr kumimoji="0" lang="zh-CN" altLang="en-US" sz="2800" b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各是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多大？</a:t>
            </a:r>
          </a:p>
          <a:p>
            <a:pPr marR="0" lvl="0" indent="0" algn="l" defTabSz="685165" rtl="0" fontAlgn="auto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R="0" lvl="0" indent="0" algn="l" defTabSz="685165" rtl="0" fontAlgn="auto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（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2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）拉力移动的距离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zh-CN" sz="2800" b="0" i="1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 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与物体升高的距离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zh-CN" sz="2800" b="0" i="1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 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是什么关系？</a:t>
            </a:r>
          </a:p>
        </p:txBody>
      </p:sp>
      <p:grpSp>
        <p:nvGrpSpPr>
          <p:cNvPr id="4" name="组合 3"/>
          <p:cNvGrpSpPr/>
          <p:nvPr>
            <p:custDataLst>
              <p:tags r:id="rId6"/>
            </p:custDataLst>
          </p:nvPr>
        </p:nvGrpSpPr>
        <p:grpSpPr>
          <a:xfrm>
            <a:off x="8061960" y="1694815"/>
            <a:ext cx="1326515" cy="4570172"/>
            <a:chOff x="683540" y="1373832"/>
            <a:chExt cx="981541" cy="3382283"/>
          </a:xfrm>
        </p:grpSpPr>
        <p:pic>
          <p:nvPicPr>
            <p:cNvPr id="7" name="图片 6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83540" y="1373832"/>
              <a:ext cx="981541" cy="3182388"/>
            </a:xfrm>
            <a:prstGeom prst="rect">
              <a:avLst/>
            </a:prstGeom>
          </p:spPr>
        </p:pic>
        <p:sp>
          <p:nvSpPr>
            <p:cNvPr id="17" name="文本框 16"/>
            <p:cNvSpPr txBox="1"/>
            <p:nvPr>
              <p:custDataLst>
                <p:tags r:id="rId11"/>
              </p:custDataLst>
            </p:nvPr>
          </p:nvSpPr>
          <p:spPr>
            <a:xfrm>
              <a:off x="938107" y="4437959"/>
              <a:ext cx="579120" cy="3181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zh-CN" altLang="en-US" sz="22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甲</a:t>
              </a:r>
              <a:endParaRPr lang="zh-CN" altLang="en-US"/>
            </a:p>
          </p:txBody>
        </p:sp>
      </p:grpSp>
      <p:grpSp>
        <p:nvGrpSpPr>
          <p:cNvPr id="18" name="组合 17"/>
          <p:cNvGrpSpPr/>
          <p:nvPr>
            <p:custDataLst>
              <p:tags r:id="rId7"/>
            </p:custDataLst>
          </p:nvPr>
        </p:nvGrpSpPr>
        <p:grpSpPr>
          <a:xfrm>
            <a:off x="9796145" y="1694815"/>
            <a:ext cx="1525905" cy="4571285"/>
            <a:chOff x="7491931" y="1315234"/>
            <a:chExt cx="1128956" cy="3382197"/>
          </a:xfrm>
        </p:grpSpPr>
        <p:pic>
          <p:nvPicPr>
            <p:cNvPr id="19" name="图片 18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7491931" y="1315234"/>
              <a:ext cx="1128956" cy="3124188"/>
            </a:xfrm>
            <a:prstGeom prst="rect">
              <a:avLst/>
            </a:prstGeom>
          </p:spPr>
        </p:pic>
        <p:sp>
          <p:nvSpPr>
            <p:cNvPr id="20" name="文本框 19"/>
            <p:cNvSpPr txBox="1"/>
            <p:nvPr>
              <p:custDataLst>
                <p:tags r:id="rId9"/>
              </p:custDataLst>
            </p:nvPr>
          </p:nvSpPr>
          <p:spPr>
            <a:xfrm>
              <a:off x="7766849" y="4379361"/>
              <a:ext cx="579120" cy="3180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zh-CN" altLang="en-US" sz="22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乙</a:t>
              </a:r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22"/>
          <p:cNvSpPr txBox="1"/>
          <p:nvPr>
            <p:custDataLst>
              <p:tags r:id="rId1"/>
            </p:custDataLst>
          </p:nvPr>
        </p:nvSpPr>
        <p:spPr>
          <a:xfrm>
            <a:off x="9440768" y="4305719"/>
            <a:ext cx="618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轴</a:t>
            </a:r>
          </a:p>
        </p:txBody>
      </p:sp>
      <p:sp>
        <p:nvSpPr>
          <p:cNvPr id="24" name="文本框 23"/>
          <p:cNvSpPr txBox="1"/>
          <p:nvPr>
            <p:custDataLst>
              <p:tags r:id="rId2"/>
            </p:custDataLst>
          </p:nvPr>
        </p:nvSpPr>
        <p:spPr>
          <a:xfrm>
            <a:off x="10995025" y="2574290"/>
            <a:ext cx="10229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凹槽</a:t>
            </a:r>
          </a:p>
        </p:txBody>
      </p:sp>
      <p:grpSp>
        <p:nvGrpSpPr>
          <p:cNvPr id="208" name="组合 207"/>
          <p:cNvGrpSpPr/>
          <p:nvPr>
            <p:custDataLst>
              <p:tags r:id="rId3"/>
            </p:custDataLst>
          </p:nvPr>
        </p:nvGrpSpPr>
        <p:grpSpPr>
          <a:xfrm>
            <a:off x="5964555" y="774065"/>
            <a:ext cx="516255" cy="4202430"/>
            <a:chOff x="8577" y="-135"/>
            <a:chExt cx="813" cy="6618"/>
          </a:xfrm>
        </p:grpSpPr>
        <p:grpSp>
          <p:nvGrpSpPr>
            <p:cNvPr id="195" name="组合 194"/>
            <p:cNvGrpSpPr/>
            <p:nvPr>
              <p:custDataLst>
                <p:tags r:id="rId138"/>
              </p:custDataLst>
            </p:nvPr>
          </p:nvGrpSpPr>
          <p:grpSpPr>
            <a:xfrm>
              <a:off x="8577" y="4805"/>
              <a:ext cx="774" cy="1678"/>
              <a:chOff x="3822" y="2794"/>
              <a:chExt cx="774" cy="1678"/>
            </a:xfrm>
          </p:grpSpPr>
          <p:sp>
            <p:nvSpPr>
              <p:cNvPr id="196" name="椭圆 195"/>
              <p:cNvSpPr/>
              <p:nvPr>
                <p:custDataLst>
                  <p:tags r:id="rId141"/>
                </p:custDataLst>
              </p:nvPr>
            </p:nvSpPr>
            <p:spPr>
              <a:xfrm>
                <a:off x="3822" y="3152"/>
                <a:ext cx="775" cy="775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prstDash val="dash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>
                <p:custDataLst>
                  <p:tags r:id="rId142"/>
                </p:custDataLst>
              </p:nvPr>
            </p:nvSpPr>
            <p:spPr>
              <a:xfrm>
                <a:off x="4092" y="3424"/>
                <a:ext cx="233" cy="23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prstDash val="dash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198" name="直接连接符 197"/>
              <p:cNvCxnSpPr/>
              <p:nvPr>
                <p:custDataLst>
                  <p:tags r:id="rId143"/>
                </p:custDataLst>
              </p:nvPr>
            </p:nvCxnSpPr>
            <p:spPr>
              <a:xfrm flipH="1" flipV="1">
                <a:off x="4209" y="3046"/>
                <a:ext cx="0" cy="1032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sp>
            <p:nvSpPr>
              <p:cNvPr id="199" name="矩形 198"/>
              <p:cNvSpPr/>
              <p:nvPr>
                <p:custDataLst>
                  <p:tags r:id="rId144"/>
                </p:custDataLst>
              </p:nvPr>
            </p:nvSpPr>
            <p:spPr>
              <a:xfrm>
                <a:off x="3891" y="4084"/>
                <a:ext cx="635" cy="388"/>
              </a:xfrm>
              <a:prstGeom prst="rect">
                <a:avLst/>
              </a:prstGeom>
              <a:solidFill>
                <a:srgbClr val="F8C399"/>
              </a:solidFill>
              <a:ln w="1905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200" name="组合 199"/>
              <p:cNvGrpSpPr>
                <a:grpSpLocks noChangeAspect="1"/>
              </p:cNvGrpSpPr>
              <p:nvPr>
                <p:custDataLst>
                  <p:tags r:id="rId145"/>
                </p:custDataLst>
              </p:nvPr>
            </p:nvGrpSpPr>
            <p:grpSpPr>
              <a:xfrm>
                <a:off x="4129" y="2794"/>
                <a:ext cx="252" cy="264"/>
                <a:chOff x="9163" y="3803"/>
                <a:chExt cx="2166" cy="2256"/>
              </a:xfrm>
            </p:grpSpPr>
            <p:sp>
              <p:nvSpPr>
                <p:cNvPr id="201" name="椭圆 200"/>
                <p:cNvSpPr/>
                <p:nvPr>
                  <p:custDataLst>
                    <p:tags r:id="rId146"/>
                  </p:custDataLst>
                </p:nvPr>
              </p:nvSpPr>
              <p:spPr>
                <a:xfrm>
                  <a:off x="9163" y="3803"/>
                  <a:ext cx="1866" cy="2163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  <a:prstDash val="dash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02" name="矩形 201"/>
                <p:cNvSpPr/>
                <p:nvPr>
                  <p:custDataLst>
                    <p:tags r:id="rId147"/>
                  </p:custDataLst>
                </p:nvPr>
              </p:nvSpPr>
              <p:spPr>
                <a:xfrm>
                  <a:off x="9916" y="4340"/>
                  <a:ext cx="1413" cy="171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  <a:prstDash val="dash"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cxnSp>
          <p:nvCxnSpPr>
            <p:cNvPr id="206" name="直接连接符 205"/>
            <p:cNvCxnSpPr>
              <a:stCxn id="192" idx="0"/>
              <a:endCxn id="196" idx="6"/>
            </p:cNvCxnSpPr>
            <p:nvPr>
              <p:custDataLst>
                <p:tags r:id="rId139"/>
              </p:custDataLst>
            </p:nvPr>
          </p:nvCxnSpPr>
          <p:spPr>
            <a:xfrm>
              <a:off x="8871" y="630"/>
              <a:ext cx="481" cy="4921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07" name="直接连接符 206"/>
            <p:cNvCxnSpPr>
              <a:endCxn id="187" idx="6"/>
            </p:cNvCxnSpPr>
            <p:nvPr>
              <p:custDataLst>
                <p:tags r:id="rId140"/>
              </p:custDataLst>
            </p:nvPr>
          </p:nvCxnSpPr>
          <p:spPr>
            <a:xfrm flipH="1" flipV="1">
              <a:off x="9348" y="-135"/>
              <a:ext cx="42" cy="5196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  <a:head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94" name="组合 93"/>
          <p:cNvGrpSpPr/>
          <p:nvPr>
            <p:custDataLst>
              <p:tags r:id="rId4"/>
            </p:custDataLst>
          </p:nvPr>
        </p:nvGrpSpPr>
        <p:grpSpPr>
          <a:xfrm>
            <a:off x="2146300" y="210185"/>
            <a:ext cx="1186180" cy="109220"/>
            <a:chOff x="3310" y="666"/>
            <a:chExt cx="1868" cy="172"/>
          </a:xfrm>
        </p:grpSpPr>
        <p:cxnSp>
          <p:nvCxnSpPr>
            <p:cNvPr id="3" name="直接连接符 2"/>
            <p:cNvCxnSpPr/>
            <p:nvPr>
              <p:custDataLst>
                <p:tags r:id="rId117"/>
              </p:custDataLst>
            </p:nvPr>
          </p:nvCxnSpPr>
          <p:spPr>
            <a:xfrm>
              <a:off x="3310" y="838"/>
              <a:ext cx="179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>
              <p:custDataLst>
                <p:tags r:id="rId118"/>
              </p:custDataLst>
            </p:nvPr>
          </p:nvCxnSpPr>
          <p:spPr>
            <a:xfrm flipV="1">
              <a:off x="3337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>
              <p:custDataLst>
                <p:tags r:id="rId119"/>
              </p:custDataLst>
            </p:nvPr>
          </p:nvCxnSpPr>
          <p:spPr>
            <a:xfrm flipV="1">
              <a:off x="3426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>
              <p:custDataLst>
                <p:tags r:id="rId120"/>
              </p:custDataLst>
            </p:nvPr>
          </p:nvCxnSpPr>
          <p:spPr>
            <a:xfrm flipV="1">
              <a:off x="3515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>
              <p:custDataLst>
                <p:tags r:id="rId121"/>
              </p:custDataLst>
            </p:nvPr>
          </p:nvCxnSpPr>
          <p:spPr>
            <a:xfrm flipV="1">
              <a:off x="3604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5" name="直接连接符 4"/>
            <p:cNvCxnSpPr/>
            <p:nvPr>
              <p:custDataLst>
                <p:tags r:id="rId122"/>
              </p:custDataLst>
            </p:nvPr>
          </p:nvCxnSpPr>
          <p:spPr>
            <a:xfrm flipV="1">
              <a:off x="3692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>
              <p:custDataLst>
                <p:tags r:id="rId123"/>
              </p:custDataLst>
            </p:nvPr>
          </p:nvCxnSpPr>
          <p:spPr>
            <a:xfrm flipV="1">
              <a:off x="3781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>
              <p:custDataLst>
                <p:tags r:id="rId124"/>
              </p:custDataLst>
            </p:nvPr>
          </p:nvCxnSpPr>
          <p:spPr>
            <a:xfrm flipV="1">
              <a:off x="3870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>
              <p:custDataLst>
                <p:tags r:id="rId125"/>
              </p:custDataLst>
            </p:nvPr>
          </p:nvCxnSpPr>
          <p:spPr>
            <a:xfrm flipV="1">
              <a:off x="3959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>
              <p:custDataLst>
                <p:tags r:id="rId126"/>
              </p:custDataLst>
            </p:nvPr>
          </p:nvCxnSpPr>
          <p:spPr>
            <a:xfrm flipV="1">
              <a:off x="4048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/>
            <p:nvPr>
              <p:custDataLst>
                <p:tags r:id="rId127"/>
              </p:custDataLst>
            </p:nvPr>
          </p:nvCxnSpPr>
          <p:spPr>
            <a:xfrm flipV="1">
              <a:off x="4136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5" name="直接连接符 34"/>
            <p:cNvCxnSpPr/>
            <p:nvPr>
              <p:custDataLst>
                <p:tags r:id="rId128"/>
              </p:custDataLst>
            </p:nvPr>
          </p:nvCxnSpPr>
          <p:spPr>
            <a:xfrm flipV="1">
              <a:off x="4225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6" name="直接连接符 35"/>
            <p:cNvCxnSpPr/>
            <p:nvPr>
              <p:custDataLst>
                <p:tags r:id="rId129"/>
              </p:custDataLst>
            </p:nvPr>
          </p:nvCxnSpPr>
          <p:spPr>
            <a:xfrm flipV="1">
              <a:off x="4314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/>
            <p:nvPr>
              <p:custDataLst>
                <p:tags r:id="rId130"/>
              </p:custDataLst>
            </p:nvPr>
          </p:nvCxnSpPr>
          <p:spPr>
            <a:xfrm flipV="1">
              <a:off x="4403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8" name="直接连接符 37"/>
            <p:cNvCxnSpPr/>
            <p:nvPr>
              <p:custDataLst>
                <p:tags r:id="rId131"/>
              </p:custDataLst>
            </p:nvPr>
          </p:nvCxnSpPr>
          <p:spPr>
            <a:xfrm flipV="1">
              <a:off x="4492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9" name="直接连接符 38"/>
            <p:cNvCxnSpPr/>
            <p:nvPr>
              <p:custDataLst>
                <p:tags r:id="rId132"/>
              </p:custDataLst>
            </p:nvPr>
          </p:nvCxnSpPr>
          <p:spPr>
            <a:xfrm flipV="1">
              <a:off x="4580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>
              <p:custDataLst>
                <p:tags r:id="rId133"/>
              </p:custDataLst>
            </p:nvPr>
          </p:nvCxnSpPr>
          <p:spPr>
            <a:xfrm flipV="1">
              <a:off x="4669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>
              <p:custDataLst>
                <p:tags r:id="rId134"/>
              </p:custDataLst>
            </p:nvPr>
          </p:nvCxnSpPr>
          <p:spPr>
            <a:xfrm flipV="1">
              <a:off x="4758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55" name="直接连接符 54"/>
            <p:cNvCxnSpPr/>
            <p:nvPr>
              <p:custDataLst>
                <p:tags r:id="rId135"/>
              </p:custDataLst>
            </p:nvPr>
          </p:nvCxnSpPr>
          <p:spPr>
            <a:xfrm flipV="1">
              <a:off x="4847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56" name="直接连接符 55"/>
            <p:cNvCxnSpPr/>
            <p:nvPr>
              <p:custDataLst>
                <p:tags r:id="rId136"/>
              </p:custDataLst>
            </p:nvPr>
          </p:nvCxnSpPr>
          <p:spPr>
            <a:xfrm flipV="1">
              <a:off x="4936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57" name="直接连接符 56"/>
            <p:cNvCxnSpPr/>
            <p:nvPr>
              <p:custDataLst>
                <p:tags r:id="rId137"/>
              </p:custDataLst>
            </p:nvPr>
          </p:nvCxnSpPr>
          <p:spPr>
            <a:xfrm flipV="1">
              <a:off x="5024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93" name="组合 92"/>
          <p:cNvGrpSpPr/>
          <p:nvPr>
            <p:custDataLst>
              <p:tags r:id="rId5"/>
            </p:custDataLst>
          </p:nvPr>
        </p:nvGrpSpPr>
        <p:grpSpPr>
          <a:xfrm>
            <a:off x="2540000" y="5417185"/>
            <a:ext cx="491490" cy="1065530"/>
            <a:chOff x="3822" y="2794"/>
            <a:chExt cx="774" cy="1678"/>
          </a:xfrm>
        </p:grpSpPr>
        <p:sp>
          <p:nvSpPr>
            <p:cNvPr id="16" name="椭圆 15"/>
            <p:cNvSpPr/>
            <p:nvPr>
              <p:custDataLst>
                <p:tags r:id="rId110"/>
              </p:custDataLst>
            </p:nvPr>
          </p:nvSpPr>
          <p:spPr>
            <a:xfrm>
              <a:off x="3822" y="3152"/>
              <a:ext cx="775" cy="77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椭圆 20"/>
            <p:cNvSpPr/>
            <p:nvPr>
              <p:custDataLst>
                <p:tags r:id="rId111"/>
              </p:custDataLst>
            </p:nvPr>
          </p:nvSpPr>
          <p:spPr>
            <a:xfrm>
              <a:off x="4092" y="3424"/>
              <a:ext cx="233" cy="23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2" name="直接连接符 21"/>
            <p:cNvCxnSpPr/>
            <p:nvPr>
              <p:custDataLst>
                <p:tags r:id="rId112"/>
              </p:custDataLst>
            </p:nvPr>
          </p:nvCxnSpPr>
          <p:spPr>
            <a:xfrm flipH="1" flipV="1">
              <a:off x="4209" y="3046"/>
              <a:ext cx="0" cy="103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6" name="矩形 5"/>
            <p:cNvSpPr/>
            <p:nvPr>
              <p:custDataLst>
                <p:tags r:id="rId113"/>
              </p:custDataLst>
            </p:nvPr>
          </p:nvSpPr>
          <p:spPr>
            <a:xfrm>
              <a:off x="3891" y="4084"/>
              <a:ext cx="635" cy="388"/>
            </a:xfrm>
            <a:prstGeom prst="rect">
              <a:avLst/>
            </a:prstGeom>
            <a:solidFill>
              <a:srgbClr val="F8C399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60" name="组合 59"/>
            <p:cNvGrpSpPr>
              <a:grpSpLocks noChangeAspect="1"/>
            </p:cNvGrpSpPr>
            <p:nvPr>
              <p:custDataLst>
                <p:tags r:id="rId114"/>
              </p:custDataLst>
            </p:nvPr>
          </p:nvGrpSpPr>
          <p:grpSpPr>
            <a:xfrm>
              <a:off x="4129" y="2794"/>
              <a:ext cx="252" cy="264"/>
              <a:chOff x="9163" y="3803"/>
              <a:chExt cx="2166" cy="2256"/>
            </a:xfrm>
          </p:grpSpPr>
          <p:sp>
            <p:nvSpPr>
              <p:cNvPr id="58" name="椭圆 57"/>
              <p:cNvSpPr/>
              <p:nvPr>
                <p:custDataLst>
                  <p:tags r:id="rId115"/>
                </p:custDataLst>
              </p:nvPr>
            </p:nvSpPr>
            <p:spPr>
              <a:xfrm>
                <a:off x="9163" y="3803"/>
                <a:ext cx="1866" cy="216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9" name="矩形 58"/>
              <p:cNvSpPr/>
              <p:nvPr>
                <p:custDataLst>
                  <p:tags r:id="rId116"/>
                </p:custDataLst>
              </p:nvPr>
            </p:nvSpPr>
            <p:spPr>
              <a:xfrm>
                <a:off x="9916" y="4340"/>
                <a:ext cx="1413" cy="1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cxnSp>
        <p:nvCxnSpPr>
          <p:cNvPr id="95" name="直接连接符 94"/>
          <p:cNvCxnSpPr/>
          <p:nvPr>
            <p:custDataLst>
              <p:tags r:id="rId6"/>
            </p:custDataLst>
          </p:nvPr>
        </p:nvCxnSpPr>
        <p:spPr>
          <a:xfrm flipH="1">
            <a:off x="2543175" y="318135"/>
            <a:ext cx="0" cy="558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96" name="直接连接符 95"/>
          <p:cNvCxnSpPr/>
          <p:nvPr>
            <p:custDataLst>
              <p:tags r:id="rId7"/>
            </p:custDataLst>
          </p:nvPr>
        </p:nvCxnSpPr>
        <p:spPr>
          <a:xfrm flipH="1">
            <a:off x="3029585" y="4410075"/>
            <a:ext cx="0" cy="1476000"/>
          </a:xfrm>
          <a:prstGeom prst="line">
            <a:avLst/>
          </a:prstGeom>
          <a:ln>
            <a:solidFill>
              <a:schemeClr val="tx1"/>
            </a:solidFill>
            <a:head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106" name="组合 105"/>
          <p:cNvGrpSpPr/>
          <p:nvPr>
            <p:custDataLst>
              <p:tags r:id="rId8"/>
            </p:custDataLst>
          </p:nvPr>
        </p:nvGrpSpPr>
        <p:grpSpPr>
          <a:xfrm>
            <a:off x="2540000" y="1711325"/>
            <a:ext cx="491490" cy="3472180"/>
            <a:chOff x="3776" y="1981"/>
            <a:chExt cx="774" cy="5468"/>
          </a:xfrm>
        </p:grpSpPr>
        <p:grpSp>
          <p:nvGrpSpPr>
            <p:cNvPr id="97" name="组合 96"/>
            <p:cNvGrpSpPr/>
            <p:nvPr>
              <p:custDataLst>
                <p:tags r:id="rId101"/>
              </p:custDataLst>
            </p:nvPr>
          </p:nvGrpSpPr>
          <p:grpSpPr>
            <a:xfrm>
              <a:off x="3776" y="5771"/>
              <a:ext cx="774" cy="1678"/>
              <a:chOff x="3822" y="2794"/>
              <a:chExt cx="774" cy="1678"/>
            </a:xfrm>
          </p:grpSpPr>
          <p:sp>
            <p:nvSpPr>
              <p:cNvPr id="98" name="椭圆 97"/>
              <p:cNvSpPr/>
              <p:nvPr>
                <p:custDataLst>
                  <p:tags r:id="rId103"/>
                </p:custDataLst>
              </p:nvPr>
            </p:nvSpPr>
            <p:spPr>
              <a:xfrm>
                <a:off x="3822" y="3152"/>
                <a:ext cx="775" cy="775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prstDash val="dash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9" name="椭圆 98"/>
              <p:cNvSpPr/>
              <p:nvPr>
                <p:custDataLst>
                  <p:tags r:id="rId104"/>
                </p:custDataLst>
              </p:nvPr>
            </p:nvSpPr>
            <p:spPr>
              <a:xfrm>
                <a:off x="4092" y="3424"/>
                <a:ext cx="233" cy="23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prstDash val="dash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100" name="直接连接符 99"/>
              <p:cNvCxnSpPr/>
              <p:nvPr>
                <p:custDataLst>
                  <p:tags r:id="rId105"/>
                </p:custDataLst>
              </p:nvPr>
            </p:nvCxnSpPr>
            <p:spPr>
              <a:xfrm flipH="1" flipV="1">
                <a:off x="4209" y="3046"/>
                <a:ext cx="0" cy="1032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sp>
            <p:nvSpPr>
              <p:cNvPr id="101" name="矩形 100"/>
              <p:cNvSpPr/>
              <p:nvPr>
                <p:custDataLst>
                  <p:tags r:id="rId106"/>
                </p:custDataLst>
              </p:nvPr>
            </p:nvSpPr>
            <p:spPr>
              <a:xfrm>
                <a:off x="3891" y="4084"/>
                <a:ext cx="635" cy="388"/>
              </a:xfrm>
              <a:prstGeom prst="rect">
                <a:avLst/>
              </a:prstGeom>
              <a:solidFill>
                <a:srgbClr val="F8C399"/>
              </a:solidFill>
              <a:ln w="19050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102" name="组合 101"/>
              <p:cNvGrpSpPr>
                <a:grpSpLocks noChangeAspect="1"/>
              </p:cNvGrpSpPr>
              <p:nvPr>
                <p:custDataLst>
                  <p:tags r:id="rId107"/>
                </p:custDataLst>
              </p:nvPr>
            </p:nvGrpSpPr>
            <p:grpSpPr>
              <a:xfrm>
                <a:off x="4129" y="2794"/>
                <a:ext cx="252" cy="264"/>
                <a:chOff x="9163" y="3803"/>
                <a:chExt cx="2166" cy="2256"/>
              </a:xfrm>
            </p:grpSpPr>
            <p:sp>
              <p:nvSpPr>
                <p:cNvPr id="103" name="椭圆 102"/>
                <p:cNvSpPr/>
                <p:nvPr>
                  <p:custDataLst>
                    <p:tags r:id="rId108"/>
                  </p:custDataLst>
                </p:nvPr>
              </p:nvSpPr>
              <p:spPr>
                <a:xfrm>
                  <a:off x="9163" y="3803"/>
                  <a:ext cx="1866" cy="2163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  <a:prstDash val="dash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04" name="矩形 103"/>
                <p:cNvSpPr/>
                <p:nvPr>
                  <p:custDataLst>
                    <p:tags r:id="rId109"/>
                  </p:custDataLst>
                </p:nvPr>
              </p:nvSpPr>
              <p:spPr>
                <a:xfrm>
                  <a:off x="9916" y="4340"/>
                  <a:ext cx="1413" cy="171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  <a:prstDash val="dash"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cxnSp>
          <p:nvCxnSpPr>
            <p:cNvPr id="105" name="直接连接符 104"/>
            <p:cNvCxnSpPr/>
            <p:nvPr>
              <p:custDataLst>
                <p:tags r:id="rId102"/>
              </p:custDataLst>
            </p:nvPr>
          </p:nvCxnSpPr>
          <p:spPr>
            <a:xfrm flipH="1">
              <a:off x="4547" y="1981"/>
              <a:ext cx="0" cy="4535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  <a:head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107" name="组合 106"/>
          <p:cNvGrpSpPr/>
          <p:nvPr>
            <p:custDataLst>
              <p:tags r:id="rId9"/>
            </p:custDataLst>
          </p:nvPr>
        </p:nvGrpSpPr>
        <p:grpSpPr>
          <a:xfrm>
            <a:off x="9668510" y="222885"/>
            <a:ext cx="1186180" cy="109220"/>
            <a:chOff x="3310" y="666"/>
            <a:chExt cx="1868" cy="172"/>
          </a:xfrm>
        </p:grpSpPr>
        <p:cxnSp>
          <p:nvCxnSpPr>
            <p:cNvPr id="108" name="直接连接符 107"/>
            <p:cNvCxnSpPr/>
            <p:nvPr>
              <p:custDataLst>
                <p:tags r:id="rId80"/>
              </p:custDataLst>
            </p:nvPr>
          </p:nvCxnSpPr>
          <p:spPr>
            <a:xfrm>
              <a:off x="3310" y="838"/>
              <a:ext cx="179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09" name="直接连接符 108"/>
            <p:cNvCxnSpPr/>
            <p:nvPr>
              <p:custDataLst>
                <p:tags r:id="rId81"/>
              </p:custDataLst>
            </p:nvPr>
          </p:nvCxnSpPr>
          <p:spPr>
            <a:xfrm flipV="1">
              <a:off x="3337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10" name="直接连接符 109"/>
            <p:cNvCxnSpPr/>
            <p:nvPr>
              <p:custDataLst>
                <p:tags r:id="rId82"/>
              </p:custDataLst>
            </p:nvPr>
          </p:nvCxnSpPr>
          <p:spPr>
            <a:xfrm flipV="1">
              <a:off x="3426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11" name="直接连接符 110"/>
            <p:cNvCxnSpPr/>
            <p:nvPr>
              <p:custDataLst>
                <p:tags r:id="rId83"/>
              </p:custDataLst>
            </p:nvPr>
          </p:nvCxnSpPr>
          <p:spPr>
            <a:xfrm flipV="1">
              <a:off x="3515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12" name="直接连接符 111"/>
            <p:cNvCxnSpPr/>
            <p:nvPr>
              <p:custDataLst>
                <p:tags r:id="rId84"/>
              </p:custDataLst>
            </p:nvPr>
          </p:nvCxnSpPr>
          <p:spPr>
            <a:xfrm flipV="1">
              <a:off x="3604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13" name="直接连接符 112"/>
            <p:cNvCxnSpPr/>
            <p:nvPr>
              <p:custDataLst>
                <p:tags r:id="rId85"/>
              </p:custDataLst>
            </p:nvPr>
          </p:nvCxnSpPr>
          <p:spPr>
            <a:xfrm flipV="1">
              <a:off x="3692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14" name="直接连接符 113"/>
            <p:cNvCxnSpPr/>
            <p:nvPr>
              <p:custDataLst>
                <p:tags r:id="rId86"/>
              </p:custDataLst>
            </p:nvPr>
          </p:nvCxnSpPr>
          <p:spPr>
            <a:xfrm flipV="1">
              <a:off x="3781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15" name="直接连接符 114"/>
            <p:cNvCxnSpPr/>
            <p:nvPr>
              <p:custDataLst>
                <p:tags r:id="rId87"/>
              </p:custDataLst>
            </p:nvPr>
          </p:nvCxnSpPr>
          <p:spPr>
            <a:xfrm flipV="1">
              <a:off x="3870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16" name="直接连接符 115"/>
            <p:cNvCxnSpPr/>
            <p:nvPr>
              <p:custDataLst>
                <p:tags r:id="rId88"/>
              </p:custDataLst>
            </p:nvPr>
          </p:nvCxnSpPr>
          <p:spPr>
            <a:xfrm flipV="1">
              <a:off x="3959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17" name="直接连接符 116"/>
            <p:cNvCxnSpPr/>
            <p:nvPr>
              <p:custDataLst>
                <p:tags r:id="rId89"/>
              </p:custDataLst>
            </p:nvPr>
          </p:nvCxnSpPr>
          <p:spPr>
            <a:xfrm flipV="1">
              <a:off x="4048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18" name="直接连接符 117"/>
            <p:cNvCxnSpPr/>
            <p:nvPr>
              <p:custDataLst>
                <p:tags r:id="rId90"/>
              </p:custDataLst>
            </p:nvPr>
          </p:nvCxnSpPr>
          <p:spPr>
            <a:xfrm flipV="1">
              <a:off x="4136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19" name="直接连接符 118"/>
            <p:cNvCxnSpPr/>
            <p:nvPr>
              <p:custDataLst>
                <p:tags r:id="rId91"/>
              </p:custDataLst>
            </p:nvPr>
          </p:nvCxnSpPr>
          <p:spPr>
            <a:xfrm flipV="1">
              <a:off x="4225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20" name="直接连接符 119"/>
            <p:cNvCxnSpPr/>
            <p:nvPr>
              <p:custDataLst>
                <p:tags r:id="rId92"/>
              </p:custDataLst>
            </p:nvPr>
          </p:nvCxnSpPr>
          <p:spPr>
            <a:xfrm flipV="1">
              <a:off x="4314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21" name="直接连接符 120"/>
            <p:cNvCxnSpPr/>
            <p:nvPr>
              <p:custDataLst>
                <p:tags r:id="rId93"/>
              </p:custDataLst>
            </p:nvPr>
          </p:nvCxnSpPr>
          <p:spPr>
            <a:xfrm flipV="1">
              <a:off x="4403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22" name="直接连接符 121"/>
            <p:cNvCxnSpPr/>
            <p:nvPr>
              <p:custDataLst>
                <p:tags r:id="rId94"/>
              </p:custDataLst>
            </p:nvPr>
          </p:nvCxnSpPr>
          <p:spPr>
            <a:xfrm flipV="1">
              <a:off x="4492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23" name="直接连接符 122"/>
            <p:cNvCxnSpPr/>
            <p:nvPr>
              <p:custDataLst>
                <p:tags r:id="rId95"/>
              </p:custDataLst>
            </p:nvPr>
          </p:nvCxnSpPr>
          <p:spPr>
            <a:xfrm flipV="1">
              <a:off x="4580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24" name="直接连接符 123"/>
            <p:cNvCxnSpPr/>
            <p:nvPr>
              <p:custDataLst>
                <p:tags r:id="rId96"/>
              </p:custDataLst>
            </p:nvPr>
          </p:nvCxnSpPr>
          <p:spPr>
            <a:xfrm flipV="1">
              <a:off x="4669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25" name="直接连接符 124"/>
            <p:cNvCxnSpPr/>
            <p:nvPr>
              <p:custDataLst>
                <p:tags r:id="rId97"/>
              </p:custDataLst>
            </p:nvPr>
          </p:nvCxnSpPr>
          <p:spPr>
            <a:xfrm flipV="1">
              <a:off x="4758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26" name="直接连接符 125"/>
            <p:cNvCxnSpPr/>
            <p:nvPr>
              <p:custDataLst>
                <p:tags r:id="rId98"/>
              </p:custDataLst>
            </p:nvPr>
          </p:nvCxnSpPr>
          <p:spPr>
            <a:xfrm flipV="1">
              <a:off x="4847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27" name="直接连接符 126"/>
            <p:cNvCxnSpPr/>
            <p:nvPr>
              <p:custDataLst>
                <p:tags r:id="rId99"/>
              </p:custDataLst>
            </p:nvPr>
          </p:nvCxnSpPr>
          <p:spPr>
            <a:xfrm flipV="1">
              <a:off x="4936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28" name="直接连接符 127"/>
            <p:cNvCxnSpPr/>
            <p:nvPr>
              <p:custDataLst>
                <p:tags r:id="rId100"/>
              </p:custDataLst>
            </p:nvPr>
          </p:nvCxnSpPr>
          <p:spPr>
            <a:xfrm flipV="1">
              <a:off x="5024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129" name="组合 128"/>
          <p:cNvGrpSpPr/>
          <p:nvPr>
            <p:custDataLst>
              <p:tags r:id="rId10"/>
            </p:custDataLst>
          </p:nvPr>
        </p:nvGrpSpPr>
        <p:grpSpPr>
          <a:xfrm>
            <a:off x="10062210" y="5455285"/>
            <a:ext cx="491490" cy="1065530"/>
            <a:chOff x="3822" y="2794"/>
            <a:chExt cx="774" cy="1678"/>
          </a:xfrm>
        </p:grpSpPr>
        <p:sp>
          <p:nvSpPr>
            <p:cNvPr id="130" name="椭圆 129"/>
            <p:cNvSpPr/>
            <p:nvPr>
              <p:custDataLst>
                <p:tags r:id="rId73"/>
              </p:custDataLst>
            </p:nvPr>
          </p:nvSpPr>
          <p:spPr>
            <a:xfrm>
              <a:off x="3822" y="3152"/>
              <a:ext cx="775" cy="77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1" name="椭圆 130"/>
            <p:cNvSpPr/>
            <p:nvPr>
              <p:custDataLst>
                <p:tags r:id="rId74"/>
              </p:custDataLst>
            </p:nvPr>
          </p:nvSpPr>
          <p:spPr>
            <a:xfrm>
              <a:off x="4092" y="3424"/>
              <a:ext cx="233" cy="23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32" name="直接连接符 131"/>
            <p:cNvCxnSpPr/>
            <p:nvPr>
              <p:custDataLst>
                <p:tags r:id="rId75"/>
              </p:custDataLst>
            </p:nvPr>
          </p:nvCxnSpPr>
          <p:spPr>
            <a:xfrm flipH="1" flipV="1">
              <a:off x="4209" y="3046"/>
              <a:ext cx="0" cy="103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33" name="矩形 132"/>
            <p:cNvSpPr/>
            <p:nvPr>
              <p:custDataLst>
                <p:tags r:id="rId76"/>
              </p:custDataLst>
            </p:nvPr>
          </p:nvSpPr>
          <p:spPr>
            <a:xfrm>
              <a:off x="3891" y="4084"/>
              <a:ext cx="635" cy="388"/>
            </a:xfrm>
            <a:prstGeom prst="rect">
              <a:avLst/>
            </a:prstGeom>
            <a:solidFill>
              <a:srgbClr val="F8C399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34" name="组合 133"/>
            <p:cNvGrpSpPr>
              <a:grpSpLocks noChangeAspect="1"/>
            </p:cNvGrpSpPr>
            <p:nvPr>
              <p:custDataLst>
                <p:tags r:id="rId77"/>
              </p:custDataLst>
            </p:nvPr>
          </p:nvGrpSpPr>
          <p:grpSpPr>
            <a:xfrm>
              <a:off x="4129" y="2794"/>
              <a:ext cx="252" cy="264"/>
              <a:chOff x="9163" y="3803"/>
              <a:chExt cx="2166" cy="2256"/>
            </a:xfrm>
          </p:grpSpPr>
          <p:sp>
            <p:nvSpPr>
              <p:cNvPr id="135" name="椭圆 134"/>
              <p:cNvSpPr/>
              <p:nvPr>
                <p:custDataLst>
                  <p:tags r:id="rId78"/>
                </p:custDataLst>
              </p:nvPr>
            </p:nvSpPr>
            <p:spPr>
              <a:xfrm>
                <a:off x="9163" y="3803"/>
                <a:ext cx="1866" cy="216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矩形 135"/>
              <p:cNvSpPr/>
              <p:nvPr>
                <p:custDataLst>
                  <p:tags r:id="rId79"/>
                </p:custDataLst>
              </p:nvPr>
            </p:nvSpPr>
            <p:spPr>
              <a:xfrm>
                <a:off x="9916" y="4340"/>
                <a:ext cx="1413" cy="1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cxnSp>
        <p:nvCxnSpPr>
          <p:cNvPr id="137" name="直接连接符 136"/>
          <p:cNvCxnSpPr/>
          <p:nvPr>
            <p:custDataLst>
              <p:tags r:id="rId11"/>
            </p:custDataLst>
          </p:nvPr>
        </p:nvCxnSpPr>
        <p:spPr>
          <a:xfrm flipH="1">
            <a:off x="10054590" y="784225"/>
            <a:ext cx="0" cy="5184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38" name="直接连接符 137"/>
          <p:cNvCxnSpPr/>
          <p:nvPr>
            <p:custDataLst>
              <p:tags r:id="rId12"/>
            </p:custDataLst>
          </p:nvPr>
        </p:nvCxnSpPr>
        <p:spPr>
          <a:xfrm flipH="1">
            <a:off x="10551795" y="4327525"/>
            <a:ext cx="0" cy="1620000"/>
          </a:xfrm>
          <a:prstGeom prst="line">
            <a:avLst/>
          </a:prstGeom>
          <a:ln>
            <a:solidFill>
              <a:schemeClr val="tx1"/>
            </a:solidFill>
            <a:head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149" name="组合 148"/>
          <p:cNvGrpSpPr/>
          <p:nvPr>
            <p:custDataLst>
              <p:tags r:id="rId13"/>
            </p:custDataLst>
          </p:nvPr>
        </p:nvGrpSpPr>
        <p:grpSpPr>
          <a:xfrm>
            <a:off x="10057765" y="300355"/>
            <a:ext cx="491490" cy="1022985"/>
            <a:chOff x="13670" y="838"/>
            <a:chExt cx="774" cy="1611"/>
          </a:xfrm>
        </p:grpSpPr>
        <p:sp>
          <p:nvSpPr>
            <p:cNvPr id="44" name="椭圆 43"/>
            <p:cNvSpPr/>
            <p:nvPr>
              <p:custDataLst>
                <p:tags r:id="rId67"/>
              </p:custDataLst>
            </p:nvPr>
          </p:nvSpPr>
          <p:spPr>
            <a:xfrm>
              <a:off x="13670" y="1233"/>
              <a:ext cx="775" cy="77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椭圆 45"/>
            <p:cNvSpPr/>
            <p:nvPr>
              <p:custDataLst>
                <p:tags r:id="rId68"/>
              </p:custDataLst>
            </p:nvPr>
          </p:nvSpPr>
          <p:spPr>
            <a:xfrm>
              <a:off x="13940" y="1504"/>
              <a:ext cx="233" cy="23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65" name="直接连接符 64"/>
            <p:cNvCxnSpPr/>
            <p:nvPr>
              <p:custDataLst>
                <p:tags r:id="rId69"/>
              </p:custDataLst>
            </p:nvPr>
          </p:nvCxnSpPr>
          <p:spPr>
            <a:xfrm flipH="1" flipV="1">
              <a:off x="14057" y="838"/>
              <a:ext cx="0" cy="135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grpSp>
          <p:nvGrpSpPr>
            <p:cNvPr id="90" name="组合 89"/>
            <p:cNvGrpSpPr>
              <a:grpSpLocks noChangeAspect="1"/>
            </p:cNvGrpSpPr>
            <p:nvPr>
              <p:custDataLst>
                <p:tags r:id="rId70"/>
              </p:custDataLst>
            </p:nvPr>
          </p:nvGrpSpPr>
          <p:grpSpPr>
            <a:xfrm rot="10800000">
              <a:off x="13886" y="2185"/>
              <a:ext cx="252" cy="264"/>
              <a:chOff x="9163" y="3803"/>
              <a:chExt cx="2166" cy="2256"/>
            </a:xfrm>
          </p:grpSpPr>
          <p:sp>
            <p:nvSpPr>
              <p:cNvPr id="91" name="椭圆 90"/>
              <p:cNvSpPr/>
              <p:nvPr>
                <p:custDataLst>
                  <p:tags r:id="rId71"/>
                </p:custDataLst>
              </p:nvPr>
            </p:nvSpPr>
            <p:spPr>
              <a:xfrm>
                <a:off x="9163" y="3803"/>
                <a:ext cx="1866" cy="216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矩形 91"/>
              <p:cNvSpPr/>
              <p:nvPr>
                <p:custDataLst>
                  <p:tags r:id="rId72"/>
                </p:custDataLst>
              </p:nvPr>
            </p:nvSpPr>
            <p:spPr>
              <a:xfrm>
                <a:off x="9916" y="4340"/>
                <a:ext cx="1413" cy="1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152" name="组合 151"/>
          <p:cNvGrpSpPr/>
          <p:nvPr>
            <p:custDataLst>
              <p:tags r:id="rId14"/>
            </p:custDataLst>
          </p:nvPr>
        </p:nvGrpSpPr>
        <p:grpSpPr>
          <a:xfrm>
            <a:off x="10062210" y="797560"/>
            <a:ext cx="498475" cy="4164330"/>
            <a:chOff x="11910" y="324"/>
            <a:chExt cx="785" cy="6558"/>
          </a:xfrm>
        </p:grpSpPr>
        <p:grpSp>
          <p:nvGrpSpPr>
            <p:cNvPr id="139" name="组合 138"/>
            <p:cNvGrpSpPr/>
            <p:nvPr>
              <p:custDataLst>
                <p:tags r:id="rId56"/>
              </p:custDataLst>
            </p:nvPr>
          </p:nvGrpSpPr>
          <p:grpSpPr>
            <a:xfrm>
              <a:off x="11910" y="1432"/>
              <a:ext cx="774" cy="5450"/>
              <a:chOff x="3776" y="1999"/>
              <a:chExt cx="774" cy="5450"/>
            </a:xfrm>
          </p:grpSpPr>
          <p:grpSp>
            <p:nvGrpSpPr>
              <p:cNvPr id="140" name="组合 139"/>
              <p:cNvGrpSpPr/>
              <p:nvPr>
                <p:custDataLst>
                  <p:tags r:id="rId58"/>
                </p:custDataLst>
              </p:nvPr>
            </p:nvGrpSpPr>
            <p:grpSpPr>
              <a:xfrm>
                <a:off x="3776" y="5771"/>
                <a:ext cx="774" cy="1678"/>
                <a:chOff x="3822" y="2794"/>
                <a:chExt cx="774" cy="1678"/>
              </a:xfrm>
            </p:grpSpPr>
            <p:sp>
              <p:nvSpPr>
                <p:cNvPr id="141" name="椭圆 140"/>
                <p:cNvSpPr/>
                <p:nvPr>
                  <p:custDataLst>
                    <p:tags r:id="rId60"/>
                  </p:custDataLst>
                </p:nvPr>
              </p:nvSpPr>
              <p:spPr>
                <a:xfrm>
                  <a:off x="3822" y="3152"/>
                  <a:ext cx="775" cy="775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  <a:prstDash val="dash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42" name="椭圆 141"/>
                <p:cNvSpPr/>
                <p:nvPr>
                  <p:custDataLst>
                    <p:tags r:id="rId61"/>
                  </p:custDataLst>
                </p:nvPr>
              </p:nvSpPr>
              <p:spPr>
                <a:xfrm>
                  <a:off x="4092" y="3424"/>
                  <a:ext cx="233" cy="233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  <a:prstDash val="dash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cxnSp>
              <p:nvCxnSpPr>
                <p:cNvPr id="143" name="直接连接符 142"/>
                <p:cNvCxnSpPr/>
                <p:nvPr>
                  <p:custDataLst>
                    <p:tags r:id="rId62"/>
                  </p:custDataLst>
                </p:nvPr>
              </p:nvCxnSpPr>
              <p:spPr>
                <a:xfrm flipH="1" flipV="1">
                  <a:off x="4209" y="3046"/>
                  <a:ext cx="0" cy="103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  <a:prstDash val="dash"/>
                </a:ln>
              </p:spPr>
              <p:style>
                <a:lnRef idx="2">
                  <a:schemeClr val="accent1"/>
                </a:lnRef>
                <a:fillRef idx="0">
                  <a:srgbClr val="FFFFFF"/>
                </a:fillRef>
                <a:effectRef idx="0">
                  <a:srgbClr val="FFFFFF"/>
                </a:effectRef>
                <a:fontRef idx="minor">
                  <a:schemeClr val="tx1"/>
                </a:fontRef>
              </p:style>
            </p:cxnSp>
            <p:sp>
              <p:nvSpPr>
                <p:cNvPr id="144" name="矩形 143"/>
                <p:cNvSpPr/>
                <p:nvPr>
                  <p:custDataLst>
                    <p:tags r:id="rId63"/>
                  </p:custDataLst>
                </p:nvPr>
              </p:nvSpPr>
              <p:spPr>
                <a:xfrm>
                  <a:off x="3891" y="4084"/>
                  <a:ext cx="635" cy="388"/>
                </a:xfrm>
                <a:prstGeom prst="rect">
                  <a:avLst/>
                </a:prstGeom>
                <a:solidFill>
                  <a:srgbClr val="F8C399"/>
                </a:solidFill>
                <a:ln w="19050">
                  <a:solidFill>
                    <a:schemeClr val="tx1"/>
                  </a:solidFill>
                  <a:prstDash val="dash"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grpSp>
              <p:nvGrpSpPr>
                <p:cNvPr id="145" name="组合 144"/>
                <p:cNvGrpSpPr>
                  <a:grpSpLocks noChangeAspect="1"/>
                </p:cNvGrpSpPr>
                <p:nvPr>
                  <p:custDataLst>
                    <p:tags r:id="rId64"/>
                  </p:custDataLst>
                </p:nvPr>
              </p:nvGrpSpPr>
              <p:grpSpPr>
                <a:xfrm>
                  <a:off x="4129" y="2794"/>
                  <a:ext cx="252" cy="264"/>
                  <a:chOff x="9163" y="3803"/>
                  <a:chExt cx="2166" cy="2256"/>
                </a:xfrm>
              </p:grpSpPr>
              <p:sp>
                <p:nvSpPr>
                  <p:cNvPr id="146" name="椭圆 145"/>
                  <p:cNvSpPr/>
                  <p:nvPr>
                    <p:custDataLst>
                      <p:tags r:id="rId65"/>
                    </p:custDataLst>
                  </p:nvPr>
                </p:nvSpPr>
                <p:spPr>
                  <a:xfrm>
                    <a:off x="9163" y="3803"/>
                    <a:ext cx="1866" cy="2163"/>
                  </a:xfrm>
                  <a:prstGeom prst="ellipse">
                    <a:avLst/>
                  </a:prstGeom>
                  <a:noFill/>
                  <a:ln w="19050">
                    <a:solidFill>
                      <a:schemeClr val="tx1"/>
                    </a:solidFill>
                    <a:prstDash val="dash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lumMod val="75000"/>
                    </a:schemeClr>
                  </a:lnRef>
                  <a:fillRef idx="1">
                    <a:schemeClr val="accent1"/>
                  </a:fillRef>
                  <a:effectRef idx="0">
                    <a:srgbClr val="FFFFFF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147" name="矩形 146"/>
                  <p:cNvSpPr/>
                  <p:nvPr>
                    <p:custDataLst>
                      <p:tags r:id="rId66"/>
                    </p:custDataLst>
                  </p:nvPr>
                </p:nvSpPr>
                <p:spPr>
                  <a:xfrm>
                    <a:off x="9916" y="4340"/>
                    <a:ext cx="1413" cy="1719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  <a:prstDash val="dash"/>
                  </a:ln>
                </p:spPr>
                <p:style>
                  <a:lnRef idx="2">
                    <a:schemeClr val="accent1">
                      <a:lumMod val="75000"/>
                    </a:schemeClr>
                  </a:lnRef>
                  <a:fillRef idx="1">
                    <a:schemeClr val="accent1"/>
                  </a:fillRef>
                  <a:effectRef idx="0">
                    <a:srgbClr val="FFFFFF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</p:grpSp>
          </p:grpSp>
          <p:cxnSp>
            <p:nvCxnSpPr>
              <p:cNvPr id="148" name="直接连接符 147"/>
              <p:cNvCxnSpPr/>
              <p:nvPr>
                <p:custDataLst>
                  <p:tags r:id="rId59"/>
                </p:custDataLst>
              </p:nvPr>
            </p:nvCxnSpPr>
            <p:spPr>
              <a:xfrm flipH="1">
                <a:off x="4547" y="1999"/>
                <a:ext cx="0" cy="4535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  <a:headEnd type="arrow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  <p:cxnSp>
          <p:nvCxnSpPr>
            <p:cNvPr id="150" name="直接连接符 149"/>
            <p:cNvCxnSpPr>
              <a:stCxn id="44" idx="6"/>
            </p:cNvCxnSpPr>
            <p:nvPr>
              <p:custDataLst>
                <p:tags r:id="rId57"/>
              </p:custDataLst>
            </p:nvPr>
          </p:nvCxnSpPr>
          <p:spPr>
            <a:xfrm flipH="1">
              <a:off x="12285" y="324"/>
              <a:ext cx="410" cy="4892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cxnSp>
        <p:nvCxnSpPr>
          <p:cNvPr id="151" name="直接连接符 150"/>
          <p:cNvCxnSpPr/>
          <p:nvPr>
            <p:custDataLst>
              <p:tags r:id="rId15"/>
            </p:custDataLst>
          </p:nvPr>
        </p:nvCxnSpPr>
        <p:spPr>
          <a:xfrm flipH="1">
            <a:off x="10277475" y="836295"/>
            <a:ext cx="266700" cy="464248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153" name="组合 152"/>
          <p:cNvGrpSpPr/>
          <p:nvPr>
            <p:custDataLst>
              <p:tags r:id="rId16"/>
            </p:custDataLst>
          </p:nvPr>
        </p:nvGrpSpPr>
        <p:grpSpPr>
          <a:xfrm>
            <a:off x="5572760" y="199390"/>
            <a:ext cx="1186180" cy="109220"/>
            <a:chOff x="3310" y="666"/>
            <a:chExt cx="1868" cy="172"/>
          </a:xfrm>
        </p:grpSpPr>
        <p:cxnSp>
          <p:nvCxnSpPr>
            <p:cNvPr id="154" name="直接连接符 153"/>
            <p:cNvCxnSpPr/>
            <p:nvPr>
              <p:custDataLst>
                <p:tags r:id="rId35"/>
              </p:custDataLst>
            </p:nvPr>
          </p:nvCxnSpPr>
          <p:spPr>
            <a:xfrm>
              <a:off x="3310" y="838"/>
              <a:ext cx="179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55" name="直接连接符 154"/>
            <p:cNvCxnSpPr/>
            <p:nvPr>
              <p:custDataLst>
                <p:tags r:id="rId36"/>
              </p:custDataLst>
            </p:nvPr>
          </p:nvCxnSpPr>
          <p:spPr>
            <a:xfrm flipV="1">
              <a:off x="3337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56" name="直接连接符 155"/>
            <p:cNvCxnSpPr/>
            <p:nvPr>
              <p:custDataLst>
                <p:tags r:id="rId37"/>
              </p:custDataLst>
            </p:nvPr>
          </p:nvCxnSpPr>
          <p:spPr>
            <a:xfrm flipV="1">
              <a:off x="3426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57" name="直接连接符 156"/>
            <p:cNvCxnSpPr/>
            <p:nvPr>
              <p:custDataLst>
                <p:tags r:id="rId38"/>
              </p:custDataLst>
            </p:nvPr>
          </p:nvCxnSpPr>
          <p:spPr>
            <a:xfrm flipV="1">
              <a:off x="3515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58" name="直接连接符 157"/>
            <p:cNvCxnSpPr/>
            <p:nvPr>
              <p:custDataLst>
                <p:tags r:id="rId39"/>
              </p:custDataLst>
            </p:nvPr>
          </p:nvCxnSpPr>
          <p:spPr>
            <a:xfrm flipV="1">
              <a:off x="3604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59" name="直接连接符 158"/>
            <p:cNvCxnSpPr/>
            <p:nvPr>
              <p:custDataLst>
                <p:tags r:id="rId40"/>
              </p:custDataLst>
            </p:nvPr>
          </p:nvCxnSpPr>
          <p:spPr>
            <a:xfrm flipV="1">
              <a:off x="3692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60" name="直接连接符 159"/>
            <p:cNvCxnSpPr/>
            <p:nvPr>
              <p:custDataLst>
                <p:tags r:id="rId41"/>
              </p:custDataLst>
            </p:nvPr>
          </p:nvCxnSpPr>
          <p:spPr>
            <a:xfrm flipV="1">
              <a:off x="3781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61" name="直接连接符 160"/>
            <p:cNvCxnSpPr/>
            <p:nvPr>
              <p:custDataLst>
                <p:tags r:id="rId42"/>
              </p:custDataLst>
            </p:nvPr>
          </p:nvCxnSpPr>
          <p:spPr>
            <a:xfrm flipV="1">
              <a:off x="3870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62" name="直接连接符 161"/>
            <p:cNvCxnSpPr/>
            <p:nvPr>
              <p:custDataLst>
                <p:tags r:id="rId43"/>
              </p:custDataLst>
            </p:nvPr>
          </p:nvCxnSpPr>
          <p:spPr>
            <a:xfrm flipV="1">
              <a:off x="3959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63" name="直接连接符 162"/>
            <p:cNvCxnSpPr/>
            <p:nvPr>
              <p:custDataLst>
                <p:tags r:id="rId44"/>
              </p:custDataLst>
            </p:nvPr>
          </p:nvCxnSpPr>
          <p:spPr>
            <a:xfrm flipV="1">
              <a:off x="4048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64" name="直接连接符 163"/>
            <p:cNvCxnSpPr/>
            <p:nvPr>
              <p:custDataLst>
                <p:tags r:id="rId45"/>
              </p:custDataLst>
            </p:nvPr>
          </p:nvCxnSpPr>
          <p:spPr>
            <a:xfrm flipV="1">
              <a:off x="4136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65" name="直接连接符 164"/>
            <p:cNvCxnSpPr/>
            <p:nvPr>
              <p:custDataLst>
                <p:tags r:id="rId46"/>
              </p:custDataLst>
            </p:nvPr>
          </p:nvCxnSpPr>
          <p:spPr>
            <a:xfrm flipV="1">
              <a:off x="4225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66" name="直接连接符 165"/>
            <p:cNvCxnSpPr/>
            <p:nvPr>
              <p:custDataLst>
                <p:tags r:id="rId47"/>
              </p:custDataLst>
            </p:nvPr>
          </p:nvCxnSpPr>
          <p:spPr>
            <a:xfrm flipV="1">
              <a:off x="4314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67" name="直接连接符 166"/>
            <p:cNvCxnSpPr/>
            <p:nvPr>
              <p:custDataLst>
                <p:tags r:id="rId48"/>
              </p:custDataLst>
            </p:nvPr>
          </p:nvCxnSpPr>
          <p:spPr>
            <a:xfrm flipV="1">
              <a:off x="4403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68" name="直接连接符 167"/>
            <p:cNvCxnSpPr/>
            <p:nvPr>
              <p:custDataLst>
                <p:tags r:id="rId49"/>
              </p:custDataLst>
            </p:nvPr>
          </p:nvCxnSpPr>
          <p:spPr>
            <a:xfrm flipV="1">
              <a:off x="4492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69" name="直接连接符 168"/>
            <p:cNvCxnSpPr/>
            <p:nvPr>
              <p:custDataLst>
                <p:tags r:id="rId50"/>
              </p:custDataLst>
            </p:nvPr>
          </p:nvCxnSpPr>
          <p:spPr>
            <a:xfrm flipV="1">
              <a:off x="4580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71" name="直接连接符 170"/>
            <p:cNvCxnSpPr/>
            <p:nvPr>
              <p:custDataLst>
                <p:tags r:id="rId51"/>
              </p:custDataLst>
            </p:nvPr>
          </p:nvCxnSpPr>
          <p:spPr>
            <a:xfrm flipV="1">
              <a:off x="4669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72" name="直接连接符 171"/>
            <p:cNvCxnSpPr/>
            <p:nvPr>
              <p:custDataLst>
                <p:tags r:id="rId52"/>
              </p:custDataLst>
            </p:nvPr>
          </p:nvCxnSpPr>
          <p:spPr>
            <a:xfrm flipV="1">
              <a:off x="4758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73" name="直接连接符 172"/>
            <p:cNvCxnSpPr/>
            <p:nvPr>
              <p:custDataLst>
                <p:tags r:id="rId53"/>
              </p:custDataLst>
            </p:nvPr>
          </p:nvCxnSpPr>
          <p:spPr>
            <a:xfrm flipV="1">
              <a:off x="4847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74" name="直接连接符 173"/>
            <p:cNvCxnSpPr/>
            <p:nvPr>
              <p:custDataLst>
                <p:tags r:id="rId54"/>
              </p:custDataLst>
            </p:nvPr>
          </p:nvCxnSpPr>
          <p:spPr>
            <a:xfrm flipV="1">
              <a:off x="4936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75" name="直接连接符 174"/>
            <p:cNvCxnSpPr/>
            <p:nvPr>
              <p:custDataLst>
                <p:tags r:id="rId55"/>
              </p:custDataLst>
            </p:nvPr>
          </p:nvCxnSpPr>
          <p:spPr>
            <a:xfrm flipV="1">
              <a:off x="5024" y="666"/>
              <a:ext cx="155" cy="17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176" name="组合 175"/>
          <p:cNvGrpSpPr/>
          <p:nvPr>
            <p:custDataLst>
              <p:tags r:id="rId17"/>
            </p:custDataLst>
          </p:nvPr>
        </p:nvGrpSpPr>
        <p:grpSpPr>
          <a:xfrm>
            <a:off x="5966460" y="5431790"/>
            <a:ext cx="491490" cy="1065530"/>
            <a:chOff x="3822" y="2794"/>
            <a:chExt cx="774" cy="1678"/>
          </a:xfrm>
        </p:grpSpPr>
        <p:sp>
          <p:nvSpPr>
            <p:cNvPr id="177" name="椭圆 176"/>
            <p:cNvSpPr/>
            <p:nvPr>
              <p:custDataLst>
                <p:tags r:id="rId28"/>
              </p:custDataLst>
            </p:nvPr>
          </p:nvSpPr>
          <p:spPr>
            <a:xfrm>
              <a:off x="3822" y="3152"/>
              <a:ext cx="775" cy="77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8" name="椭圆 177"/>
            <p:cNvSpPr/>
            <p:nvPr>
              <p:custDataLst>
                <p:tags r:id="rId29"/>
              </p:custDataLst>
            </p:nvPr>
          </p:nvSpPr>
          <p:spPr>
            <a:xfrm>
              <a:off x="4092" y="3424"/>
              <a:ext cx="233" cy="23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79" name="直接连接符 178"/>
            <p:cNvCxnSpPr/>
            <p:nvPr>
              <p:custDataLst>
                <p:tags r:id="rId30"/>
              </p:custDataLst>
            </p:nvPr>
          </p:nvCxnSpPr>
          <p:spPr>
            <a:xfrm flipH="1" flipV="1">
              <a:off x="4209" y="3046"/>
              <a:ext cx="0" cy="103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80" name="矩形 179"/>
            <p:cNvSpPr/>
            <p:nvPr>
              <p:custDataLst>
                <p:tags r:id="rId31"/>
              </p:custDataLst>
            </p:nvPr>
          </p:nvSpPr>
          <p:spPr>
            <a:xfrm>
              <a:off x="3891" y="4084"/>
              <a:ext cx="635" cy="388"/>
            </a:xfrm>
            <a:prstGeom prst="rect">
              <a:avLst/>
            </a:prstGeom>
            <a:solidFill>
              <a:srgbClr val="F8C399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81" name="组合 180"/>
            <p:cNvGrpSpPr>
              <a:grpSpLocks noChangeAspect="1"/>
            </p:cNvGrpSpPr>
            <p:nvPr>
              <p:custDataLst>
                <p:tags r:id="rId32"/>
              </p:custDataLst>
            </p:nvPr>
          </p:nvGrpSpPr>
          <p:grpSpPr>
            <a:xfrm>
              <a:off x="4129" y="2794"/>
              <a:ext cx="252" cy="264"/>
              <a:chOff x="9163" y="3803"/>
              <a:chExt cx="2166" cy="2256"/>
            </a:xfrm>
          </p:grpSpPr>
          <p:sp>
            <p:nvSpPr>
              <p:cNvPr id="182" name="椭圆 181"/>
              <p:cNvSpPr/>
              <p:nvPr>
                <p:custDataLst>
                  <p:tags r:id="rId33"/>
                </p:custDataLst>
              </p:nvPr>
            </p:nvSpPr>
            <p:spPr>
              <a:xfrm>
                <a:off x="9163" y="3803"/>
                <a:ext cx="1866" cy="216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3" name="矩形 182"/>
              <p:cNvSpPr/>
              <p:nvPr>
                <p:custDataLst>
                  <p:tags r:id="rId34"/>
                </p:custDataLst>
              </p:nvPr>
            </p:nvSpPr>
            <p:spPr>
              <a:xfrm>
                <a:off x="9916" y="4340"/>
                <a:ext cx="1413" cy="1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cxnSp>
        <p:nvCxnSpPr>
          <p:cNvPr id="184" name="直接连接符 183"/>
          <p:cNvCxnSpPr/>
          <p:nvPr>
            <p:custDataLst>
              <p:tags r:id="rId18"/>
            </p:custDataLst>
          </p:nvPr>
        </p:nvCxnSpPr>
        <p:spPr>
          <a:xfrm flipH="1">
            <a:off x="5958840" y="760730"/>
            <a:ext cx="0" cy="5184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85" name="直接连接符 184"/>
          <p:cNvCxnSpPr/>
          <p:nvPr>
            <p:custDataLst>
              <p:tags r:id="rId19"/>
            </p:custDataLst>
          </p:nvPr>
        </p:nvCxnSpPr>
        <p:spPr>
          <a:xfrm flipH="1" flipV="1">
            <a:off x="6454140" y="774315"/>
            <a:ext cx="4445" cy="1025525"/>
          </a:xfrm>
          <a:prstGeom prst="line">
            <a:avLst/>
          </a:prstGeom>
          <a:ln>
            <a:solidFill>
              <a:schemeClr val="tx1"/>
            </a:solidFill>
            <a:head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186" name="组合 185"/>
          <p:cNvGrpSpPr/>
          <p:nvPr>
            <p:custDataLst>
              <p:tags r:id="rId20"/>
            </p:custDataLst>
          </p:nvPr>
        </p:nvGrpSpPr>
        <p:grpSpPr>
          <a:xfrm>
            <a:off x="5962015" y="276860"/>
            <a:ext cx="491490" cy="1022985"/>
            <a:chOff x="13670" y="838"/>
            <a:chExt cx="774" cy="1611"/>
          </a:xfrm>
        </p:grpSpPr>
        <p:sp>
          <p:nvSpPr>
            <p:cNvPr id="187" name="椭圆 186"/>
            <p:cNvSpPr/>
            <p:nvPr>
              <p:custDataLst>
                <p:tags r:id="rId22"/>
              </p:custDataLst>
            </p:nvPr>
          </p:nvSpPr>
          <p:spPr>
            <a:xfrm>
              <a:off x="13670" y="1233"/>
              <a:ext cx="775" cy="775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8" name="椭圆 187"/>
            <p:cNvSpPr/>
            <p:nvPr>
              <p:custDataLst>
                <p:tags r:id="rId23"/>
              </p:custDataLst>
            </p:nvPr>
          </p:nvSpPr>
          <p:spPr>
            <a:xfrm>
              <a:off x="13940" y="1504"/>
              <a:ext cx="233" cy="233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89" name="直接连接符 188"/>
            <p:cNvCxnSpPr/>
            <p:nvPr>
              <p:custDataLst>
                <p:tags r:id="rId24"/>
              </p:custDataLst>
            </p:nvPr>
          </p:nvCxnSpPr>
          <p:spPr>
            <a:xfrm flipH="1" flipV="1">
              <a:off x="14057" y="838"/>
              <a:ext cx="0" cy="135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grpSp>
          <p:nvGrpSpPr>
            <p:cNvPr id="190" name="组合 189"/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>
            <a:xfrm rot="10800000">
              <a:off x="13886" y="2185"/>
              <a:ext cx="252" cy="264"/>
              <a:chOff x="9163" y="3803"/>
              <a:chExt cx="2166" cy="2256"/>
            </a:xfrm>
          </p:grpSpPr>
          <p:sp>
            <p:nvSpPr>
              <p:cNvPr id="191" name="椭圆 190"/>
              <p:cNvSpPr/>
              <p:nvPr>
                <p:custDataLst>
                  <p:tags r:id="rId26"/>
                </p:custDataLst>
              </p:nvPr>
            </p:nvSpPr>
            <p:spPr>
              <a:xfrm>
                <a:off x="9163" y="3803"/>
                <a:ext cx="1866" cy="2163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矩形 191"/>
              <p:cNvSpPr/>
              <p:nvPr>
                <p:custDataLst>
                  <p:tags r:id="rId27"/>
                </p:custDataLst>
              </p:nvPr>
            </p:nvSpPr>
            <p:spPr>
              <a:xfrm>
                <a:off x="9916" y="4340"/>
                <a:ext cx="1413" cy="1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cxnSp>
        <p:nvCxnSpPr>
          <p:cNvPr id="205" name="直接连接符 204"/>
          <p:cNvCxnSpPr/>
          <p:nvPr>
            <p:custDataLst>
              <p:tags r:id="rId21"/>
            </p:custDataLst>
          </p:nvPr>
        </p:nvCxnSpPr>
        <p:spPr>
          <a:xfrm>
            <a:off x="6151245" y="1259840"/>
            <a:ext cx="307340" cy="46456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230630" y="119380"/>
            <a:ext cx="10364470" cy="752475"/>
          </a:xfrm>
        </p:spPr>
        <p:txBody>
          <a:bodyPr/>
          <a:lstStyle/>
          <a:p>
            <a:r>
              <a:rPr lang="en-US" altLang="zh-CN">
                <a:sym typeface="+mn-ea"/>
              </a:rPr>
              <a:t>5</a:t>
            </a:r>
            <a:r>
              <a:rPr lang="zh-CN" altLang="en-US">
                <a:sym typeface="+mn-ea"/>
              </a:rPr>
              <a:t>、滑轮组</a:t>
            </a:r>
          </a:p>
        </p:txBody>
      </p:sp>
      <p:sp>
        <p:nvSpPr>
          <p:cNvPr id="23" name="文本框 22"/>
          <p:cNvSpPr txBox="1"/>
          <p:nvPr>
            <p:custDataLst>
              <p:tags r:id="rId2"/>
            </p:custDataLst>
          </p:nvPr>
        </p:nvSpPr>
        <p:spPr>
          <a:xfrm>
            <a:off x="8922608" y="4219359"/>
            <a:ext cx="618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轴</a:t>
            </a:r>
          </a:p>
        </p:txBody>
      </p:sp>
      <p:sp>
        <p:nvSpPr>
          <p:cNvPr id="24" name="文本框 23"/>
          <p:cNvSpPr txBox="1"/>
          <p:nvPr>
            <p:custDataLst>
              <p:tags r:id="rId3"/>
            </p:custDataLst>
          </p:nvPr>
        </p:nvSpPr>
        <p:spPr>
          <a:xfrm>
            <a:off x="10995025" y="2574290"/>
            <a:ext cx="10229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凹槽</a:t>
            </a:r>
          </a:p>
        </p:txBody>
      </p:sp>
      <p:sp>
        <p:nvSpPr>
          <p:cNvPr id="3" name="矩形 2"/>
          <p:cNvSpPr/>
          <p:nvPr>
            <p:custDataLst>
              <p:tags r:id="rId4"/>
            </p:custDataLst>
          </p:nvPr>
        </p:nvSpPr>
        <p:spPr>
          <a:xfrm>
            <a:off x="3632200" y="3590925"/>
            <a:ext cx="7404735" cy="147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indent="0" algn="l" defTabSz="685165" rtl="0" fontAlgn="auto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图中的重物由三段绳子通过动滑轮吊着，若物体升高的距离为</a:t>
            </a:r>
            <a:r>
              <a:rPr kumimoji="0" lang="en-US" altLang="zh-CN" sz="2400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时，则每段绳子都要缩短</a:t>
            </a:r>
            <a:r>
              <a:rPr kumimoji="0" lang="en-US" altLang="zh-CN" sz="2400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，三段绳子缩短的距离都要被拉力拉走，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所以拉力移动的距离为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zh-CN" sz="2400" b="0" i="1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=3</a:t>
            </a:r>
            <a:r>
              <a:rPr kumimoji="0" lang="en-US" altLang="zh-CN" sz="2400" b="0" i="1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</a:t>
            </a:r>
            <a:endParaRPr kumimoji="0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grpSp>
        <p:nvGrpSpPr>
          <p:cNvPr id="38" name="组合 37"/>
          <p:cNvGrpSpPr/>
          <p:nvPr>
            <p:custDataLst>
              <p:tags r:id="rId5"/>
            </p:custDataLst>
          </p:nvPr>
        </p:nvGrpSpPr>
        <p:grpSpPr>
          <a:xfrm>
            <a:off x="3526790" y="1764030"/>
            <a:ext cx="8432800" cy="1706880"/>
            <a:chOff x="5554" y="2778"/>
            <a:chExt cx="13280" cy="2688"/>
          </a:xfrm>
        </p:grpSpPr>
        <p:sp>
          <p:nvSpPr>
            <p:cNvPr id="39" name="矩形 38"/>
            <p:cNvSpPr/>
            <p:nvPr>
              <p:custDataLst>
                <p:tags r:id="rId25"/>
              </p:custDataLst>
            </p:nvPr>
          </p:nvSpPr>
          <p:spPr>
            <a:xfrm>
              <a:off x="5554" y="2778"/>
              <a:ext cx="13281" cy="725"/>
            </a:xfrm>
            <a:prstGeom prst="rect">
              <a:avLst/>
            </a:prstGeom>
            <a:ln w="19050">
              <a:noFill/>
            </a:ln>
          </p:spPr>
          <p:txBody>
            <a:bodyPr wrap="square">
              <a:spAutoFit/>
            </a:bodyPr>
            <a:lstStyle/>
            <a:p>
              <a:pPr lvl="0" defTabSz="683895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0" lang="zh-CN" altLang="en-US" sz="2400" b="0" i="0" u="none" strike="noStrike" kern="1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分析动滑轮受力可知，四个力平衡：</a:t>
              </a:r>
              <a:r>
                <a:rPr kumimoji="0" lang="en-US" altLang="zh-CN" sz="2400" b="0" i="1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F</a:t>
              </a:r>
              <a:r>
                <a:rPr kumimoji="0" lang="en-US" altLang="zh-CN" sz="2400" b="0" i="0" u="none" strike="noStrike" kern="1200" cap="none" spc="0" normalizeH="0" baseline="-2500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1</a:t>
              </a:r>
              <a:r>
                <a:rPr kumimoji="0" lang="en-US" altLang="zh-CN" sz="24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+</a:t>
              </a:r>
              <a:r>
                <a:rPr kumimoji="0" lang="en-US" altLang="zh-CN" sz="2400" b="0" i="1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F</a:t>
              </a:r>
              <a:r>
                <a:rPr kumimoji="0" lang="en-US" altLang="zh-CN" sz="2400" b="0" i="0" u="none" strike="noStrike" kern="1200" cap="none" spc="0" normalizeH="0" baseline="-2500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2</a:t>
              </a:r>
              <a:r>
                <a:rPr kumimoji="0" lang="en-US" altLang="zh-CN" sz="24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+</a:t>
              </a:r>
              <a:r>
                <a:rPr kumimoji="0" lang="en-US" altLang="zh-CN" sz="2400" b="0" i="1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F</a:t>
              </a:r>
              <a:r>
                <a:rPr kumimoji="0" lang="en-US" altLang="zh-CN" sz="24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=</a:t>
              </a:r>
              <a:r>
                <a:rPr lang="en-US" altLang="zh-CN" sz="2400" i="1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G</a:t>
              </a:r>
              <a:r>
                <a:rPr lang="zh-CN" altLang="en-US" sz="2400" baseline="-25000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物</a:t>
              </a:r>
              <a:r>
                <a:rPr lang="en-US" altLang="zh-CN" sz="2400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+</a:t>
              </a:r>
              <a:r>
                <a:rPr lang="en-US" altLang="zh-CN" sz="2400" i="1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G</a:t>
              </a:r>
              <a:r>
                <a:rPr lang="zh-CN" altLang="en-US" sz="2400" baseline="-25000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动</a:t>
              </a:r>
              <a:endParaRPr kumimoji="0" lang="zh-CN" altLang="en-US" sz="2400" b="0" i="0" u="none" strike="noStrike" kern="1200" cap="none" spc="0" normalizeH="0" baseline="-2500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40" name="矩形 39"/>
            <p:cNvSpPr/>
            <p:nvPr>
              <p:custDataLst>
                <p:tags r:id="rId26"/>
              </p:custDataLst>
            </p:nvPr>
          </p:nvSpPr>
          <p:spPr>
            <a:xfrm>
              <a:off x="5720" y="3692"/>
              <a:ext cx="10515" cy="7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defTabSz="683895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400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∵</a:t>
              </a:r>
              <a:r>
                <a:rPr lang="zh-CN" altLang="en-US" sz="2400">
                  <a:solidFill>
                    <a:srgbClr val="FF0000"/>
                  </a:solidFill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同</a:t>
              </a:r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一根绳子上的力相等</a:t>
              </a:r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：</a:t>
              </a:r>
              <a:r>
                <a:rPr kumimoji="0" lang="en-US" altLang="zh-CN" sz="2400" b="0" i="1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F</a:t>
              </a:r>
              <a:r>
                <a:rPr kumimoji="0" lang="en-US" altLang="zh-CN" sz="2400" b="0" i="0" u="none" strike="noStrike" kern="1200" cap="none" spc="0" normalizeH="0" baseline="-2500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1</a:t>
              </a:r>
              <a:r>
                <a:rPr kumimoji="0" lang="en-US" altLang="zh-CN" sz="24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=</a:t>
              </a:r>
              <a:r>
                <a:rPr kumimoji="0" lang="en-US" altLang="zh-CN" sz="2400" b="0" i="1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F</a:t>
              </a:r>
              <a:r>
                <a:rPr kumimoji="0" lang="en-US" altLang="zh-CN" sz="2400" b="0" i="0" u="none" strike="noStrike" kern="1200" cap="none" spc="0" normalizeH="0" baseline="-2500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2</a:t>
              </a:r>
              <a:r>
                <a:rPr kumimoji="0" lang="en-US" altLang="zh-CN" sz="24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=</a:t>
              </a:r>
              <a:r>
                <a:rPr kumimoji="0" lang="en-US" altLang="zh-CN" sz="2400" b="0" i="1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F</a:t>
              </a:r>
            </a:p>
          </p:txBody>
        </p:sp>
        <p:grpSp>
          <p:nvGrpSpPr>
            <p:cNvPr id="36" name="组合 35"/>
            <p:cNvGrpSpPr/>
            <p:nvPr>
              <p:custDataLst>
                <p:tags r:id="rId27"/>
              </p:custDataLst>
            </p:nvPr>
          </p:nvGrpSpPr>
          <p:grpSpPr>
            <a:xfrm>
              <a:off x="6321" y="4606"/>
              <a:ext cx="6871" cy="860"/>
              <a:chOff x="6321" y="4454"/>
              <a:chExt cx="6871" cy="860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" name="Object 2" descr="image15">
                    <a:hlinkClick r:id="" action="ppaction://ole?verb=1"/>
                  </p:cNvPr>
                  <p:cNvSpPr txBox="1"/>
                  <p:nvPr>
                    <p:custDataLst>
                      <p:tags r:id="rId28"/>
                    </p:custDataLst>
                  </p:nvPr>
                </p:nvSpPr>
                <p:spPr>
                  <a:xfrm>
                    <a:off x="10002" y="4454"/>
                    <a:ext cx="3190" cy="86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>
                    <a:noAutofit/>
                  </a:bodyPr>
                  <a:lstStyle/>
                  <a:p>
                    <a:pPr lvl="0" defTabSz="685165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r>
                      <a:rPr kumimoji="0" lang="en-US" altLang="zh-CN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rPr>
                      <a:t>F</a:t>
                    </a:r>
                    <a14:m>
                      <m:oMath xmlns:m="http://schemas.openxmlformats.org/officeDocument/2006/math">
                        <m:r>
                          <a:rPr kumimoji="0" lang="zh-CN" alt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kumimoji="0" lang="zh-CN" altLang="en-US" sz="2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altLang="zh-CN" sz="2400" b="0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MS Mincho" charset="0"/>
                                <a:cs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0" lang="en-US" altLang="zh-CN" sz="2400" b="0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MS Mincho" charset="0"/>
                                <a:cs typeface="Cambria Math" panose="02040503050406030204" pitchFamily="18" charset="0"/>
                                <a:sym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oMath>
                    </a14:m>
                    <a:r>
                      <a:rPr kumimoji="0" lang="en-US" altLang="zh-CN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rPr>
                      <a:t>(</a:t>
                    </a:r>
                    <a:r>
                      <a:rPr lang="en-US" altLang="zh-CN" sz="2400" i="1"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rPr>
                      <a:t>G</a:t>
                    </a:r>
                    <a:r>
                      <a:rPr lang="zh-CN" altLang="en-US" sz="2400" baseline="-25000"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rPr>
                      <a:t>物</a:t>
                    </a:r>
                    <a:r>
                      <a:rPr lang="en-US" altLang="zh-CN" sz="2400"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rPr>
                      <a:t>+</a:t>
                    </a:r>
                    <a:r>
                      <a:rPr lang="en-US" altLang="zh-CN" sz="2400" i="1"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rPr>
                      <a:t> G</a:t>
                    </a:r>
                    <a:r>
                      <a:rPr lang="zh-CN" altLang="en-US" sz="2400" baseline="-25000"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rPr>
                      <a:t>动</a:t>
                    </a:r>
                    <a:r>
                      <a:rPr kumimoji="0" lang="en-US" altLang="zh-CN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微软雅黑"/>
                        <a:cs typeface="Times New Roman" panose="02020603050405020304" pitchFamily="18" charset="0"/>
                      </a:rPr>
                      <a:t>)</a:t>
                    </a:r>
                  </a:p>
                </p:txBody>
              </p:sp>
            </mc:Choice>
    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    <p:sp>
                <p:nvSpPr>
                  <p:cNvPr id="26" name="Object 2" descr="image15">
                    <a:hlinkClick action="ppaction://ole?verb=1"/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>
                    <p:custDataLst>
                      <p:tags r:id="rId31"/>
                    </p:custDataLst>
                  </p:nvPr>
                </p:nvSpPr>
                <p:spPr>
                  <a:xfrm>
                    <a:off x="10002" y="4454"/>
                    <a:ext cx="3190" cy="861"/>
                  </a:xfrm>
                  <a:prstGeom prst="rect">
                    <a:avLst/>
                  </a:prstGeom>
                  <a:blipFill rotWithShape="1">
                    <a:blip r:embed="rId32"/>
                    <a:stretch>
                      <a:fillRect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41" name="文本框 40"/>
              <p:cNvSpPr txBox="1"/>
              <p:nvPr>
                <p:custDataLst>
                  <p:tags r:id="rId29"/>
                </p:custDataLst>
              </p:nvPr>
            </p:nvSpPr>
            <p:spPr>
              <a:xfrm>
                <a:off x="6321" y="4522"/>
                <a:ext cx="3362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defTabSz="683895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altLang="zh-CN" sz="2400"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∴3</a:t>
                </a:r>
                <a:r>
                  <a:rPr kumimoji="0" lang="en-US" altLang="zh-CN" sz="2400" b="0" i="1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F</a:t>
                </a:r>
                <a:r>
                  <a:rPr kumimoji="0" lang="en-US" altLang="zh-CN" sz="2400" b="0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=</a:t>
                </a:r>
                <a:r>
                  <a:rPr kumimoji="0" lang="en-US" altLang="zh-CN" sz="2400" b="0" i="1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G</a:t>
                </a:r>
                <a:r>
                  <a:rPr kumimoji="0" lang="zh-CN" altLang="en-US" sz="2400" b="0" i="0" u="none" strike="noStrike" kern="1200" cap="none" spc="0" normalizeH="0" baseline="-25000" noProof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物</a:t>
                </a:r>
                <a:r>
                  <a:rPr kumimoji="0" lang="en-US" altLang="zh-CN" sz="2400" b="0" i="0" u="none" strike="noStrike" kern="1200" cap="none" spc="0" normalizeH="0" noProof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400" i="1"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 G</a:t>
                </a:r>
                <a:r>
                  <a:rPr lang="zh-CN" altLang="en-US" sz="2400" baseline="-25000"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动</a:t>
                </a:r>
                <a:endParaRPr kumimoji="0" lang="zh-CN" altLang="en-US" sz="2400" b="0" i="0" u="none" strike="noStrike" kern="1200" cap="none" spc="0" normalizeH="0" baseline="-2500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endParaRPr>
              </a:p>
            </p:txBody>
          </p:sp>
        </p:grpSp>
      </p:grpSp>
      <p:pic>
        <p:nvPicPr>
          <p:cNvPr id="4" name="图片 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33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56582" y="2136219"/>
            <a:ext cx="981541" cy="3182388"/>
          </a:xfrm>
          <a:prstGeom prst="rect">
            <a:avLst/>
          </a:prstGeom>
        </p:spPr>
      </p:pic>
      <p:grpSp>
        <p:nvGrpSpPr>
          <p:cNvPr id="25" name="组合 24"/>
          <p:cNvGrpSpPr/>
          <p:nvPr>
            <p:custDataLst>
              <p:tags r:id="rId7"/>
            </p:custDataLst>
          </p:nvPr>
        </p:nvGrpSpPr>
        <p:grpSpPr>
          <a:xfrm>
            <a:off x="2086323" y="3029331"/>
            <a:ext cx="567181" cy="571723"/>
            <a:chOff x="1409413" y="2061591"/>
            <a:chExt cx="567181" cy="571723"/>
          </a:xfrm>
        </p:grpSpPr>
        <p:sp>
          <p:nvSpPr>
            <p:cNvPr id="7" name="文本框 6"/>
            <p:cNvSpPr txBox="1"/>
            <p:nvPr>
              <p:custDataLst>
                <p:tags r:id="rId23"/>
              </p:custDataLst>
            </p:nvPr>
          </p:nvSpPr>
          <p:spPr>
            <a:xfrm>
              <a:off x="1561213" y="2061591"/>
              <a:ext cx="41538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en-US" altLang="zh-CN" sz="1800" b="0" i="1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F</a:t>
              </a:r>
            </a:p>
          </p:txBody>
        </p:sp>
        <p:sp>
          <p:nvSpPr>
            <p:cNvPr id="12" name="Line 5"/>
            <p:cNvSpPr>
              <a:spLocks noChangeShapeType="1"/>
            </p:cNvSpPr>
            <p:nvPr>
              <p:custDataLst>
                <p:tags r:id="rId24"/>
              </p:custDataLst>
            </p:nvPr>
          </p:nvSpPr>
          <p:spPr bwMode="auto">
            <a:xfrm flipH="1">
              <a:off x="1409413" y="2153530"/>
              <a:ext cx="96307" cy="479784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/>
                <a:cs typeface="+mn-cs"/>
              </a:endParaRPr>
            </a:p>
          </p:txBody>
        </p:sp>
      </p:grpSp>
      <p:grpSp>
        <p:nvGrpSpPr>
          <p:cNvPr id="27" name="组合 26"/>
          <p:cNvGrpSpPr/>
          <p:nvPr>
            <p:custDataLst>
              <p:tags r:id="rId8"/>
            </p:custDataLst>
          </p:nvPr>
        </p:nvGrpSpPr>
        <p:grpSpPr>
          <a:xfrm>
            <a:off x="1734878" y="2973401"/>
            <a:ext cx="551570" cy="479784"/>
            <a:chOff x="1057968" y="2005661"/>
            <a:chExt cx="551570" cy="479784"/>
          </a:xfrm>
        </p:grpSpPr>
        <p:sp>
          <p:nvSpPr>
            <p:cNvPr id="13" name="文本框 12"/>
            <p:cNvSpPr txBox="1"/>
            <p:nvPr>
              <p:custDataLst>
                <p:tags r:id="rId21"/>
              </p:custDataLst>
            </p:nvPr>
          </p:nvSpPr>
          <p:spPr>
            <a:xfrm>
              <a:off x="1097112" y="2060887"/>
              <a:ext cx="51242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en-US" altLang="zh-CN" sz="1800" b="0" i="1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F</a:t>
              </a:r>
              <a:r>
                <a:rPr kumimoji="0" lang="en-US" altLang="zh-CN" sz="1800" b="0" u="none" strike="noStrike" kern="1200" cap="none" spc="0" normalizeH="0" baseline="-2500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1</a:t>
              </a:r>
              <a:endParaRPr lang="zh-CN" altLang="en-US" sz="1800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Line 5"/>
            <p:cNvSpPr>
              <a:spLocks noChangeShapeType="1"/>
            </p:cNvSpPr>
            <p:nvPr>
              <p:custDataLst>
                <p:tags r:id="rId22"/>
              </p:custDataLst>
            </p:nvPr>
          </p:nvSpPr>
          <p:spPr bwMode="auto">
            <a:xfrm flipH="1">
              <a:off x="1057968" y="2005661"/>
              <a:ext cx="172589" cy="479784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/>
                <a:cs typeface="+mn-cs"/>
              </a:endParaRPr>
            </a:p>
          </p:txBody>
        </p:sp>
      </p:grpSp>
      <p:grpSp>
        <p:nvGrpSpPr>
          <p:cNvPr id="15" name="组合 14"/>
          <p:cNvGrpSpPr/>
          <p:nvPr>
            <p:custDataLst>
              <p:tags r:id="rId9"/>
            </p:custDataLst>
          </p:nvPr>
        </p:nvGrpSpPr>
        <p:grpSpPr>
          <a:xfrm>
            <a:off x="1019691" y="2973401"/>
            <a:ext cx="495505" cy="681483"/>
            <a:chOff x="342781" y="2005661"/>
            <a:chExt cx="495505" cy="681483"/>
          </a:xfrm>
        </p:grpSpPr>
        <p:sp>
          <p:nvSpPr>
            <p:cNvPr id="16" name="文本框 15"/>
            <p:cNvSpPr txBox="1"/>
            <p:nvPr>
              <p:custDataLst>
                <p:tags r:id="rId19"/>
              </p:custDataLst>
            </p:nvPr>
          </p:nvSpPr>
          <p:spPr>
            <a:xfrm>
              <a:off x="342781" y="2005661"/>
              <a:ext cx="49550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en-US" altLang="zh-CN" sz="1800" b="0" i="1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F</a:t>
              </a:r>
              <a:r>
                <a:rPr lang="en-US" altLang="zh-CN" sz="1800" baseline="-25000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2</a:t>
              </a:r>
              <a:endParaRPr lang="zh-CN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Line 5"/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>
              <a:off x="767884" y="2153530"/>
              <a:ext cx="2037" cy="533614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/>
                <a:cs typeface="+mn-cs"/>
              </a:endParaRPr>
            </a:p>
          </p:txBody>
        </p:sp>
      </p:grpSp>
      <p:grpSp>
        <p:nvGrpSpPr>
          <p:cNvPr id="18" name="组合 17"/>
          <p:cNvGrpSpPr/>
          <p:nvPr>
            <p:custDataLst>
              <p:tags r:id="rId10"/>
            </p:custDataLst>
          </p:nvPr>
        </p:nvGrpSpPr>
        <p:grpSpPr>
          <a:xfrm>
            <a:off x="1738437" y="3974844"/>
            <a:ext cx="1118849" cy="937508"/>
            <a:chOff x="1061527" y="3007104"/>
            <a:chExt cx="1118849" cy="937508"/>
          </a:xfrm>
        </p:grpSpPr>
        <p:sp>
          <p:nvSpPr>
            <p:cNvPr id="19" name="Line 5"/>
            <p:cNvSpPr>
              <a:spLocks noChangeShapeType="1"/>
            </p:cNvSpPr>
            <p:nvPr>
              <p:custDataLst>
                <p:tags r:id="rId17"/>
              </p:custDataLst>
            </p:nvPr>
          </p:nvSpPr>
          <p:spPr bwMode="auto">
            <a:xfrm flipH="1" flipV="1">
              <a:off x="1061527" y="3007104"/>
              <a:ext cx="6428" cy="937508"/>
            </a:xfrm>
            <a:prstGeom prst="line">
              <a:avLst/>
            </a:prstGeom>
            <a:noFill/>
            <a:ln w="38100">
              <a:solidFill>
                <a:srgbClr val="00B0F0"/>
              </a:solidFill>
              <a:round/>
              <a:head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/>
                <a:cs typeface="+mn-cs"/>
              </a:endParaRPr>
            </a:p>
          </p:txBody>
        </p:sp>
        <p:sp>
          <p:nvSpPr>
            <p:cNvPr id="20" name="文本框 19"/>
            <p:cNvSpPr txBox="1"/>
            <p:nvPr>
              <p:custDataLst>
                <p:tags r:id="rId18"/>
              </p:custDataLst>
            </p:nvPr>
          </p:nvSpPr>
          <p:spPr>
            <a:xfrm>
              <a:off x="1093707" y="3462312"/>
              <a:ext cx="108666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800" i="1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G</a:t>
              </a:r>
              <a:r>
                <a:rPr lang="zh-CN" altLang="en-US" sz="1800" baseline="-25000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物</a:t>
              </a:r>
              <a:r>
                <a:rPr lang="en-US" altLang="zh-CN" sz="1800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+</a:t>
              </a:r>
              <a:r>
                <a:rPr lang="en-US" altLang="zh-CN" sz="1800" i="1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G</a:t>
              </a:r>
              <a:r>
                <a:rPr lang="zh-CN" altLang="en-US" sz="1800" baseline="-25000"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动</a:t>
              </a:r>
              <a:endParaRPr lang="zh-CN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1" name="文本框 20"/>
          <p:cNvSpPr txBox="1"/>
          <p:nvPr>
            <p:custDataLst>
              <p:tags r:id="rId11"/>
            </p:custDataLst>
          </p:nvPr>
        </p:nvSpPr>
        <p:spPr>
          <a:xfrm>
            <a:off x="1857615" y="3321747"/>
            <a:ext cx="4153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+mn-cs"/>
              </a:rPr>
              <a:t>①</a:t>
            </a:r>
          </a:p>
        </p:txBody>
      </p:sp>
      <p:sp>
        <p:nvSpPr>
          <p:cNvPr id="22" name="文本框 21"/>
          <p:cNvSpPr txBox="1"/>
          <p:nvPr>
            <p:custDataLst>
              <p:tags r:id="rId12"/>
            </p:custDataLst>
          </p:nvPr>
        </p:nvSpPr>
        <p:spPr>
          <a:xfrm>
            <a:off x="1082377" y="3328820"/>
            <a:ext cx="4153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+mn-cs"/>
              </a:rPr>
              <a:t>③</a:t>
            </a:r>
          </a:p>
        </p:txBody>
      </p:sp>
      <p:sp>
        <p:nvSpPr>
          <p:cNvPr id="32" name="文本框 31"/>
          <p:cNvSpPr txBox="1"/>
          <p:nvPr>
            <p:custDataLst>
              <p:tags r:id="rId13"/>
            </p:custDataLst>
          </p:nvPr>
        </p:nvSpPr>
        <p:spPr>
          <a:xfrm>
            <a:off x="1495156" y="3209094"/>
            <a:ext cx="4153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+mn-cs"/>
              </a:rPr>
              <a:t>②</a:t>
            </a:r>
          </a:p>
        </p:txBody>
      </p:sp>
      <p:sp>
        <p:nvSpPr>
          <p:cNvPr id="11" name="矩形 10"/>
          <p:cNvSpPr/>
          <p:nvPr>
            <p:custDataLst>
              <p:tags r:id="rId14"/>
            </p:custDataLst>
          </p:nvPr>
        </p:nvSpPr>
        <p:spPr>
          <a:xfrm>
            <a:off x="4780280" y="5853430"/>
            <a:ext cx="379920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1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+mn-cs"/>
              </a:rPr>
              <a:t>使用该滑轮组省力费距离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Object 2">
                <a:hlinkClick r:id="" action="ppaction://ole?verb=1"/>
              </p:cNvPr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3632200" y="5186680"/>
                <a:ext cx="7880350" cy="5467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 algn="ctr" defTabSz="685165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0" lang="zh-CN" altLang="en-US" sz="240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拉力的大小：</a:t>
                </a:r>
                <a:r>
                  <a:rPr lang="en-US" altLang="zh-CN" sz="2400" i="1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F</a:t>
                </a:r>
                <a14:m>
                  <m:oMath xmlns:m="http://schemas.openxmlformats.org/officeDocument/2006/math">
                    <m:r>
                      <a:rPr lang="zh-CN" alt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zh-CN" alt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4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4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  <a:sym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2400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400" i="1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G</a:t>
                </a:r>
                <a:r>
                  <a:rPr lang="zh-CN" altLang="en-US" sz="2400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物</a:t>
                </a:r>
                <a:r>
                  <a:rPr lang="en-US" altLang="zh-CN" sz="2400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400" i="1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 G</a:t>
                </a:r>
                <a:r>
                  <a:rPr lang="zh-CN" altLang="en-US" sz="2400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动</a:t>
                </a:r>
                <a:r>
                  <a:rPr lang="en-US" altLang="zh-CN" sz="2400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)</a:t>
                </a:r>
                <a:r>
                  <a:rPr lang="zh-CN" altLang="en-US" sz="2400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，拉力移动的距离</a:t>
                </a:r>
                <a:r>
                  <a:rPr lang="en-US" altLang="zh-CN" sz="2400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  <a:sym typeface="+mn-ea"/>
                  </a:rPr>
                  <a:t>s</a:t>
                </a:r>
                <a:r>
                  <a:rPr lang="en-US" altLang="zh-CN" sz="240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  <a:sym typeface="+mn-ea"/>
                  </a:rPr>
                  <a:t>=3</a:t>
                </a:r>
                <a:r>
                  <a:rPr lang="en-US" altLang="zh-CN" sz="2400" i="1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  <a:sym typeface="+mn-ea"/>
                  </a:rPr>
                  <a:t>h</a:t>
                </a:r>
                <a:endParaRPr kumimoji="0" lang="en-US" altLang="zh-CN" sz="2400" i="1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  <a:sym typeface="+mn-ea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4" name="Object 2" descr="image15">
                <a:hlinkClick action="ppaction://ole?verb=1"/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5"/>
                </p:custDataLst>
              </p:nvPr>
            </p:nvSpPr>
            <p:spPr>
              <a:xfrm>
                <a:off x="3632200" y="5186680"/>
                <a:ext cx="7880350" cy="546735"/>
              </a:xfrm>
              <a:prstGeom prst="rect">
                <a:avLst/>
              </a:prstGeom>
              <a:blipFill rotWithShape="1">
                <a:blip r:embed="rId36"/>
                <a:stretch>
                  <a:fillRect b="-1509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矩形 34"/>
          <p:cNvSpPr/>
          <p:nvPr>
            <p:custDataLst>
              <p:tags r:id="rId16"/>
            </p:custDataLst>
          </p:nvPr>
        </p:nvSpPr>
        <p:spPr>
          <a:xfrm>
            <a:off x="3047365" y="1181100"/>
            <a:ext cx="7129145" cy="462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0" fontAlgn="auto">
              <a:lnSpc>
                <a:spcPts val="2900"/>
              </a:lnSpc>
            </a:pPr>
            <a:r>
              <a:rPr lang="zh-CN" altLang="en-US" sz="2800">
                <a:solidFill>
                  <a:srgbClr val="0000FF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（</a:t>
            </a:r>
            <a:r>
              <a:rPr lang="en-US" altLang="zh-CN" sz="2800">
                <a:solidFill>
                  <a:srgbClr val="0000FF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</a:t>
            </a:r>
            <a:r>
              <a:rPr lang="zh-CN" altLang="en-US" sz="2800">
                <a:solidFill>
                  <a:srgbClr val="0000FF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）分析甲滑轮组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的省力与费距离的情况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  <p:cond evt="onBegin" delay="0">
                          <p:tn val="11"/>
                        </p:cond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  <p:cond evt="onBegin" delay="0">
                          <p:tn val="34"/>
                        </p:cond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  <p:cond evt="onBegin" delay="0">
                          <p:tn val="39"/>
                        </p:cond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  <p:cond evt="onBegin" delay="0">
                          <p:tn val="44"/>
                        </p:cond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  <p:cond evt="onBegin" delay="0">
                          <p:tn val="49"/>
                        </p:cond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" grpId="0"/>
      <p:bldP spid="21" grpId="0"/>
      <p:bldP spid="22" grpId="0"/>
      <p:bldP spid="32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230630" y="119380"/>
            <a:ext cx="10364470" cy="752475"/>
          </a:xfrm>
        </p:spPr>
        <p:txBody>
          <a:bodyPr/>
          <a:lstStyle/>
          <a:p>
            <a:r>
              <a:rPr lang="en-US" altLang="zh-CN">
                <a:sym typeface="+mn-ea"/>
              </a:rPr>
              <a:t>5</a:t>
            </a:r>
            <a:r>
              <a:rPr lang="zh-CN" altLang="en-US">
                <a:sym typeface="+mn-ea"/>
              </a:rPr>
              <a:t>、滑轮组</a:t>
            </a:r>
          </a:p>
        </p:txBody>
      </p:sp>
      <p:sp>
        <p:nvSpPr>
          <p:cNvPr id="23" name="文本框 22"/>
          <p:cNvSpPr txBox="1"/>
          <p:nvPr>
            <p:custDataLst>
              <p:tags r:id="rId2"/>
            </p:custDataLst>
          </p:nvPr>
        </p:nvSpPr>
        <p:spPr>
          <a:xfrm>
            <a:off x="8922608" y="4219359"/>
            <a:ext cx="618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轴</a:t>
            </a:r>
          </a:p>
        </p:txBody>
      </p:sp>
      <p:sp>
        <p:nvSpPr>
          <p:cNvPr id="24" name="文本框 23"/>
          <p:cNvSpPr txBox="1"/>
          <p:nvPr>
            <p:custDataLst>
              <p:tags r:id="rId3"/>
            </p:custDataLst>
          </p:nvPr>
        </p:nvSpPr>
        <p:spPr>
          <a:xfrm>
            <a:off x="10995025" y="2574290"/>
            <a:ext cx="10229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凹槽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1567908" y="2011257"/>
            <a:ext cx="1198036" cy="3315355"/>
          </a:xfrm>
          <a:prstGeom prst="rect">
            <a:avLst/>
          </a:prstGeom>
        </p:spPr>
      </p:pic>
      <p:sp>
        <p:nvSpPr>
          <p:cNvPr id="4" name="矩形 3"/>
          <p:cNvSpPr/>
          <p:nvPr>
            <p:custDataLst>
              <p:tags r:id="rId5"/>
            </p:custDataLst>
          </p:nvPr>
        </p:nvSpPr>
        <p:spPr>
          <a:xfrm>
            <a:off x="4056380" y="3517900"/>
            <a:ext cx="5985510" cy="1476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indent="0" algn="l" defTabSz="685165" rtl="0" fontAlgn="auto">
              <a:lnSpc>
                <a:spcPct val="125000"/>
              </a:lnSpc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图中的重物由二段绳子通过动滑轮吊着，若物体升高的距离为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zh-CN" altLang="en-US" sz="2400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</a:t>
            </a:r>
            <a:r>
              <a:rPr kumimoji="0" lang="en-US" altLang="zh-CN" sz="2400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时，则每段绳子都要缩短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zh-CN" altLang="en-US" sz="2400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，所以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拉力移动的距离为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2</a:t>
            </a:r>
            <a:r>
              <a:rPr lang="zh-CN" altLang="en-US" sz="2400" i="1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9" name="矩形 28"/>
          <p:cNvSpPr/>
          <p:nvPr>
            <p:custDataLst>
              <p:tags r:id="rId6"/>
            </p:custDataLst>
          </p:nvPr>
        </p:nvSpPr>
        <p:spPr>
          <a:xfrm>
            <a:off x="1808480" y="1259840"/>
            <a:ext cx="8808720" cy="462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algn="l" defTabSz="914400" rtl="0" eaLnBrk="1" fontAlgn="auto" latinLnBrk="0" hangingPunct="1">
              <a:lnSpc>
                <a:spcPts val="2900"/>
              </a:lnSpc>
              <a:buClrTx/>
              <a:buSzTx/>
              <a:buFontTx/>
              <a:buNone/>
            </a:pPr>
            <a:r>
              <a:rPr kumimoji="0" lang="zh-CN" altLang="en-US" sz="2800" b="0" i="0" u="none" strike="noStrike" kern="1200" cap="none" spc="0" normalizeH="0" baseline="0">
                <a:solidFill>
                  <a:srgbClr val="0000FF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（2）分析乙滑轮组的省力与费距离的情况</a:t>
            </a:r>
            <a:endParaRPr kumimoji="0" lang="zh-CN" altLang="en-US" sz="2800" b="0" u="none" strike="noStrike" kern="1200" cap="none" spc="0" normalizeH="0" baseline="0">
              <a:solidFill>
                <a:srgbClr val="0000FF"/>
              </a:solidFill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31" name="文本框 30"/>
          <p:cNvSpPr txBox="1"/>
          <p:nvPr>
            <p:custDataLst>
              <p:tags r:id="rId7"/>
            </p:custDataLst>
          </p:nvPr>
        </p:nvSpPr>
        <p:spPr>
          <a:xfrm>
            <a:off x="2068472" y="3041386"/>
            <a:ext cx="4576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1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微软雅黑"/>
                <a:cs typeface="+mn-cs"/>
              </a:rPr>
              <a:t>②</a:t>
            </a:r>
          </a:p>
        </p:txBody>
      </p:sp>
      <p:grpSp>
        <p:nvGrpSpPr>
          <p:cNvPr id="30" name="组合 29"/>
          <p:cNvGrpSpPr/>
          <p:nvPr>
            <p:custDataLst>
              <p:tags r:id="rId8"/>
            </p:custDataLst>
          </p:nvPr>
        </p:nvGrpSpPr>
        <p:grpSpPr>
          <a:xfrm>
            <a:off x="2444114" y="2912109"/>
            <a:ext cx="532997" cy="539895"/>
            <a:chOff x="1443597" y="1984265"/>
            <a:chExt cx="532997" cy="539895"/>
          </a:xfrm>
        </p:grpSpPr>
        <p:sp>
          <p:nvSpPr>
            <p:cNvPr id="36" name="文本框 35"/>
            <p:cNvSpPr txBox="1"/>
            <p:nvPr>
              <p:custDataLst>
                <p:tags r:id="rId18"/>
              </p:custDataLst>
            </p:nvPr>
          </p:nvSpPr>
          <p:spPr>
            <a:xfrm>
              <a:off x="1561213" y="2061591"/>
              <a:ext cx="41538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en-US" altLang="zh-CN" sz="1800" b="0" i="1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F</a:t>
              </a:r>
              <a:endParaRPr lang="zh-CN" altLang="en-US" sz="1800"/>
            </a:p>
          </p:txBody>
        </p:sp>
        <p:sp>
          <p:nvSpPr>
            <p:cNvPr id="37" name="Line 5"/>
            <p:cNvSpPr>
              <a:spLocks noChangeShapeType="1"/>
            </p:cNvSpPr>
            <p:nvPr>
              <p:custDataLst>
                <p:tags r:id="rId19"/>
              </p:custDataLst>
            </p:nvPr>
          </p:nvSpPr>
          <p:spPr bwMode="auto">
            <a:xfrm flipH="1" flipV="1">
              <a:off x="1443597" y="1984265"/>
              <a:ext cx="119998" cy="539895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/>
                <a:cs typeface="+mn-cs"/>
              </a:endParaRPr>
            </a:p>
          </p:txBody>
        </p:sp>
      </p:grpSp>
      <p:grpSp>
        <p:nvGrpSpPr>
          <p:cNvPr id="38" name="组合 37"/>
          <p:cNvGrpSpPr/>
          <p:nvPr>
            <p:custDataLst>
              <p:tags r:id="rId9"/>
            </p:custDataLst>
          </p:nvPr>
        </p:nvGrpSpPr>
        <p:grpSpPr>
          <a:xfrm>
            <a:off x="2062044" y="3934948"/>
            <a:ext cx="1148809" cy="937508"/>
            <a:chOff x="1061527" y="3007104"/>
            <a:chExt cx="1148809" cy="937508"/>
          </a:xfrm>
        </p:grpSpPr>
        <p:sp>
          <p:nvSpPr>
            <p:cNvPr id="42" name="Line 5"/>
            <p:cNvSpPr>
              <a:spLocks noChangeShapeType="1"/>
            </p:cNvSpPr>
            <p:nvPr>
              <p:custDataLst>
                <p:tags r:id="rId16"/>
              </p:custDataLst>
            </p:nvPr>
          </p:nvSpPr>
          <p:spPr bwMode="auto">
            <a:xfrm flipH="1" flipV="1">
              <a:off x="1061527" y="3007104"/>
              <a:ext cx="6428" cy="937508"/>
            </a:xfrm>
            <a:prstGeom prst="line">
              <a:avLst/>
            </a:prstGeom>
            <a:noFill/>
            <a:ln w="38100">
              <a:solidFill>
                <a:srgbClr val="00B0F0"/>
              </a:solidFill>
              <a:round/>
              <a:head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/>
                <a:cs typeface="+mn-cs"/>
              </a:endParaRPr>
            </a:p>
          </p:txBody>
        </p:sp>
        <p:sp>
          <p:nvSpPr>
            <p:cNvPr id="43" name="文本框 42"/>
            <p:cNvSpPr txBox="1"/>
            <p:nvPr>
              <p:custDataLst>
                <p:tags r:id="rId17"/>
              </p:custDataLst>
            </p:nvPr>
          </p:nvSpPr>
          <p:spPr>
            <a:xfrm>
              <a:off x="1093707" y="3462312"/>
              <a:ext cx="111662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800" i="1">
                  <a:latin typeface="Times New Roman" panose="02020603050405020304"/>
                  <a:ea typeface="微软雅黑"/>
                </a:rPr>
                <a:t>G</a:t>
              </a:r>
              <a:r>
                <a:rPr lang="zh-CN" altLang="en-US" sz="1800" baseline="-25000">
                  <a:latin typeface="Times New Roman" panose="02020603050405020304"/>
                  <a:ea typeface="微软雅黑"/>
                </a:rPr>
                <a:t>物</a:t>
              </a:r>
              <a:r>
                <a:rPr lang="en-US" altLang="zh-CN" sz="1800">
                  <a:latin typeface="Times New Roman" panose="02020603050405020304"/>
                  <a:ea typeface="微软雅黑"/>
                </a:rPr>
                <a:t>+</a:t>
              </a:r>
              <a:r>
                <a:rPr lang="en-US" altLang="zh-CN" sz="1800" i="1">
                  <a:latin typeface="Times New Roman" panose="02020603050405020304"/>
                  <a:ea typeface="微软雅黑"/>
                </a:rPr>
                <a:t> G</a:t>
              </a:r>
              <a:r>
                <a:rPr lang="zh-CN" altLang="en-US" sz="1800" baseline="-25000">
                  <a:latin typeface="Times New Roman" panose="02020603050405020304"/>
                  <a:ea typeface="微软雅黑"/>
                </a:rPr>
                <a:t>动</a:t>
              </a:r>
              <a:endParaRPr lang="zh-CN" altLang="en-US" sz="1800"/>
            </a:p>
          </p:txBody>
        </p:sp>
      </p:grpSp>
      <p:sp>
        <p:nvSpPr>
          <p:cNvPr id="44" name="文本框 43"/>
          <p:cNvSpPr txBox="1"/>
          <p:nvPr>
            <p:custDataLst>
              <p:tags r:id="rId10"/>
            </p:custDataLst>
          </p:nvPr>
        </p:nvSpPr>
        <p:spPr>
          <a:xfrm>
            <a:off x="1467640" y="3041386"/>
            <a:ext cx="4813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1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/>
                <a:ea typeface="微软雅黑"/>
                <a:cs typeface="+mn-cs"/>
              </a:rPr>
              <a:t>①</a:t>
            </a:r>
          </a:p>
        </p:txBody>
      </p:sp>
      <p:grpSp>
        <p:nvGrpSpPr>
          <p:cNvPr id="50" name="组合 49"/>
          <p:cNvGrpSpPr/>
          <p:nvPr>
            <p:custDataLst>
              <p:tags r:id="rId11"/>
            </p:custDataLst>
          </p:nvPr>
        </p:nvGrpSpPr>
        <p:grpSpPr>
          <a:xfrm>
            <a:off x="3804285" y="4987925"/>
            <a:ext cx="7887970" cy="665480"/>
            <a:chOff x="5991" y="7853"/>
            <a:chExt cx="12422" cy="1048"/>
          </a:xfrm>
        </p:grpSpPr>
        <p:sp>
          <p:nvSpPr>
            <p:cNvPr id="47" name="文本框 46"/>
            <p:cNvSpPr txBox="1"/>
            <p:nvPr>
              <p:custDataLst>
                <p:tags r:id="rId14"/>
              </p:custDataLst>
            </p:nvPr>
          </p:nvSpPr>
          <p:spPr>
            <a:xfrm>
              <a:off x="12431" y="8030"/>
              <a:ext cx="5982" cy="87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defTabSz="685165">
                <a:lnSpc>
                  <a:spcPct val="125000"/>
                </a:lnSpc>
                <a:buClrTx/>
                <a:buSzTx/>
                <a:buFontTx/>
                <a:defRPr/>
              </a:pPr>
              <a:r>
                <a:rPr kumimoji="0" lang="zh-CN" altLang="en-US" sz="240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拉力移动的距离为</a:t>
              </a:r>
              <a:r>
                <a:rPr kumimoji="0" lang="en-US" altLang="zh-CN" sz="240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</a:t>
              </a:r>
              <a:r>
                <a:rPr kumimoji="0" lang="en-US" altLang="zh-CN" sz="2400" i="1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s </a:t>
              </a:r>
              <a:r>
                <a:rPr kumimoji="0" lang="zh-CN" altLang="en-US" sz="240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=</a:t>
              </a:r>
              <a:r>
                <a:rPr kumimoji="0" lang="en-US" altLang="zh-CN" sz="240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</a:t>
              </a:r>
              <a:r>
                <a:rPr kumimoji="0" lang="zh-CN" altLang="en-US" sz="240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2</a:t>
              </a:r>
              <a:r>
                <a:rPr kumimoji="0" lang="zh-CN" altLang="en-US" sz="2400" i="1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h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文本框 47"/>
                <p:cNvSpPr txBox="1"/>
                <p:nvPr>
                  <p:custDataLst>
                    <p:tags r:id="rId15"/>
                  </p:custDataLst>
                </p:nvPr>
              </p:nvSpPr>
              <p:spPr>
                <a:xfrm>
                  <a:off x="5991" y="7853"/>
                  <a:ext cx="6119" cy="973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/>
                <a:p>
                  <a:pPr/>
                  <a:r>
                    <a:rPr lang="zh-CN" altLang="en-US" sz="240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微软雅黑"/>
                      <a:cs typeface="Times New Roman" panose="02020603050405020304" pitchFamily="18" charset="0"/>
                      <a:sym typeface="+mn-ea"/>
                    </a:rPr>
                    <a:t>拉力的大小：</a:t>
                  </a:r>
                  <a:r>
                    <a:rPr lang="zh-CN" altLang="en-US" sz="2400" i="1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微软雅黑"/>
                      <a:cs typeface="Times New Roman" panose="02020603050405020304" pitchFamily="18" charset="0"/>
                      <a:sym typeface="+mn-ea"/>
                    </a:rPr>
                    <a:t>F</a:t>
                  </a:r>
                  <a14:m>
                    <m:oMath xmlns:m="http://schemas.openxmlformats.org/officeDocument/2006/math">
                      <m:r>
                        <a:rPr lang="zh-CN" altLang="en-US" sz="240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2400" i="1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zh-CN" altLang="en-US" sz="240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zh-CN" altLang="en-US" sz="240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zh-CN" altLang="en-US" sz="240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微软雅黑"/>
                      <a:cs typeface="Times New Roman" panose="02020603050405020304" pitchFamily="18" charset="0"/>
                      <a:sym typeface="+mn-ea"/>
                    </a:rPr>
                    <a:t>(</a:t>
                  </a:r>
                  <a:r>
                    <a:rPr lang="zh-CN" altLang="en-US" sz="2400" i="1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微软雅黑"/>
                      <a:cs typeface="Times New Roman" panose="02020603050405020304" pitchFamily="18" charset="0"/>
                      <a:sym typeface="+mn-ea"/>
                    </a:rPr>
                    <a:t>G</a:t>
                  </a:r>
                  <a:r>
                    <a:rPr lang="zh-CN" altLang="en-US" sz="2400" baseline="-2500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微软雅黑"/>
                      <a:cs typeface="Times New Roman" panose="02020603050405020304" pitchFamily="18" charset="0"/>
                      <a:sym typeface="+mn-ea"/>
                    </a:rPr>
                    <a:t>物</a:t>
                  </a:r>
                  <a:r>
                    <a:rPr lang="zh-CN" altLang="en-US" sz="240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微软雅黑"/>
                      <a:cs typeface="Times New Roman" panose="02020603050405020304" pitchFamily="18" charset="0"/>
                      <a:sym typeface="+mn-ea"/>
                    </a:rPr>
                    <a:t>+ </a:t>
                  </a:r>
                  <a:r>
                    <a:rPr lang="zh-CN" altLang="en-US" sz="2400" i="1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微软雅黑"/>
                      <a:cs typeface="Times New Roman" panose="02020603050405020304" pitchFamily="18" charset="0"/>
                      <a:sym typeface="+mn-ea"/>
                    </a:rPr>
                    <a:t>G</a:t>
                  </a:r>
                  <a:r>
                    <a:rPr lang="zh-CN" altLang="en-US" sz="2400" baseline="-2500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微软雅黑"/>
                      <a:cs typeface="Times New Roman" panose="02020603050405020304" pitchFamily="18" charset="0"/>
                      <a:sym typeface="+mn-ea"/>
                    </a:rPr>
                    <a:t>动</a:t>
                  </a:r>
                  <a:r>
                    <a:rPr lang="zh-CN" altLang="en-US" sz="240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微软雅黑"/>
                      <a:cs typeface="Times New Roman" panose="02020603050405020304" pitchFamily="18" charset="0"/>
                      <a:sym typeface="+mn-ea"/>
                    </a:rPr>
                    <a:t>)</a:t>
                  </a:r>
                </a:p>
              </p:txBody>
            </p:sp>
          </mc:Choice>
  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  <p:sp>
              <p:nvSpPr>
                <p:cNvPr id="48" name="文本框 47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22"/>
                  </p:custDataLst>
                </p:nvPr>
              </p:nvSpPr>
              <p:spPr>
                <a:xfrm>
                  <a:off x="5991" y="7853"/>
                  <a:ext cx="6119" cy="973"/>
                </a:xfrm>
                <a:prstGeom prst="rect">
                  <a:avLst/>
                </a:prstGeom>
                <a:blipFill rotWithShape="1"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文本框 50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3945890" y="1950720"/>
                <a:ext cx="5981065" cy="151574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l"/>
                <a:r>
                  <a:rPr lang="zh-CN" altLang="en-US" sz="2400" noProof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  <a:sym typeface="+mn-ea"/>
                  </a:rPr>
                  <a:t>图中的重物由二段绳子通过动滑轮吊着，每段绳子都要承担物重，因为同一根绳子上的力相等，所以</a:t>
                </a:r>
                <a:r>
                  <a:rPr lang="zh-CN" altLang="en-US" sz="240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  <a:sym typeface="+mn-ea"/>
                  </a:rPr>
                  <a:t>拉力的大小：</a:t>
                </a:r>
                <a:r>
                  <a:rPr lang="zh-CN" altLang="en-US" sz="2400" i="1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  <a:sym typeface="+mn-ea"/>
                  </a:rPr>
                  <a:t>F</a:t>
                </a:r>
                <a14:m>
                  <m:oMath xmlns:m="http://schemas.openxmlformats.org/officeDocument/2006/math">
                    <m:r>
                      <a:rPr lang="zh-CN" altLang="en-US" sz="2400" noProof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zh-CN" altLang="en-US" sz="2400" i="1" noProof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zh-CN" altLang="en-US" sz="2400" noProof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zh-CN" altLang="en-US" sz="2400" noProof="0">
                            <a:ln>
                              <a:noFill/>
                            </a:ln>
                            <a:solidFill>
                              <a:srgbClr val="0000FF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en-US" sz="240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  <a:sym typeface="+mn-ea"/>
                  </a:rPr>
                  <a:t>(</a:t>
                </a:r>
                <a:r>
                  <a:rPr lang="zh-CN" altLang="en-US" sz="2400" i="1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  <a:sym typeface="+mn-ea"/>
                  </a:rPr>
                  <a:t>G</a:t>
                </a:r>
                <a:r>
                  <a:rPr lang="zh-CN" altLang="en-US" sz="2400" baseline="-2500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  <a:sym typeface="+mn-ea"/>
                  </a:rPr>
                  <a:t>物</a:t>
                </a:r>
                <a:r>
                  <a:rPr lang="zh-CN" altLang="en-US" sz="240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  <a:sym typeface="+mn-ea"/>
                  </a:rPr>
                  <a:t>+ </a:t>
                </a:r>
                <a:r>
                  <a:rPr lang="zh-CN" altLang="en-US" sz="2400" i="1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  <a:sym typeface="+mn-ea"/>
                  </a:rPr>
                  <a:t>G</a:t>
                </a:r>
                <a:r>
                  <a:rPr lang="zh-CN" altLang="en-US" sz="2400" baseline="-2500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  <a:sym typeface="+mn-ea"/>
                  </a:rPr>
                  <a:t>动</a:t>
                </a:r>
                <a:r>
                  <a:rPr lang="zh-CN" altLang="en-US" sz="240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  <a:sym typeface="+mn-ea"/>
                  </a:rPr>
                  <a:t>)</a:t>
                </a: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51" name="文本框 50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4"/>
                </p:custDataLst>
              </p:nvPr>
            </p:nvSpPr>
            <p:spPr>
              <a:xfrm>
                <a:off x="3945890" y="1950720"/>
                <a:ext cx="5981065" cy="1515745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矩形 4"/>
          <p:cNvSpPr/>
          <p:nvPr>
            <p:custDataLst>
              <p:tags r:id="rId13"/>
            </p:custDataLst>
          </p:nvPr>
        </p:nvSpPr>
        <p:spPr>
          <a:xfrm>
            <a:off x="5045075" y="5765165"/>
            <a:ext cx="3535680" cy="553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algn="ctr" defTabSz="685165" rtl="0" eaLnBrk="1" fontAlgn="auto" latinLnBrk="0" hangingPunct="1">
              <a:lnSpc>
                <a:spcPct val="125000"/>
              </a:lnSpc>
              <a:buClrTx/>
              <a:buSzTx/>
              <a:buFontTx/>
              <a:buNone/>
              <a:defRPr/>
            </a:pPr>
            <a:r>
              <a:rPr kumimoji="0" lang="zh-CN" altLang="en-US" sz="24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使用该滑轮组省力费距离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  <p:cond evt="onBegin" delay="0">
                          <p:tn val="11"/>
                        </p:cond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  <p:cond evt="onBegin" delay="0">
                          <p:tn val="28"/>
                        </p:cond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  <p:cond evt="onBegin" delay="0">
                          <p:tn val="33"/>
                        </p:cond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  <p:cond evt="onBegin" delay="0">
                          <p:tn val="38"/>
                        </p:cond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4" grpId="0"/>
      <p:bldP spid="31" grpId="0"/>
      <p:bldP spid="44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230630" y="119380"/>
            <a:ext cx="10364470" cy="752475"/>
          </a:xfrm>
        </p:spPr>
        <p:txBody>
          <a:bodyPr/>
          <a:lstStyle/>
          <a:p>
            <a:r>
              <a:rPr lang="en-US" altLang="zh-CN">
                <a:sym typeface="+mn-ea"/>
              </a:rPr>
              <a:t>5</a:t>
            </a:r>
            <a:r>
              <a:rPr lang="zh-CN" altLang="en-US">
                <a:sym typeface="+mn-ea"/>
              </a:rPr>
              <a:t>、滑轮组</a:t>
            </a:r>
          </a:p>
        </p:txBody>
      </p:sp>
      <p:sp>
        <p:nvSpPr>
          <p:cNvPr id="23" name="文本框 22"/>
          <p:cNvSpPr txBox="1"/>
          <p:nvPr>
            <p:custDataLst>
              <p:tags r:id="rId2"/>
            </p:custDataLst>
          </p:nvPr>
        </p:nvSpPr>
        <p:spPr>
          <a:xfrm>
            <a:off x="8922608" y="4219359"/>
            <a:ext cx="618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轴</a:t>
            </a:r>
          </a:p>
        </p:txBody>
      </p:sp>
      <p:sp>
        <p:nvSpPr>
          <p:cNvPr id="24" name="文本框 23"/>
          <p:cNvSpPr txBox="1"/>
          <p:nvPr>
            <p:custDataLst>
              <p:tags r:id="rId3"/>
            </p:custDataLst>
          </p:nvPr>
        </p:nvSpPr>
        <p:spPr>
          <a:xfrm>
            <a:off x="10995025" y="2574290"/>
            <a:ext cx="10229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凹槽</a:t>
            </a:r>
          </a:p>
        </p:txBody>
      </p:sp>
      <p:grpSp>
        <p:nvGrpSpPr>
          <p:cNvPr id="12" name="组合 11"/>
          <p:cNvGrpSpPr/>
          <p:nvPr>
            <p:custDataLst>
              <p:tags r:id="rId4"/>
            </p:custDataLst>
          </p:nvPr>
        </p:nvGrpSpPr>
        <p:grpSpPr>
          <a:xfrm>
            <a:off x="1934769" y="3230143"/>
            <a:ext cx="2638146" cy="2436768"/>
            <a:chOff x="1183268" y="2225507"/>
            <a:chExt cx="3526235" cy="3253874"/>
          </a:xfrm>
          <a:effectLst/>
        </p:grpSpPr>
        <p:pic>
          <p:nvPicPr>
            <p:cNvPr id="7" name="图片 6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0496" y="2766067"/>
              <a:ext cx="1472948" cy="2139478"/>
            </a:xfrm>
            <a:prstGeom prst="rect">
              <a:avLst/>
            </a:prstGeom>
            <a:ln w="12700">
              <a:noFill/>
              <a:prstDash val="sysDash"/>
            </a:ln>
            <a:effectLst>
              <a:outerShdw blurRad="292100" dist="139700" dir="2700000" algn="tl" rotWithShape="0">
                <a:schemeClr val="bg1">
                  <a:alpha val="65000"/>
                </a:schemeClr>
              </a:outerShdw>
            </a:effectLst>
          </p:spPr>
        </p:pic>
        <p:pic>
          <p:nvPicPr>
            <p:cNvPr id="10" name="图片 9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8200" y="2521186"/>
              <a:ext cx="664955" cy="2629243"/>
            </a:xfrm>
            <a:prstGeom prst="rect">
              <a:avLst/>
            </a:prstGeom>
            <a:ln w="12700">
              <a:noFill/>
              <a:prstDash val="sysDash"/>
            </a:ln>
            <a:effectLst>
              <a:outerShdw blurRad="292100" dist="139700" dir="2700000" algn="tl" rotWithShape="0">
                <a:schemeClr val="bg1">
                  <a:alpha val="65000"/>
                </a:schemeClr>
              </a:outerShdw>
            </a:effectLst>
          </p:spPr>
        </p:pic>
        <p:sp>
          <p:nvSpPr>
            <p:cNvPr id="11" name="矩形: 圆角 10"/>
            <p:cNvSpPr/>
            <p:nvPr>
              <p:custDataLst>
                <p:tags r:id="rId18"/>
              </p:custDataLst>
            </p:nvPr>
          </p:nvSpPr>
          <p:spPr>
            <a:xfrm>
              <a:off x="1183268" y="2225507"/>
              <a:ext cx="3526235" cy="3253874"/>
            </a:xfrm>
            <a:prstGeom prst="roundRect">
              <a:avLst>
                <a:gd name="adj" fmla="val 0"/>
              </a:avLst>
            </a:pr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389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45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18" name="箭头: 右 17"/>
          <p:cNvSpPr/>
          <p:nvPr>
            <p:custDataLst>
              <p:tags r:id="rId5"/>
            </p:custDataLst>
          </p:nvPr>
        </p:nvSpPr>
        <p:spPr>
          <a:xfrm>
            <a:off x="4936329" y="4146651"/>
            <a:ext cx="929957" cy="442674"/>
          </a:xfrm>
          <a:prstGeom prst="rightArrow">
            <a:avLst>
              <a:gd name="adj1" fmla="val 50000"/>
              <a:gd name="adj2" fmla="val 8242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389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4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3" name="组合 2"/>
          <p:cNvGrpSpPr/>
          <p:nvPr>
            <p:custDataLst>
              <p:tags r:id="rId6"/>
            </p:custDataLst>
          </p:nvPr>
        </p:nvGrpSpPr>
        <p:grpSpPr>
          <a:xfrm>
            <a:off x="6179968" y="2906344"/>
            <a:ext cx="3085606" cy="3059445"/>
            <a:chOff x="6315075" y="1778351"/>
            <a:chExt cx="4438650" cy="4638675"/>
          </a:xfrm>
        </p:grpSpPr>
        <p:grpSp>
          <p:nvGrpSpPr>
            <p:cNvPr id="17" name="组合 16"/>
            <p:cNvGrpSpPr/>
            <p:nvPr>
              <p:custDataLst>
                <p:tags r:id="rId12"/>
              </p:custDataLst>
            </p:nvPr>
          </p:nvGrpSpPr>
          <p:grpSpPr>
            <a:xfrm>
              <a:off x="6315075" y="1778351"/>
              <a:ext cx="4438650" cy="4638675"/>
              <a:chOff x="5895975" y="1930751"/>
              <a:chExt cx="4438650" cy="4638675"/>
            </a:xfrm>
          </p:grpSpPr>
          <p:pic>
            <p:nvPicPr>
              <p:cNvPr id="22" name="图片 21"/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 r:embed="rId22"/>
              <a:stretch>
                <a:fillRect/>
              </a:stretch>
            </p:blipFill>
            <p:spPr>
              <a:xfrm>
                <a:off x="6025576" y="2006836"/>
                <a:ext cx="1723079" cy="4486507"/>
              </a:xfrm>
              <a:prstGeom prst="rect">
                <a:avLst/>
              </a:prstGeom>
              <a:ln w="19050">
                <a:noFill/>
                <a:prstDash val="sysDash"/>
              </a:ln>
              <a:effectLst/>
            </p:spPr>
          </p:pic>
          <p:sp>
            <p:nvSpPr>
              <p:cNvPr id="13" name="矩形 12"/>
              <p:cNvSpPr/>
              <p:nvPr>
                <p:custDataLst>
                  <p:tags r:id="rId15"/>
                </p:custDataLst>
              </p:nvPr>
            </p:nvSpPr>
            <p:spPr>
              <a:xfrm>
                <a:off x="5895975" y="1930751"/>
                <a:ext cx="4438650" cy="4638675"/>
              </a:xfrm>
              <a:prstGeom prst="rect">
                <a:avLst/>
              </a:prstGeom>
              <a:noFill/>
              <a:ln w="12700">
                <a:solidFill>
                  <a:srgbClr val="C00000"/>
                </a:solidFill>
                <a:prstDash val="sys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3895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45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pitchFamily="2" charset="-122"/>
                  <a:ea typeface="等线" panose="02010600030101010101" pitchFamily="2" charset="-122"/>
                  <a:cs typeface="+mn-cs"/>
                </a:endParaRPr>
              </a:p>
            </p:txBody>
          </p:sp>
        </p:grpSp>
        <p:cxnSp>
          <p:nvCxnSpPr>
            <p:cNvPr id="4" name="直接连接符 3"/>
            <p:cNvCxnSpPr/>
            <p:nvPr>
              <p:custDataLst>
                <p:tags r:id="rId13"/>
              </p:custDataLst>
            </p:nvPr>
          </p:nvCxnSpPr>
          <p:spPr>
            <a:xfrm flipH="1">
              <a:off x="8562681" y="1778351"/>
              <a:ext cx="0" cy="4638675"/>
            </a:xfrm>
            <a:prstGeom prst="line">
              <a:avLst/>
            </a:prstGeom>
            <a:ln w="12700">
              <a:solidFill>
                <a:srgbClr val="C00000"/>
              </a:solidFill>
              <a:prstDash val="sysDash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" name="图片 14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3992" y="3588977"/>
            <a:ext cx="557674" cy="5576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圆角矩形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461721" y="1206881"/>
            <a:ext cx="7504621" cy="1276552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R="0" lvl="0" indent="0" algn="l" defTabSz="683895" rtl="0" fontAlgn="auto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思考：利用两个定滑轮和两个动滑轮组成滑轮组，可以怎样绕绳子呢？有几种方法？</a:t>
            </a:r>
          </a:p>
        </p:txBody>
      </p:sp>
      <p:pic>
        <p:nvPicPr>
          <p:cNvPr id="19" name="图片 18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7939046" y="2990243"/>
            <a:ext cx="1027361" cy="2891646"/>
          </a:xfrm>
          <a:prstGeom prst="rect">
            <a:avLst/>
          </a:prstGeom>
          <a:ln>
            <a:noFill/>
          </a:ln>
          <a:effectLst/>
        </p:spPr>
      </p:pic>
      <p:sp>
        <p:nvSpPr>
          <p:cNvPr id="20" name="文本框 19"/>
          <p:cNvSpPr txBox="1"/>
          <p:nvPr>
            <p:custDataLst>
              <p:tags r:id="rId10"/>
            </p:custDataLst>
          </p:nvPr>
        </p:nvSpPr>
        <p:spPr>
          <a:xfrm>
            <a:off x="6906732" y="5652326"/>
            <a:ext cx="103231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1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组合一</a:t>
            </a: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  <a:ea typeface="微软雅黑"/>
              <a:cs typeface="+mn-cs"/>
            </a:endParaRPr>
          </a:p>
        </p:txBody>
      </p:sp>
      <p:sp>
        <p:nvSpPr>
          <p:cNvPr id="21" name="文本框 20"/>
          <p:cNvSpPr txBox="1"/>
          <p:nvPr>
            <p:custDataLst>
              <p:tags r:id="rId11"/>
            </p:custDataLst>
          </p:nvPr>
        </p:nvSpPr>
        <p:spPr>
          <a:xfrm>
            <a:off x="8558574" y="5627234"/>
            <a:ext cx="103231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1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组合二</a:t>
            </a: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  <a:ea typeface="微软雅黑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  <p:cond evt="onBegin" delay="0">
                          <p:tn val="19"/>
                        </p:cond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  <p:cond evt="onBegin" delay="0">
                          <p:tn val="24"/>
                        </p:cond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1"/>
                            </p:stCondLst>
                            <p:childTnLst>
                              <p:par>
                                <p:cTn id="3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8" grpId="0" animBg="1"/>
      <p:bldP spid="20" grpId="0"/>
      <p:bldP spid="2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230630" y="119380"/>
            <a:ext cx="10364470" cy="752475"/>
          </a:xfrm>
        </p:spPr>
        <p:txBody>
          <a:bodyPr/>
          <a:lstStyle/>
          <a:p>
            <a:r>
              <a:rPr lang="en-US" altLang="zh-CN">
                <a:sym typeface="+mn-ea"/>
              </a:rPr>
              <a:t>5</a:t>
            </a:r>
            <a:r>
              <a:rPr lang="zh-CN" altLang="en-US">
                <a:sym typeface="+mn-ea"/>
              </a:rPr>
              <a:t>、滑轮组</a:t>
            </a:r>
          </a:p>
        </p:txBody>
      </p:sp>
      <p:sp>
        <p:nvSpPr>
          <p:cNvPr id="23" name="文本框 22"/>
          <p:cNvSpPr txBox="1"/>
          <p:nvPr>
            <p:custDataLst>
              <p:tags r:id="rId2"/>
            </p:custDataLst>
          </p:nvPr>
        </p:nvSpPr>
        <p:spPr>
          <a:xfrm>
            <a:off x="8922608" y="4219359"/>
            <a:ext cx="618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轴</a:t>
            </a:r>
          </a:p>
        </p:txBody>
      </p:sp>
      <p:sp>
        <p:nvSpPr>
          <p:cNvPr id="24" name="文本框 23"/>
          <p:cNvSpPr txBox="1"/>
          <p:nvPr>
            <p:custDataLst>
              <p:tags r:id="rId3"/>
            </p:custDataLst>
          </p:nvPr>
        </p:nvSpPr>
        <p:spPr>
          <a:xfrm>
            <a:off x="10995025" y="2574290"/>
            <a:ext cx="10229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凹槽</a:t>
            </a:r>
          </a:p>
        </p:txBody>
      </p:sp>
      <p:sp>
        <p:nvSpPr>
          <p:cNvPr id="35" name="Rectangle 6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219551" y="2029820"/>
            <a:ext cx="4715447" cy="3033812"/>
          </a:xfrm>
          <a:prstGeom prst="roundRect">
            <a:avLst>
              <a:gd name="adj" fmla="val 9707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R="0" lvl="0" indent="0" algn="l" defTabSz="683895" rtl="0" fontAlgn="auto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① 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绳端的起点（固定点）不同：</a:t>
            </a:r>
            <a:endParaRPr kumimoji="0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anose="020B0503020204020204" charset="-122"/>
              <a:ea typeface="微软雅黑"/>
              <a:cs typeface="+mn-cs"/>
            </a:endParaRPr>
          </a:p>
          <a:p>
            <a:pPr marR="0" lvl="0" indent="0" algn="l" defTabSz="683895" rtl="0" fontAlgn="auto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      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甲固定在定滑轮的钩上；乙固定在动滑轮的钩上。</a:t>
            </a: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anose="020B0503020204020204" charset="-122"/>
              <a:ea typeface="微软雅黑"/>
              <a:cs typeface="+mn-cs"/>
            </a:endParaRPr>
          </a:p>
          <a:p>
            <a:pPr marR="0" lvl="0" indent="0" algn="l" defTabSz="683895" rtl="0" fontAlgn="auto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② 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拉力的方向不同：</a:t>
            </a:r>
            <a:endParaRPr kumimoji="0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/>
              <a:cs typeface="+mn-cs"/>
            </a:endParaRPr>
          </a:p>
          <a:p>
            <a:pPr marR="0" lvl="0" indent="0" algn="l" defTabSz="683895" rtl="0" fontAlgn="auto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       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甲中拉力的方向向下，乙中拉力的方向向上。</a:t>
            </a:r>
          </a:p>
        </p:txBody>
      </p:sp>
      <p:sp>
        <p:nvSpPr>
          <p:cNvPr id="10" name="文本框 9"/>
          <p:cNvSpPr txBox="1"/>
          <p:nvPr>
            <p:custDataLst>
              <p:tags r:id="rId5"/>
            </p:custDataLst>
          </p:nvPr>
        </p:nvSpPr>
        <p:spPr>
          <a:xfrm>
            <a:off x="2954020" y="1195070"/>
            <a:ext cx="6217920" cy="737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3895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这两种绕线方法有什么不同？</a:t>
            </a:r>
          </a:p>
        </p:txBody>
      </p:sp>
      <p:sp>
        <p:nvSpPr>
          <p:cNvPr id="3" name="Rectangle 6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272863" y="5069814"/>
            <a:ext cx="4485462" cy="1101628"/>
          </a:xfrm>
          <a:prstGeom prst="roundRect">
            <a:avLst>
              <a:gd name="adj" fmla="val 9707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R="0" lvl="0" indent="0" algn="l" defTabSz="683895" rtl="0" fontAlgn="auto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这两种方法拉力的大小是否相等？拉力移动的距离是否相等？</a:t>
            </a:r>
          </a:p>
        </p:txBody>
      </p:sp>
      <p:grpSp>
        <p:nvGrpSpPr>
          <p:cNvPr id="4" name="组合 3"/>
          <p:cNvGrpSpPr/>
          <p:nvPr>
            <p:custDataLst>
              <p:tags r:id="rId7"/>
            </p:custDataLst>
          </p:nvPr>
        </p:nvGrpSpPr>
        <p:grpSpPr>
          <a:xfrm>
            <a:off x="1453515" y="2080895"/>
            <a:ext cx="3632835" cy="4311809"/>
            <a:chOff x="826038" y="1334147"/>
            <a:chExt cx="2980708" cy="3537681"/>
          </a:xfrm>
        </p:grpSpPr>
        <p:grpSp>
          <p:nvGrpSpPr>
            <p:cNvPr id="19" name="组合 18"/>
            <p:cNvGrpSpPr/>
            <p:nvPr>
              <p:custDataLst>
                <p:tags r:id="rId14"/>
              </p:custDataLst>
            </p:nvPr>
          </p:nvGrpSpPr>
          <p:grpSpPr>
            <a:xfrm>
              <a:off x="826038" y="1334147"/>
              <a:ext cx="2481660" cy="3382515"/>
              <a:chOff x="6025576" y="1970624"/>
              <a:chExt cx="3317070" cy="4521183"/>
            </a:xfrm>
          </p:grpSpPr>
          <p:pic>
            <p:nvPicPr>
              <p:cNvPr id="20" name="图片 19"/>
              <p:cNvPicPr>
                <a:picLocks noChangeAspect="1"/>
              </p:cNvPicPr>
              <p:nvPr>
                <p:custDataLst>
                  <p:tags r:id="rId17"/>
                </p:custDataLst>
              </p:nvPr>
            </p:nvPicPr>
            <p:blipFill>
              <a:blip r:embed="rId20"/>
              <a:stretch>
                <a:fillRect/>
              </a:stretch>
            </p:blipFill>
            <p:spPr>
              <a:xfrm>
                <a:off x="6025576" y="1970624"/>
                <a:ext cx="1723078" cy="4486507"/>
              </a:xfrm>
              <a:prstGeom prst="rect">
                <a:avLst/>
              </a:prstGeom>
              <a:ln>
                <a:noFill/>
              </a:ln>
              <a:effectLst/>
            </p:spPr>
          </p:pic>
          <p:pic>
            <p:nvPicPr>
              <p:cNvPr id="7" name="图片 6"/>
              <p:cNvPicPr>
                <a:picLocks noChangeAspect="1"/>
              </p:cNvPicPr>
              <p:nvPr>
                <p:custDataLst>
                  <p:tags r:id="rId18"/>
                </p:custDataLst>
              </p:nvPr>
            </p:nvPicPr>
            <p:blipFill>
              <a:blip r:embed="rId21"/>
              <a:stretch>
                <a:fillRect/>
              </a:stretch>
            </p:blipFill>
            <p:spPr>
              <a:xfrm>
                <a:off x="7748654" y="2005300"/>
                <a:ext cx="1593992" cy="4486507"/>
              </a:xfrm>
              <a:prstGeom prst="rect">
                <a:avLst/>
              </a:prstGeom>
              <a:ln>
                <a:noFill/>
              </a:ln>
              <a:effectLst/>
            </p:spPr>
          </p:pic>
        </p:grpSp>
        <p:sp>
          <p:nvSpPr>
            <p:cNvPr id="11" name="文本框 10"/>
            <p:cNvSpPr txBox="1"/>
            <p:nvPr>
              <p:custDataLst>
                <p:tags r:id="rId15"/>
              </p:custDataLst>
            </p:nvPr>
          </p:nvSpPr>
          <p:spPr>
            <a:xfrm>
              <a:off x="1255305" y="4620188"/>
              <a:ext cx="1289118" cy="25164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微软雅黑" panose="020B0503020204020204" charset="-122"/>
                  <a:ea typeface="微软雅黑"/>
                  <a:cs typeface="+mn-cs"/>
                </a:rPr>
                <a:t>甲</a:t>
              </a: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微软雅黑"/>
                <a:cs typeface="+mn-cs"/>
              </a:endParaRPr>
            </a:p>
          </p:txBody>
        </p:sp>
        <p:sp>
          <p:nvSpPr>
            <p:cNvPr id="12" name="文本框 11"/>
            <p:cNvSpPr txBox="1"/>
            <p:nvPr>
              <p:custDataLst>
                <p:tags r:id="rId16"/>
              </p:custDataLst>
            </p:nvPr>
          </p:nvSpPr>
          <p:spPr>
            <a:xfrm>
              <a:off x="2517628" y="4620188"/>
              <a:ext cx="1289118" cy="25164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微软雅黑" panose="020B0503020204020204" charset="-122"/>
                  <a:ea typeface="微软雅黑"/>
                  <a:cs typeface="+mn-cs"/>
                </a:rPr>
                <a:t>乙</a:t>
              </a: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微软雅黑"/>
                <a:cs typeface="+mn-cs"/>
              </a:endParaRPr>
            </a:p>
          </p:txBody>
        </p:sp>
      </p:grpSp>
      <p:grpSp>
        <p:nvGrpSpPr>
          <p:cNvPr id="13" name="组合 12"/>
          <p:cNvGrpSpPr/>
          <p:nvPr>
            <p:custDataLst>
              <p:tags r:id="rId8"/>
            </p:custDataLst>
          </p:nvPr>
        </p:nvGrpSpPr>
        <p:grpSpPr>
          <a:xfrm>
            <a:off x="727710" y="3519805"/>
            <a:ext cx="1501775" cy="309741"/>
            <a:chOff x="109745" y="2565400"/>
            <a:chExt cx="1232426" cy="253929"/>
          </a:xfrm>
        </p:grpSpPr>
        <p:sp>
          <p:nvSpPr>
            <p:cNvPr id="14" name="文本框 13"/>
            <p:cNvSpPr txBox="1"/>
            <p:nvPr>
              <p:custDataLst>
                <p:tags r:id="rId12"/>
              </p:custDataLst>
            </p:nvPr>
          </p:nvSpPr>
          <p:spPr>
            <a:xfrm>
              <a:off x="109745" y="2567889"/>
              <a:ext cx="845295" cy="25144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charset="-122"/>
                  <a:ea typeface="微软雅黑"/>
                  <a:cs typeface="+mn-cs"/>
                </a:rPr>
                <a:t>固定点</a:t>
              </a: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/>
                <a:ea typeface="微软雅黑"/>
                <a:cs typeface="+mn-cs"/>
              </a:endParaRPr>
            </a:p>
          </p:txBody>
        </p:sp>
        <p:cxnSp>
          <p:nvCxnSpPr>
            <p:cNvPr id="15" name="直接连接符 14"/>
            <p:cNvCxnSpPr/>
            <p:nvPr>
              <p:custDataLst>
                <p:tags r:id="rId13"/>
              </p:custDataLst>
            </p:nvPr>
          </p:nvCxnSpPr>
          <p:spPr>
            <a:xfrm flipV="1">
              <a:off x="751840" y="2565400"/>
              <a:ext cx="590331" cy="123613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>
            <p:custDataLst>
              <p:tags r:id="rId9"/>
            </p:custDataLst>
          </p:nvPr>
        </p:nvGrpSpPr>
        <p:grpSpPr>
          <a:xfrm>
            <a:off x="3808730" y="3906520"/>
            <a:ext cx="1401445" cy="440026"/>
            <a:chOff x="2779328" y="2829549"/>
            <a:chExt cx="1149875" cy="360844"/>
          </a:xfrm>
        </p:grpSpPr>
        <p:sp>
          <p:nvSpPr>
            <p:cNvPr id="17" name="文本框 16"/>
            <p:cNvSpPr txBox="1"/>
            <p:nvPr>
              <p:custDataLst>
                <p:tags r:id="rId10"/>
              </p:custDataLst>
            </p:nvPr>
          </p:nvSpPr>
          <p:spPr>
            <a:xfrm>
              <a:off x="3083908" y="2938879"/>
              <a:ext cx="845295" cy="25151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charset="-122"/>
                  <a:ea typeface="微软雅黑"/>
                  <a:cs typeface="+mn-cs"/>
                </a:rPr>
                <a:t>固定点</a:t>
              </a: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/>
                <a:ea typeface="微软雅黑"/>
                <a:cs typeface="+mn-cs"/>
              </a:endParaRPr>
            </a:p>
          </p:txBody>
        </p:sp>
        <p:cxnSp>
          <p:nvCxnSpPr>
            <p:cNvPr id="18" name="直接连接符 17"/>
            <p:cNvCxnSpPr/>
            <p:nvPr>
              <p:custDataLst>
                <p:tags r:id="rId11"/>
              </p:custDataLst>
            </p:nvPr>
          </p:nvCxnSpPr>
          <p:spPr>
            <a:xfrm flipH="1" flipV="1">
              <a:off x="2779328" y="2829549"/>
              <a:ext cx="609160" cy="1345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1"/>
                            </p:stCondLst>
                            <p:childTnLst>
                              <p:par>
                                <p:cTn id="1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  <p:cond evt="onBegin" delay="0">
                          <p:tn val="14"/>
                        </p:cond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  <p:cond evt="onBegin" delay="0">
                          <p:tn val="19"/>
                        </p:cond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  <p:cond evt="onBegin" delay="0">
                          <p:tn val="24"/>
                        </p:cond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  <p:cond evt="onBegin" delay="0">
                          <p:tn val="29"/>
                        </p:cond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  <p:cond evt="onBegin" delay="0">
                          <p:tn val="34"/>
                        </p:cond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  <p:cond evt="onBegin" delay="0">
                          <p:tn val="39"/>
                        </p:cond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  <p:cond evt="onBegin" delay="0">
                          <p:tn val="44"/>
                        </p:cond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0" grpId="0"/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230630" y="119380"/>
            <a:ext cx="10364470" cy="752475"/>
          </a:xfrm>
        </p:spPr>
        <p:txBody>
          <a:bodyPr/>
          <a:lstStyle/>
          <a:p>
            <a:r>
              <a:rPr lang="en-US" altLang="zh-CN">
                <a:sym typeface="+mn-ea"/>
              </a:rPr>
              <a:t>5</a:t>
            </a:r>
            <a:r>
              <a:rPr lang="zh-CN" altLang="en-US">
                <a:sym typeface="+mn-ea"/>
              </a:rPr>
              <a:t>、滑轮组</a:t>
            </a:r>
          </a:p>
        </p:txBody>
      </p:sp>
      <p:sp>
        <p:nvSpPr>
          <p:cNvPr id="23" name="文本框 22"/>
          <p:cNvSpPr txBox="1"/>
          <p:nvPr>
            <p:custDataLst>
              <p:tags r:id="rId2"/>
            </p:custDataLst>
          </p:nvPr>
        </p:nvSpPr>
        <p:spPr>
          <a:xfrm>
            <a:off x="8922608" y="4219359"/>
            <a:ext cx="618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轴</a:t>
            </a:r>
          </a:p>
        </p:txBody>
      </p:sp>
      <p:sp>
        <p:nvSpPr>
          <p:cNvPr id="24" name="文本框 23"/>
          <p:cNvSpPr txBox="1"/>
          <p:nvPr>
            <p:custDataLst>
              <p:tags r:id="rId3"/>
            </p:custDataLst>
          </p:nvPr>
        </p:nvSpPr>
        <p:spPr>
          <a:xfrm>
            <a:off x="10995025" y="2574290"/>
            <a:ext cx="10229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凹槽</a:t>
            </a:r>
          </a:p>
        </p:txBody>
      </p:sp>
      <p:grpSp>
        <p:nvGrpSpPr>
          <p:cNvPr id="14" name="组合 13"/>
          <p:cNvGrpSpPr/>
          <p:nvPr>
            <p:custDataLst>
              <p:tags r:id="rId4"/>
            </p:custDataLst>
          </p:nvPr>
        </p:nvGrpSpPr>
        <p:grpSpPr>
          <a:xfrm>
            <a:off x="1059180" y="1941195"/>
            <a:ext cx="4266565" cy="3845560"/>
            <a:chOff x="1668" y="3057"/>
            <a:chExt cx="6719" cy="6056"/>
          </a:xfrm>
        </p:grpSpPr>
        <p:grpSp>
          <p:nvGrpSpPr>
            <p:cNvPr id="37" name="组合 36"/>
            <p:cNvGrpSpPr/>
            <p:nvPr>
              <p:custDataLst>
                <p:tags r:id="rId28"/>
              </p:custDataLst>
            </p:nvPr>
          </p:nvGrpSpPr>
          <p:grpSpPr>
            <a:xfrm>
              <a:off x="4227" y="7244"/>
              <a:ext cx="3167" cy="1776"/>
              <a:chOff x="6047610" y="5143894"/>
              <a:chExt cx="2688212" cy="1507412"/>
            </a:xfrm>
          </p:grpSpPr>
          <p:grpSp>
            <p:nvGrpSpPr>
              <p:cNvPr id="38" name="组合 37"/>
              <p:cNvGrpSpPr/>
              <p:nvPr>
                <p:custDataLst>
                  <p:tags r:id="rId42"/>
                </p:custDataLst>
              </p:nvPr>
            </p:nvGrpSpPr>
            <p:grpSpPr>
              <a:xfrm>
                <a:off x="6452854" y="5143894"/>
                <a:ext cx="1806388" cy="643503"/>
                <a:chOff x="6452854" y="5143894"/>
                <a:chExt cx="1806388" cy="643503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grpSp>
              <p:nvGrpSpPr>
                <p:cNvPr id="40" name="组合 39"/>
                <p:cNvGrpSpPr/>
                <p:nvPr>
                  <p:custDataLst>
                    <p:tags r:id="rId44"/>
                  </p:custDataLst>
                </p:nvPr>
              </p:nvGrpSpPr>
              <p:grpSpPr>
                <a:xfrm>
                  <a:off x="6452854" y="5143894"/>
                  <a:ext cx="1806388" cy="367646"/>
                  <a:chOff x="6023728" y="5665509"/>
                  <a:chExt cx="1806388" cy="367646"/>
                </a:xfrm>
              </p:grpSpPr>
              <p:cxnSp>
                <p:nvCxnSpPr>
                  <p:cNvPr id="43" name="直接连接符 42"/>
                  <p:cNvCxnSpPr/>
                  <p:nvPr>
                    <p:custDataLst>
                      <p:tags r:id="rId47"/>
                    </p:custDataLst>
                  </p:nvPr>
                </p:nvCxnSpPr>
                <p:spPr>
                  <a:xfrm flipH="1">
                    <a:off x="6023728" y="5665509"/>
                    <a:ext cx="0" cy="367646"/>
                  </a:xfrm>
                  <a:prstGeom prst="line">
                    <a:avLst/>
                  </a:prstGeom>
                  <a:ln w="31750">
                    <a:solidFill>
                      <a:srgbClr val="00B0F0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4" name="直接连接符 43"/>
                  <p:cNvCxnSpPr/>
                  <p:nvPr>
                    <p:custDataLst>
                      <p:tags r:id="rId48"/>
                    </p:custDataLst>
                  </p:nvPr>
                </p:nvCxnSpPr>
                <p:spPr>
                  <a:xfrm flipH="1">
                    <a:off x="6023729" y="6033155"/>
                    <a:ext cx="1806387" cy="0"/>
                  </a:xfrm>
                  <a:prstGeom prst="line">
                    <a:avLst/>
                  </a:prstGeom>
                  <a:ln w="31750">
                    <a:solidFill>
                      <a:srgbClr val="00B0F0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41" name="直接连接符 40"/>
                <p:cNvCxnSpPr/>
                <p:nvPr>
                  <p:custDataLst>
                    <p:tags r:id="rId45"/>
                  </p:custDataLst>
                </p:nvPr>
              </p:nvCxnSpPr>
              <p:spPr>
                <a:xfrm flipH="1">
                  <a:off x="8259242" y="5143895"/>
                  <a:ext cx="0" cy="367645"/>
                </a:xfrm>
                <a:prstGeom prst="line">
                  <a:avLst/>
                </a:prstGeom>
                <a:ln w="31750">
                  <a:solidFill>
                    <a:srgbClr val="00B0F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直接连接符 41"/>
                <p:cNvCxnSpPr/>
                <p:nvPr>
                  <p:custDataLst>
                    <p:tags r:id="rId46"/>
                  </p:custDataLst>
                </p:nvPr>
              </p:nvCxnSpPr>
              <p:spPr>
                <a:xfrm flipH="1" flipV="1">
                  <a:off x="7325363" y="5511541"/>
                  <a:ext cx="0" cy="275856"/>
                </a:xfrm>
                <a:prstGeom prst="line">
                  <a:avLst/>
                </a:prstGeom>
                <a:ln w="31750">
                  <a:solidFill>
                    <a:srgbClr val="00B0F0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9" name="文本框 38"/>
              <p:cNvSpPr txBox="1"/>
              <p:nvPr>
                <p:custDataLst>
                  <p:tags r:id="rId43"/>
                </p:custDataLst>
              </p:nvPr>
            </p:nvSpPr>
            <p:spPr>
              <a:xfrm>
                <a:off x="6047610" y="5787398"/>
                <a:ext cx="2688212" cy="863908"/>
              </a:xfrm>
              <a:prstGeom prst="rect">
                <a:avLst/>
              </a:prstGeom>
              <a:noFill/>
              <a:ln w="25400"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 marL="0" marR="0" lvl="0" indent="0" algn="ctr" defTabSz="683895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/>
                    <a:ea typeface="微软雅黑"/>
                    <a:cs typeface="+mn-cs"/>
                  </a:rPr>
                  <a:t>4</a:t>
                </a:r>
                <a:r>
                  <a: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/>
                    <a:ea typeface="微软雅黑"/>
                    <a:cs typeface="+mn-cs"/>
                  </a:rPr>
                  <a:t>是动滑轮上</a:t>
                </a:r>
                <a:endParaRPr kumimoji="0" lang="en-US" altLang="zh-C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endParaRPr>
              </a:p>
              <a:p>
                <a:pPr marL="0" marR="0" lvl="0" indent="0" algn="ctr" defTabSz="683895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/>
                    <a:ea typeface="微软雅黑"/>
                    <a:cs typeface="+mn-cs"/>
                  </a:rPr>
                  <a:t>绳子的段数</a:t>
                </a:r>
              </a:p>
            </p:txBody>
          </p:sp>
        </p:grpSp>
        <p:grpSp>
          <p:nvGrpSpPr>
            <p:cNvPr id="3" name="组合 2"/>
            <p:cNvGrpSpPr/>
            <p:nvPr>
              <p:custDataLst>
                <p:tags r:id="rId29"/>
              </p:custDataLst>
            </p:nvPr>
          </p:nvGrpSpPr>
          <p:grpSpPr>
            <a:xfrm>
              <a:off x="1668" y="3076"/>
              <a:ext cx="2294" cy="5526"/>
              <a:chOff x="375487" y="1264667"/>
              <a:chExt cx="1456873" cy="3509202"/>
            </a:xfrm>
          </p:grpSpPr>
          <p:pic>
            <p:nvPicPr>
              <p:cNvPr id="12" name="图片 11"/>
              <p:cNvPicPr>
                <a:picLocks noChangeAspect="1"/>
              </p:cNvPicPr>
              <p:nvPr>
                <p:custDataLst>
                  <p:tags r:id="rId39"/>
                </p:custDataLst>
              </p:nvPr>
            </p:nvPicPr>
            <p:blipFill>
              <a:blip r:embed="rId50"/>
              <a:stretch>
                <a:fillRect/>
              </a:stretch>
            </p:blipFill>
            <p:spPr>
              <a:xfrm>
                <a:off x="375487" y="1264667"/>
                <a:ext cx="1339825" cy="3232684"/>
              </a:xfrm>
              <a:prstGeom prst="rect">
                <a:avLst/>
              </a:prstGeom>
              <a:ln>
                <a:noFill/>
              </a:ln>
              <a:effectLst/>
            </p:spPr>
          </p:pic>
          <p:sp>
            <p:nvSpPr>
              <p:cNvPr id="52" name="Text Box 19"/>
              <p:cNvSpPr txBox="1">
                <a:spLocks noChangeArrowheads="1"/>
              </p:cNvSpPr>
              <p:nvPr>
                <p:custDataLst>
                  <p:tags r:id="rId40"/>
                </p:custDataLst>
              </p:nvPr>
            </p:nvSpPr>
            <p:spPr bwMode="auto">
              <a:xfrm flipH="1">
                <a:off x="1371365" y="2525836"/>
                <a:ext cx="460995" cy="322524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683895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495" b="1" i="1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/>
                    <a:ea typeface="微软雅黑"/>
                    <a:cs typeface="+mn-cs"/>
                  </a:rPr>
                  <a:t>F</a:t>
                </a:r>
              </a:p>
            </p:txBody>
          </p:sp>
          <p:sp>
            <p:nvSpPr>
              <p:cNvPr id="68" name="文本框 67"/>
              <p:cNvSpPr txBox="1"/>
              <p:nvPr>
                <p:custDataLst>
                  <p:tags r:id="rId41"/>
                </p:custDataLst>
              </p:nvPr>
            </p:nvSpPr>
            <p:spPr>
              <a:xfrm>
                <a:off x="847734" y="4466092"/>
                <a:ext cx="663918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685165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/>
                    <a:cs typeface="+mn-cs"/>
                  </a:rPr>
                  <a:t>甲</a:t>
                </a: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endParaRPr>
              </a:p>
            </p:txBody>
          </p:sp>
        </p:grpSp>
        <p:sp>
          <p:nvSpPr>
            <p:cNvPr id="71" name="矩形 70"/>
            <p:cNvSpPr/>
            <p:nvPr>
              <p:custDataLst>
                <p:tags r:id="rId30"/>
              </p:custDataLst>
            </p:nvPr>
          </p:nvSpPr>
          <p:spPr>
            <a:xfrm>
              <a:off x="3974" y="3057"/>
              <a:ext cx="4289" cy="1230"/>
            </a:xfrm>
            <a:prstGeom prst="rect">
              <a:avLst/>
            </a:prstGeom>
            <a:ln w="19050"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l" defTabSz="683895" rtl="0" eaLnBrk="1" fontAlgn="auto" latinLnBrk="0" hangingPunct="1">
                <a:lnSpc>
                  <a:spcPts val="28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Times New Roman" panose="02020603050405020304" pitchFamily="18" charset="0"/>
                </a:rPr>
                <a:t>动滑轮受力分析：</a:t>
              </a:r>
              <a:endParaRPr kumimoji="0" lang="en-US" altLang="zh-CN" sz="1800" b="0" i="0" u="none" strike="noStrike" kern="1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/>
                <a:cs typeface="Times New Roman" panose="02020603050405020304" pitchFamily="18" charset="0"/>
              </a:endParaRPr>
            </a:p>
            <a:p>
              <a:pPr lvl="0" defTabSz="683895">
                <a:lnSpc>
                  <a:spcPts val="28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0" lang="en-US" altLang="zh-CN" sz="1800" b="0" i="1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</a:rPr>
                <a:t>F</a:t>
              </a:r>
              <a:r>
                <a:rPr kumimoji="0" lang="en-US" altLang="zh-CN" sz="1800" b="0" i="0" u="none" strike="noStrike" kern="1200" cap="none" spc="0" normalizeH="0" baseline="-2500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</a:rPr>
                <a:t>1</a:t>
              </a:r>
              <a:r>
                <a:rPr kumimoji="0" lang="en-US" altLang="zh-C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</a:rPr>
                <a:t>+</a:t>
              </a:r>
              <a:r>
                <a:rPr kumimoji="0" lang="en-US" altLang="zh-CN" sz="1800" b="0" i="1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</a:rPr>
                <a:t>F</a:t>
              </a:r>
              <a:r>
                <a:rPr kumimoji="0" lang="en-US" altLang="zh-CN" sz="1800" b="0" i="0" u="none" strike="noStrike" kern="1200" cap="none" spc="0" normalizeH="0" baseline="-2500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</a:rPr>
                <a:t>2</a:t>
              </a:r>
              <a:r>
                <a:rPr kumimoji="0" lang="en-US" altLang="zh-C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</a:rPr>
                <a:t>+</a:t>
              </a:r>
              <a:r>
                <a:rPr kumimoji="0" lang="en-US" altLang="zh-CN" sz="1800" b="0" i="1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</a:rPr>
                <a:t> F</a:t>
              </a:r>
              <a:r>
                <a:rPr kumimoji="0" lang="en-US" altLang="zh-CN" sz="1800" b="0" i="0" u="none" strike="noStrike" kern="1200" cap="none" spc="0" normalizeH="0" baseline="-2500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</a:rPr>
                <a:t>3</a:t>
              </a:r>
              <a:r>
                <a:rPr kumimoji="0" lang="en-US" altLang="zh-C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</a:rPr>
                <a:t>+</a:t>
              </a:r>
              <a:r>
                <a:rPr kumimoji="0" lang="en-US" altLang="zh-CN" sz="1800" b="0" i="1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</a:rPr>
                <a:t> F</a:t>
              </a:r>
              <a:r>
                <a:rPr kumimoji="0" lang="en-US" altLang="zh-CN" sz="1800" b="0" i="0" u="none" strike="noStrike" kern="1200" cap="none" spc="0" normalizeH="0" baseline="-2500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</a:rPr>
                <a:t>4</a:t>
              </a:r>
              <a:r>
                <a:rPr kumimoji="0" lang="en-US" altLang="zh-C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</a:rPr>
                <a:t> =</a:t>
              </a:r>
              <a:r>
                <a:rPr lang="en-US" altLang="zh-CN" i="1">
                  <a:latin typeface="Times New Roman" panose="02020603050405020304"/>
                  <a:ea typeface="微软雅黑"/>
                </a:rPr>
                <a:t> G</a:t>
              </a:r>
              <a:r>
                <a:rPr lang="zh-CN" altLang="en-US" baseline="-25000">
                  <a:latin typeface="Times New Roman" panose="02020603050405020304"/>
                  <a:ea typeface="微软雅黑"/>
                </a:rPr>
                <a:t>物</a:t>
              </a:r>
              <a:r>
                <a:rPr lang="en-US" altLang="zh-CN">
                  <a:latin typeface="Times New Roman" panose="02020603050405020304"/>
                  <a:ea typeface="微软雅黑"/>
                </a:rPr>
                <a:t>+</a:t>
              </a:r>
              <a:r>
                <a:rPr lang="en-US" altLang="zh-CN" i="1">
                  <a:latin typeface="Times New Roman" panose="02020603050405020304"/>
                  <a:ea typeface="微软雅黑"/>
                </a:rPr>
                <a:t> G</a:t>
              </a:r>
              <a:r>
                <a:rPr lang="zh-CN" altLang="en-US" baseline="-25000">
                  <a:latin typeface="Times New Roman" panose="02020603050405020304"/>
                  <a:ea typeface="微软雅黑"/>
                </a:rPr>
                <a:t>动</a:t>
              </a:r>
              <a:endParaRPr kumimoji="0" lang="zh-CN" altLang="en-US" sz="1800" b="0" i="0" u="none" strike="noStrike" kern="1200" cap="none" spc="0" normalizeH="0" baseline="-2500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/>
              </a:endParaRPr>
            </a:p>
          </p:txBody>
        </p:sp>
        <p:sp>
          <p:nvSpPr>
            <p:cNvPr id="72" name="矩形 71"/>
            <p:cNvSpPr/>
            <p:nvPr>
              <p:custDataLst>
                <p:tags r:id="rId31"/>
              </p:custDataLst>
            </p:nvPr>
          </p:nvSpPr>
          <p:spPr>
            <a:xfrm>
              <a:off x="3938" y="4220"/>
              <a:ext cx="4289" cy="1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683895" rtl="0" eaLnBrk="1" fontAlgn="auto" latinLnBrk="0" hangingPunct="1">
                <a:lnSpc>
                  <a:spcPts val="28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同一根绳子上的力相等：</a:t>
              </a:r>
              <a:endPara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/>
                <a:cs typeface="+mn-cs"/>
              </a:endParaRPr>
            </a:p>
            <a:p>
              <a:pPr marL="0" marR="0" lvl="0" indent="0" algn="l" defTabSz="683895" rtl="0" eaLnBrk="1" fontAlgn="auto" latinLnBrk="0" hangingPunct="1">
                <a:lnSpc>
                  <a:spcPts val="28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1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F</a:t>
              </a:r>
              <a:r>
                <a:rPr kumimoji="0" lang="en-US" altLang="zh-CN" sz="1800" b="0" i="0" u="none" strike="noStrike" kern="1200" cap="none" spc="0" normalizeH="0" baseline="-2500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1</a:t>
              </a:r>
              <a:r>
                <a:rPr kumimoji="0" lang="en-US" altLang="zh-C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=</a:t>
              </a:r>
              <a:r>
                <a:rPr kumimoji="0" lang="en-US" altLang="zh-CN" sz="1800" b="0" i="1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F</a:t>
              </a:r>
              <a:r>
                <a:rPr kumimoji="0" lang="en-US" altLang="zh-CN" sz="1800" b="0" i="0" u="none" strike="noStrike" kern="1200" cap="none" spc="0" normalizeH="0" baseline="-2500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2</a:t>
              </a:r>
              <a:r>
                <a:rPr kumimoji="0" lang="en-US" altLang="zh-C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=</a:t>
              </a:r>
              <a:r>
                <a:rPr kumimoji="0" lang="en-US" altLang="zh-CN" sz="1800" b="0" i="1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 F</a:t>
              </a:r>
              <a:r>
                <a:rPr kumimoji="0" lang="en-US" altLang="zh-CN" sz="1800" b="0" i="0" u="none" strike="noStrike" kern="1200" cap="none" spc="0" normalizeH="0" baseline="-2500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3</a:t>
              </a:r>
              <a:r>
                <a:rPr kumimoji="0" lang="en-US" altLang="zh-CN" sz="1800" b="0" i="1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=F</a:t>
              </a:r>
              <a:r>
                <a:rPr kumimoji="0" lang="en-US" altLang="zh-CN" sz="1800" b="0" i="0" u="none" strike="noStrike" kern="1200" cap="none" spc="0" normalizeH="0" baseline="-2500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4</a:t>
              </a:r>
              <a:r>
                <a:rPr kumimoji="0" lang="en-US" altLang="zh-C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 = </a:t>
              </a:r>
              <a:r>
                <a:rPr kumimoji="0" lang="en-US" altLang="zh-CN" sz="1800" b="0" i="1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F</a:t>
              </a:r>
              <a:endParaRPr kumimoji="0" lang="zh-CN" altLang="en-US" sz="1800" b="0" i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Object 2" descr="image15">
                  <a:hlinkClick r:id="" action="ppaction://ole?verb=1"/>
                </p:cNvPr>
                <p:cNvSpPr txBox="1"/>
                <p:nvPr>
                  <p:custDataLst>
                    <p:tags r:id="rId32"/>
                  </p:custDataLst>
                </p:nvPr>
              </p:nvSpPr>
              <p:spPr>
                <a:xfrm>
                  <a:off x="3808" y="6224"/>
                  <a:ext cx="2711" cy="851"/>
                </a:xfrm>
                <a:prstGeom prst="rect">
                  <a:avLst/>
                </a:prstGeom>
                <a:solidFill>
                  <a:srgbClr val="0070C0">
                    <a:alpha val="27000"/>
                  </a:srgbClr>
                </a:solidFill>
                <a:ln>
                  <a:solidFill>
                    <a:schemeClr val="tx1"/>
                  </a:solidFill>
                </a:ln>
              </p:spPr>
              <p:txBody>
                <a:bodyPr>
                  <a:noAutofit/>
                </a:bodyPr>
                <a:lstStyle/>
                <a:p>
                  <a:pPr lvl="0" algn="ctr" defTabSz="685165">
                    <a:lnSpc>
                      <a:spcPts val="3300"/>
                    </a:lnSpc>
                    <a:defRPr/>
                  </a:pPr>
                  <a:r>
                    <a:rPr kumimoji="0" lang="en-US" altLang="zh-CN" sz="2000" b="0" i="1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微软雅黑"/>
                      <a:cs typeface="Times New Roman" panose="02020603050405020304" pitchFamily="18" charset="0"/>
                    </a:rPr>
                    <a:t>F</a:t>
                  </a:r>
                  <a14:m>
                    <m:oMath xmlns:m="http://schemas.openxmlformats.org/officeDocument/2006/math">
                      <m:r>
                        <a:rPr kumimoji="0" lang="zh-CN" altLang="en-US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zh-CN" alt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altLang="zh-CN" sz="20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charset="-122"/>
                            </a:rPr>
                            <m:t>1</m:t>
                          </m:r>
                        </m:num>
                        <m:den>
                          <m:r>
                            <a:rPr kumimoji="0" lang="en-US" altLang="zh-CN" sz="20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18" charset="0"/>
                              <a:sym typeface="Arial" panose="020B0604020202020204" pitchFamily="34" charset="0"/>
                            </a:rPr>
                            <m:t>4</m:t>
                          </m:r>
                        </m:den>
                      </m:f>
                    </m:oMath>
                  </a14:m>
                  <a:r>
                    <a:rPr lang="en-US" altLang="zh-CN" sz="2000" i="1">
                      <a:solidFill>
                        <a:srgbClr val="FF0000"/>
                      </a:solidFill>
                      <a:latin typeface="Times New Roman" panose="02020603050405020304"/>
                      <a:ea typeface="微软雅黑"/>
                    </a:rPr>
                    <a:t> G</a:t>
                  </a:r>
                  <a:r>
                    <a:rPr lang="zh-CN" altLang="en-US" sz="2000" baseline="-25000">
                      <a:solidFill>
                        <a:srgbClr val="FF0000"/>
                      </a:solidFill>
                      <a:latin typeface="Times New Roman" panose="02020603050405020304"/>
                      <a:ea typeface="微软雅黑"/>
                    </a:rPr>
                    <a:t>物</a:t>
                  </a:r>
                  <a:r>
                    <a:rPr lang="en-US" altLang="zh-CN" sz="2000">
                      <a:solidFill>
                        <a:srgbClr val="FF0000"/>
                      </a:solidFill>
                      <a:latin typeface="Times New Roman" panose="02020603050405020304"/>
                      <a:ea typeface="微软雅黑"/>
                    </a:rPr>
                    <a:t>+</a:t>
                  </a:r>
                  <a:r>
                    <a:rPr lang="en-US" altLang="zh-CN" sz="2000" i="1">
                      <a:solidFill>
                        <a:srgbClr val="FF0000"/>
                      </a:solidFill>
                      <a:latin typeface="Times New Roman" panose="02020603050405020304"/>
                      <a:ea typeface="微软雅黑"/>
                    </a:rPr>
                    <a:t> G</a:t>
                  </a:r>
                  <a:r>
                    <a:rPr lang="zh-CN" altLang="en-US" sz="2000" baseline="-25000">
                      <a:solidFill>
                        <a:srgbClr val="FF0000"/>
                      </a:solidFill>
                      <a:latin typeface="Times New Roman" panose="02020603050405020304"/>
                      <a:ea typeface="微软雅黑"/>
                    </a:rPr>
                    <a:t>动</a:t>
                  </a:r>
                  <a:endParaRPr kumimoji="0" lang="zh-CN" altLang="en-US" sz="2000" b="0" i="0" u="none" strike="noStrike" kern="1200" cap="none" spc="0" normalizeH="0" baseline="-2500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/>
                    <a:ea typeface="微软雅黑"/>
                    <a:cs typeface="Times New Roman" panose="02020603050405020304" pitchFamily="18" charset="0"/>
                  </a:endParaRPr>
                </a:p>
              </p:txBody>
            </p:sp>
          </mc:Choice>
  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  <p:sp>
              <p:nvSpPr>
                <p:cNvPr id="73" name="Object 2" descr="image15">
                  <a:hlinkClick action="ppaction://ole?verb=1"/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51"/>
                  </p:custDataLst>
                </p:nvPr>
              </p:nvSpPr>
              <p:spPr>
                <a:xfrm>
                  <a:off x="3808" y="6224"/>
                  <a:ext cx="2711" cy="851"/>
                </a:xfrm>
                <a:prstGeom prst="rect">
                  <a:avLst/>
                </a:prstGeom>
                <a:blipFill rotWithShape="1">
                  <a:blip r:embed="rId52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4" name="文本框 73"/>
            <p:cNvSpPr txBox="1"/>
            <p:nvPr>
              <p:custDataLst>
                <p:tags r:id="rId33"/>
              </p:custDataLst>
            </p:nvPr>
          </p:nvSpPr>
          <p:spPr>
            <a:xfrm>
              <a:off x="4886" y="5493"/>
              <a:ext cx="2664" cy="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defTabSz="683895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0" lang="en-US" altLang="zh-C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4</a:t>
              </a:r>
              <a:r>
                <a:rPr kumimoji="0" lang="en-US" altLang="zh-CN" sz="1800" b="0" i="1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F</a:t>
              </a:r>
              <a:r>
                <a:rPr kumimoji="0" lang="en-US" altLang="zh-C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=</a:t>
              </a:r>
              <a:r>
                <a:rPr lang="en-US" altLang="zh-CN" i="1">
                  <a:latin typeface="Times New Roman" panose="02020603050405020304"/>
                  <a:ea typeface="微软雅黑"/>
                </a:rPr>
                <a:t> G</a:t>
              </a:r>
              <a:r>
                <a:rPr lang="zh-CN" altLang="en-US" baseline="-25000">
                  <a:latin typeface="Times New Roman" panose="02020603050405020304"/>
                  <a:ea typeface="微软雅黑"/>
                </a:rPr>
                <a:t>物</a:t>
              </a:r>
              <a:r>
                <a:rPr lang="en-US" altLang="zh-CN">
                  <a:latin typeface="Times New Roman" panose="02020603050405020304"/>
                  <a:ea typeface="微软雅黑"/>
                </a:rPr>
                <a:t>+</a:t>
              </a:r>
              <a:r>
                <a:rPr lang="en-US" altLang="zh-CN" i="1">
                  <a:latin typeface="Times New Roman" panose="02020603050405020304"/>
                  <a:ea typeface="微软雅黑"/>
                </a:rPr>
                <a:t> G</a:t>
              </a:r>
              <a:r>
                <a:rPr lang="zh-CN" altLang="en-US" baseline="-25000">
                  <a:latin typeface="Times New Roman" panose="02020603050405020304"/>
                  <a:ea typeface="微软雅黑"/>
                </a:rPr>
                <a:t>动</a:t>
              </a:r>
              <a:endParaRPr kumimoji="0" lang="zh-CN" altLang="en-US" sz="1800" b="0" i="0" u="none" strike="noStrike" kern="1200" cap="none" spc="0" normalizeH="0" baseline="-2500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/>
                <a:cs typeface="+mn-cs"/>
              </a:endParaRPr>
            </a:p>
          </p:txBody>
        </p:sp>
        <p:sp>
          <p:nvSpPr>
            <p:cNvPr id="4" name="矩形 3"/>
            <p:cNvSpPr/>
            <p:nvPr>
              <p:custDataLst>
                <p:tags r:id="rId34"/>
              </p:custDataLst>
            </p:nvPr>
          </p:nvSpPr>
          <p:spPr>
            <a:xfrm>
              <a:off x="1691" y="3057"/>
              <a:ext cx="6696" cy="6057"/>
            </a:xfrm>
            <a:prstGeom prst="rect">
              <a:avLst/>
            </a:prstGeom>
            <a:noFill/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/>
                <a:cs typeface="+mn-cs"/>
              </a:endParaRPr>
            </a:p>
          </p:txBody>
        </p:sp>
        <p:sp>
          <p:nvSpPr>
            <p:cNvPr id="46" name="矩形 45"/>
            <p:cNvSpPr/>
            <p:nvPr>
              <p:custDataLst>
                <p:tags r:id="rId35"/>
              </p:custDataLst>
            </p:nvPr>
          </p:nvSpPr>
          <p:spPr>
            <a:xfrm>
              <a:off x="6613" y="6245"/>
              <a:ext cx="1681" cy="818"/>
            </a:xfrm>
            <a:prstGeom prst="rect">
              <a:avLst/>
            </a:prstGeom>
            <a:solidFill>
              <a:srgbClr val="9B73B1">
                <a:alpha val="27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1308" tIns="25654" rIns="51308" bIns="25654" rtlCol="0" anchor="ctr"/>
            <a:lstStyle/>
            <a:p>
              <a:pPr marL="0" marR="0" lvl="0" indent="0" algn="ctr" defTabSz="683895" rtl="0" eaLnBrk="1" fontAlgn="auto" latinLnBrk="0" hangingPunct="1">
                <a:lnSpc>
                  <a:spcPts val="2800"/>
                </a:lnSpc>
                <a:buClrTx/>
                <a:buSzTx/>
                <a:buFontTx/>
                <a:buNone/>
                <a:defRPr/>
              </a:pPr>
              <a:r>
                <a:rPr kumimoji="0" lang="en-US" altLang="zh-CN" sz="2100" b="0" i="1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Times New Roman" panose="02020603050405020304" pitchFamily="18" charset="0"/>
                </a:rPr>
                <a:t>s=</a:t>
              </a:r>
              <a:r>
                <a:rPr kumimoji="0" lang="en-US" altLang="zh-CN" sz="2100" b="0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Times New Roman" panose="02020603050405020304" pitchFamily="18" charset="0"/>
                </a:rPr>
                <a:t>4</a:t>
              </a:r>
              <a:r>
                <a:rPr kumimoji="0" lang="en-US" altLang="zh-CN" sz="2100" b="0" i="1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Times New Roman" panose="02020603050405020304" pitchFamily="18" charset="0"/>
                </a:rPr>
                <a:t>h</a:t>
              </a:r>
            </a:p>
          </p:txBody>
        </p:sp>
        <p:grpSp>
          <p:nvGrpSpPr>
            <p:cNvPr id="11" name="组合 10"/>
            <p:cNvGrpSpPr/>
            <p:nvPr>
              <p:custDataLst>
                <p:tags r:id="rId36"/>
              </p:custDataLst>
            </p:nvPr>
          </p:nvGrpSpPr>
          <p:grpSpPr>
            <a:xfrm>
              <a:off x="2671" y="6613"/>
              <a:ext cx="2387" cy="902"/>
              <a:chOff x="800292" y="3788523"/>
              <a:chExt cx="1515681" cy="572572"/>
            </a:xfrm>
          </p:grpSpPr>
          <p:sp>
            <p:nvSpPr>
              <p:cNvPr id="45" name="文本框 19488"/>
              <p:cNvSpPr txBox="1">
                <a:spLocks noChangeArrowheads="1"/>
              </p:cNvSpPr>
              <p:nvPr>
                <p:custDataLst>
                  <p:tags r:id="rId37"/>
                </p:custDataLst>
              </p:nvPr>
            </p:nvSpPr>
            <p:spPr bwMode="auto">
              <a:xfrm>
                <a:off x="893670" y="3960985"/>
                <a:ext cx="1422303" cy="40011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685165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000" b="0" i="1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+mn-cs"/>
                  </a:rPr>
                  <a:t> </a:t>
                </a:r>
                <a:r>
                  <a:rPr lang="en-US" altLang="zh-CN" sz="2000" i="1">
                    <a:latin typeface="Times New Roman" panose="02020603050405020304"/>
                    <a:ea typeface="微软雅黑"/>
                  </a:rPr>
                  <a:t>G</a:t>
                </a:r>
                <a:r>
                  <a:rPr lang="zh-CN" altLang="en-US" sz="2000" baseline="-25000">
                    <a:latin typeface="Times New Roman" panose="02020603050405020304"/>
                    <a:ea typeface="微软雅黑"/>
                  </a:rPr>
                  <a:t>物</a:t>
                </a:r>
                <a:r>
                  <a:rPr lang="en-US" altLang="zh-CN" sz="2000">
                    <a:latin typeface="Times New Roman" panose="02020603050405020304"/>
                    <a:ea typeface="微软雅黑"/>
                  </a:rPr>
                  <a:t>+</a:t>
                </a:r>
                <a:r>
                  <a:rPr lang="en-US" altLang="zh-CN" sz="2000" i="1">
                    <a:latin typeface="Times New Roman" panose="02020603050405020304"/>
                    <a:ea typeface="微软雅黑"/>
                  </a:rPr>
                  <a:t> G</a:t>
                </a:r>
                <a:r>
                  <a:rPr lang="zh-CN" altLang="en-US" sz="2000" baseline="-25000">
                    <a:latin typeface="Times New Roman" panose="02020603050405020304"/>
                    <a:ea typeface="微软雅黑"/>
                  </a:rPr>
                  <a:t>动</a:t>
                </a:r>
                <a:endParaRPr kumimoji="0" lang="en-US" altLang="zh-CN" sz="2000" b="0" i="0" u="none" strike="noStrike" kern="1200" cap="none" spc="0" normalizeH="0" baseline="-2500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+mn-cs"/>
                </a:endParaRPr>
              </a:p>
            </p:txBody>
          </p:sp>
          <p:sp>
            <p:nvSpPr>
              <p:cNvPr id="51" name="Line 5"/>
              <p:cNvSpPr>
                <a:spLocks noChangeShapeType="1"/>
              </p:cNvSpPr>
              <p:nvPr>
                <p:custDataLst>
                  <p:tags r:id="rId38"/>
                </p:custDataLst>
              </p:nvPr>
            </p:nvSpPr>
            <p:spPr bwMode="auto">
              <a:xfrm flipH="1" flipV="1">
                <a:off x="800292" y="3788523"/>
                <a:ext cx="0" cy="57144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685165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endParaRPr>
              </a:p>
            </p:txBody>
          </p:sp>
        </p:grpSp>
      </p:grpSp>
      <p:grpSp>
        <p:nvGrpSpPr>
          <p:cNvPr id="15" name="组合 14"/>
          <p:cNvGrpSpPr/>
          <p:nvPr>
            <p:custDataLst>
              <p:tags r:id="rId5"/>
            </p:custDataLst>
          </p:nvPr>
        </p:nvGrpSpPr>
        <p:grpSpPr>
          <a:xfrm>
            <a:off x="6261735" y="1953260"/>
            <a:ext cx="4500245" cy="3826510"/>
            <a:chOff x="9861" y="3076"/>
            <a:chExt cx="7087" cy="6026"/>
          </a:xfrm>
        </p:grpSpPr>
        <p:grpSp>
          <p:nvGrpSpPr>
            <p:cNvPr id="5" name="组合 4"/>
            <p:cNvGrpSpPr/>
            <p:nvPr>
              <p:custDataLst>
                <p:tags r:id="rId7"/>
              </p:custDataLst>
            </p:nvPr>
          </p:nvGrpSpPr>
          <p:grpSpPr>
            <a:xfrm>
              <a:off x="9861" y="3215"/>
              <a:ext cx="2102" cy="5495"/>
              <a:chOff x="4887449" y="1232287"/>
              <a:chExt cx="1282811" cy="3489198"/>
            </a:xfrm>
          </p:grpSpPr>
          <p:pic>
            <p:nvPicPr>
              <p:cNvPr id="10" name="图片 9"/>
              <p:cNvPicPr>
                <a:picLocks noChangeAspect="1"/>
              </p:cNvPicPr>
              <p:nvPr>
                <p:custDataLst>
                  <p:tags r:id="rId25"/>
                </p:custDataLst>
              </p:nvPr>
            </p:nvPicPr>
            <p:blipFill>
              <a:blip r:embed="rId53"/>
              <a:stretch>
                <a:fillRect/>
              </a:stretch>
            </p:blipFill>
            <p:spPr>
              <a:xfrm>
                <a:off x="4887449" y="1232287"/>
                <a:ext cx="1282811" cy="3335309"/>
              </a:xfrm>
              <a:prstGeom prst="rect">
                <a:avLst/>
              </a:prstGeom>
              <a:ln>
                <a:noFill/>
              </a:ln>
              <a:effectLst/>
            </p:spPr>
          </p:pic>
          <p:sp>
            <p:nvSpPr>
              <p:cNvPr id="53" name="Text Box 19"/>
              <p:cNvSpPr txBox="1">
                <a:spLocks noChangeArrowheads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5793118" y="1842650"/>
                <a:ext cx="311413" cy="322524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pPr marL="0" marR="0" lvl="0" indent="0" algn="l" defTabSz="683895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495" b="1" i="1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/>
                    <a:ea typeface="微软雅黑"/>
                    <a:cs typeface="+mn-cs"/>
                  </a:rPr>
                  <a:t>F</a:t>
                </a:r>
              </a:p>
            </p:txBody>
          </p:sp>
          <p:sp>
            <p:nvSpPr>
              <p:cNvPr id="75" name="文本框 74"/>
              <p:cNvSpPr txBox="1"/>
              <p:nvPr>
                <p:custDataLst>
                  <p:tags r:id="rId27"/>
                </p:custDataLst>
              </p:nvPr>
            </p:nvSpPr>
            <p:spPr>
              <a:xfrm>
                <a:off x="5286005" y="4413708"/>
                <a:ext cx="586881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685165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/>
                    <a:cs typeface="+mn-cs"/>
                  </a:rPr>
                  <a:t>乙</a:t>
                </a: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endParaRPr>
              </a:p>
            </p:txBody>
          </p:sp>
        </p:grpSp>
        <p:grpSp>
          <p:nvGrpSpPr>
            <p:cNvPr id="55" name="组合 54"/>
            <p:cNvGrpSpPr/>
            <p:nvPr>
              <p:custDataLst>
                <p:tags r:id="rId8"/>
              </p:custDataLst>
            </p:nvPr>
          </p:nvGrpSpPr>
          <p:grpSpPr>
            <a:xfrm>
              <a:off x="12548" y="7248"/>
              <a:ext cx="3167" cy="1778"/>
              <a:chOff x="6047610" y="5141102"/>
              <a:chExt cx="2688212" cy="1508676"/>
            </a:xfrm>
          </p:grpSpPr>
          <p:grpSp>
            <p:nvGrpSpPr>
              <p:cNvPr id="56" name="组合 55"/>
              <p:cNvGrpSpPr/>
              <p:nvPr>
                <p:custDataLst>
                  <p:tags r:id="rId18"/>
                </p:custDataLst>
              </p:nvPr>
            </p:nvGrpSpPr>
            <p:grpSpPr>
              <a:xfrm>
                <a:off x="6452854" y="5141102"/>
                <a:ext cx="1806388" cy="646295"/>
                <a:chOff x="6452854" y="5141102"/>
                <a:chExt cx="1806388" cy="646295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grpSp>
              <p:nvGrpSpPr>
                <p:cNvPr id="58" name="组合 57"/>
                <p:cNvGrpSpPr/>
                <p:nvPr>
                  <p:custDataLst>
                    <p:tags r:id="rId20"/>
                  </p:custDataLst>
                </p:nvPr>
              </p:nvGrpSpPr>
              <p:grpSpPr>
                <a:xfrm>
                  <a:off x="6452854" y="5143894"/>
                  <a:ext cx="1806388" cy="367646"/>
                  <a:chOff x="6023728" y="5665509"/>
                  <a:chExt cx="1806388" cy="367646"/>
                </a:xfrm>
              </p:grpSpPr>
              <p:cxnSp>
                <p:nvCxnSpPr>
                  <p:cNvPr id="61" name="直接连接符 60"/>
                  <p:cNvCxnSpPr/>
                  <p:nvPr>
                    <p:custDataLst>
                      <p:tags r:id="rId23"/>
                    </p:custDataLst>
                  </p:nvPr>
                </p:nvCxnSpPr>
                <p:spPr>
                  <a:xfrm flipH="1">
                    <a:off x="6023728" y="5665509"/>
                    <a:ext cx="0" cy="367646"/>
                  </a:xfrm>
                  <a:prstGeom prst="line">
                    <a:avLst/>
                  </a:prstGeom>
                  <a:ln w="3175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" name="直接连接符 61"/>
                  <p:cNvCxnSpPr/>
                  <p:nvPr>
                    <p:custDataLst>
                      <p:tags r:id="rId24"/>
                    </p:custDataLst>
                  </p:nvPr>
                </p:nvCxnSpPr>
                <p:spPr>
                  <a:xfrm flipH="1">
                    <a:off x="6023729" y="6033155"/>
                    <a:ext cx="1806387" cy="0"/>
                  </a:xfrm>
                  <a:prstGeom prst="line">
                    <a:avLst/>
                  </a:prstGeom>
                  <a:ln w="3175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59" name="直接连接符 58"/>
                <p:cNvCxnSpPr/>
                <p:nvPr>
                  <p:custDataLst>
                    <p:tags r:id="rId21"/>
                  </p:custDataLst>
                </p:nvPr>
              </p:nvCxnSpPr>
              <p:spPr>
                <a:xfrm flipH="1">
                  <a:off x="8259242" y="5141102"/>
                  <a:ext cx="0" cy="370437"/>
                </a:xfrm>
                <a:prstGeom prst="line">
                  <a:avLst/>
                </a:prstGeom>
                <a:ln w="3175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直接连接符 59"/>
                <p:cNvCxnSpPr/>
                <p:nvPr>
                  <p:custDataLst>
                    <p:tags r:id="rId22"/>
                  </p:custDataLst>
                </p:nvPr>
              </p:nvCxnSpPr>
              <p:spPr>
                <a:xfrm flipH="1" flipV="1">
                  <a:off x="7325363" y="5511541"/>
                  <a:ext cx="0" cy="275856"/>
                </a:xfrm>
                <a:prstGeom prst="line">
                  <a:avLst/>
                </a:prstGeom>
                <a:ln w="3175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7" name="文本框 56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6047610" y="5785870"/>
                <a:ext cx="2688212" cy="863908"/>
              </a:xfrm>
              <a:prstGeom prst="rect">
                <a:avLst/>
              </a:prstGeom>
              <a:noFill/>
              <a:ln w="25400"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 marL="0" marR="0" lvl="0" indent="0" algn="ctr" defTabSz="683895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ea typeface="微软雅黑"/>
                    <a:cs typeface="+mn-cs"/>
                  </a:rPr>
                  <a:t>5</a:t>
                </a:r>
                <a:r>
                  <a: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ea typeface="微软雅黑"/>
                    <a:cs typeface="+mn-cs"/>
                  </a:rPr>
                  <a:t>是动滑轮上</a:t>
                </a:r>
                <a:endParaRPr kumimoji="0" lang="en-US" altLang="zh-C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ea typeface="微软雅黑"/>
                  <a:cs typeface="+mn-cs"/>
                </a:endParaRPr>
              </a:p>
              <a:p>
                <a:pPr marL="0" marR="0" lvl="0" indent="0" algn="ctr" defTabSz="683895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ea typeface="微软雅黑"/>
                    <a:cs typeface="+mn-cs"/>
                  </a:rPr>
                  <a:t>绳子的段数</a:t>
                </a:r>
              </a:p>
            </p:txBody>
          </p:sp>
        </p:grpSp>
        <p:sp>
          <p:nvSpPr>
            <p:cNvPr id="77" name="矩形 76"/>
            <p:cNvSpPr/>
            <p:nvPr>
              <p:custDataLst>
                <p:tags r:id="rId9"/>
              </p:custDataLst>
            </p:nvPr>
          </p:nvSpPr>
          <p:spPr>
            <a:xfrm>
              <a:off x="12343" y="4413"/>
              <a:ext cx="4289" cy="11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683895" rtl="0" eaLnBrk="1" fontAlgn="auto" latinLnBrk="0" hangingPunct="1">
                <a:lnSpc>
                  <a:spcPts val="26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同一根绳子上的力相等：</a:t>
              </a:r>
              <a:endPara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/>
                <a:cs typeface="+mn-cs"/>
              </a:endParaRPr>
            </a:p>
            <a:p>
              <a:pPr marL="0" marR="0" lvl="0" indent="0" algn="l" defTabSz="683895" rtl="0" eaLnBrk="1" fontAlgn="auto" latinLnBrk="0" hangingPunct="1">
                <a:lnSpc>
                  <a:spcPts val="26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1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F</a:t>
              </a:r>
              <a:r>
                <a:rPr kumimoji="0" lang="en-US" altLang="zh-CN" sz="1800" b="0" i="0" u="none" strike="noStrike" kern="1200" cap="none" spc="0" normalizeH="0" baseline="-2500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1</a:t>
              </a:r>
              <a:r>
                <a:rPr kumimoji="0" lang="en-US" altLang="zh-C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=</a:t>
              </a:r>
              <a:r>
                <a:rPr kumimoji="0" lang="en-US" altLang="zh-CN" sz="1800" b="0" i="1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F</a:t>
              </a:r>
              <a:r>
                <a:rPr kumimoji="0" lang="en-US" altLang="zh-CN" sz="1800" b="0" i="0" u="none" strike="noStrike" kern="1200" cap="none" spc="0" normalizeH="0" baseline="-2500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2</a:t>
              </a:r>
              <a:r>
                <a:rPr kumimoji="0" lang="en-US" altLang="zh-C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=</a:t>
              </a:r>
              <a:r>
                <a:rPr kumimoji="0" lang="en-US" altLang="zh-CN" sz="1800" b="0" i="1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 F</a:t>
              </a:r>
              <a:r>
                <a:rPr kumimoji="0" lang="en-US" altLang="zh-CN" sz="1800" b="0" i="0" u="none" strike="noStrike" kern="1200" cap="none" spc="0" normalizeH="0" baseline="-2500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3</a:t>
              </a:r>
              <a:r>
                <a:rPr kumimoji="0" lang="en-US" altLang="zh-CN" sz="1800" b="0" i="1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=F</a:t>
              </a:r>
              <a:r>
                <a:rPr kumimoji="0" lang="en-US" altLang="zh-CN" sz="1800" b="0" i="0" u="none" strike="noStrike" kern="1200" cap="none" spc="0" normalizeH="0" baseline="-2500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4</a:t>
              </a:r>
              <a:r>
                <a:rPr kumimoji="0" lang="en-US" altLang="zh-C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 =</a:t>
              </a:r>
              <a:r>
                <a:rPr kumimoji="0" lang="en-US" altLang="zh-CN" sz="1800" b="0" i="1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 F</a:t>
              </a:r>
              <a:r>
                <a:rPr kumimoji="0" lang="en-US" altLang="zh-CN" sz="1800" b="0" i="0" u="none" strike="noStrike" kern="1200" cap="none" spc="0" normalizeH="0" baseline="-2500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5</a:t>
              </a:r>
              <a:r>
                <a:rPr kumimoji="0" lang="en-US" altLang="zh-C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= </a:t>
              </a:r>
              <a:r>
                <a:rPr kumimoji="0" lang="en-US" altLang="zh-CN" sz="1800" b="0" i="1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F</a:t>
              </a:r>
              <a:endParaRPr kumimoji="0" lang="zh-CN" altLang="en-US" sz="1800" b="0" i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/>
                <a:cs typeface="+mn-cs"/>
              </a:endParaRPr>
            </a:p>
          </p:txBody>
        </p:sp>
        <p:sp>
          <p:nvSpPr>
            <p:cNvPr id="78" name="矩形 77"/>
            <p:cNvSpPr/>
            <p:nvPr>
              <p:custDataLst>
                <p:tags r:id="rId10"/>
              </p:custDataLst>
            </p:nvPr>
          </p:nvSpPr>
          <p:spPr>
            <a:xfrm>
              <a:off x="11978" y="3170"/>
              <a:ext cx="4971" cy="1150"/>
            </a:xfrm>
            <a:prstGeom prst="rect">
              <a:avLst/>
            </a:prstGeom>
            <a:ln w="19050"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l" defTabSz="683895" rtl="0" eaLnBrk="1" fontAlgn="auto" latinLnBrk="0" hangingPunct="1">
                <a:lnSpc>
                  <a:spcPts val="26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Times New Roman" panose="02020603050405020304" pitchFamily="18" charset="0"/>
                </a:rPr>
                <a:t>动滑轮受力分析：</a:t>
              </a:r>
              <a:endParaRPr kumimoji="0" lang="en-US" altLang="zh-CN" sz="1800" b="0" i="0" u="none" strike="noStrike" kern="1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/>
                <a:cs typeface="Times New Roman" panose="02020603050405020304" pitchFamily="18" charset="0"/>
              </a:endParaRPr>
            </a:p>
            <a:p>
              <a:pPr lvl="0" defTabSz="683895">
                <a:lnSpc>
                  <a:spcPts val="26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0" lang="en-US" altLang="zh-CN" sz="1800" b="0" i="1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</a:rPr>
                <a:t>F</a:t>
              </a:r>
              <a:r>
                <a:rPr kumimoji="0" lang="en-US" altLang="zh-CN" sz="1800" b="0" i="0" u="none" strike="noStrike" kern="1200" cap="none" spc="0" normalizeH="0" baseline="-2500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</a:rPr>
                <a:t>1</a:t>
              </a:r>
              <a:r>
                <a:rPr kumimoji="0" lang="en-US" altLang="zh-C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</a:rPr>
                <a:t>+</a:t>
              </a:r>
              <a:r>
                <a:rPr kumimoji="0" lang="en-US" altLang="zh-CN" sz="1800" b="0" i="1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</a:rPr>
                <a:t>F</a:t>
              </a:r>
              <a:r>
                <a:rPr kumimoji="0" lang="en-US" altLang="zh-CN" sz="1800" b="0" i="0" u="none" strike="noStrike" kern="1200" cap="none" spc="0" normalizeH="0" baseline="-2500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</a:rPr>
                <a:t>2</a:t>
              </a:r>
              <a:r>
                <a:rPr kumimoji="0" lang="en-US" altLang="zh-C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</a:rPr>
                <a:t>+</a:t>
              </a:r>
              <a:r>
                <a:rPr kumimoji="0" lang="en-US" altLang="zh-CN" sz="1800" b="0" i="1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</a:rPr>
                <a:t> F</a:t>
              </a:r>
              <a:r>
                <a:rPr kumimoji="0" lang="en-US" altLang="zh-CN" sz="1800" b="0" i="0" u="none" strike="noStrike" kern="1200" cap="none" spc="0" normalizeH="0" baseline="-2500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</a:rPr>
                <a:t>3</a:t>
              </a:r>
              <a:r>
                <a:rPr kumimoji="0" lang="en-US" altLang="zh-C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</a:rPr>
                <a:t>+</a:t>
              </a:r>
              <a:r>
                <a:rPr kumimoji="0" lang="en-US" altLang="zh-CN" sz="1800" b="0" i="1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</a:rPr>
                <a:t> F</a:t>
              </a:r>
              <a:r>
                <a:rPr kumimoji="0" lang="en-US" altLang="zh-CN" sz="1800" b="0" i="0" u="none" strike="noStrike" kern="1200" cap="none" spc="0" normalizeH="0" baseline="-2500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</a:rPr>
                <a:t>4</a:t>
              </a:r>
              <a:r>
                <a:rPr kumimoji="0" lang="en-US" altLang="zh-C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</a:rPr>
                <a:t> +</a:t>
              </a:r>
              <a:r>
                <a:rPr kumimoji="0" lang="en-US" altLang="zh-CN" sz="1800" b="0" i="1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</a:rPr>
                <a:t> F</a:t>
              </a:r>
              <a:r>
                <a:rPr kumimoji="0" lang="en-US" altLang="zh-CN" sz="1800" b="0" i="0" u="none" strike="noStrike" kern="1200" cap="none" spc="0" normalizeH="0" baseline="-2500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</a:rPr>
                <a:t>5</a:t>
              </a:r>
              <a:r>
                <a:rPr kumimoji="0" lang="en-US" altLang="zh-C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</a:rPr>
                <a:t>=</a:t>
              </a:r>
              <a:r>
                <a:rPr lang="en-US" altLang="zh-CN" i="1">
                  <a:latin typeface="Times New Roman" panose="02020603050405020304"/>
                  <a:ea typeface="微软雅黑"/>
                </a:rPr>
                <a:t> G</a:t>
              </a:r>
              <a:r>
                <a:rPr lang="zh-CN" altLang="en-US" baseline="-25000">
                  <a:latin typeface="Times New Roman" panose="02020603050405020304"/>
                  <a:ea typeface="微软雅黑"/>
                </a:rPr>
                <a:t>物</a:t>
              </a:r>
              <a:r>
                <a:rPr lang="en-US" altLang="zh-CN">
                  <a:latin typeface="Times New Roman" panose="02020603050405020304"/>
                  <a:ea typeface="微软雅黑"/>
                </a:rPr>
                <a:t>+</a:t>
              </a:r>
              <a:r>
                <a:rPr lang="en-US" altLang="zh-CN" i="1">
                  <a:latin typeface="Times New Roman" panose="02020603050405020304"/>
                  <a:ea typeface="微软雅黑"/>
                </a:rPr>
                <a:t> G</a:t>
              </a:r>
              <a:r>
                <a:rPr lang="zh-CN" altLang="en-US" baseline="-25000">
                  <a:latin typeface="Times New Roman" panose="02020603050405020304"/>
                  <a:ea typeface="微软雅黑"/>
                </a:rPr>
                <a:t>动</a:t>
              </a:r>
              <a:endParaRPr kumimoji="0" lang="zh-CN" altLang="en-US" sz="1800" b="0" i="0" u="none" strike="noStrike" kern="1200" cap="none" spc="0" normalizeH="0" baseline="-2500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/>
              </a:endParaRPr>
            </a:p>
          </p:txBody>
        </p:sp>
        <p:sp>
          <p:nvSpPr>
            <p:cNvPr id="79" name="矩形 78"/>
            <p:cNvSpPr/>
            <p:nvPr>
              <p:custDataLst>
                <p:tags r:id="rId11"/>
              </p:custDataLst>
            </p:nvPr>
          </p:nvSpPr>
          <p:spPr>
            <a:xfrm>
              <a:off x="9876" y="3076"/>
              <a:ext cx="6696" cy="6027"/>
            </a:xfrm>
            <a:prstGeom prst="rect">
              <a:avLst/>
            </a:prstGeom>
            <a:noFill/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Object 2" descr="image15">
                  <a:hlinkClick r:id="" action="ppaction://ole?verb=1"/>
                </p:cNvPr>
                <p:cNvSpPr txBox="1"/>
                <p:nvPr>
                  <p:custDataLst>
                    <p:tags r:id="rId12"/>
                  </p:custDataLst>
                </p:nvPr>
              </p:nvSpPr>
              <p:spPr>
                <a:xfrm>
                  <a:off x="11963" y="6266"/>
                  <a:ext cx="2732" cy="851"/>
                </a:xfrm>
                <a:prstGeom prst="rect">
                  <a:avLst/>
                </a:prstGeom>
                <a:solidFill>
                  <a:srgbClr val="0070C0">
                    <a:alpha val="38000"/>
                  </a:srgbClr>
                </a:solidFill>
                <a:ln>
                  <a:solidFill>
                    <a:schemeClr val="tx1"/>
                  </a:solidFill>
                </a:ln>
              </p:spPr>
              <p:txBody>
                <a:bodyPr>
                  <a:noAutofit/>
                </a:bodyPr>
                <a:lstStyle/>
                <a:p>
                  <a:pPr lvl="0" algn="ctr" defTabSz="685165">
                    <a:lnSpc>
                      <a:spcPts val="3300"/>
                    </a:lnSpc>
                    <a:defRPr/>
                  </a:pPr>
                  <a:r>
                    <a:rPr lang="en-US" altLang="zh-CN" sz="2000" i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微软雅黑"/>
                      <a:cs typeface="Times New Roman" panose="02020603050405020304" pitchFamily="18" charset="0"/>
                    </a:rPr>
                    <a:t>F</a:t>
                  </a:r>
                  <a14:m>
                    <m:oMath xmlns:m="http://schemas.openxmlformats.org/officeDocument/2006/math">
                      <m:r>
                        <a:rPr lang="zh-CN" altLang="en-US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0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</a:rPr>
                            <m:t>5</m:t>
                          </m:r>
                        </m:den>
                      </m:f>
                    </m:oMath>
                  </a14:m>
                  <a:r>
                    <a:rPr lang="en-US" altLang="zh-CN" sz="2000" i="1">
                      <a:solidFill>
                        <a:srgbClr val="FF0000"/>
                      </a:solidFill>
                      <a:latin typeface="Times New Roman" panose="02020603050405020304"/>
                      <a:ea typeface="微软雅黑"/>
                    </a:rPr>
                    <a:t> G</a:t>
                  </a:r>
                  <a:r>
                    <a:rPr lang="zh-CN" altLang="en-US" sz="2000" baseline="-25000">
                      <a:solidFill>
                        <a:srgbClr val="FF0000"/>
                      </a:solidFill>
                      <a:latin typeface="Times New Roman" panose="02020603050405020304"/>
                      <a:ea typeface="微软雅黑"/>
                    </a:rPr>
                    <a:t>物</a:t>
                  </a:r>
                  <a:r>
                    <a:rPr lang="en-US" altLang="zh-CN" sz="2000">
                      <a:solidFill>
                        <a:srgbClr val="FF0000"/>
                      </a:solidFill>
                      <a:latin typeface="Times New Roman" panose="02020603050405020304"/>
                      <a:ea typeface="微软雅黑"/>
                    </a:rPr>
                    <a:t>+</a:t>
                  </a:r>
                  <a:r>
                    <a:rPr lang="en-US" altLang="zh-CN" sz="2000" i="1">
                      <a:solidFill>
                        <a:srgbClr val="FF0000"/>
                      </a:solidFill>
                      <a:latin typeface="Times New Roman" panose="02020603050405020304"/>
                      <a:ea typeface="微软雅黑"/>
                    </a:rPr>
                    <a:t> G</a:t>
                  </a:r>
                  <a:r>
                    <a:rPr lang="zh-CN" altLang="en-US" sz="2000" baseline="-25000">
                      <a:solidFill>
                        <a:srgbClr val="FF0000"/>
                      </a:solidFill>
                      <a:latin typeface="Times New Roman" panose="02020603050405020304"/>
                      <a:ea typeface="微软雅黑"/>
                    </a:rPr>
                    <a:t>动</a:t>
                  </a:r>
                  <a:endParaRPr lang="zh-CN" altLang="en-US" sz="2000" baseline="-25000">
                    <a:solidFill>
                      <a:srgbClr val="FF0000"/>
                    </a:solidFill>
                    <a:latin typeface="Times New Roman" panose="02020603050405020304"/>
                    <a:ea typeface="微软雅黑"/>
                    <a:cs typeface="Times New Roman" panose="02020603050405020304" pitchFamily="18" charset="0"/>
                  </a:endParaRPr>
                </a:p>
              </p:txBody>
            </p:sp>
          </mc:Choice>
  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  <p:sp>
              <p:nvSpPr>
                <p:cNvPr id="47" name="Object 2" descr="image15">
                  <a:hlinkClick action="ppaction://ole?verb=1"/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54"/>
                  </p:custDataLst>
                </p:nvPr>
              </p:nvSpPr>
              <p:spPr>
                <a:xfrm>
                  <a:off x="11963" y="6266"/>
                  <a:ext cx="2732" cy="851"/>
                </a:xfrm>
                <a:prstGeom prst="rect">
                  <a:avLst/>
                </a:prstGeom>
                <a:blipFill rotWithShape="1">
                  <a:blip r:embed="rId55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8" name="矩形 47"/>
            <p:cNvSpPr/>
            <p:nvPr>
              <p:custDataLst>
                <p:tags r:id="rId13"/>
              </p:custDataLst>
            </p:nvPr>
          </p:nvSpPr>
          <p:spPr>
            <a:xfrm>
              <a:off x="14778" y="6299"/>
              <a:ext cx="1681" cy="818"/>
            </a:xfrm>
            <a:prstGeom prst="rect">
              <a:avLst/>
            </a:prstGeom>
            <a:solidFill>
              <a:srgbClr val="9B73B1">
                <a:alpha val="38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1308" tIns="25654" rIns="51308" bIns="25654" rtlCol="0" anchor="ctr"/>
            <a:lstStyle/>
            <a:p>
              <a:pPr marL="0" marR="0" lvl="0" indent="0" algn="ctr" defTabSz="68389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0" i="1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Times New Roman" panose="02020603050405020304" pitchFamily="18" charset="0"/>
                </a:rPr>
                <a:t>s=</a:t>
              </a:r>
              <a:r>
                <a:rPr kumimoji="0" lang="en-US" altLang="zh-CN" sz="2000" b="0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Times New Roman" panose="02020603050405020304" pitchFamily="18" charset="0"/>
                </a:rPr>
                <a:t>5</a:t>
              </a:r>
              <a:r>
                <a:rPr kumimoji="0" lang="en-US" altLang="zh-CN" sz="2000" b="0" i="1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Times New Roman" panose="02020603050405020304" pitchFamily="18" charset="0"/>
                </a:rPr>
                <a:t>h</a:t>
              </a:r>
            </a:p>
          </p:txBody>
        </p:sp>
        <p:sp>
          <p:nvSpPr>
            <p:cNvPr id="49" name="文本框 48"/>
            <p:cNvSpPr txBox="1"/>
            <p:nvPr>
              <p:custDataLst>
                <p:tags r:id="rId14"/>
              </p:custDataLst>
            </p:nvPr>
          </p:nvSpPr>
          <p:spPr>
            <a:xfrm>
              <a:off x="13790" y="5603"/>
              <a:ext cx="2550" cy="6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defTabSz="683895">
                <a:lnSpc>
                  <a:spcPts val="26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0" lang="en-US" altLang="zh-C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5</a:t>
              </a:r>
              <a:r>
                <a:rPr kumimoji="0" lang="en-US" altLang="zh-CN" sz="1800" b="0" i="1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F</a:t>
              </a:r>
              <a:r>
                <a:rPr kumimoji="0" lang="en-US" altLang="zh-C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=</a:t>
              </a:r>
              <a:r>
                <a:rPr lang="en-US" altLang="zh-CN" i="1">
                  <a:latin typeface="Times New Roman" panose="02020603050405020304"/>
                  <a:ea typeface="微软雅黑"/>
                </a:rPr>
                <a:t> G</a:t>
              </a:r>
              <a:r>
                <a:rPr lang="zh-CN" altLang="en-US" baseline="-25000">
                  <a:latin typeface="Times New Roman" panose="02020603050405020304"/>
                  <a:ea typeface="微软雅黑"/>
                </a:rPr>
                <a:t>物</a:t>
              </a:r>
              <a:r>
                <a:rPr lang="en-US" altLang="zh-CN">
                  <a:latin typeface="Times New Roman" panose="02020603050405020304"/>
                  <a:ea typeface="微软雅黑"/>
                </a:rPr>
                <a:t>+</a:t>
              </a:r>
              <a:r>
                <a:rPr lang="en-US" altLang="zh-CN" i="1">
                  <a:latin typeface="Times New Roman" panose="02020603050405020304"/>
                  <a:ea typeface="微软雅黑"/>
                </a:rPr>
                <a:t> G</a:t>
              </a:r>
              <a:r>
                <a:rPr lang="zh-CN" altLang="en-US" baseline="-25000">
                  <a:latin typeface="Times New Roman" panose="02020603050405020304"/>
                  <a:ea typeface="微软雅黑"/>
                </a:rPr>
                <a:t>动</a:t>
              </a:r>
              <a:endParaRPr kumimoji="0" lang="zh-CN" altLang="en-US" sz="1800" b="0" i="0" u="none" strike="noStrike" kern="1200" cap="none" spc="0" normalizeH="0" baseline="-2500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/>
                <a:cs typeface="+mn-cs"/>
              </a:endParaRPr>
            </a:p>
          </p:txBody>
        </p:sp>
        <p:grpSp>
          <p:nvGrpSpPr>
            <p:cNvPr id="54" name="组合 53"/>
            <p:cNvGrpSpPr/>
            <p:nvPr>
              <p:custDataLst>
                <p:tags r:id="rId15"/>
              </p:custDataLst>
            </p:nvPr>
          </p:nvGrpSpPr>
          <p:grpSpPr>
            <a:xfrm>
              <a:off x="10931" y="6747"/>
              <a:ext cx="2018" cy="914"/>
              <a:chOff x="800292" y="3788523"/>
              <a:chExt cx="1281264" cy="580312"/>
            </a:xfrm>
          </p:grpSpPr>
          <p:sp>
            <p:nvSpPr>
              <p:cNvPr id="63" name="文本框 19488"/>
              <p:cNvSpPr txBox="1"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819652" y="3968725"/>
                <a:ext cx="1261904" cy="40011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685165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000" b="0" i="1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+mn-cs"/>
                  </a:rPr>
                  <a:t> </a:t>
                </a:r>
                <a:r>
                  <a:rPr lang="en-US" altLang="zh-CN" sz="2000" i="1">
                    <a:latin typeface="Times New Roman" panose="02020603050405020304"/>
                    <a:ea typeface="微软雅黑"/>
                  </a:rPr>
                  <a:t>G</a:t>
                </a:r>
                <a:r>
                  <a:rPr lang="zh-CN" altLang="en-US" sz="2000" baseline="-25000">
                    <a:latin typeface="Times New Roman" panose="02020603050405020304"/>
                    <a:ea typeface="微软雅黑"/>
                  </a:rPr>
                  <a:t>物</a:t>
                </a:r>
                <a:r>
                  <a:rPr lang="en-US" altLang="zh-CN" sz="2000">
                    <a:latin typeface="Times New Roman" panose="02020603050405020304"/>
                    <a:ea typeface="微软雅黑"/>
                  </a:rPr>
                  <a:t>+</a:t>
                </a:r>
                <a:r>
                  <a:rPr lang="en-US" altLang="zh-CN" sz="2000" i="1">
                    <a:latin typeface="Times New Roman" panose="02020603050405020304"/>
                    <a:ea typeface="微软雅黑"/>
                  </a:rPr>
                  <a:t> G</a:t>
                </a:r>
                <a:r>
                  <a:rPr lang="zh-CN" altLang="en-US" sz="2000" baseline="-25000">
                    <a:latin typeface="Times New Roman" panose="02020603050405020304"/>
                    <a:ea typeface="微软雅黑"/>
                  </a:rPr>
                  <a:t>动</a:t>
                </a:r>
                <a:endParaRPr kumimoji="0" lang="en-US" altLang="zh-CN" sz="2000" b="0" i="0" u="none" strike="noStrike" kern="1200" cap="none" spc="0" normalizeH="0" baseline="-2500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+mn-cs"/>
                </a:endParaRPr>
              </a:p>
            </p:txBody>
          </p:sp>
          <p:sp>
            <p:nvSpPr>
              <p:cNvPr id="65" name="Line 5"/>
              <p:cNvSpPr>
                <a:spLocks noChangeShapeType="1"/>
              </p:cNvSpPr>
              <p:nvPr>
                <p:custDataLst>
                  <p:tags r:id="rId17"/>
                </p:custDataLst>
              </p:nvPr>
            </p:nvSpPr>
            <p:spPr bwMode="auto">
              <a:xfrm flipH="1" flipV="1">
                <a:off x="800292" y="3788523"/>
                <a:ext cx="0" cy="57144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685165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endParaRPr>
              </a:p>
            </p:txBody>
          </p:sp>
        </p:grpSp>
      </p:grp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1231900" y="1209675"/>
            <a:ext cx="889127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sym typeface="+mn-ea"/>
              </a:rPr>
              <a:t>两个滑轮组的省力费距离情况比较（</a:t>
            </a:r>
            <a:r>
              <a:rPr lang="zh-CN" altLang="en-US" sz="2800" kern="10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Times New Roman" panose="02020603050405020304" pitchFamily="18" charset="0"/>
                <a:sym typeface="+mn-ea"/>
              </a:rPr>
              <a:t>不计</a:t>
            </a:r>
            <a:r>
              <a:rPr lang="zh-CN" altLang="en-US" sz="2800" kern="100">
                <a:solidFill>
                  <a:srgbClr val="0000FF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  <a:sym typeface="+mn-ea"/>
              </a:rPr>
              <a:t>绳</a:t>
            </a:r>
            <a:r>
              <a:rPr lang="zh-CN" altLang="en-US" sz="2800" kern="10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Times New Roman" panose="02020603050405020304" pitchFamily="18" charset="0"/>
                <a:sym typeface="+mn-ea"/>
              </a:rPr>
              <a:t>重和摩擦</a:t>
            </a:r>
            <a:r>
              <a:rPr lang="zh-CN" altLang="en-US" sz="280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sym typeface="+mn-ea"/>
              </a:rPr>
              <a:t>）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  <p:cond evt="onBegin" delay="0">
                          <p:tn val="11"/>
                        </p:cond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230630" y="119380"/>
            <a:ext cx="10364470" cy="752475"/>
          </a:xfrm>
        </p:spPr>
        <p:txBody>
          <a:bodyPr/>
          <a:lstStyle/>
          <a:p>
            <a:r>
              <a:rPr lang="en-US" altLang="zh-CN">
                <a:sym typeface="+mn-ea"/>
              </a:rPr>
              <a:t>5</a:t>
            </a:r>
            <a:r>
              <a:rPr lang="zh-CN" altLang="en-US">
                <a:sym typeface="+mn-ea"/>
              </a:rPr>
              <a:t>、滑轮组</a:t>
            </a:r>
          </a:p>
        </p:txBody>
      </p:sp>
      <p:sp>
        <p:nvSpPr>
          <p:cNvPr id="23" name="文本框 22"/>
          <p:cNvSpPr txBox="1"/>
          <p:nvPr>
            <p:custDataLst>
              <p:tags r:id="rId2"/>
            </p:custDataLst>
          </p:nvPr>
        </p:nvSpPr>
        <p:spPr>
          <a:xfrm>
            <a:off x="8922608" y="4219359"/>
            <a:ext cx="618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轴</a:t>
            </a:r>
          </a:p>
        </p:txBody>
      </p:sp>
      <p:sp>
        <p:nvSpPr>
          <p:cNvPr id="24" name="文本框 23"/>
          <p:cNvSpPr txBox="1"/>
          <p:nvPr>
            <p:custDataLst>
              <p:tags r:id="rId3"/>
            </p:custDataLst>
          </p:nvPr>
        </p:nvSpPr>
        <p:spPr>
          <a:xfrm>
            <a:off x="10995025" y="2574290"/>
            <a:ext cx="10229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凹槽</a:t>
            </a:r>
          </a:p>
        </p:txBody>
      </p:sp>
      <p:sp>
        <p:nvSpPr>
          <p:cNvPr id="21" name="文本框 20"/>
          <p:cNvSpPr txBox="1"/>
          <p:nvPr>
            <p:custDataLst>
              <p:tags r:id="rId4"/>
            </p:custDataLst>
          </p:nvPr>
        </p:nvSpPr>
        <p:spPr>
          <a:xfrm>
            <a:off x="1377315" y="4815205"/>
            <a:ext cx="9876155" cy="1168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indent="0" algn="l" defTabSz="683895" rtl="0" fontAlgn="auto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/>
                <a:ea typeface="微软雅黑"/>
                <a:cs typeface="+mn-cs"/>
              </a:rPr>
              <a:t>在不计绳重和摩擦，用一根绳子组装的滑轮组时，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/>
                <a:ea typeface="微软雅黑"/>
                <a:cs typeface="+mn-cs"/>
              </a:rPr>
              <a:t>拉力</a:t>
            </a:r>
            <a:r>
              <a:rPr kumimoji="0" lang="en-US" altLang="zh-CN" sz="2800" b="0" i="1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/>
                <a:ea typeface="微软雅黑"/>
                <a:cs typeface="+mn-cs"/>
              </a:rPr>
              <a:t>F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/>
                <a:ea typeface="微软雅黑"/>
                <a:cs typeface="+mn-cs"/>
              </a:rPr>
              <a:t>大小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/>
                <a:ea typeface="微软雅黑"/>
                <a:cs typeface="+mn-cs"/>
              </a:rPr>
              <a:t>和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/>
                <a:ea typeface="微软雅黑"/>
                <a:cs typeface="+mn-cs"/>
              </a:rPr>
              <a:t>绳子自由端移动的距离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/>
                <a:ea typeface="微软雅黑"/>
                <a:cs typeface="+mn-cs"/>
              </a:rPr>
              <a:t> </a:t>
            </a:r>
            <a:r>
              <a:rPr lang="en-US" altLang="zh-CN" sz="2800" i="1">
                <a:solidFill>
                  <a:srgbClr val="0000FF"/>
                </a:solidFill>
                <a:latin typeface="Times New Roman" panose="02020603050405020304"/>
                <a:ea typeface="微软雅黑"/>
              </a:rPr>
              <a:t>s 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/>
                <a:ea typeface="微软雅黑"/>
                <a:cs typeface="+mn-cs"/>
              </a:rPr>
              <a:t>与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/>
                <a:ea typeface="微软雅黑"/>
              </a:rPr>
              <a:t>动滑轮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/>
                <a:ea typeface="微软雅黑"/>
                <a:cs typeface="+mn-cs"/>
              </a:rPr>
              <a:t>相连的绳子段数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/>
                <a:ea typeface="微软雅黑"/>
                <a:cs typeface="+mn-cs"/>
              </a:rPr>
              <a:t> </a:t>
            </a:r>
            <a:r>
              <a:rPr kumimoji="0" lang="en-US" altLang="zh-CN" sz="2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/>
                <a:ea typeface="微软雅黑"/>
                <a:cs typeface="+mn-cs"/>
              </a:rPr>
              <a:t>n 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/>
                <a:ea typeface="微软雅黑"/>
                <a:cs typeface="+mn-cs"/>
              </a:rPr>
              <a:t>有关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/>
                <a:ea typeface="微软雅黑"/>
                <a:cs typeface="+mn-cs"/>
              </a:rPr>
              <a:t>。</a:t>
            </a:r>
          </a:p>
        </p:txBody>
      </p:sp>
      <p:sp>
        <p:nvSpPr>
          <p:cNvPr id="12" name="文本框 11"/>
          <p:cNvSpPr txBox="1"/>
          <p:nvPr>
            <p:custDataLst>
              <p:tags r:id="rId5"/>
            </p:custDataLst>
          </p:nvPr>
        </p:nvSpPr>
        <p:spPr>
          <a:xfrm>
            <a:off x="6913949" y="2780857"/>
            <a:ext cx="677719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6851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微软雅黑"/>
                <a:cs typeface="+mn-cs"/>
              </a:rPr>
              <a:t> </a:t>
            </a: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  <a:ea typeface="微软雅黑"/>
              <a:cs typeface="+mn-cs"/>
            </a:endParaRPr>
          </a:p>
        </p:txBody>
      </p:sp>
      <p:grpSp>
        <p:nvGrpSpPr>
          <p:cNvPr id="26" name="组合 25"/>
          <p:cNvGrpSpPr/>
          <p:nvPr>
            <p:custDataLst>
              <p:tags r:id="rId6"/>
            </p:custDataLst>
          </p:nvPr>
        </p:nvGrpSpPr>
        <p:grpSpPr>
          <a:xfrm>
            <a:off x="2393949" y="1125855"/>
            <a:ext cx="6554470" cy="3455670"/>
            <a:chOff x="1598791" y="1024861"/>
            <a:chExt cx="5533118" cy="2916951"/>
          </a:xfrm>
        </p:grpSpPr>
        <p:pic>
          <p:nvPicPr>
            <p:cNvPr id="25" name="图片 24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21"/>
            <a:stretch>
              <a:fillRect/>
            </a:stretch>
          </p:blipFill>
          <p:spPr>
            <a:xfrm>
              <a:off x="4580497" y="1039779"/>
              <a:ext cx="976089" cy="2902033"/>
            </a:xfrm>
            <a:prstGeom prst="rect">
              <a:avLst/>
            </a:prstGeom>
          </p:spPr>
        </p:pic>
        <p:grpSp>
          <p:nvGrpSpPr>
            <p:cNvPr id="19" name="组合 18"/>
            <p:cNvGrpSpPr/>
            <p:nvPr>
              <p:custDataLst>
                <p:tags r:id="rId12"/>
              </p:custDataLst>
            </p:nvPr>
          </p:nvGrpSpPr>
          <p:grpSpPr>
            <a:xfrm>
              <a:off x="1598791" y="1024861"/>
              <a:ext cx="5533118" cy="2902980"/>
              <a:chOff x="1165297" y="1036843"/>
              <a:chExt cx="5533118" cy="2902980"/>
            </a:xfrm>
          </p:grpSpPr>
          <p:sp>
            <p:nvSpPr>
              <p:cNvPr id="16" name="Text Box 19"/>
              <p:cNvSpPr txBox="1">
                <a:spLocks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4875530" y="2008673"/>
                <a:ext cx="348172" cy="34947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683895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095" b="0" i="1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/>
                    <a:ea typeface="微软雅黑"/>
                    <a:cs typeface="+mn-cs"/>
                  </a:rPr>
                  <a:t>F</a:t>
                </a:r>
              </a:p>
            </p:txBody>
          </p:sp>
          <p:pic>
            <p:nvPicPr>
              <p:cNvPr id="4" name="图片 3"/>
              <p:cNvPicPr>
                <a:picLocks noChangeAspect="1"/>
              </p:cNvPicPr>
              <p:nvPr>
                <p:custDataLst>
                  <p:tags r:id="rId14"/>
                </p:custDataLst>
              </p:nvPr>
            </p:nvPicPr>
            <p:blipFill>
              <a:blip r:embed="rId22"/>
              <a:stretch>
                <a:fillRect/>
              </a:stretch>
            </p:blipFill>
            <p:spPr>
              <a:xfrm>
                <a:off x="1165297" y="1036843"/>
                <a:ext cx="858011" cy="2884236"/>
              </a:xfrm>
              <a:prstGeom prst="rect">
                <a:avLst/>
              </a:prstGeom>
            </p:spPr>
          </p:pic>
          <p:pic>
            <p:nvPicPr>
              <p:cNvPr id="3" name="图片 2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23"/>
              <a:stretch>
                <a:fillRect/>
              </a:stretch>
            </p:blipFill>
            <p:spPr>
              <a:xfrm>
                <a:off x="2732159" y="1113737"/>
                <a:ext cx="696570" cy="2826086"/>
              </a:xfrm>
              <a:prstGeom prst="rect">
                <a:avLst/>
              </a:prstGeom>
            </p:spPr>
          </p:pic>
          <p:pic>
            <p:nvPicPr>
              <p:cNvPr id="14" name="图片 13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24"/>
              <a:stretch>
                <a:fillRect/>
              </a:stretch>
            </p:blipFill>
            <p:spPr>
              <a:xfrm>
                <a:off x="5733870" y="1159454"/>
                <a:ext cx="832799" cy="2734652"/>
              </a:xfrm>
              <a:prstGeom prst="rect">
                <a:avLst/>
              </a:prstGeom>
            </p:spPr>
          </p:pic>
          <p:sp>
            <p:nvSpPr>
              <p:cNvPr id="20" name="Text Box 19"/>
              <p:cNvSpPr txBox="1"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6350243" y="1844072"/>
                <a:ext cx="348172" cy="34947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683895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095" b="0" i="1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/>
                    <a:ea typeface="微软雅黑"/>
                    <a:cs typeface="+mn-cs"/>
                  </a:rPr>
                  <a:t>F</a:t>
                </a:r>
              </a:p>
            </p:txBody>
          </p:sp>
          <p:sp>
            <p:nvSpPr>
              <p:cNvPr id="22" name="Text Box 19"/>
              <p:cNvSpPr txBox="1">
                <a:spLocks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3322588" y="1816702"/>
                <a:ext cx="348172" cy="34947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683895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095" b="0" i="1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/>
                    <a:ea typeface="微软雅黑"/>
                    <a:cs typeface="+mn-cs"/>
                  </a:rPr>
                  <a:t>F</a:t>
                </a:r>
              </a:p>
            </p:txBody>
          </p:sp>
          <p:sp>
            <p:nvSpPr>
              <p:cNvPr id="5" name="Text Box 19"/>
              <p:cNvSpPr txBox="1"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2023308" y="2271596"/>
                <a:ext cx="348172" cy="34947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683895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095" b="0" i="1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/>
                    <a:ea typeface="微软雅黑"/>
                    <a:cs typeface="+mn-cs"/>
                  </a:rPr>
                  <a:t>F</a:t>
                </a:r>
              </a:p>
            </p:txBody>
          </p:sp>
        </p:grpSp>
      </p:grpSp>
      <p:cxnSp>
        <p:nvCxnSpPr>
          <p:cNvPr id="6" name="直接连接符 5"/>
          <p:cNvCxnSpPr/>
          <p:nvPr>
            <p:custDataLst>
              <p:tags r:id="rId7"/>
            </p:custDataLst>
          </p:nvPr>
        </p:nvCxnSpPr>
        <p:spPr>
          <a:xfrm>
            <a:off x="2352040" y="2849245"/>
            <a:ext cx="900000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>
            <p:custDataLst>
              <p:tags r:id="rId8"/>
            </p:custDataLst>
          </p:nvPr>
        </p:nvCxnSpPr>
        <p:spPr>
          <a:xfrm>
            <a:off x="4302125" y="2849245"/>
            <a:ext cx="900000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>
            <p:custDataLst>
              <p:tags r:id="rId9"/>
            </p:custDataLst>
          </p:nvPr>
        </p:nvCxnSpPr>
        <p:spPr>
          <a:xfrm>
            <a:off x="6076950" y="2540635"/>
            <a:ext cx="684000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>
            <p:custDataLst>
              <p:tags r:id="rId10"/>
            </p:custDataLst>
          </p:nvPr>
        </p:nvCxnSpPr>
        <p:spPr>
          <a:xfrm>
            <a:off x="7874635" y="2540635"/>
            <a:ext cx="900000" cy="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  <p:cond evt="onBegin" delay="0">
                          <p:tn val="11"/>
                        </p:cond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  <p:cond evt="onBegin" delay="0">
                          <p:tn val="23"/>
                        </p:cond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  <p:cond evt="onBegin" delay="0">
                          <p:tn val="29"/>
                        </p:cond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  <p:cond evt="onBegin" delay="0">
                          <p:tn val="35"/>
                        </p:cond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zh-CN" dirty="0"/>
              <a:t>2</a:t>
            </a:r>
            <a:r>
              <a:rPr lang="zh-CN" altLang="en-US" dirty="0"/>
              <a:t>、滑轮</a:t>
            </a:r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6548209" y="2235738"/>
            <a:ext cx="5254150" cy="3781320"/>
          </a:xfrm>
          <a:prstGeom prst="rect">
            <a:avLst/>
          </a:prstGeom>
        </p:spPr>
      </p:pic>
      <p:grpSp>
        <p:nvGrpSpPr>
          <p:cNvPr id="6" name="组合 5"/>
          <p:cNvGrpSpPr/>
          <p:nvPr>
            <p:custDataLst>
              <p:tags r:id="rId3"/>
            </p:custDataLst>
          </p:nvPr>
        </p:nvGrpSpPr>
        <p:grpSpPr>
          <a:xfrm>
            <a:off x="8780780" y="1666240"/>
            <a:ext cx="3293745" cy="3644900"/>
            <a:chOff x="13828" y="2624"/>
            <a:chExt cx="5187" cy="5740"/>
          </a:xfrm>
        </p:grpSpPr>
        <p:sp>
          <p:nvSpPr>
            <p:cNvPr id="12" name="矩形标注 3"/>
            <p:cNvSpPr/>
            <p:nvPr>
              <p:custDataLst>
                <p:tags r:id="rId8"/>
              </p:custDataLst>
            </p:nvPr>
          </p:nvSpPr>
          <p:spPr>
            <a:xfrm>
              <a:off x="17117" y="4654"/>
              <a:ext cx="1898" cy="1225"/>
            </a:xfrm>
            <a:prstGeom prst="wedgeRectCallout">
              <a:avLst>
                <a:gd name="adj1" fmla="val -78928"/>
                <a:gd name="adj2" fmla="val 99626"/>
              </a:avLst>
            </a:prstGeom>
            <a:solidFill>
              <a:srgbClr val="5CBEFC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标注 4"/>
            <p:cNvSpPr/>
            <p:nvPr>
              <p:custDataLst>
                <p:tags r:id="rId9"/>
              </p:custDataLst>
            </p:nvPr>
          </p:nvSpPr>
          <p:spPr>
            <a:xfrm flipH="1" flipV="1">
              <a:off x="13828" y="7274"/>
              <a:ext cx="1373" cy="1090"/>
            </a:xfrm>
            <a:prstGeom prst="wedgeRectCallout">
              <a:avLst>
                <a:gd name="adj1" fmla="val -41839"/>
                <a:gd name="adj2" fmla="val 165923"/>
              </a:avLst>
            </a:prstGeom>
            <a:solidFill>
              <a:srgbClr val="5CBEFC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标注 5"/>
            <p:cNvSpPr/>
            <p:nvPr>
              <p:custDataLst>
                <p:tags r:id="rId10"/>
              </p:custDataLst>
            </p:nvPr>
          </p:nvSpPr>
          <p:spPr>
            <a:xfrm flipH="1">
              <a:off x="15988" y="2624"/>
              <a:ext cx="2036" cy="1225"/>
            </a:xfrm>
            <a:prstGeom prst="wedgeRectCallout">
              <a:avLst>
                <a:gd name="adj1" fmla="val 67471"/>
                <a:gd name="adj2" fmla="val 121147"/>
              </a:avLst>
            </a:prstGeom>
            <a:solidFill>
              <a:srgbClr val="5CBEFC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>
              <p:custDataLst>
                <p:tags r:id="rId11"/>
              </p:custDataLst>
            </p:nvPr>
          </p:nvSpPr>
          <p:spPr>
            <a:xfrm>
              <a:off x="14051" y="7359"/>
              <a:ext cx="974" cy="9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>
                  <a:solidFill>
                    <a:schemeClr val="bg1"/>
                  </a:solidFill>
                  <a:latin typeface="微软雅黑" panose="020B0503020204020204" charset="-122"/>
                  <a:ea typeface="微软雅黑"/>
                </a:rPr>
                <a:t>轴</a:t>
              </a:r>
            </a:p>
          </p:txBody>
        </p:sp>
        <p:sp>
          <p:nvSpPr>
            <p:cNvPr id="24" name="文本框 23"/>
            <p:cNvSpPr txBox="1"/>
            <p:nvPr>
              <p:custDataLst>
                <p:tags r:id="rId12"/>
              </p:custDataLst>
            </p:nvPr>
          </p:nvSpPr>
          <p:spPr>
            <a:xfrm>
              <a:off x="17315" y="4768"/>
              <a:ext cx="1611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>
                  <a:solidFill>
                    <a:schemeClr val="bg1"/>
                  </a:solidFill>
                  <a:latin typeface="微软雅黑" panose="020B0503020204020204" charset="-122"/>
                  <a:ea typeface="微软雅黑"/>
                </a:rPr>
                <a:t>凹槽</a:t>
              </a:r>
            </a:p>
          </p:txBody>
        </p:sp>
        <p:sp>
          <p:nvSpPr>
            <p:cNvPr id="25" name="文本框 24"/>
            <p:cNvSpPr txBox="1"/>
            <p:nvPr>
              <p:custDataLst>
                <p:tags r:id="rId13"/>
              </p:custDataLst>
            </p:nvPr>
          </p:nvSpPr>
          <p:spPr>
            <a:xfrm>
              <a:off x="16165" y="2866"/>
              <a:ext cx="1898" cy="9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>
                  <a:solidFill>
                    <a:schemeClr val="bg1"/>
                  </a:solidFill>
                  <a:latin typeface="微软雅黑" panose="020B0503020204020204" charset="-122"/>
                  <a:ea typeface="微软雅黑"/>
                </a:rPr>
                <a:t>轮子</a:t>
              </a:r>
            </a:p>
          </p:txBody>
        </p:sp>
      </p:grpSp>
      <p:sp>
        <p:nvSpPr>
          <p:cNvPr id="27" name="文本框 26"/>
          <p:cNvSpPr txBox="1"/>
          <p:nvPr>
            <p:custDataLst>
              <p:tags r:id="rId4"/>
            </p:custDataLst>
          </p:nvPr>
        </p:nvSpPr>
        <p:spPr>
          <a:xfrm>
            <a:off x="233045" y="1147445"/>
            <a:ext cx="79070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rgbClr val="0000FF"/>
                </a:solidFill>
                <a:latin typeface="微软雅黑" panose="020B0503020204020204" charset="-122"/>
                <a:ea typeface="微软雅黑"/>
                <a:sym typeface="+mn-ea"/>
              </a:rPr>
              <a:t>滑轮：</a:t>
            </a:r>
            <a:r>
              <a:rPr lang="zh-CN" altLang="en-US" sz="3200">
                <a:solidFill>
                  <a:srgbClr val="0000FF"/>
                </a:solidFill>
                <a:latin typeface="微软雅黑" panose="020B0503020204020204" charset="-122"/>
                <a:ea typeface="微软雅黑"/>
              </a:rPr>
              <a:t>边缘有凹槽，能绕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轴</a:t>
            </a:r>
            <a:r>
              <a:rPr lang="zh-CN" altLang="en-US" sz="3200">
                <a:solidFill>
                  <a:srgbClr val="0000FF"/>
                </a:solidFill>
                <a:latin typeface="微软雅黑" panose="020B0503020204020204" charset="-122"/>
                <a:ea typeface="微软雅黑"/>
              </a:rPr>
              <a:t>转动的轮子。</a:t>
            </a:r>
          </a:p>
        </p:txBody>
      </p:sp>
      <p:pic>
        <p:nvPicPr>
          <p:cNvPr id="61" name="图片 60"/>
          <p:cNvPicPr/>
          <p:nvPr>
            <p:custDataLst>
              <p:tags r:id="rId5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" y="1921545"/>
            <a:ext cx="6136514" cy="4095455"/>
          </a:xfrm>
          <a:prstGeom prst="rect">
            <a:avLst/>
          </a:prstGeom>
        </p:spPr>
      </p:pic>
      <p:sp>
        <p:nvSpPr>
          <p:cNvPr id="64" name="Text Box 17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140751" y="6107009"/>
            <a:ext cx="126014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0000FF"/>
                </a:solidFill>
                <a:latin typeface="微软雅黑" panose="020B0503020204020204" charset="-122"/>
                <a:ea typeface="微软雅黑"/>
              </a:rPr>
              <a:t>凹槽</a:t>
            </a:r>
          </a:p>
        </p:txBody>
      </p:sp>
      <p:sp>
        <p:nvSpPr>
          <p:cNvPr id="65" name="Line 16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 flipH="1" flipV="1">
            <a:off x="4635806" y="5341924"/>
            <a:ext cx="0" cy="765085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665">
              <a:solidFill>
                <a:srgbClr val="002060"/>
              </a:solidFill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64" grpId="0"/>
      <p:bldP spid="6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230630" y="119380"/>
            <a:ext cx="10364470" cy="752475"/>
          </a:xfrm>
        </p:spPr>
        <p:txBody>
          <a:bodyPr/>
          <a:lstStyle/>
          <a:p>
            <a:r>
              <a:rPr lang="en-US" altLang="zh-CN">
                <a:sym typeface="+mn-ea"/>
              </a:rPr>
              <a:t>5</a:t>
            </a:r>
            <a:r>
              <a:rPr lang="zh-CN" altLang="en-US">
                <a:sym typeface="+mn-ea"/>
              </a:rPr>
              <a:t>、滑轮组</a:t>
            </a:r>
          </a:p>
        </p:txBody>
      </p:sp>
      <p:sp>
        <p:nvSpPr>
          <p:cNvPr id="23" name="文本框 22"/>
          <p:cNvSpPr txBox="1"/>
          <p:nvPr>
            <p:custDataLst>
              <p:tags r:id="rId2"/>
            </p:custDataLst>
          </p:nvPr>
        </p:nvSpPr>
        <p:spPr>
          <a:xfrm>
            <a:off x="8922608" y="4219359"/>
            <a:ext cx="618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轴</a:t>
            </a:r>
          </a:p>
        </p:txBody>
      </p:sp>
      <p:sp>
        <p:nvSpPr>
          <p:cNvPr id="24" name="文本框 23"/>
          <p:cNvSpPr txBox="1"/>
          <p:nvPr>
            <p:custDataLst>
              <p:tags r:id="rId3"/>
            </p:custDataLst>
          </p:nvPr>
        </p:nvSpPr>
        <p:spPr>
          <a:xfrm>
            <a:off x="10995025" y="2574290"/>
            <a:ext cx="10229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凹槽</a:t>
            </a:r>
          </a:p>
        </p:txBody>
      </p:sp>
      <p:grpSp>
        <p:nvGrpSpPr>
          <p:cNvPr id="14" name="组合 13"/>
          <p:cNvGrpSpPr/>
          <p:nvPr>
            <p:custDataLst>
              <p:tags r:id="rId4"/>
            </p:custDataLst>
          </p:nvPr>
        </p:nvGrpSpPr>
        <p:grpSpPr>
          <a:xfrm>
            <a:off x="1522095" y="3432175"/>
            <a:ext cx="2411730" cy="2825750"/>
            <a:chOff x="2397" y="5405"/>
            <a:chExt cx="3798" cy="445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文本框 28"/>
                <p:cNvSpPr txBox="1"/>
                <p:nvPr>
                  <p:custDataLst>
                    <p:tags r:id="rId28"/>
                  </p:custDataLst>
                </p:nvPr>
              </p:nvSpPr>
              <p:spPr>
                <a:xfrm>
                  <a:off x="3681" y="7845"/>
                  <a:ext cx="2515" cy="96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lvl="0" defTabSz="685165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zh-CN" alt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=</m:t>
                        </m:r>
                        <m:f>
                          <m:fPr>
                            <m:ctrlPr>
                              <a:rPr kumimoji="0" lang="zh-CN" altLang="en-US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altLang="zh-CN" sz="1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+mn-cs"/>
                              </a:rPr>
                              <m:t>1</m:t>
                            </m:r>
                          </m:num>
                          <m:den>
                            <m:r>
                              <a:rPr kumimoji="0" lang="en-US" altLang="zh-CN" sz="1800" b="0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18" charset="0"/>
                                <a:sym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  <m:r>
                          <a:rPr lang="en-US" altLang="zh-CN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18" charset="0"/>
                            <a:sym typeface="Arial" panose="020B0604020202020204" pitchFamily="34" charset="0"/>
                          </a:rPr>
                          <m:t>(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𝐺</m:t>
                        </m:r>
                        <m:r>
                          <a:rPr lang="zh-CN" altLang="en-US" baseline="-25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物</m:t>
                        </m:r>
                        <m:r>
                          <a:rPr lang="en-US" altLang="zh-CN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+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 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𝐺</m:t>
                        </m:r>
                        <m:r>
                          <a:rPr lang="zh-CN" altLang="en-US" baseline="-25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动</m:t>
                        </m:r>
                        <m:r>
                          <a:rPr lang="en-US" altLang="zh-CN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18" charset="0"/>
                            <a:sym typeface="Arial" panose="020B0604020202020204" pitchFamily="34" charset="0"/>
                          </a:rPr>
                          <m:t>)</m:t>
                        </m:r>
                      </m:oMath>
                    </m:oMathPara>
                  </a14:m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/>
                    <a:ea typeface="微软雅黑"/>
                    <a:cs typeface="+mn-cs"/>
                  </a:endParaRPr>
                </a:p>
              </p:txBody>
            </p:sp>
          </mc:Choice>
  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  <p:sp>
              <p:nvSpPr>
                <p:cNvPr id="29" name="文本框 28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36"/>
                  </p:custDataLst>
                </p:nvPr>
              </p:nvSpPr>
              <p:spPr>
                <a:xfrm>
                  <a:off x="3681" y="7845"/>
                  <a:ext cx="2515" cy="962"/>
                </a:xfrm>
                <a:prstGeom prst="rect">
                  <a:avLst/>
                </a:prstGeom>
                <a:blipFill rotWithShape="1">
                  <a:blip r:embed="rId3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" name="组合 2"/>
            <p:cNvGrpSpPr/>
            <p:nvPr>
              <p:custDataLst>
                <p:tags r:id="rId29"/>
              </p:custDataLst>
            </p:nvPr>
          </p:nvGrpSpPr>
          <p:grpSpPr>
            <a:xfrm>
              <a:off x="2439" y="5405"/>
              <a:ext cx="1392" cy="4451"/>
              <a:chOff x="541664" y="2089801"/>
              <a:chExt cx="917479" cy="2884236"/>
            </a:xfrm>
          </p:grpSpPr>
          <p:pic>
            <p:nvPicPr>
              <p:cNvPr id="35" name="图片 34"/>
              <p:cNvPicPr>
                <a:picLocks noChangeAspect="1"/>
              </p:cNvPicPr>
              <p:nvPr>
                <p:custDataLst>
                  <p:tags r:id="rId33"/>
                </p:custDataLst>
              </p:nvPr>
            </p:nvPicPr>
            <p:blipFill>
              <a:blip r:embed="rId38"/>
              <a:stretch>
                <a:fillRect/>
              </a:stretch>
            </p:blipFill>
            <p:spPr>
              <a:xfrm>
                <a:off x="541664" y="2089801"/>
                <a:ext cx="858011" cy="2884236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" name="文本框 16"/>
                  <p:cNvSpPr txBox="1"/>
                  <p:nvPr>
                    <p:custDataLst>
                      <p:tags r:id="rId34"/>
                    </p:custDataLst>
                  </p:nvPr>
                </p:nvSpPr>
                <p:spPr>
                  <a:xfrm>
                    <a:off x="620693" y="4564095"/>
                    <a:ext cx="838450" cy="338554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kumimoji="0" lang="en-US" altLang="zh-CN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charset="-122"/>
                              <a:cs typeface="+mn-cs"/>
                            </a:rPr>
                            <m:t>𝐺</m:t>
                          </m:r>
                          <m:r>
                            <a:rPr kumimoji="0" lang="zh-CN" altLang="en-US" sz="1600" b="0" i="0" u="none" strike="noStrike" kern="1200" cap="none" spc="0" normalizeH="0" baseline="-2500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charset="-122"/>
                              <a:cs typeface="+mn-cs"/>
                            </a:rPr>
                            <m:t>物</m:t>
                          </m:r>
                          <m:r>
                            <a:rPr kumimoji="0" lang="en-US" altLang="zh-CN" sz="1600" b="0" i="0" u="none" strike="noStrike" kern="1200" cap="none" spc="0" normalizeH="0" baseline="-2500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charset="-122"/>
                              <a:cs typeface="+mn-cs"/>
                            </a:rPr>
                            <m:t> </m:t>
                          </m:r>
                        </m:oMath>
                      </m:oMathPara>
                    </a14:m>
                    <a:endParaRPr kumimoji="0" lang="zh-CN" altLang="en-US" sz="16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Times New Roman" panose="02020603050405020304"/>
                      <a:ea typeface="微软雅黑"/>
                      <a:cs typeface="+mn-cs"/>
                    </a:endParaRPr>
                  </a:p>
                </p:txBody>
              </p:sp>
            </mc:Choice>
    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    <p:sp>
                <p:nvSpPr>
                  <p:cNvPr id="17" name="文本框 1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>
                    <p:custDataLst>
                      <p:tags r:id="rId39"/>
                    </p:custDataLst>
                  </p:nvPr>
                </p:nvSpPr>
                <p:spPr>
                  <a:xfrm>
                    <a:off x="620693" y="4564095"/>
                    <a:ext cx="838450" cy="338554"/>
                  </a:xfrm>
                  <a:prstGeom prst="rect">
                    <a:avLst/>
                  </a:prstGeom>
                  <a:blipFill rotWithShape="1">
                    <a:blip r:embed="rId4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9" name="文本框 18"/>
            <p:cNvSpPr txBox="1"/>
            <p:nvPr>
              <p:custDataLst>
                <p:tags r:id="rId30"/>
              </p:custDataLst>
            </p:nvPr>
          </p:nvSpPr>
          <p:spPr>
            <a:xfrm>
              <a:off x="2397" y="7098"/>
              <a:ext cx="859" cy="5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 </a:t>
              </a:r>
              <a:r>
                <a:rPr kumimoji="0" lang="zh-CN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①</a:t>
              </a:r>
            </a:p>
          </p:txBody>
        </p:sp>
        <p:sp>
          <p:nvSpPr>
            <p:cNvPr id="20" name="文本框 19"/>
            <p:cNvSpPr txBox="1"/>
            <p:nvPr>
              <p:custDataLst>
                <p:tags r:id="rId31"/>
              </p:custDataLst>
            </p:nvPr>
          </p:nvSpPr>
          <p:spPr>
            <a:xfrm>
              <a:off x="3018" y="7098"/>
              <a:ext cx="696" cy="5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②</a:t>
              </a:r>
              <a:r>
                <a: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 </a:t>
              </a:r>
            </a:p>
          </p:txBody>
        </p:sp>
        <p:sp>
          <p:nvSpPr>
            <p:cNvPr id="39" name="文本框 38"/>
            <p:cNvSpPr txBox="1"/>
            <p:nvPr>
              <p:custDataLst>
                <p:tags r:id="rId32"/>
              </p:custDataLst>
            </p:nvPr>
          </p:nvSpPr>
          <p:spPr>
            <a:xfrm>
              <a:off x="3435" y="8087"/>
              <a:ext cx="592" cy="5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1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F</a:t>
              </a: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微软雅黑"/>
                <a:cs typeface="+mn-cs"/>
              </a:endParaRPr>
            </a:p>
          </p:txBody>
        </p:sp>
      </p:grpSp>
      <p:grpSp>
        <p:nvGrpSpPr>
          <p:cNvPr id="15" name="组合 14"/>
          <p:cNvGrpSpPr/>
          <p:nvPr>
            <p:custDataLst>
              <p:tags r:id="rId5"/>
            </p:custDataLst>
          </p:nvPr>
        </p:nvGrpSpPr>
        <p:grpSpPr>
          <a:xfrm>
            <a:off x="3853815" y="3462020"/>
            <a:ext cx="2369185" cy="2825750"/>
            <a:chOff x="5853" y="5452"/>
            <a:chExt cx="3731" cy="4450"/>
          </a:xfrm>
        </p:grpSpPr>
        <p:grpSp>
          <p:nvGrpSpPr>
            <p:cNvPr id="4" name="组合 3"/>
            <p:cNvGrpSpPr/>
            <p:nvPr>
              <p:custDataLst>
                <p:tags r:id="rId17"/>
              </p:custDataLst>
            </p:nvPr>
          </p:nvGrpSpPr>
          <p:grpSpPr>
            <a:xfrm>
              <a:off x="5905" y="5452"/>
              <a:ext cx="1302" cy="4451"/>
              <a:chOff x="2826284" y="2161419"/>
              <a:chExt cx="838450" cy="2826086"/>
            </a:xfrm>
          </p:grpSpPr>
          <p:pic>
            <p:nvPicPr>
              <p:cNvPr id="36" name="图片 35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41"/>
              <a:stretch>
                <a:fillRect/>
              </a:stretch>
            </p:blipFill>
            <p:spPr>
              <a:xfrm>
                <a:off x="2851252" y="2161419"/>
                <a:ext cx="696570" cy="2826086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0" name="文本框 39"/>
                  <p:cNvSpPr txBox="1"/>
                  <p:nvPr>
                    <p:custDataLst>
                      <p:tags r:id="rId27"/>
                    </p:custDataLst>
                  </p:nvPr>
                </p:nvSpPr>
                <p:spPr>
                  <a:xfrm>
                    <a:off x="2826284" y="4545983"/>
                    <a:ext cx="838450" cy="338554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kumimoji="0" lang="en-US" altLang="zh-CN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charset="-122"/>
                              <a:cs typeface="+mn-cs"/>
                            </a:rPr>
                            <m:t>𝐺</m:t>
                          </m:r>
                          <m:r>
                            <a:rPr kumimoji="0" lang="zh-CN" altLang="en-US" sz="1600" b="0" i="0" u="none" strike="noStrike" kern="1200" cap="none" spc="0" normalizeH="0" baseline="-2500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charset="-122"/>
                              <a:cs typeface="+mn-cs"/>
                            </a:rPr>
                            <m:t>物</m:t>
                          </m:r>
                          <m:r>
                            <a:rPr kumimoji="0" lang="en-US" altLang="zh-CN" sz="1600" b="0" i="0" u="none" strike="noStrike" kern="1200" cap="none" spc="0" normalizeH="0" baseline="-2500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charset="-122"/>
                              <a:cs typeface="+mn-cs"/>
                            </a:rPr>
                            <m:t> </m:t>
                          </m:r>
                        </m:oMath>
                      </m:oMathPara>
                    </a14:m>
                    <a:endParaRPr kumimoji="0" lang="zh-CN" altLang="en-US" sz="16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Times New Roman" panose="02020603050405020304"/>
                      <a:ea typeface="微软雅黑"/>
                      <a:cs typeface="+mn-cs"/>
                    </a:endParaRPr>
                  </a:p>
                </p:txBody>
              </p:sp>
            </mc:Choice>
    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    <p:sp>
                <p:nvSpPr>
                  <p:cNvPr id="40" name="文本框 3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>
                    <p:custDataLst>
                      <p:tags r:id="rId42"/>
                    </p:custDataLst>
                  </p:nvPr>
                </p:nvSpPr>
                <p:spPr>
                  <a:xfrm>
                    <a:off x="2826284" y="4545983"/>
                    <a:ext cx="838450" cy="338554"/>
                  </a:xfrm>
                  <a:prstGeom prst="rect">
                    <a:avLst/>
                  </a:prstGeom>
                  <a:blipFill rotWithShape="1">
                    <a:blip r:embed="rId4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文本框 29"/>
                <p:cNvSpPr txBox="1"/>
                <p:nvPr>
                  <p:custDataLst>
                    <p:tags r:id="rId18"/>
                  </p:custDataLst>
                </p:nvPr>
              </p:nvSpPr>
              <p:spPr>
                <a:xfrm>
                  <a:off x="6922" y="6063"/>
                  <a:ext cx="2663" cy="9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lvl="0" defTabSz="685165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zh-CN" alt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=</m:t>
                        </m:r>
                        <m:f>
                          <m:fPr>
                            <m:ctrlPr>
                              <a:rPr kumimoji="0" lang="zh-CN" altLang="en-US" sz="18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altLang="zh-CN" sz="1800" b="0" i="0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+mn-cs"/>
                              </a:rPr>
                              <m:t>1</m:t>
                            </m:r>
                          </m:num>
                          <m:den>
                            <m:r>
                              <a:rPr kumimoji="0" lang="en-US" altLang="zh-CN" sz="1800" b="0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206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18" charset="0"/>
                                <a:sym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  <m:r>
                          <a:rPr lang="en-US" altLang="zh-CN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18" charset="0"/>
                            <a:sym typeface="Arial" panose="020B0604020202020204" pitchFamily="34" charset="0"/>
                          </a:rPr>
                          <m:t>(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𝐺</m:t>
                        </m:r>
                        <m:r>
                          <a:rPr lang="zh-CN" altLang="en-US" baseline="-25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物</m:t>
                        </m:r>
                        <m:r>
                          <a:rPr lang="en-US" altLang="zh-CN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+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 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𝐺</m:t>
                        </m:r>
                        <m:r>
                          <a:rPr lang="zh-CN" altLang="en-US" baseline="-25000">
                            <a:latin typeface="Cambria Math" panose="02040503050406030204" pitchFamily="18" charset="0"/>
                            <a:ea typeface="微软雅黑" panose="020B0503020204020204" charset="-122"/>
                          </a:rPr>
                          <m:t>动</m:t>
                        </m:r>
                        <m:r>
                          <a:rPr lang="en-US" altLang="zh-CN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Times New Roman" panose="02020603050405020304" pitchFamily="18" charset="0"/>
                            <a:sym typeface="Arial" panose="020B0604020202020204" pitchFamily="34" charset="0"/>
                          </a:rPr>
                          <m:t>)</m:t>
                        </m:r>
                      </m:oMath>
                    </m:oMathPara>
                  </a14:m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/>
                    <a:ea typeface="微软雅黑"/>
                    <a:cs typeface="+mn-cs"/>
                  </a:endParaRPr>
                </a:p>
              </p:txBody>
            </p:sp>
          </mc:Choice>
  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  <p:sp>
              <p:nvSpPr>
                <p:cNvPr id="30" name="文本框 29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44"/>
                  </p:custDataLst>
                </p:nvPr>
              </p:nvSpPr>
              <p:spPr>
                <a:xfrm>
                  <a:off x="6922" y="6063"/>
                  <a:ext cx="2663" cy="965"/>
                </a:xfrm>
                <a:prstGeom prst="rect">
                  <a:avLst/>
                </a:prstGeom>
                <a:blipFill rotWithShape="1">
                  <a:blip r:embed="rId4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" name="文本框 26"/>
            <p:cNvSpPr txBox="1"/>
            <p:nvPr>
              <p:custDataLst>
                <p:tags r:id="rId19"/>
              </p:custDataLst>
            </p:nvPr>
          </p:nvSpPr>
          <p:spPr>
            <a:xfrm>
              <a:off x="6738" y="6310"/>
              <a:ext cx="592" cy="5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1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F</a:t>
              </a: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微软雅黑"/>
                <a:cs typeface="+mn-cs"/>
              </a:endParaRPr>
            </a:p>
          </p:txBody>
        </p:sp>
        <p:grpSp>
          <p:nvGrpSpPr>
            <p:cNvPr id="7" name="组合 6"/>
            <p:cNvGrpSpPr/>
            <p:nvPr>
              <p:custDataLst>
                <p:tags r:id="rId20"/>
              </p:custDataLst>
            </p:nvPr>
          </p:nvGrpSpPr>
          <p:grpSpPr>
            <a:xfrm>
              <a:off x="5853" y="7051"/>
              <a:ext cx="1714" cy="627"/>
              <a:chOff x="2997548" y="3107030"/>
              <a:chExt cx="1140476" cy="1668948"/>
            </a:xfrm>
          </p:grpSpPr>
          <p:grpSp>
            <p:nvGrpSpPr>
              <p:cNvPr id="5" name="组合 4"/>
              <p:cNvGrpSpPr/>
              <p:nvPr>
                <p:custDataLst>
                  <p:tags r:id="rId21"/>
                </p:custDataLst>
              </p:nvPr>
            </p:nvGrpSpPr>
            <p:grpSpPr>
              <a:xfrm>
                <a:off x="2997548" y="3107030"/>
                <a:ext cx="1140476" cy="341149"/>
                <a:chOff x="2997548" y="3107030"/>
                <a:chExt cx="1140476" cy="341149"/>
              </a:xfrm>
            </p:grpSpPr>
            <p:sp>
              <p:nvSpPr>
                <p:cNvPr id="22" name="文本框 21"/>
                <p:cNvSpPr txBox="1"/>
                <p:nvPr>
                  <p:custDataLst>
                    <p:tags r:id="rId23"/>
                  </p:custDataLst>
                </p:nvPr>
              </p:nvSpPr>
              <p:spPr>
                <a:xfrm>
                  <a:off x="2997548" y="3107030"/>
                  <a:ext cx="545222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l" defTabSz="685165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16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Times New Roman" panose="02020603050405020304"/>
                      <a:ea typeface="微软雅黑"/>
                      <a:cs typeface="+mn-cs"/>
                    </a:rPr>
                    <a:t> </a:t>
                  </a:r>
                  <a:r>
                    <a:rPr kumimoji="0" lang="zh-CN" altLang="en-US" sz="16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Times New Roman" panose="02020603050405020304"/>
                      <a:ea typeface="微软雅黑"/>
                      <a:cs typeface="+mn-cs"/>
                    </a:rPr>
                    <a:t>①</a:t>
                  </a:r>
                </a:p>
              </p:txBody>
            </p:sp>
            <p:sp>
              <p:nvSpPr>
                <p:cNvPr id="25" name="文本框 24"/>
                <p:cNvSpPr txBox="1"/>
                <p:nvPr>
                  <p:custDataLst>
                    <p:tags r:id="rId24"/>
                  </p:custDataLst>
                </p:nvPr>
              </p:nvSpPr>
              <p:spPr>
                <a:xfrm>
                  <a:off x="3337482" y="3107030"/>
                  <a:ext cx="442258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l" defTabSz="685165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16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Times New Roman" panose="02020603050405020304"/>
                      <a:ea typeface="微软雅黑"/>
                      <a:cs typeface="+mn-cs"/>
                    </a:rPr>
                    <a:t>②</a:t>
                  </a:r>
                  <a:r>
                    <a:rPr kumimoji="0" lang="zh-CN" altLang="en-US" sz="16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Times New Roman" panose="02020603050405020304"/>
                      <a:ea typeface="微软雅黑"/>
                      <a:cs typeface="+mn-cs"/>
                    </a:rPr>
                    <a:t> </a:t>
                  </a:r>
                </a:p>
              </p:txBody>
            </p:sp>
            <p:sp>
              <p:nvSpPr>
                <p:cNvPr id="26" name="文本框 25"/>
                <p:cNvSpPr txBox="1"/>
                <p:nvPr>
                  <p:custDataLst>
                    <p:tags r:id="rId25"/>
                  </p:custDataLst>
                </p:nvPr>
              </p:nvSpPr>
              <p:spPr>
                <a:xfrm>
                  <a:off x="3592771" y="3109625"/>
                  <a:ext cx="545253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l" defTabSz="685165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16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Times New Roman" panose="02020603050405020304"/>
                      <a:ea typeface="微软雅黑"/>
                      <a:cs typeface="+mn-cs"/>
                    </a:rPr>
                    <a:t>③</a:t>
                  </a: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8" name="文本框 27"/>
                  <p:cNvSpPr txBox="1"/>
                  <p:nvPr>
                    <p:custDataLst>
                      <p:tags r:id="rId22"/>
                    </p:custDataLst>
                  </p:nvPr>
                </p:nvSpPr>
                <p:spPr>
                  <a:xfrm>
                    <a:off x="3123545" y="4437424"/>
                    <a:ext cx="838450" cy="338554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kumimoji="0" lang="en-US" altLang="zh-CN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charset="-122"/>
                              <a:cs typeface="+mn-cs"/>
                            </a:rPr>
                            <m:t>𝐺</m:t>
                          </m:r>
                          <m:r>
                            <a:rPr kumimoji="0" lang="zh-CN" altLang="en-US" sz="1600" b="0" i="0" u="none" strike="noStrike" kern="1200" cap="none" spc="0" normalizeH="0" baseline="-2500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charset="-122"/>
                              <a:cs typeface="+mn-cs"/>
                            </a:rPr>
                            <m:t>物</m:t>
                          </m:r>
                          <m:r>
                            <a:rPr kumimoji="0" lang="en-US" altLang="zh-CN" sz="1600" b="0" i="0" u="none" strike="noStrike" kern="1200" cap="none" spc="0" normalizeH="0" baseline="-2500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charset="-122"/>
                              <a:cs typeface="+mn-cs"/>
                            </a:rPr>
                            <m:t> </m:t>
                          </m:r>
                        </m:oMath>
                      </m:oMathPara>
                    </a14:m>
                    <a:endParaRPr kumimoji="0" lang="zh-CN" altLang="en-US" sz="16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Times New Roman" panose="02020603050405020304"/>
                      <a:ea typeface="微软雅黑"/>
                      <a:cs typeface="+mn-cs"/>
                    </a:endParaRPr>
                  </a:p>
                </p:txBody>
              </p:sp>
            </mc:Choice>
    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    <p:sp>
                <p:nvSpPr>
                  <p:cNvPr id="28" name="文本框 2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>
                    <p:custDataLst>
                      <p:tags r:id="rId46"/>
                    </p:custDataLst>
                  </p:nvPr>
                </p:nvSpPr>
                <p:spPr>
                  <a:xfrm>
                    <a:off x="3123545" y="4437424"/>
                    <a:ext cx="838450" cy="338554"/>
                  </a:xfrm>
                  <a:prstGeom prst="rect">
                    <a:avLst/>
                  </a:prstGeom>
                  <a:blipFill rotWithShape="1">
                    <a:blip r:embed="rId4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18" name="组合 17"/>
          <p:cNvGrpSpPr/>
          <p:nvPr>
            <p:custDataLst>
              <p:tags r:id="rId6"/>
            </p:custDataLst>
          </p:nvPr>
        </p:nvGrpSpPr>
        <p:grpSpPr>
          <a:xfrm>
            <a:off x="8681720" y="3357880"/>
            <a:ext cx="2906395" cy="2928620"/>
            <a:chOff x="13670" y="5288"/>
            <a:chExt cx="4577" cy="4612"/>
          </a:xfrm>
        </p:grpSpPr>
        <p:pic>
          <p:nvPicPr>
            <p:cNvPr id="33" name="图片 32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48"/>
            <a:stretch>
              <a:fillRect/>
            </a:stretch>
          </p:blipFill>
          <p:spPr>
            <a:xfrm>
              <a:off x="13670" y="5288"/>
              <a:ext cx="1774" cy="4612"/>
            </a:xfrm>
            <a:prstGeom prst="rect">
              <a:avLst/>
            </a:prstGeom>
            <a:ln>
              <a:noFill/>
            </a:ln>
            <a:effectLst/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文本框 37"/>
                <p:cNvSpPr txBox="1"/>
                <p:nvPr>
                  <p:custDataLst>
                    <p:tags r:id="rId15"/>
                  </p:custDataLst>
                </p:nvPr>
              </p:nvSpPr>
              <p:spPr>
                <a:xfrm>
                  <a:off x="14911" y="6219"/>
                  <a:ext cx="3336" cy="76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lvl="0" defTabSz="685165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kumimoji="0" lang="en-US" altLang="zh-CN" b="0" i="1" u="none" strike="noStrike" kern="1200" cap="none" spc="0" normalizeH="0" baseline="0" noProof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微软雅黑"/>
                      <a:cs typeface="Times New Roman" panose="02020603050405020304" pitchFamily="18" charset="0"/>
                    </a:rPr>
                    <a:t>F</a:t>
                  </a:r>
                  <a14:m>
                    <m:oMath xmlns:m="http://schemas.openxmlformats.org/officeDocument/2006/math">
                      <m:r>
                        <a:rPr kumimoji="0" lang="zh-CN" altLang="en-US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zh-CN" altLang="en-US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altLang="zh-CN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charset="-122"/>
                            </a:rPr>
                            <m:t>1</m:t>
                          </m:r>
                        </m:num>
                        <m:den>
                          <m:r>
                            <a:rPr kumimoji="0" lang="en-US" altLang="zh-CN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18" charset="0"/>
                              <a:sym typeface="Arial" panose="020B0604020202020204" pitchFamily="34" charset="0"/>
                            </a:rPr>
                            <m:t>5</m:t>
                          </m:r>
                        </m:den>
                      </m:f>
                      <m:r>
                        <a:rPr lang="en-US" altLang="zh-CN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m:t>(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微软雅黑" panose="020B0503020204020204" charset="-122"/>
                        </a:rPr>
                        <m:t>𝐺</m:t>
                      </m:r>
                      <m:r>
                        <a:rPr lang="zh-CN" altLang="en-US" baseline="-25000">
                          <a:latin typeface="Cambria Math" panose="02040503050406030204" pitchFamily="18" charset="0"/>
                          <a:ea typeface="微软雅黑" panose="020B0503020204020204" charset="-122"/>
                        </a:rPr>
                        <m:t>物</m:t>
                      </m:r>
                      <m:r>
                        <a:rPr lang="en-US" altLang="zh-CN">
                          <a:latin typeface="Cambria Math" panose="02040503050406030204" pitchFamily="18" charset="0"/>
                          <a:ea typeface="微软雅黑" panose="020B0503020204020204" charset="-122"/>
                        </a:rPr>
                        <m:t>+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微软雅黑" panose="020B0503020204020204" charset="-122"/>
                        </a:rPr>
                        <m:t> 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微软雅黑" panose="020B0503020204020204" charset="-122"/>
                        </a:rPr>
                        <m:t>𝐺</m:t>
                      </m:r>
                      <m:r>
                        <a:rPr lang="zh-CN" altLang="en-US" baseline="-25000">
                          <a:latin typeface="Cambria Math" panose="02040503050406030204" pitchFamily="18" charset="0"/>
                          <a:ea typeface="微软雅黑" panose="020B0503020204020204" charset="-122"/>
                        </a:rPr>
                        <m:t>动</m:t>
                      </m:r>
                      <m:r>
                        <a:rPr lang="en-US" altLang="zh-CN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m:t>)</m:t>
                      </m:r>
                    </m:oMath>
                  </a14:m>
                  <a:endParaRPr kumimoji="0" lang="zh-CN" altLang="en-US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/>
                    <a:ea typeface="微软雅黑"/>
                  </a:endParaRPr>
                </a:p>
              </p:txBody>
            </p:sp>
          </mc:Choice>
  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  <p:sp>
              <p:nvSpPr>
                <p:cNvPr id="38" name="文本框 37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49"/>
                  </p:custDataLst>
                </p:nvPr>
              </p:nvSpPr>
              <p:spPr>
                <a:xfrm>
                  <a:off x="14911" y="6219"/>
                  <a:ext cx="3336" cy="764"/>
                </a:xfrm>
                <a:prstGeom prst="rect">
                  <a:avLst/>
                </a:prstGeom>
                <a:blipFill rotWithShape="1">
                  <a:blip r:embed="rId5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文本框 31"/>
                <p:cNvSpPr txBox="1"/>
                <p:nvPr>
                  <p:custDataLst>
                    <p:tags r:id="rId16"/>
                  </p:custDataLst>
                </p:nvPr>
              </p:nvSpPr>
              <p:spPr>
                <a:xfrm>
                  <a:off x="14004" y="9250"/>
                  <a:ext cx="1320" cy="53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l" defTabSz="685165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charset="-122"/>
                            <a:cs typeface="+mn-cs"/>
                          </a:rPr>
                          <m:t>𝐺</m:t>
                        </m:r>
                        <m:r>
                          <a:rPr kumimoji="0" lang="zh-CN" altLang="en-US" sz="1600" b="0" i="0" u="none" strike="noStrike" kern="1200" cap="none" spc="0" normalizeH="0" baseline="-2500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charset="-122"/>
                            <a:cs typeface="+mn-cs"/>
                          </a:rPr>
                          <m:t>物</m:t>
                        </m:r>
                        <m:r>
                          <a:rPr kumimoji="0" lang="en-US" altLang="zh-CN" sz="1600" b="0" i="0" u="none" strike="noStrike" kern="1200" cap="none" spc="0" normalizeH="0" baseline="-2500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charset="-122"/>
                            <a:cs typeface="+mn-cs"/>
                          </a:rPr>
                          <m:t> </m:t>
                        </m:r>
                      </m:oMath>
                    </m:oMathPara>
                  </a14:m>
                  <a:endParaRPr kumimoji="0" lang="zh-CN" alt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/>
                    <a:ea typeface="微软雅黑"/>
                    <a:cs typeface="+mn-cs"/>
                  </a:endParaRPr>
                </a:p>
              </p:txBody>
            </p:sp>
          </mc:Choice>
  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  <p:sp>
              <p:nvSpPr>
                <p:cNvPr id="32" name="文本框 31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51"/>
                  </p:custDataLst>
                </p:nvPr>
              </p:nvSpPr>
              <p:spPr>
                <a:xfrm>
                  <a:off x="14004" y="9250"/>
                  <a:ext cx="1320" cy="533"/>
                </a:xfrm>
                <a:prstGeom prst="rect">
                  <a:avLst/>
                </a:prstGeom>
                <a:blipFill rotWithShape="1">
                  <a:blip r:embed="rId5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6" name="组合 15"/>
          <p:cNvGrpSpPr/>
          <p:nvPr>
            <p:custDataLst>
              <p:tags r:id="rId7"/>
            </p:custDataLst>
          </p:nvPr>
        </p:nvGrpSpPr>
        <p:grpSpPr>
          <a:xfrm>
            <a:off x="6142990" y="3386455"/>
            <a:ext cx="2618740" cy="2928620"/>
            <a:chOff x="9420" y="5333"/>
            <a:chExt cx="4124" cy="4612"/>
          </a:xfrm>
        </p:grpSpPr>
        <p:grpSp>
          <p:nvGrpSpPr>
            <p:cNvPr id="10" name="组合 9"/>
            <p:cNvGrpSpPr/>
            <p:nvPr>
              <p:custDataLst>
                <p:tags r:id="rId10"/>
              </p:custDataLst>
            </p:nvPr>
          </p:nvGrpSpPr>
          <p:grpSpPr>
            <a:xfrm>
              <a:off x="9420" y="5333"/>
              <a:ext cx="1933" cy="4612"/>
              <a:chOff x="5173165" y="1894226"/>
              <a:chExt cx="1241770" cy="2996101"/>
            </a:xfrm>
          </p:grpSpPr>
          <p:pic>
            <p:nvPicPr>
              <p:cNvPr id="34" name="图片 33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53"/>
              <a:stretch>
                <a:fillRect/>
              </a:stretch>
            </p:blipFill>
            <p:spPr>
              <a:xfrm>
                <a:off x="5173165" y="1894226"/>
                <a:ext cx="1241770" cy="2996101"/>
              </a:xfrm>
              <a:prstGeom prst="rect">
                <a:avLst/>
              </a:prstGeom>
              <a:ln>
                <a:noFill/>
              </a:ln>
              <a:effectLst/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1" name="文本框 30"/>
                  <p:cNvSpPr txBox="1"/>
                  <p:nvPr>
                    <p:custDataLst>
                      <p:tags r:id="rId13"/>
                    </p:custDataLst>
                  </p:nvPr>
                </p:nvSpPr>
                <p:spPr>
                  <a:xfrm>
                    <a:off x="5380843" y="4455047"/>
                    <a:ext cx="838450" cy="338554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kumimoji="0" lang="en-US" altLang="zh-CN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charset="-122"/>
                              <a:cs typeface="+mn-cs"/>
                            </a:rPr>
                            <m:t>𝐺</m:t>
                          </m:r>
                          <m:r>
                            <a:rPr kumimoji="0" lang="zh-CN" altLang="en-US" sz="1600" b="0" i="0" u="none" strike="noStrike" kern="1200" cap="none" spc="0" normalizeH="0" baseline="-2500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charset="-122"/>
                              <a:cs typeface="+mn-cs"/>
                            </a:rPr>
                            <m:t>物</m:t>
                          </m:r>
                          <m:r>
                            <a:rPr kumimoji="0" lang="en-US" altLang="zh-CN" sz="1600" b="0" i="0" u="none" strike="noStrike" kern="1200" cap="none" spc="0" normalizeH="0" baseline="-2500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charset="-122"/>
                              <a:cs typeface="+mn-cs"/>
                            </a:rPr>
                            <m:t> </m:t>
                          </m:r>
                        </m:oMath>
                      </m:oMathPara>
                    </a14:m>
                    <a:endParaRPr kumimoji="0" lang="zh-CN" altLang="en-US" sz="16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Times New Roman" panose="02020603050405020304"/>
                      <a:ea typeface="微软雅黑"/>
                      <a:cs typeface="+mn-cs"/>
                    </a:endParaRPr>
                  </a:p>
                </p:txBody>
              </p:sp>
            </mc:Choice>
    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    <p:sp>
                <p:nvSpPr>
                  <p:cNvPr id="31" name="文本框 3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>
                    <p:custDataLst>
                      <p:tags r:id="rId54"/>
                    </p:custDataLst>
                  </p:nvPr>
                </p:nvSpPr>
                <p:spPr>
                  <a:xfrm>
                    <a:off x="5380843" y="4455047"/>
                    <a:ext cx="838450" cy="338554"/>
                  </a:xfrm>
                  <a:prstGeom prst="rect">
                    <a:avLst/>
                  </a:prstGeom>
                  <a:blipFill rotWithShape="1">
                    <a:blip r:embed="rId5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文本框 36"/>
                <p:cNvSpPr txBox="1"/>
                <p:nvPr>
                  <p:custDataLst>
                    <p:tags r:id="rId11"/>
                  </p:custDataLst>
                </p:nvPr>
              </p:nvSpPr>
              <p:spPr>
                <a:xfrm>
                  <a:off x="10584" y="7600"/>
                  <a:ext cx="2960" cy="76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lvl="0" defTabSz="685165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kumimoji="0" lang="en-US" altLang="zh-CN" sz="1800" b="0" i="1" u="none" strike="noStrike" kern="1200" cap="none" spc="0" normalizeH="0" baseline="0" noProof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微软雅黑"/>
                      <a:cs typeface="Times New Roman" panose="02020603050405020304" pitchFamily="18" charset="0"/>
                    </a:rPr>
                    <a:t>F</a:t>
                  </a:r>
                  <a14:m>
                    <m:oMath xmlns:m="http://schemas.openxmlformats.org/officeDocument/2006/math">
                      <m:r>
                        <a:rPr kumimoji="0" lang="zh-CN" altLang="en-US" sz="1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zh-CN" altLang="en-US" sz="1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zh-CN" sz="1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charset="-122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US" altLang="zh-CN" sz="18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18" charset="0"/>
                              <a:sym typeface="Arial" panose="020B0604020202020204" pitchFamily="34" charset="0"/>
                            </a:rPr>
                            <m:t>4</m:t>
                          </m:r>
                        </m:den>
                      </m:f>
                      <m:r>
                        <a:rPr kumimoji="0" lang="en-US" altLang="zh-CN" sz="1800" b="0" i="0" u="none" strike="noStrike" kern="1200" cap="none" spc="0" normalizeH="0" baseline="-2500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微软雅黑" panose="020B0503020204020204" charset="-122"/>
                          <a:cs typeface="+mn-cs"/>
                        </a:rPr>
                        <m:t> </m:t>
                      </m:r>
                      <m:r>
                        <a:rPr lang="en-US" altLang="zh-CN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m:t>(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微软雅黑" panose="020B0503020204020204" charset="-122"/>
                        </a:rPr>
                        <m:t>𝐺</m:t>
                      </m:r>
                      <m:r>
                        <a:rPr lang="zh-CN" altLang="en-US" baseline="-25000">
                          <a:latin typeface="Cambria Math" panose="02040503050406030204" pitchFamily="18" charset="0"/>
                          <a:ea typeface="微软雅黑" panose="020B0503020204020204" charset="-122"/>
                        </a:rPr>
                        <m:t>物</m:t>
                      </m:r>
                      <m:r>
                        <a:rPr lang="en-US" altLang="zh-CN">
                          <a:latin typeface="Cambria Math" panose="02040503050406030204" pitchFamily="18" charset="0"/>
                          <a:ea typeface="微软雅黑" panose="020B0503020204020204" charset="-122"/>
                        </a:rPr>
                        <m:t>+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微软雅黑" panose="020B0503020204020204" charset="-122"/>
                        </a:rPr>
                        <m:t> 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微软雅黑" panose="020B0503020204020204" charset="-122"/>
                        </a:rPr>
                        <m:t>𝐺</m:t>
                      </m:r>
                      <m:r>
                        <a:rPr lang="zh-CN" altLang="en-US" baseline="-25000">
                          <a:latin typeface="Cambria Math" panose="02040503050406030204" pitchFamily="18" charset="0"/>
                          <a:ea typeface="微软雅黑" panose="020B0503020204020204" charset="-122"/>
                        </a:rPr>
                        <m:t>动</m:t>
                      </m:r>
                      <m:r>
                        <a:rPr lang="en-US" altLang="zh-CN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Arial" panose="020B0604020202020204" pitchFamily="34" charset="0"/>
                        </a:rPr>
                        <m:t>)</m:t>
                      </m:r>
                    </m:oMath>
                  </a14:m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/>
                    <a:ea typeface="微软雅黑"/>
                    <a:cs typeface="+mn-cs"/>
                  </a:endParaRPr>
                </a:p>
              </p:txBody>
            </p:sp>
          </mc:Choice>
  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  <p:sp>
              <p:nvSpPr>
                <p:cNvPr id="37" name="文本框 36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56"/>
                  </p:custDataLst>
                </p:nvPr>
              </p:nvSpPr>
              <p:spPr>
                <a:xfrm>
                  <a:off x="10584" y="7600"/>
                  <a:ext cx="2960" cy="761"/>
                </a:xfrm>
                <a:prstGeom prst="rect">
                  <a:avLst/>
                </a:prstGeom>
                <a:blipFill rotWithShape="1">
                  <a:blip r:embed="rId5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1871345" y="1622425"/>
                <a:ext cx="8398510" cy="16744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indent="0" defTabSz="683895" fontAlgn="auto">
                  <a:lnSpc>
                    <a:spcPct val="125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不计绳重和摩擦，有</a:t>
                </a:r>
                <a:r>
                  <a:rPr kumimoji="0" lang="en-US" altLang="zh-CN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zh-CN" sz="2400" b="0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n </a:t>
                </a:r>
                <a:r>
                  <a: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段绳子与动滑轮连接，所用的力就是物重的</a:t>
                </a:r>
                <a:r>
                  <a:rPr kumimoji="0" lang="en-US" altLang="zh-CN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400" i="1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n </a:t>
                </a:r>
                <a:r>
                  <a: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分之一，即：</a:t>
                </a:r>
                <a:endParaRPr kumimoji="0" lang="en-US" altLang="zh-CN" sz="24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endParaRPr>
              </a:p>
              <a:p>
                <a:pPr lvl="0" indent="0" algn="ctr" defTabSz="683895" fontAlgn="auto">
                  <a:lnSpc>
                    <a:spcPct val="125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kumimoji="0" lang="en-US" altLang="zh-CN" sz="2400" b="0" i="1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         </a:t>
                </a:r>
                <a:r>
                  <a:rPr kumimoji="0" lang="en-US" altLang="zh-CN" sz="2400" b="0" i="1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 F</a:t>
                </a:r>
                <a14:m>
                  <m:oMath xmlns:m="http://schemas.openxmlformats.org/officeDocument/2006/math">
                    <m:r>
                      <a:rPr kumimoji="0" lang="zh-CN" altLang="en-US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0" lang="zh-CN" alt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altLang="zh-CN" sz="24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kumimoji="0" lang="en-US" altLang="zh-CN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  <a:sym typeface="Arial" panose="020B0604020202020204" pitchFamily="34" charset="0"/>
                          </a:rPr>
                          <m:t>𝑛</m:t>
                        </m:r>
                      </m:den>
                    </m:f>
                    <m:r>
                      <a:rPr kumimoji="0" lang="en-US" altLang="zh-CN" sz="2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  <a:sym typeface="Arial" panose="020B0604020202020204" pitchFamily="34" charset="0"/>
                      </a:rPr>
                      <m:t>(</m:t>
                    </m:r>
                    <m:r>
                      <a:rPr lang="en-US" altLang="zh-CN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Cambria Math" panose="02040503050406030204" pitchFamily="18" charset="0"/>
                      </a:rPr>
                      <m:t>𝐺</m:t>
                    </m:r>
                    <m:r>
                      <a:rPr lang="zh-CN" altLang="en-US" sz="2400" baseline="-250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物</m:t>
                    </m:r>
                    <m:r>
                      <a:rPr lang="en-US" altLang="zh-CN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+</m:t>
                    </m:r>
                    <m:r>
                      <a:rPr lang="en-US" altLang="zh-CN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 </m:t>
                    </m:r>
                    <m:r>
                      <a:rPr lang="en-US" altLang="zh-CN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微软雅黑" panose="020B0503020204020204" charset="-122"/>
                        <a:cs typeface="Cambria Math" panose="02040503050406030204" pitchFamily="18" charset="0"/>
                      </a:rPr>
                      <m:t>𝐺</m:t>
                    </m:r>
                    <m:r>
                      <a:rPr lang="zh-CN" altLang="en-US" sz="2400" baseline="-250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动</m:t>
                    </m:r>
                    <m:r>
                      <a:rPr kumimoji="0" lang="en-US" altLang="zh-CN" sz="2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  <a:sym typeface="Arial" panose="020B0604020202020204" pitchFamily="34" charset="0"/>
                      </a:rPr>
                      <m:t>)</m:t>
                    </m:r>
                  </m:oMath>
                </a14:m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1" name="文本框 10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8"/>
                </p:custDataLst>
              </p:nvPr>
            </p:nvSpPr>
            <p:spPr>
              <a:xfrm>
                <a:off x="1871345" y="1622425"/>
                <a:ext cx="8398510" cy="1674495"/>
              </a:xfrm>
              <a:prstGeom prst="rect">
                <a:avLst/>
              </a:prstGeom>
              <a:blipFill rotWithShape="1">
                <a:blip r:embed="rId5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文本框 12"/>
          <p:cNvSpPr txBox="1"/>
          <p:nvPr>
            <p:custDataLst>
              <p:tags r:id="rId9"/>
            </p:custDataLst>
          </p:nvPr>
        </p:nvSpPr>
        <p:spPr>
          <a:xfrm>
            <a:off x="1153795" y="1139190"/>
            <a:ext cx="8226425" cy="4629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R="0" lvl="0" indent="0" algn="l" defTabSz="683895" rtl="0" fontAlgn="auto">
              <a:lnSpc>
                <a:spcPts val="29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lang="zh-CN" altLang="en-US" sz="28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sym typeface="+mn-ea"/>
              </a:rPr>
              <a:t>拉力</a:t>
            </a:r>
            <a:r>
              <a:rPr lang="en-US" altLang="zh-CN" sz="2800" i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/>
                <a:ea typeface="微软雅黑"/>
                <a:sym typeface="+mn-ea"/>
              </a:rPr>
              <a:t>F </a:t>
            </a:r>
            <a:r>
              <a:rPr lang="zh-CN" altLang="en-US" sz="28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sym typeface="+mn-ea"/>
              </a:rPr>
              <a:t>的大小与连接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动滑轮</a:t>
            </a:r>
            <a:r>
              <a:rPr lang="zh-CN" altLang="en-US" sz="28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sym typeface="+mn-ea"/>
              </a:rPr>
              <a:t>的绳子段数</a:t>
            </a:r>
            <a:r>
              <a:rPr lang="en-US" altLang="zh-CN" sz="28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sym typeface="+mn-ea"/>
              </a:rPr>
              <a:t> </a:t>
            </a:r>
            <a:r>
              <a:rPr lang="en-US" altLang="zh-CN" sz="2800" i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/>
                <a:ea typeface="微软雅黑"/>
                <a:sym typeface="+mn-ea"/>
              </a:rPr>
              <a:t>n </a:t>
            </a:r>
            <a:r>
              <a:rPr lang="zh-CN" altLang="en-US" sz="280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sym typeface="+mn-ea"/>
              </a:rPr>
              <a:t>的关系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  <p:cond evt="onBegin" delay="0">
                          <p:tn val="11"/>
                        </p:cond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  <p:cond evt="onBegin" delay="0">
                          <p:tn val="16"/>
                        </p:cond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  <p:cond evt="onBegin" delay="0">
                          <p:tn val="21"/>
                        </p:cond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  <p:cond evt="onBegin" delay="0">
                          <p:tn val="26"/>
                        </p:cond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230630" y="119380"/>
            <a:ext cx="10364470" cy="752475"/>
          </a:xfrm>
        </p:spPr>
        <p:txBody>
          <a:bodyPr/>
          <a:lstStyle/>
          <a:p>
            <a:r>
              <a:rPr lang="en-US" altLang="zh-CN">
                <a:sym typeface="+mn-ea"/>
              </a:rPr>
              <a:t>5</a:t>
            </a:r>
            <a:r>
              <a:rPr lang="zh-CN" altLang="en-US">
                <a:sym typeface="+mn-ea"/>
              </a:rPr>
              <a:t>、滑轮组</a:t>
            </a:r>
          </a:p>
        </p:txBody>
      </p:sp>
      <p:sp>
        <p:nvSpPr>
          <p:cNvPr id="23" name="文本框 22"/>
          <p:cNvSpPr txBox="1"/>
          <p:nvPr>
            <p:custDataLst>
              <p:tags r:id="rId2"/>
            </p:custDataLst>
          </p:nvPr>
        </p:nvSpPr>
        <p:spPr>
          <a:xfrm>
            <a:off x="8922608" y="4219359"/>
            <a:ext cx="618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轴</a:t>
            </a:r>
          </a:p>
        </p:txBody>
      </p:sp>
      <p:sp>
        <p:nvSpPr>
          <p:cNvPr id="24" name="文本框 23"/>
          <p:cNvSpPr txBox="1"/>
          <p:nvPr>
            <p:custDataLst>
              <p:tags r:id="rId3"/>
            </p:custDataLst>
          </p:nvPr>
        </p:nvSpPr>
        <p:spPr>
          <a:xfrm>
            <a:off x="10995025" y="2574290"/>
            <a:ext cx="10229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凹槽</a:t>
            </a:r>
          </a:p>
        </p:txBody>
      </p:sp>
      <p:sp>
        <p:nvSpPr>
          <p:cNvPr id="43" name="文本框 42"/>
          <p:cNvSpPr txBox="1"/>
          <p:nvPr>
            <p:custDataLst>
              <p:tags r:id="rId4"/>
            </p:custDataLst>
          </p:nvPr>
        </p:nvSpPr>
        <p:spPr>
          <a:xfrm>
            <a:off x="1599565" y="1565275"/>
            <a:ext cx="9175750" cy="2091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indent="0" algn="ctr" defTabSz="683895" rtl="0" fontAlgn="auto">
              <a:lnSpc>
                <a:spcPct val="125000"/>
              </a:lnSpc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设物体升高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zh-CN" altLang="en-US" sz="24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，则吊起动滑轮的每段绳子都要抽走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zh-CN" altLang="en-US" sz="24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，这些都只能从绳子自由端抽走，则绳子自由端在相等的时间内共需要抽走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zh-CN" altLang="en-US" sz="24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nh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，即</a:t>
            </a:r>
          </a:p>
          <a:p>
            <a:pPr marR="0" lvl="0" indent="0" algn="ctr" defTabSz="683895" rtl="0" fontAlgn="auto">
              <a:lnSpc>
                <a:spcPct val="125000"/>
              </a:lnSpc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</a:t>
            </a:r>
            <a:r>
              <a:rPr kumimoji="0" lang="en-US" altLang="zh-CN" sz="24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zh-CN" altLang="en-US" sz="24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=</a:t>
            </a:r>
            <a:r>
              <a:rPr kumimoji="0" lang="en-US" altLang="zh-CN" sz="24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zh-CN" altLang="en-US" sz="24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nh</a:t>
            </a:r>
          </a:p>
          <a:p>
            <a:pPr marR="0" lvl="0" indent="0" algn="ctr" defTabSz="683895" rtl="0" fontAlgn="auto">
              <a:lnSpc>
                <a:spcPct val="125000"/>
              </a:lnSpc>
              <a:spcAft>
                <a:spcPts val="600"/>
              </a:spcAft>
              <a:buClrTx/>
              <a:buSzTx/>
              <a:buFontTx/>
              <a:buNone/>
              <a:defRPr/>
            </a:pPr>
            <a:endParaRPr kumimoji="0" lang="zh-CN" altLang="en-US" sz="2400" b="0" i="1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grpSp>
        <p:nvGrpSpPr>
          <p:cNvPr id="16" name="组合 15"/>
          <p:cNvGrpSpPr/>
          <p:nvPr>
            <p:custDataLst>
              <p:tags r:id="rId5"/>
            </p:custDataLst>
          </p:nvPr>
        </p:nvGrpSpPr>
        <p:grpSpPr>
          <a:xfrm>
            <a:off x="3855085" y="3791585"/>
            <a:ext cx="1704975" cy="2825750"/>
            <a:chOff x="6563" y="5653"/>
            <a:chExt cx="2685" cy="4450"/>
          </a:xfrm>
        </p:grpSpPr>
        <p:grpSp>
          <p:nvGrpSpPr>
            <p:cNvPr id="7" name="组合 6"/>
            <p:cNvGrpSpPr/>
            <p:nvPr>
              <p:custDataLst>
                <p:tags r:id="rId26"/>
              </p:custDataLst>
            </p:nvPr>
          </p:nvGrpSpPr>
          <p:grpSpPr>
            <a:xfrm>
              <a:off x="6563" y="5653"/>
              <a:ext cx="1788" cy="4451"/>
              <a:chOff x="2997548" y="2049719"/>
              <a:chExt cx="1135530" cy="2826086"/>
            </a:xfrm>
          </p:grpSpPr>
          <p:grpSp>
            <p:nvGrpSpPr>
              <p:cNvPr id="3" name="组合 2"/>
              <p:cNvGrpSpPr/>
              <p:nvPr>
                <p:custDataLst>
                  <p:tags r:id="rId28"/>
                </p:custDataLst>
              </p:nvPr>
            </p:nvGrpSpPr>
            <p:grpSpPr>
              <a:xfrm>
                <a:off x="2997548" y="2049719"/>
                <a:ext cx="1135530" cy="2826086"/>
                <a:chOff x="2997548" y="2049719"/>
                <a:chExt cx="1135530" cy="2826086"/>
              </a:xfrm>
            </p:grpSpPr>
            <p:pic>
              <p:nvPicPr>
                <p:cNvPr id="21" name="图片 20"/>
                <p:cNvPicPr>
                  <a:picLocks noChangeAspect="1"/>
                </p:cNvPicPr>
                <p:nvPr>
                  <p:custDataLst>
                    <p:tags r:id="rId30"/>
                  </p:custDataLst>
                </p:nvPr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3125164" y="2049719"/>
                  <a:ext cx="696570" cy="2826086"/>
                </a:xfrm>
                <a:prstGeom prst="rect">
                  <a:avLst/>
                </a:prstGeom>
              </p:spPr>
            </p:pic>
            <p:sp>
              <p:nvSpPr>
                <p:cNvPr id="22" name="文本框 21"/>
                <p:cNvSpPr txBox="1"/>
                <p:nvPr>
                  <p:custDataLst>
                    <p:tags r:id="rId31"/>
                  </p:custDataLst>
                </p:nvPr>
              </p:nvSpPr>
              <p:spPr>
                <a:xfrm>
                  <a:off x="2997548" y="3107030"/>
                  <a:ext cx="454962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l" defTabSz="685165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16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Times New Roman" panose="02020603050405020304"/>
                      <a:ea typeface="微软雅黑"/>
                      <a:cs typeface="+mn-cs"/>
                    </a:rPr>
                    <a:t> </a:t>
                  </a:r>
                  <a:r>
                    <a:rPr kumimoji="0" lang="zh-CN" altLang="en-US" sz="16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Times New Roman" panose="02020603050405020304"/>
                      <a:ea typeface="微软雅黑"/>
                      <a:cs typeface="+mn-cs"/>
                    </a:rPr>
                    <a:t>①</a:t>
                  </a:r>
                </a:p>
              </p:txBody>
            </p:sp>
            <p:sp>
              <p:nvSpPr>
                <p:cNvPr id="25" name="文本框 24"/>
                <p:cNvSpPr txBox="1"/>
                <p:nvPr>
                  <p:custDataLst>
                    <p:tags r:id="rId32"/>
                  </p:custDataLst>
                </p:nvPr>
              </p:nvSpPr>
              <p:spPr>
                <a:xfrm>
                  <a:off x="3337482" y="3107030"/>
                  <a:ext cx="442258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l" defTabSz="685165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16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Times New Roman" panose="02020603050405020304"/>
                      <a:ea typeface="微软雅黑"/>
                      <a:cs typeface="+mn-cs"/>
                    </a:rPr>
                    <a:t>②</a:t>
                  </a:r>
                  <a:r>
                    <a:rPr kumimoji="0" lang="zh-CN" altLang="en-US" sz="16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Times New Roman" panose="02020603050405020304"/>
                      <a:ea typeface="微软雅黑"/>
                      <a:cs typeface="+mn-cs"/>
                    </a:rPr>
                    <a:t> </a:t>
                  </a:r>
                </a:p>
              </p:txBody>
            </p:sp>
            <p:sp>
              <p:nvSpPr>
                <p:cNvPr id="26" name="文本框 25"/>
                <p:cNvSpPr txBox="1"/>
                <p:nvPr>
                  <p:custDataLst>
                    <p:tags r:id="rId33"/>
                  </p:custDataLst>
                </p:nvPr>
              </p:nvSpPr>
              <p:spPr>
                <a:xfrm>
                  <a:off x="3587825" y="3141139"/>
                  <a:ext cx="545253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l" defTabSz="685165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16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Times New Roman" panose="02020603050405020304"/>
                      <a:ea typeface="微软雅黑"/>
                      <a:cs typeface="+mn-cs"/>
                    </a:rPr>
                    <a:t>③</a:t>
                  </a: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8" name="文本框 27"/>
                  <p:cNvSpPr txBox="1"/>
                  <p:nvPr>
                    <p:custDataLst>
                      <p:tags r:id="rId29"/>
                    </p:custDataLst>
                  </p:nvPr>
                </p:nvSpPr>
                <p:spPr>
                  <a:xfrm>
                    <a:off x="3123545" y="4437424"/>
                    <a:ext cx="838450" cy="338554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kumimoji="0" lang="en-US" altLang="zh-CN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charset="-122"/>
                              <a:cs typeface="+mn-cs"/>
                            </a:rPr>
                            <m:t>𝐺</m:t>
                          </m:r>
                          <m:r>
                            <a:rPr kumimoji="0" lang="zh-CN" altLang="en-US" sz="1600" b="0" i="0" u="none" strike="noStrike" kern="1200" cap="none" spc="0" normalizeH="0" baseline="-2500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charset="-122"/>
                              <a:cs typeface="+mn-cs"/>
                            </a:rPr>
                            <m:t>物</m:t>
                          </m:r>
                          <m:r>
                            <a:rPr kumimoji="0" lang="en-US" altLang="zh-CN" sz="1600" b="0" i="0" u="none" strike="noStrike" kern="1200" cap="none" spc="0" normalizeH="0" baseline="-2500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charset="-122"/>
                              <a:cs typeface="+mn-cs"/>
                            </a:rPr>
                            <m:t> </m:t>
                          </m:r>
                        </m:oMath>
                      </m:oMathPara>
                    </a14:m>
                    <a:endParaRPr kumimoji="0" lang="zh-CN" altLang="en-US" sz="16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Times New Roman" panose="02020603050405020304"/>
                      <a:ea typeface="微软雅黑"/>
                      <a:cs typeface="+mn-cs"/>
                    </a:endParaRPr>
                  </a:p>
                </p:txBody>
              </p:sp>
            </mc:Choice>
    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    <p:sp>
                <p:nvSpPr>
                  <p:cNvPr id="28" name="文本框 2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>
                    <p:custDataLst>
                      <p:tags r:id="rId36"/>
                    </p:custDataLst>
                  </p:nvPr>
                </p:nvSpPr>
                <p:spPr>
                  <a:xfrm>
                    <a:off x="3123545" y="4437424"/>
                    <a:ext cx="838450" cy="338554"/>
                  </a:xfrm>
                  <a:prstGeom prst="rect">
                    <a:avLst/>
                  </a:prstGeom>
                  <a:blipFill rotWithShape="1">
                    <a:blip r:embed="rId3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45" name="文本框 44"/>
            <p:cNvSpPr txBox="1"/>
            <p:nvPr>
              <p:custDataLst>
                <p:tags r:id="rId27"/>
              </p:custDataLst>
            </p:nvPr>
          </p:nvSpPr>
          <p:spPr>
            <a:xfrm>
              <a:off x="7860" y="6860"/>
              <a:ext cx="1388" cy="5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1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s=</a:t>
              </a:r>
              <a:r>
                <a:rPr kumimoji="0" lang="en-US" altLang="zh-C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3</a:t>
              </a:r>
              <a:r>
                <a:rPr kumimoji="0" lang="en-US" altLang="zh-CN" sz="1800" b="0" i="1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h</a:t>
              </a:r>
              <a:endParaRPr kumimoji="0" lang="zh-CN" altLang="en-US" sz="1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微软雅黑"/>
                <a:cs typeface="+mn-cs"/>
              </a:endParaRPr>
            </a:p>
          </p:txBody>
        </p:sp>
      </p:grpSp>
      <p:grpSp>
        <p:nvGrpSpPr>
          <p:cNvPr id="18" name="组合 17"/>
          <p:cNvGrpSpPr/>
          <p:nvPr>
            <p:custDataLst>
              <p:tags r:id="rId6"/>
            </p:custDataLst>
          </p:nvPr>
        </p:nvGrpSpPr>
        <p:grpSpPr>
          <a:xfrm>
            <a:off x="5809615" y="3621405"/>
            <a:ext cx="1899920" cy="2995930"/>
            <a:chOff x="9640" y="5353"/>
            <a:chExt cx="2992" cy="4718"/>
          </a:xfrm>
        </p:grpSpPr>
        <p:grpSp>
          <p:nvGrpSpPr>
            <p:cNvPr id="4" name="组合 3"/>
            <p:cNvGrpSpPr/>
            <p:nvPr>
              <p:custDataLst>
                <p:tags r:id="rId22"/>
              </p:custDataLst>
            </p:nvPr>
          </p:nvGrpSpPr>
          <p:grpSpPr>
            <a:xfrm>
              <a:off x="9640" y="5353"/>
              <a:ext cx="1956" cy="4718"/>
              <a:chOff x="5173165" y="1894226"/>
              <a:chExt cx="1241770" cy="2996101"/>
            </a:xfrm>
          </p:grpSpPr>
          <p:pic>
            <p:nvPicPr>
              <p:cNvPr id="34" name="图片 33"/>
              <p:cNvPicPr>
                <a:picLocks noChangeAspect="1"/>
              </p:cNvPicPr>
              <p:nvPr>
                <p:custDataLst>
                  <p:tags r:id="rId24"/>
                </p:custDataLst>
              </p:nvPr>
            </p:nvPicPr>
            <p:blipFill>
              <a:blip r:embed="rId38"/>
              <a:stretch>
                <a:fillRect/>
              </a:stretch>
            </p:blipFill>
            <p:spPr>
              <a:xfrm>
                <a:off x="5173165" y="1894226"/>
                <a:ext cx="1241770" cy="2996101"/>
              </a:xfrm>
              <a:prstGeom prst="rect">
                <a:avLst/>
              </a:prstGeom>
              <a:ln>
                <a:noFill/>
              </a:ln>
              <a:effectLst/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1" name="文本框 30"/>
                  <p:cNvSpPr txBox="1"/>
                  <p:nvPr>
                    <p:custDataLst>
                      <p:tags r:id="rId25"/>
                    </p:custDataLst>
                  </p:nvPr>
                </p:nvSpPr>
                <p:spPr>
                  <a:xfrm>
                    <a:off x="5380843" y="4455047"/>
                    <a:ext cx="838450" cy="338554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kumimoji="0" lang="en-US" altLang="zh-CN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charset="-122"/>
                              <a:cs typeface="+mn-cs"/>
                            </a:rPr>
                            <m:t>𝐺</m:t>
                          </m:r>
                          <m:r>
                            <a:rPr kumimoji="0" lang="zh-CN" altLang="en-US" sz="1600" b="0" i="0" u="none" strike="noStrike" kern="1200" cap="none" spc="0" normalizeH="0" baseline="-2500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charset="-122"/>
                              <a:cs typeface="+mn-cs"/>
                            </a:rPr>
                            <m:t>物</m:t>
                          </m:r>
                          <m:r>
                            <a:rPr kumimoji="0" lang="en-US" altLang="zh-CN" sz="1600" b="0" i="0" u="none" strike="noStrike" kern="1200" cap="none" spc="0" normalizeH="0" baseline="-2500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charset="-122"/>
                              <a:cs typeface="+mn-cs"/>
                            </a:rPr>
                            <m:t> </m:t>
                          </m:r>
                        </m:oMath>
                      </m:oMathPara>
                    </a14:m>
                    <a:endParaRPr kumimoji="0" lang="zh-CN" altLang="en-US" sz="16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Times New Roman" panose="02020603050405020304"/>
                      <a:ea typeface="微软雅黑"/>
                      <a:cs typeface="+mn-cs"/>
                    </a:endParaRPr>
                  </a:p>
                </p:txBody>
              </p:sp>
            </mc:Choice>
    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    <p:sp>
                <p:nvSpPr>
                  <p:cNvPr id="31" name="文本框 3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>
                    <p:custDataLst>
                      <p:tags r:id="rId39"/>
                    </p:custDataLst>
                  </p:nvPr>
                </p:nvSpPr>
                <p:spPr>
                  <a:xfrm>
                    <a:off x="5380843" y="4455047"/>
                    <a:ext cx="838450" cy="338554"/>
                  </a:xfrm>
                  <a:prstGeom prst="rect">
                    <a:avLst/>
                  </a:prstGeom>
                  <a:blipFill rotWithShape="1">
                    <a:blip r:embed="rId3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46" name="文本框 45"/>
            <p:cNvSpPr txBox="1"/>
            <p:nvPr>
              <p:custDataLst>
                <p:tags r:id="rId23"/>
              </p:custDataLst>
            </p:nvPr>
          </p:nvSpPr>
          <p:spPr>
            <a:xfrm>
              <a:off x="11244" y="7327"/>
              <a:ext cx="1388" cy="5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1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s=</a:t>
              </a:r>
              <a:r>
                <a:rPr kumimoji="0" lang="en-US" altLang="zh-C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4</a:t>
              </a:r>
              <a:r>
                <a:rPr kumimoji="0" lang="en-US" altLang="zh-CN" sz="1800" b="0" i="1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h</a:t>
              </a:r>
              <a:endParaRPr kumimoji="0" lang="zh-CN" altLang="en-US" sz="1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微软雅黑"/>
                <a:cs typeface="+mn-cs"/>
              </a:endParaRPr>
            </a:p>
          </p:txBody>
        </p:sp>
      </p:grpSp>
      <p:grpSp>
        <p:nvGrpSpPr>
          <p:cNvPr id="5" name="组合 4"/>
          <p:cNvGrpSpPr/>
          <p:nvPr>
            <p:custDataLst>
              <p:tags r:id="rId7"/>
            </p:custDataLst>
          </p:nvPr>
        </p:nvGrpSpPr>
        <p:grpSpPr>
          <a:xfrm>
            <a:off x="7959090" y="3621405"/>
            <a:ext cx="1804670" cy="2995930"/>
            <a:chOff x="12535" y="5353"/>
            <a:chExt cx="2842" cy="4718"/>
          </a:xfrm>
        </p:grpSpPr>
        <p:pic>
          <p:nvPicPr>
            <p:cNvPr id="33" name="图片 32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40"/>
            <a:stretch>
              <a:fillRect/>
            </a:stretch>
          </p:blipFill>
          <p:spPr>
            <a:xfrm>
              <a:off x="12535" y="5353"/>
              <a:ext cx="1815" cy="4718"/>
            </a:xfrm>
            <a:prstGeom prst="rect">
              <a:avLst/>
            </a:prstGeom>
            <a:ln>
              <a:noFill/>
            </a:ln>
            <a:effectLst/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文本框 31"/>
                <p:cNvSpPr txBox="1"/>
                <p:nvPr>
                  <p:custDataLst>
                    <p:tags r:id="rId20"/>
                  </p:custDataLst>
                </p:nvPr>
              </p:nvSpPr>
              <p:spPr>
                <a:xfrm>
                  <a:off x="12842" y="9436"/>
                  <a:ext cx="1320" cy="53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l" defTabSz="685165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0" lang="en-US" altLang="zh-CN" sz="1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charset="-122"/>
                            <a:cs typeface="+mn-cs"/>
                          </a:rPr>
                          <m:t>𝐺</m:t>
                        </m:r>
                        <m:r>
                          <a:rPr kumimoji="0" lang="zh-CN" altLang="en-US" sz="1600" b="0" i="0" u="none" strike="noStrike" kern="1200" cap="none" spc="0" normalizeH="0" baseline="-2500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charset="-122"/>
                            <a:cs typeface="+mn-cs"/>
                          </a:rPr>
                          <m:t>物</m:t>
                        </m:r>
                        <m:r>
                          <a:rPr kumimoji="0" lang="en-US" altLang="zh-CN" sz="1600" b="0" i="0" u="none" strike="noStrike" kern="1200" cap="none" spc="0" normalizeH="0" baseline="-25000" noProof="0" smtClean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charset="-122"/>
                            <a:cs typeface="+mn-cs"/>
                          </a:rPr>
                          <m:t> </m:t>
                        </m:r>
                      </m:oMath>
                    </m:oMathPara>
                  </a14:m>
                  <a:endParaRPr kumimoji="0" lang="zh-CN" alt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/>
                    <a:ea typeface="微软雅黑"/>
                    <a:cs typeface="+mn-cs"/>
                  </a:endParaRPr>
                </a:p>
              </p:txBody>
            </p:sp>
          </mc:Choice>
  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  <p:sp>
              <p:nvSpPr>
                <p:cNvPr id="32" name="文本框 31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41"/>
                  </p:custDataLst>
                </p:nvPr>
              </p:nvSpPr>
              <p:spPr>
                <a:xfrm>
                  <a:off x="12842" y="9436"/>
                  <a:ext cx="1320" cy="533"/>
                </a:xfrm>
                <a:prstGeom prst="rect">
                  <a:avLst/>
                </a:prstGeom>
                <a:blipFill rotWithShape="1">
                  <a:blip r:embed="rId4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7" name="文本框 46"/>
            <p:cNvSpPr txBox="1"/>
            <p:nvPr>
              <p:custDataLst>
                <p:tags r:id="rId21"/>
              </p:custDataLst>
            </p:nvPr>
          </p:nvSpPr>
          <p:spPr>
            <a:xfrm>
              <a:off x="13989" y="6395"/>
              <a:ext cx="1388" cy="5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1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s=</a:t>
              </a:r>
              <a:r>
                <a:rPr kumimoji="0" lang="en-US" altLang="zh-C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5</a:t>
              </a:r>
              <a:r>
                <a:rPr kumimoji="0" lang="en-US" altLang="zh-CN" sz="1800" b="0" i="1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h</a:t>
              </a:r>
              <a:endParaRPr kumimoji="0" lang="zh-CN" altLang="en-US" sz="1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微软雅黑"/>
                <a:cs typeface="+mn-cs"/>
              </a:endParaRPr>
            </a:p>
          </p:txBody>
        </p:sp>
      </p:grpSp>
      <p:grpSp>
        <p:nvGrpSpPr>
          <p:cNvPr id="14" name="组合 13"/>
          <p:cNvGrpSpPr/>
          <p:nvPr>
            <p:custDataLst>
              <p:tags r:id="rId8"/>
            </p:custDataLst>
          </p:nvPr>
        </p:nvGrpSpPr>
        <p:grpSpPr>
          <a:xfrm>
            <a:off x="1882775" y="3702685"/>
            <a:ext cx="1722755" cy="2914650"/>
            <a:chOff x="2965" y="5442"/>
            <a:chExt cx="2713" cy="4590"/>
          </a:xfrm>
        </p:grpSpPr>
        <p:sp>
          <p:nvSpPr>
            <p:cNvPr id="44" name="文本框 43"/>
            <p:cNvSpPr txBox="1"/>
            <p:nvPr>
              <p:custDataLst>
                <p:tags r:id="rId11"/>
              </p:custDataLst>
            </p:nvPr>
          </p:nvSpPr>
          <p:spPr>
            <a:xfrm>
              <a:off x="4290" y="7671"/>
              <a:ext cx="1388" cy="5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1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s=</a:t>
              </a:r>
              <a:r>
                <a:rPr kumimoji="0" lang="en-US" altLang="zh-C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2</a:t>
              </a:r>
              <a:r>
                <a:rPr kumimoji="0" lang="en-US" altLang="zh-CN" sz="1800" b="0" i="1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rPr>
                <a:t>h</a:t>
              </a:r>
              <a:endParaRPr kumimoji="0" lang="zh-CN" altLang="en-US" sz="1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微软雅黑"/>
                <a:cs typeface="+mn-cs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12"/>
              </p:custDataLst>
            </p:nvPr>
          </p:nvGrpSpPr>
          <p:grpSpPr>
            <a:xfrm>
              <a:off x="2965" y="5442"/>
              <a:ext cx="1952" cy="4590"/>
              <a:chOff x="852918" y="2005589"/>
              <a:chExt cx="1239718" cy="2914346"/>
            </a:xfrm>
          </p:grpSpPr>
          <p:grpSp>
            <p:nvGrpSpPr>
              <p:cNvPr id="12" name="组合 11"/>
              <p:cNvGrpSpPr/>
              <p:nvPr>
                <p:custDataLst>
                  <p:tags r:id="rId13"/>
                </p:custDataLst>
              </p:nvPr>
            </p:nvGrpSpPr>
            <p:grpSpPr>
              <a:xfrm>
                <a:off x="852918" y="2005589"/>
                <a:ext cx="964447" cy="2914346"/>
                <a:chOff x="189183" y="1633692"/>
                <a:chExt cx="964447" cy="2914346"/>
              </a:xfrm>
            </p:grpSpPr>
            <p:pic>
              <p:nvPicPr>
                <p:cNvPr id="15" name="图片 14"/>
                <p:cNvPicPr>
                  <a:picLocks noChangeAspect="1"/>
                </p:cNvPicPr>
                <p:nvPr>
                  <p:custDataLst>
                    <p:tags r:id="rId15"/>
                  </p:custDataLst>
                </p:nvPr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237182" y="1633692"/>
                  <a:ext cx="866968" cy="2914346"/>
                </a:xfrm>
                <a:prstGeom prst="rect">
                  <a:avLst/>
                </a:prstGeom>
              </p:spPr>
            </p:pic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7" name="文本框 16"/>
                    <p:cNvSpPr txBox="1"/>
                    <p:nvPr>
                      <p:custDataLst>
                        <p:tags r:id="rId16"/>
                      </p:custDataLst>
                    </p:nvPr>
                  </p:nvSpPr>
                  <p:spPr>
                    <a:xfrm>
                      <a:off x="315180" y="4116636"/>
                      <a:ext cx="838450" cy="338554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 marL="0" marR="0" lvl="0" indent="0" algn="l" defTabSz="685165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kumimoji="0" lang="en-US" altLang="zh-CN" sz="16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+mn-cs"/>
                              </a:rPr>
                              <m:t>𝐺</m:t>
                            </m:r>
                            <m:r>
                              <a:rPr kumimoji="0" lang="zh-CN" altLang="en-US" sz="1600" b="0" i="0" u="none" strike="noStrike" kern="1200" cap="none" spc="0" normalizeH="0" baseline="-2500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+mn-cs"/>
                              </a:rPr>
                              <m:t>物</m:t>
                            </m:r>
                            <m:r>
                              <a:rPr kumimoji="0" lang="en-US" altLang="zh-CN" sz="1600" b="0" i="0" u="none" strike="noStrike" kern="1200" cap="none" spc="0" normalizeH="0" baseline="-2500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+mn-cs"/>
                              </a:rPr>
                              <m:t> </m:t>
                            </m:r>
                          </m:oMath>
                        </m:oMathPara>
                      </a14:m>
                      <a:endParaRPr kumimoji="0" lang="zh-CN" altLang="en-US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/>
                        <a:ea typeface="微软雅黑"/>
                        <a:cs typeface="+mn-cs"/>
                      </a:endParaRPr>
                    </a:p>
                  </p:txBody>
                </p:sp>
              </mc:Choice>
      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      <p:sp>
                  <p:nvSpPr>
                    <p:cNvPr id="17" name="文本框 16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>
                      <p:custDataLst>
                        <p:tags r:id="rId44"/>
                      </p:custDataLst>
                    </p:nvPr>
                  </p:nvSpPr>
                  <p:spPr>
                    <a:xfrm>
                      <a:off x="315180" y="4116636"/>
                      <a:ext cx="838450" cy="338554"/>
                    </a:xfrm>
                    <a:prstGeom prst="rect">
                      <a:avLst/>
                    </a:prstGeom>
                    <a:blipFill rotWithShape="1">
                      <a:blip r:embed="rId37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19" name="文本框 18"/>
                <p:cNvSpPr txBox="1"/>
                <p:nvPr>
                  <p:custDataLst>
                    <p:tags r:id="rId17"/>
                  </p:custDataLst>
                </p:nvPr>
              </p:nvSpPr>
              <p:spPr>
                <a:xfrm>
                  <a:off x="189183" y="2954931"/>
                  <a:ext cx="545222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l" defTabSz="685165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16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Times New Roman" panose="02020603050405020304"/>
                      <a:ea typeface="微软雅黑"/>
                      <a:cs typeface="+mn-cs"/>
                    </a:rPr>
                    <a:t> </a:t>
                  </a:r>
                  <a:r>
                    <a:rPr kumimoji="0" lang="zh-CN" altLang="en-US" sz="16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Times New Roman" panose="02020603050405020304"/>
                      <a:ea typeface="微软雅黑"/>
                      <a:cs typeface="+mn-cs"/>
                    </a:rPr>
                    <a:t>①</a:t>
                  </a:r>
                </a:p>
              </p:txBody>
            </p:sp>
            <p:sp>
              <p:nvSpPr>
                <p:cNvPr id="20" name="文本框 19"/>
                <p:cNvSpPr txBox="1"/>
                <p:nvPr>
                  <p:custDataLst>
                    <p:tags r:id="rId18"/>
                  </p:custDataLst>
                </p:nvPr>
              </p:nvSpPr>
              <p:spPr>
                <a:xfrm>
                  <a:off x="583301" y="2954931"/>
                  <a:ext cx="442258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l" defTabSz="685165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16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Times New Roman" panose="02020603050405020304"/>
                      <a:ea typeface="微软雅黑"/>
                      <a:cs typeface="+mn-cs"/>
                    </a:rPr>
                    <a:t>②</a:t>
                  </a:r>
                  <a:r>
                    <a:rPr kumimoji="0" lang="zh-CN" altLang="en-US" sz="16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Times New Roman" panose="02020603050405020304"/>
                      <a:ea typeface="微软雅黑"/>
                      <a:cs typeface="+mn-cs"/>
                    </a:rPr>
                    <a:t> </a:t>
                  </a:r>
                </a:p>
              </p:txBody>
            </p:sp>
          </p:grpSp>
          <p:sp>
            <p:nvSpPr>
              <p:cNvPr id="48" name="文本框 47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1601703" y="4465435"/>
                <a:ext cx="49093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685165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800" b="0" i="1" u="none" strike="noStrike" kern="1200" cap="none" spc="0" normalizeH="0" baseline="0" noProof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/>
                    <a:ea typeface="微软雅黑"/>
                    <a:cs typeface="+mn-cs"/>
                  </a:rPr>
                  <a:t>h</a:t>
                </a:r>
                <a:endParaRPr kumimoji="0" lang="zh-CN" altLang="en-US" sz="18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endParaRPr>
              </a:p>
            </p:txBody>
          </p:sp>
        </p:grpSp>
      </p:grpSp>
      <p:sp>
        <p:nvSpPr>
          <p:cNvPr id="13" name="文本框 12"/>
          <p:cNvSpPr txBox="1"/>
          <p:nvPr>
            <p:custDataLst>
              <p:tags r:id="rId9"/>
            </p:custDataLst>
          </p:nvPr>
        </p:nvSpPr>
        <p:spPr>
          <a:xfrm>
            <a:off x="956945" y="1094105"/>
            <a:ext cx="10038080" cy="4629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defTabSz="683895">
              <a:lnSpc>
                <a:spcPts val="2900"/>
              </a:lnSpc>
              <a:spcAft>
                <a:spcPts val="600"/>
              </a:spcAft>
              <a:buClrTx/>
              <a:buSzTx/>
              <a:buFontTx/>
              <a:defRPr/>
            </a:pPr>
            <a:r>
              <a:rPr lang="zh-CN" altLang="en-US" sz="280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绳子自由端移动的距离</a:t>
            </a:r>
            <a:r>
              <a:rPr lang="en-US" altLang="zh-CN" sz="280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2800" i="1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s</a:t>
            </a:r>
            <a:r>
              <a:rPr lang="en-US" altLang="zh-CN" sz="2800" i="1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280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与连接动滑轮的绳子段数</a:t>
            </a:r>
            <a:r>
              <a:rPr lang="en-US" altLang="zh-CN" sz="280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2800" i="1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n</a:t>
            </a:r>
            <a:r>
              <a:rPr lang="en-US" altLang="zh-CN" sz="2800" i="1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280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的关系</a:t>
            </a:r>
          </a:p>
        </p:txBody>
      </p:sp>
      <p:sp>
        <p:nvSpPr>
          <p:cNvPr id="27" name="文本框 26"/>
          <p:cNvSpPr txBox="1"/>
          <p:nvPr>
            <p:custDataLst>
              <p:tags r:id="rId10"/>
            </p:custDataLst>
          </p:nvPr>
        </p:nvSpPr>
        <p:spPr>
          <a:xfrm>
            <a:off x="1722120" y="3060700"/>
            <a:ext cx="9166225" cy="9823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kumimoji="1" lang="zh-CN" altLang="en-US" sz="24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sym typeface="+mn-ea"/>
              </a:rPr>
              <a:t>绳子自由端的速度与物体升高的速度的关系：</a:t>
            </a:r>
            <a:r>
              <a:rPr lang="en-US" altLang="zh-CN" sz="2400" i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400" baseline="-25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sym typeface="+mn-ea"/>
              </a:rPr>
              <a:t>绳</a:t>
            </a:r>
            <a:r>
              <a:rPr lang="en-US" altLang="zh-CN" sz="24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sym typeface="+mn-ea"/>
              </a:rPr>
              <a:t>=</a:t>
            </a:r>
            <a:r>
              <a:rPr lang="en-US" altLang="zh-CN" sz="2400" i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nv</a:t>
            </a:r>
            <a:r>
              <a:rPr lang="zh-CN" altLang="en-US" sz="2400" baseline="-25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sym typeface="+mn-ea"/>
              </a:rPr>
              <a:t>物</a:t>
            </a:r>
            <a:endParaRPr kumimoji="0" lang="zh-CN" altLang="en-US" sz="2400" b="0" i="0" u="none" strike="noStrike" kern="1200" cap="none" spc="0" normalizeH="0" baseline="-2500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/>
            </a:endParaRPr>
          </a:p>
          <a:p>
            <a:endParaRPr kumimoji="0" lang="zh-CN" altLang="en-US" sz="2400" b="0" i="0" u="none" strike="noStrike" kern="1200" cap="none" spc="0" normalizeH="0" baseline="-2500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  <p:cond evt="onBegin" delay="0">
                          <p:tn val="11"/>
                        </p:cond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  <p:cond evt="onBegin" delay="0">
                          <p:tn val="16"/>
                        </p:cond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  <p:cond evt="onBegin" delay="0">
                          <p:tn val="21"/>
                        </p:cond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  <p:cond evt="onBegin" delay="0">
                          <p:tn val="26"/>
                        </p:cond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  <p:cond evt="onBegin" delay="0">
                          <p:tn val="31"/>
                        </p:cond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43" grpId="0"/>
      <p:bldP spid="2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230630" y="119380"/>
            <a:ext cx="10364470" cy="752475"/>
          </a:xfrm>
        </p:spPr>
        <p:txBody>
          <a:bodyPr/>
          <a:lstStyle/>
          <a:p>
            <a:r>
              <a:rPr lang="en-US">
                <a:solidFill>
                  <a:srgbClr val="490B00"/>
                </a:solidFill>
                <a:sym typeface="+mn-ea"/>
              </a:rPr>
              <a:t> 6</a:t>
            </a:r>
            <a:r>
              <a:rPr lang="zh-CN" altLang="en-US">
                <a:solidFill>
                  <a:srgbClr val="490B00"/>
                </a:solidFill>
                <a:sym typeface="+mn-ea"/>
              </a:rPr>
              <a:t>、其他简单机械</a:t>
            </a:r>
            <a:r>
              <a:rPr lang="en-US" altLang="zh-CN">
                <a:solidFill>
                  <a:srgbClr val="490B00"/>
                </a:solidFill>
                <a:sym typeface="+mn-ea"/>
              </a:rPr>
              <a:t>—</a:t>
            </a:r>
            <a:r>
              <a:rPr lang="zh-CN" altLang="en-US">
                <a:solidFill>
                  <a:srgbClr val="490B00"/>
                </a:solidFill>
                <a:sym typeface="+mn-ea"/>
              </a:rPr>
              <a:t>轮轴和斜面</a:t>
            </a:r>
            <a:endParaRPr lang="zh-CN" altLang="en-US">
              <a:sym typeface="+mn-ea"/>
            </a:endParaRPr>
          </a:p>
        </p:txBody>
      </p:sp>
      <p:sp>
        <p:nvSpPr>
          <p:cNvPr id="23" name="文本框 22"/>
          <p:cNvSpPr txBox="1"/>
          <p:nvPr>
            <p:custDataLst>
              <p:tags r:id="rId2"/>
            </p:custDataLst>
          </p:nvPr>
        </p:nvSpPr>
        <p:spPr>
          <a:xfrm>
            <a:off x="8922608" y="4219359"/>
            <a:ext cx="618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轴</a:t>
            </a:r>
          </a:p>
        </p:txBody>
      </p:sp>
      <p:sp>
        <p:nvSpPr>
          <p:cNvPr id="24" name="文本框 23"/>
          <p:cNvSpPr txBox="1"/>
          <p:nvPr>
            <p:custDataLst>
              <p:tags r:id="rId3"/>
            </p:custDataLst>
          </p:nvPr>
        </p:nvSpPr>
        <p:spPr>
          <a:xfrm>
            <a:off x="10995025" y="2574290"/>
            <a:ext cx="10229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凹槽</a:t>
            </a:r>
          </a:p>
        </p:txBody>
      </p:sp>
      <p:grpSp>
        <p:nvGrpSpPr>
          <p:cNvPr id="10" name="组合 9"/>
          <p:cNvGrpSpPr/>
          <p:nvPr>
            <p:custDataLst>
              <p:tags r:id="rId4"/>
            </p:custDataLst>
          </p:nvPr>
        </p:nvGrpSpPr>
        <p:grpSpPr>
          <a:xfrm>
            <a:off x="1270635" y="2926715"/>
            <a:ext cx="3525520" cy="2615565"/>
            <a:chOff x="2001" y="5238"/>
            <a:chExt cx="5552" cy="4119"/>
          </a:xfrm>
        </p:grpSpPr>
        <p:pic>
          <p:nvPicPr>
            <p:cNvPr id="12" name="图片 11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1" y="5238"/>
              <a:ext cx="5552" cy="3538"/>
            </a:xfrm>
            <a:prstGeom prst="rect">
              <a:avLst/>
            </a:prstGeom>
          </p:spPr>
        </p:pic>
        <p:grpSp>
          <p:nvGrpSpPr>
            <p:cNvPr id="13" name="组合 12"/>
            <p:cNvGrpSpPr/>
            <p:nvPr>
              <p:custDataLst>
                <p:tags r:id="rId12"/>
              </p:custDataLst>
            </p:nvPr>
          </p:nvGrpSpPr>
          <p:grpSpPr>
            <a:xfrm>
              <a:off x="4777" y="5610"/>
              <a:ext cx="763" cy="863"/>
              <a:chOff x="2097768" y="1626267"/>
              <a:chExt cx="484293" cy="548262"/>
            </a:xfrm>
          </p:grpSpPr>
          <p:sp>
            <p:nvSpPr>
              <p:cNvPr id="14" name="文本框 13"/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2097768" y="1626267"/>
                <a:ext cx="484293" cy="3683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685165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80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/>
                    <a:cs typeface="+mn-cs"/>
                  </a:rPr>
                  <a:t>轮</a:t>
                </a:r>
              </a:p>
            </p:txBody>
          </p:sp>
          <p:cxnSp>
            <p:nvCxnSpPr>
              <p:cNvPr id="15" name="直接连接符 14"/>
              <p:cNvCxnSpPr>
                <a:stCxn id="14" idx="2"/>
              </p:cNvCxnSpPr>
              <p:nvPr>
                <p:custDataLst>
                  <p:tags r:id="rId23"/>
                </p:custDataLst>
              </p:nvPr>
            </p:nvCxnSpPr>
            <p:spPr>
              <a:xfrm flipH="1">
                <a:off x="2148090" y="1994964"/>
                <a:ext cx="192460" cy="179565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组合 15"/>
            <p:cNvGrpSpPr/>
            <p:nvPr>
              <p:custDataLst>
                <p:tags r:id="rId13"/>
              </p:custDataLst>
            </p:nvPr>
          </p:nvGrpSpPr>
          <p:grpSpPr>
            <a:xfrm>
              <a:off x="3495" y="7303"/>
              <a:ext cx="1180" cy="2036"/>
              <a:chOff x="1283950" y="2701636"/>
              <a:chExt cx="749550" cy="1292738"/>
            </a:xfrm>
          </p:grpSpPr>
          <p:sp>
            <p:nvSpPr>
              <p:cNvPr id="17" name="文本框 16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1283950" y="3626074"/>
                <a:ext cx="749550" cy="3683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685165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80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/>
                    <a:cs typeface="+mn-cs"/>
                  </a:rPr>
                  <a:t>动力</a:t>
                </a:r>
              </a:p>
            </p:txBody>
          </p:sp>
          <p:cxnSp>
            <p:nvCxnSpPr>
              <p:cNvPr id="18" name="直接连接符 17"/>
              <p:cNvCxnSpPr/>
              <p:nvPr>
                <p:custDataLst>
                  <p:tags r:id="rId21"/>
                </p:custDataLst>
              </p:nvPr>
            </p:nvCxnSpPr>
            <p:spPr>
              <a:xfrm flipH="1">
                <a:off x="1613027" y="2701636"/>
                <a:ext cx="319682" cy="1058206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组合 19"/>
            <p:cNvGrpSpPr/>
            <p:nvPr>
              <p:custDataLst>
                <p:tags r:id="rId14"/>
              </p:custDataLst>
            </p:nvPr>
          </p:nvGrpSpPr>
          <p:grpSpPr>
            <a:xfrm>
              <a:off x="5320" y="8001"/>
              <a:ext cx="1180" cy="1356"/>
              <a:chOff x="2442554" y="3144824"/>
              <a:chExt cx="749550" cy="860756"/>
            </a:xfrm>
          </p:grpSpPr>
          <p:sp>
            <p:nvSpPr>
              <p:cNvPr id="21" name="文本框 20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2442554" y="3637280"/>
                <a:ext cx="749550" cy="3683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685165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80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/>
                    <a:cs typeface="+mn-cs"/>
                  </a:rPr>
                  <a:t>阻力</a:t>
                </a:r>
              </a:p>
            </p:txBody>
          </p:sp>
          <p:cxnSp>
            <p:nvCxnSpPr>
              <p:cNvPr id="22" name="直接连接符 21"/>
              <p:cNvCxnSpPr/>
              <p:nvPr>
                <p:custDataLst>
                  <p:tags r:id="rId19"/>
                </p:custDataLst>
              </p:nvPr>
            </p:nvCxnSpPr>
            <p:spPr>
              <a:xfrm flipH="1">
                <a:off x="2754508" y="3144824"/>
                <a:ext cx="0" cy="582238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" name="组合 2"/>
            <p:cNvGrpSpPr/>
            <p:nvPr>
              <p:custDataLst>
                <p:tags r:id="rId15"/>
              </p:custDataLst>
            </p:nvPr>
          </p:nvGrpSpPr>
          <p:grpSpPr>
            <a:xfrm>
              <a:off x="6439" y="6251"/>
              <a:ext cx="1028" cy="723"/>
              <a:chOff x="3153413" y="2033380"/>
              <a:chExt cx="652790" cy="459115"/>
            </a:xfrm>
          </p:grpSpPr>
          <p:sp>
            <p:nvSpPr>
              <p:cNvPr id="4" name="文本框 3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3321910" y="2033380"/>
                <a:ext cx="484293" cy="3683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685165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80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/>
                    <a:cs typeface="+mn-cs"/>
                  </a:rPr>
                  <a:t>轴</a:t>
                </a:r>
              </a:p>
            </p:txBody>
          </p:sp>
          <p:cxnSp>
            <p:nvCxnSpPr>
              <p:cNvPr id="25" name="直接连接符 24"/>
              <p:cNvCxnSpPr/>
              <p:nvPr>
                <p:custDataLst>
                  <p:tags r:id="rId17"/>
                </p:custDataLst>
              </p:nvPr>
            </p:nvCxnSpPr>
            <p:spPr>
              <a:xfrm flipH="1">
                <a:off x="3153413" y="2312930"/>
                <a:ext cx="192460" cy="179565"/>
              </a:xfrm>
              <a:prstGeom prst="line">
                <a:avLst/>
              </a:prstGeom>
              <a:ln w="127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6" name="组合 25"/>
          <p:cNvGrpSpPr/>
          <p:nvPr>
            <p:custDataLst>
              <p:tags r:id="rId5"/>
            </p:custDataLst>
          </p:nvPr>
        </p:nvGrpSpPr>
        <p:grpSpPr>
          <a:xfrm>
            <a:off x="5384800" y="3120390"/>
            <a:ext cx="4599305" cy="2228215"/>
            <a:chOff x="8480" y="5822"/>
            <a:chExt cx="7243" cy="3509"/>
          </a:xfrm>
        </p:grpSpPr>
        <p:sp>
          <p:nvSpPr>
            <p:cNvPr id="19" name="文本框 18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10306" y="8703"/>
              <a:ext cx="2958" cy="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charset="-122"/>
                  <a:ea typeface="微软雅黑"/>
                  <a:cs typeface="+mn-cs"/>
                </a:rPr>
                <a:t>各种轮轴</a:t>
              </a:r>
            </a:p>
          </p:txBody>
        </p:sp>
        <p:pic>
          <p:nvPicPr>
            <p:cNvPr id="5" name="图片 4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26"/>
            <a:srcRect r="64501"/>
            <a:stretch>
              <a:fillRect/>
            </a:stretch>
          </p:blipFill>
          <p:spPr>
            <a:xfrm>
              <a:off x="11058" y="5888"/>
              <a:ext cx="1867" cy="2581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27"/>
            <a:srcRect l="51190"/>
            <a:stretch>
              <a:fillRect/>
            </a:stretch>
          </p:blipFill>
          <p:spPr>
            <a:xfrm>
              <a:off x="13155" y="5854"/>
              <a:ext cx="2568" cy="2573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28"/>
            <a:srcRect l="8590" t="4959" r="10050" b="8294"/>
            <a:stretch>
              <a:fillRect/>
            </a:stretch>
          </p:blipFill>
          <p:spPr>
            <a:xfrm>
              <a:off x="8480" y="5822"/>
              <a:ext cx="2462" cy="2647"/>
            </a:xfrm>
            <a:prstGeom prst="rect">
              <a:avLst/>
            </a:prstGeom>
          </p:spPr>
        </p:pic>
      </p:grpSp>
      <p:sp>
        <p:nvSpPr>
          <p:cNvPr id="31" name="文本框 30"/>
          <p:cNvSpPr txBox="1"/>
          <p:nvPr>
            <p:custDataLst>
              <p:tags r:id="rId6"/>
            </p:custDataLst>
          </p:nvPr>
        </p:nvSpPr>
        <p:spPr>
          <a:xfrm>
            <a:off x="1118235" y="1222375"/>
            <a:ext cx="9598025" cy="1383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kumimoji="0" lang="zh-CN" altLang="en-US" sz="280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</a:t>
            </a:r>
            <a:r>
              <a:rPr kumimoji="0" lang="en-US" altLang="zh-CN" sz="280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</a:t>
            </a:r>
            <a:r>
              <a:rPr kumimoji="0" lang="zh-CN" altLang="en-US" sz="280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）轮轴</a:t>
            </a:r>
            <a:r>
              <a:rPr lang="zh-CN" altLang="en-US" sz="280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：</a:t>
            </a:r>
            <a:r>
              <a:rPr lang="zh-CN" altLang="en-US" sz="2800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由两个半径不等的圆柱固定在同一轴线上组成，</a:t>
            </a:r>
          </a:p>
          <a:p>
            <a:pPr indent="0" fontAlgn="auto">
              <a:lnSpc>
                <a:spcPct val="150000"/>
              </a:lnSpc>
            </a:pPr>
            <a:r>
              <a:rPr lang="zh-CN" altLang="en-US" sz="2800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</a:t>
            </a:r>
            <a:r>
              <a:rPr lang="en-US" altLang="zh-CN" sz="2800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      </a:t>
            </a:r>
            <a:r>
              <a:rPr lang="zh-CN" altLang="en-US" sz="280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大的称为轮，小的称为轴。</a:t>
            </a:r>
            <a:endParaRPr kumimoji="0" lang="zh-CN" altLang="en-US" sz="2800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  <p:cond evt="onBegin" delay="0">
                          <p:tn val="11"/>
                        </p:cond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230630" y="119380"/>
            <a:ext cx="10364470" cy="752475"/>
          </a:xfrm>
        </p:spPr>
        <p:txBody>
          <a:bodyPr/>
          <a:lstStyle/>
          <a:p>
            <a:r>
              <a:rPr lang="en-US">
                <a:solidFill>
                  <a:srgbClr val="490B00"/>
                </a:solidFill>
                <a:sym typeface="+mn-ea"/>
              </a:rPr>
              <a:t> 6</a:t>
            </a:r>
            <a:r>
              <a:rPr lang="zh-CN" altLang="en-US">
                <a:solidFill>
                  <a:srgbClr val="490B00"/>
                </a:solidFill>
                <a:sym typeface="+mn-ea"/>
              </a:rPr>
              <a:t>、其他简单机械</a:t>
            </a:r>
            <a:r>
              <a:rPr lang="en-US" altLang="zh-CN">
                <a:solidFill>
                  <a:srgbClr val="490B00"/>
                </a:solidFill>
                <a:sym typeface="+mn-ea"/>
              </a:rPr>
              <a:t>—</a:t>
            </a:r>
            <a:r>
              <a:rPr lang="zh-CN" altLang="en-US">
                <a:solidFill>
                  <a:srgbClr val="490B00"/>
                </a:solidFill>
                <a:sym typeface="+mn-ea"/>
              </a:rPr>
              <a:t>轮轴和斜面</a:t>
            </a:r>
            <a:endParaRPr lang="zh-CN" altLang="en-US">
              <a:sym typeface="+mn-ea"/>
            </a:endParaRPr>
          </a:p>
        </p:txBody>
      </p:sp>
      <p:sp>
        <p:nvSpPr>
          <p:cNvPr id="23" name="文本框 22"/>
          <p:cNvSpPr txBox="1"/>
          <p:nvPr>
            <p:custDataLst>
              <p:tags r:id="rId2"/>
            </p:custDataLst>
          </p:nvPr>
        </p:nvSpPr>
        <p:spPr>
          <a:xfrm>
            <a:off x="8922608" y="4219359"/>
            <a:ext cx="618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轴</a:t>
            </a:r>
          </a:p>
        </p:txBody>
      </p:sp>
      <p:sp>
        <p:nvSpPr>
          <p:cNvPr id="24" name="文本框 23"/>
          <p:cNvSpPr txBox="1"/>
          <p:nvPr>
            <p:custDataLst>
              <p:tags r:id="rId3"/>
            </p:custDataLst>
          </p:nvPr>
        </p:nvSpPr>
        <p:spPr>
          <a:xfrm>
            <a:off x="10995025" y="2574290"/>
            <a:ext cx="10229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凹槽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46"/>
          <a:stretch>
            <a:fillRect/>
          </a:stretch>
        </p:blipFill>
        <p:spPr>
          <a:xfrm>
            <a:off x="1476045" y="2365408"/>
            <a:ext cx="2502975" cy="1841620"/>
          </a:xfrm>
          <a:prstGeom prst="rect">
            <a:avLst/>
          </a:prstGeom>
        </p:spPr>
      </p:pic>
      <p:grpSp>
        <p:nvGrpSpPr>
          <p:cNvPr id="12" name="组合 11"/>
          <p:cNvGrpSpPr/>
          <p:nvPr>
            <p:custDataLst>
              <p:tags r:id="rId5"/>
            </p:custDataLst>
          </p:nvPr>
        </p:nvGrpSpPr>
        <p:grpSpPr>
          <a:xfrm>
            <a:off x="1998980" y="4652010"/>
            <a:ext cx="8141335" cy="1614805"/>
            <a:chOff x="3148" y="7326"/>
            <a:chExt cx="12821" cy="2543"/>
          </a:xfrm>
        </p:grpSpPr>
        <p:sp>
          <p:nvSpPr>
            <p:cNvPr id="49" name="Rectangle 2"/>
            <p:cNvSpPr txBox="1">
              <a:spLocks noChangeArrowheads="1"/>
            </p:cNvSpPr>
            <p:nvPr>
              <p:custDataLst>
                <p:tags r:id="rId38"/>
              </p:custDataLst>
            </p:nvPr>
          </p:nvSpPr>
          <p:spPr bwMode="auto">
            <a:xfrm>
              <a:off x="3302" y="7365"/>
              <a:ext cx="7707" cy="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marL="342900" indent="-3429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457200" algn="l" defTabSz="685165" rtl="0" eaLnBrk="1" fontAlgn="auto" latinLnBrk="0" hangingPunct="1">
                <a:lnSpc>
                  <a:spcPts val="29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1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微软雅黑" panose="020B0503020204020204" charset="-122"/>
                  <a:ea typeface="微软雅黑"/>
                  <a:cs typeface="+mn-cs"/>
                </a:rPr>
                <a:t>根据杠杆的平衡条件</a:t>
              </a:r>
              <a:r>
                <a:rPr kumimoji="0" lang="en-US" altLang="zh-CN" sz="2100" b="1" i="1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F</a:t>
              </a:r>
              <a:r>
                <a:rPr kumimoji="0" lang="en-US" altLang="zh-CN" sz="2100" b="1" i="0" u="none" strike="noStrike" kern="1200" cap="none" spc="0" normalizeH="0" baseline="-2500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kumimoji="0" lang="en-US" altLang="zh-CN" sz="2100" b="1" i="1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l</a:t>
              </a:r>
              <a:r>
                <a:rPr kumimoji="0" lang="en-US" altLang="zh-CN" sz="2100" b="1" i="0" u="none" strike="noStrike" kern="1200" cap="none" spc="0" normalizeH="0" baseline="-2500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kumimoji="0" lang="en-US" altLang="zh-CN" sz="2100" b="1" i="1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 = F</a:t>
              </a:r>
              <a:r>
                <a:rPr kumimoji="0" lang="en-US" altLang="zh-CN" sz="2100" b="1" i="0" u="none" strike="noStrike" kern="1200" cap="none" spc="0" normalizeH="0" baseline="-2500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2</a:t>
              </a:r>
              <a:r>
                <a:rPr kumimoji="0" lang="en-US" altLang="zh-CN" sz="2100" b="1" i="1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l</a:t>
              </a:r>
              <a:r>
                <a:rPr kumimoji="0" lang="en-US" altLang="zh-CN" sz="2100" b="1" i="0" u="none" strike="noStrike" kern="1200" cap="none" spc="0" normalizeH="0" baseline="-2500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zh-CN" altLang="en-US" sz="2100">
                  <a:solidFill>
                    <a:srgbClr val="0000FF"/>
                  </a:solidFill>
                  <a:latin typeface="微软雅黑" panose="020B0503020204020204" charset="-122"/>
                  <a:ea typeface="微软雅黑"/>
                </a:rPr>
                <a:t>得</a:t>
              </a:r>
            </a:p>
          </p:txBody>
        </p:sp>
        <p:sp>
          <p:nvSpPr>
            <p:cNvPr id="50" name="Rectangle 18"/>
            <p:cNvSpPr>
              <a:spLocks noChangeArrowheads="1"/>
            </p:cNvSpPr>
            <p:nvPr>
              <p:custDataLst>
                <p:tags r:id="rId39"/>
              </p:custDataLst>
            </p:nvPr>
          </p:nvSpPr>
          <p:spPr bwMode="auto">
            <a:xfrm>
              <a:off x="3153" y="8630"/>
              <a:ext cx="12816" cy="6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457200" algn="l" defTabSz="685165" rtl="0" eaLnBrk="1" fontAlgn="auto" latinLnBrk="0" hangingPunct="1">
                <a:lnSpc>
                  <a:spcPts val="29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1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微软雅黑" panose="020B0503020204020204" charset="-122"/>
                  <a:ea typeface="微软雅黑"/>
                  <a:cs typeface="+mn-cs"/>
                </a:rPr>
                <a:t>当动力作用在轮上时，轮轴是一个省力杠杆，但费距离。</a:t>
              </a:r>
            </a:p>
          </p:txBody>
        </p:sp>
        <p:sp>
          <p:nvSpPr>
            <p:cNvPr id="54" name="Rectangle 19"/>
            <p:cNvSpPr>
              <a:spLocks noChangeArrowheads="1"/>
            </p:cNvSpPr>
            <p:nvPr>
              <p:custDataLst>
                <p:tags r:id="rId40"/>
              </p:custDataLst>
            </p:nvPr>
          </p:nvSpPr>
          <p:spPr bwMode="auto">
            <a:xfrm>
              <a:off x="3148" y="9183"/>
              <a:ext cx="12632" cy="6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457200" algn="l" defTabSz="685165" rtl="0" eaLnBrk="1" fontAlgn="auto" latinLnBrk="0" hangingPunct="1">
                <a:lnSpc>
                  <a:spcPts val="29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1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微软雅黑" panose="020B0503020204020204" charset="-122"/>
                  <a:ea typeface="微软雅黑"/>
                  <a:cs typeface="+mn-cs"/>
                </a:rPr>
                <a:t>当动力作用在轴上</a:t>
              </a:r>
              <a:r>
                <a:rPr lang="zh-CN" altLang="en-US" sz="2100">
                  <a:solidFill>
                    <a:srgbClr val="0000FF"/>
                  </a:solidFill>
                  <a:latin typeface="微软雅黑" panose="020B0503020204020204" charset="-122"/>
                  <a:ea typeface="微软雅黑"/>
                </a:rPr>
                <a:t>时</a:t>
              </a:r>
              <a:r>
                <a:rPr kumimoji="0" lang="zh-CN" altLang="en-US" sz="21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微软雅黑" panose="020B0503020204020204" charset="-122"/>
                  <a:ea typeface="微软雅黑"/>
                  <a:cs typeface="+mn-cs"/>
                </a:rPr>
                <a:t>，轮轴是一个费力杠杆，但省距离。</a:t>
              </a:r>
            </a:p>
          </p:txBody>
        </p:sp>
        <p:grpSp>
          <p:nvGrpSpPr>
            <p:cNvPr id="55" name="组合 54"/>
            <p:cNvGrpSpPr/>
            <p:nvPr>
              <p:custDataLst>
                <p:tags r:id="rId41"/>
              </p:custDataLst>
            </p:nvPr>
          </p:nvGrpSpPr>
          <p:grpSpPr>
            <a:xfrm>
              <a:off x="5310" y="7958"/>
              <a:ext cx="5673" cy="696"/>
              <a:chOff x="504490" y="2274654"/>
              <a:chExt cx="3602385" cy="441999"/>
            </a:xfrm>
          </p:grpSpPr>
          <p:sp>
            <p:nvSpPr>
              <p:cNvPr id="56" name="矩形 55"/>
              <p:cNvSpPr/>
              <p:nvPr>
                <p:custDataLst>
                  <p:tags r:id="rId43"/>
                </p:custDataLst>
              </p:nvPr>
            </p:nvSpPr>
            <p:spPr>
              <a:xfrm>
                <a:off x="504490" y="2281534"/>
                <a:ext cx="1770036" cy="4351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457200" algn="l" defTabSz="685165" rtl="0" eaLnBrk="1" fontAlgn="auto" latinLnBrk="0" hangingPunct="1">
                  <a:lnSpc>
                    <a:spcPts val="29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1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/>
                    <a:cs typeface="+mn-cs"/>
                  </a:rPr>
                  <a:t>因为 </a:t>
                </a:r>
                <a:r>
                  <a:rPr kumimoji="0" lang="en-US" altLang="zh-CN" sz="2100" b="1" i="1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R&gt;r</a:t>
                </a:r>
              </a:p>
            </p:txBody>
          </p:sp>
          <p:sp>
            <p:nvSpPr>
              <p:cNvPr id="57" name="矩形 56"/>
              <p:cNvSpPr/>
              <p:nvPr>
                <p:custDataLst>
                  <p:tags r:id="rId44"/>
                </p:custDataLst>
              </p:nvPr>
            </p:nvSpPr>
            <p:spPr>
              <a:xfrm>
                <a:off x="2368388" y="2274654"/>
                <a:ext cx="1738487" cy="4351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685165" rtl="0" eaLnBrk="1" fontAlgn="auto" latinLnBrk="0" hangingPunct="1">
                  <a:lnSpc>
                    <a:spcPts val="29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1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/>
                    <a:cs typeface="Times New Roman" panose="02020603050405020304" pitchFamily="18" charset="0"/>
                  </a:rPr>
                  <a:t>所以 </a:t>
                </a:r>
                <a:r>
                  <a:rPr kumimoji="0" lang="en-US" altLang="zh-CN" sz="2100" b="1" i="1" u="none" strike="noStrike" kern="1200" cap="none" spc="0" normalizeH="0" baseline="0" noProof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Times New Roman" panose="02020603050405020304" pitchFamily="18" charset="0"/>
                  </a:rPr>
                  <a:t>F&lt;G</a:t>
                </a:r>
              </a:p>
            </p:txBody>
          </p:sp>
        </p:grpSp>
        <p:sp>
          <p:nvSpPr>
            <p:cNvPr id="58" name="Rectangle 2"/>
            <p:cNvSpPr txBox="1">
              <a:spLocks noChangeArrowheads="1"/>
            </p:cNvSpPr>
            <p:nvPr>
              <p:custDataLst>
                <p:tags r:id="rId42"/>
              </p:custDataLst>
            </p:nvPr>
          </p:nvSpPr>
          <p:spPr bwMode="auto">
            <a:xfrm>
              <a:off x="9592" y="7326"/>
              <a:ext cx="3608" cy="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marL="342900" indent="-3429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457200" algn="l" defTabSz="685165" rtl="0" eaLnBrk="1" fontAlgn="auto" latinLnBrk="0" hangingPunct="1">
                <a:lnSpc>
                  <a:spcPts val="29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100" b="1" i="1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FR = Gr</a:t>
              </a:r>
            </a:p>
          </p:txBody>
        </p:sp>
      </p:grpSp>
      <p:grpSp>
        <p:nvGrpSpPr>
          <p:cNvPr id="4" name="组合 3"/>
          <p:cNvGrpSpPr/>
          <p:nvPr>
            <p:custDataLst>
              <p:tags r:id="rId6"/>
            </p:custDataLst>
          </p:nvPr>
        </p:nvGrpSpPr>
        <p:grpSpPr>
          <a:xfrm>
            <a:off x="7122160" y="2134870"/>
            <a:ext cx="2454910" cy="1816735"/>
            <a:chOff x="11216" y="3362"/>
            <a:chExt cx="3866" cy="2861"/>
          </a:xfrm>
        </p:grpSpPr>
        <p:pic>
          <p:nvPicPr>
            <p:cNvPr id="45" name="图片 44"/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47"/>
            <a:stretch>
              <a:fillRect/>
            </a:stretch>
          </p:blipFill>
          <p:spPr>
            <a:xfrm>
              <a:off x="11501" y="4036"/>
              <a:ext cx="2725" cy="816"/>
            </a:xfrm>
            <a:prstGeom prst="rect">
              <a:avLst/>
            </a:prstGeom>
          </p:spPr>
        </p:pic>
        <p:sp>
          <p:nvSpPr>
            <p:cNvPr id="32" name="文本框 19498"/>
            <p:cNvSpPr txBox="1"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12151" y="4690"/>
              <a:ext cx="1296" cy="48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marL="0" marR="0" lvl="0" indent="0" algn="ctr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+mn-cs"/>
                </a:rPr>
                <a:t>支点</a:t>
              </a:r>
              <a:r>
                <a:rPr kumimoji="0" lang="en-US" altLang="zh-CN" sz="1400" b="0" i="1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+mn-cs"/>
                </a:rPr>
                <a:t>O</a:t>
              </a:r>
            </a:p>
          </p:txBody>
        </p:sp>
        <p:grpSp>
          <p:nvGrpSpPr>
            <p:cNvPr id="33" name="组合 32"/>
            <p:cNvGrpSpPr/>
            <p:nvPr>
              <p:custDataLst>
                <p:tags r:id="rId25"/>
              </p:custDataLst>
            </p:nvPr>
          </p:nvGrpSpPr>
          <p:grpSpPr>
            <a:xfrm>
              <a:off x="12642" y="3434"/>
              <a:ext cx="1420" cy="788"/>
              <a:chOff x="1178287" y="2272474"/>
              <a:chExt cx="901505" cy="500110"/>
            </a:xfrm>
          </p:grpSpPr>
          <p:sp>
            <p:nvSpPr>
              <p:cNvPr id="34" name="左大括号 19492"/>
              <p:cNvSpPr/>
              <p:nvPr>
                <p:custDataLst>
                  <p:tags r:id="rId36"/>
                </p:custDataLst>
              </p:nvPr>
            </p:nvSpPr>
            <p:spPr bwMode="auto">
              <a:xfrm rot="5400000" flipV="1">
                <a:off x="1511047" y="2203839"/>
                <a:ext cx="235985" cy="901505"/>
              </a:xfrm>
              <a:prstGeom prst="leftBrace">
                <a:avLst>
                  <a:gd name="adj1" fmla="val 23500"/>
                  <a:gd name="adj2" fmla="val 50000"/>
                </a:avLst>
              </a:prstGeom>
              <a:noFill/>
              <a:ln w="19050">
                <a:solidFill>
                  <a:srgbClr val="C00000"/>
                </a:solidFill>
                <a:round/>
              </a:ln>
            </p:spPr>
            <p:txBody>
              <a:bodyPr/>
              <a:lstStyle/>
              <a:p>
                <a:pPr marL="0" marR="0" lvl="0" indent="0" algn="l" defTabSz="685165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endParaRPr>
              </a:p>
            </p:txBody>
          </p:sp>
          <p:sp>
            <p:nvSpPr>
              <p:cNvPr id="35" name="文本框 19490"/>
              <p:cNvSpPr txBox="1">
                <a:spLocks noChangeArrowheads="1"/>
              </p:cNvSpPr>
              <p:nvPr>
                <p:custDataLst>
                  <p:tags r:id="rId37"/>
                </p:custDataLst>
              </p:nvPr>
            </p:nvSpPr>
            <p:spPr bwMode="auto">
              <a:xfrm>
                <a:off x="1532572" y="2272474"/>
                <a:ext cx="547219" cy="36933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685165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800" b="0" i="1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+mn-cs"/>
                  </a:rPr>
                  <a:t>R</a:t>
                </a:r>
                <a:endParaRPr kumimoji="0" lang="zh-CN" altLang="en-US" sz="2100" b="0" i="0" u="none" strike="noStrike" kern="1200" cap="none" spc="0" normalizeH="0" baseline="-2500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+mn-cs"/>
                </a:endParaRPr>
              </a:p>
            </p:txBody>
          </p:sp>
        </p:grpSp>
        <p:grpSp>
          <p:nvGrpSpPr>
            <p:cNvPr id="36" name="组合 35"/>
            <p:cNvGrpSpPr/>
            <p:nvPr>
              <p:custDataLst>
                <p:tags r:id="rId26"/>
              </p:custDataLst>
            </p:nvPr>
          </p:nvGrpSpPr>
          <p:grpSpPr>
            <a:xfrm>
              <a:off x="11753" y="3362"/>
              <a:ext cx="1050" cy="852"/>
              <a:chOff x="1208650" y="2461774"/>
              <a:chExt cx="666608" cy="541270"/>
            </a:xfrm>
          </p:grpSpPr>
          <p:sp>
            <p:nvSpPr>
              <p:cNvPr id="37" name="文本框 19490"/>
              <p:cNvSpPr txBox="1">
                <a:spLocks noChangeArrowheads="1"/>
              </p:cNvSpPr>
              <p:nvPr>
                <p:custDataLst>
                  <p:tags r:id="rId34"/>
                </p:custDataLst>
              </p:nvPr>
            </p:nvSpPr>
            <p:spPr bwMode="auto">
              <a:xfrm>
                <a:off x="1328039" y="2461774"/>
                <a:ext cx="547219" cy="36933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685165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800" b="0" i="1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+mn-cs"/>
                  </a:rPr>
                  <a:t>r</a:t>
                </a:r>
                <a:endParaRPr kumimoji="0" lang="zh-CN" altLang="en-US" sz="1800" b="0" i="0" u="none" strike="noStrike" kern="1200" cap="none" spc="0" normalizeH="0" baseline="-2500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+mn-cs"/>
                </a:endParaRPr>
              </a:p>
            </p:txBody>
          </p:sp>
          <p:sp>
            <p:nvSpPr>
              <p:cNvPr id="38" name="左大括号 19492"/>
              <p:cNvSpPr/>
              <p:nvPr>
                <p:custDataLst>
                  <p:tags r:id="rId35"/>
                </p:custDataLst>
              </p:nvPr>
            </p:nvSpPr>
            <p:spPr bwMode="auto">
              <a:xfrm rot="16200000" flipH="1" flipV="1">
                <a:off x="1371088" y="2618265"/>
                <a:ext cx="222341" cy="547218"/>
              </a:xfrm>
              <a:prstGeom prst="leftBrace">
                <a:avLst>
                  <a:gd name="adj1" fmla="val 23500"/>
                  <a:gd name="adj2" fmla="val 50000"/>
                </a:avLst>
              </a:prstGeom>
              <a:noFill/>
              <a:ln w="19050">
                <a:solidFill>
                  <a:srgbClr val="FF0000"/>
                </a:solidFill>
                <a:round/>
              </a:ln>
            </p:spPr>
            <p:txBody>
              <a:bodyPr/>
              <a:lstStyle/>
              <a:p>
                <a:pPr marL="0" marR="0" lvl="0" indent="0" algn="l" defTabSz="685165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endParaRPr>
              </a:p>
            </p:txBody>
          </p:sp>
        </p:grpSp>
        <p:grpSp>
          <p:nvGrpSpPr>
            <p:cNvPr id="5" name="组合 4"/>
            <p:cNvGrpSpPr/>
            <p:nvPr>
              <p:custDataLst>
                <p:tags r:id="rId27"/>
              </p:custDataLst>
            </p:nvPr>
          </p:nvGrpSpPr>
          <p:grpSpPr>
            <a:xfrm>
              <a:off x="14062" y="4312"/>
              <a:ext cx="1021" cy="1285"/>
              <a:chOff x="7853148" y="1894618"/>
              <a:chExt cx="648473" cy="816166"/>
            </a:xfrm>
          </p:grpSpPr>
          <p:sp>
            <p:nvSpPr>
              <p:cNvPr id="26" name="文本框 19488"/>
              <p:cNvSpPr txBox="1">
                <a:spLocks noChangeArrowheads="1"/>
              </p:cNvSpPr>
              <p:nvPr>
                <p:custDataLst>
                  <p:tags r:id="rId32"/>
                </p:custDataLst>
              </p:nvPr>
            </p:nvSpPr>
            <p:spPr bwMode="auto">
              <a:xfrm>
                <a:off x="7884305" y="2341452"/>
                <a:ext cx="617316" cy="36933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 marL="0" marR="0" lvl="0" indent="0" algn="l" defTabSz="685165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800" b="0" i="1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+mn-cs"/>
                  </a:rPr>
                  <a:t>F</a:t>
                </a:r>
                <a:endParaRPr kumimoji="0" lang="en-US" altLang="zh-CN" sz="1800" b="0" i="0" u="none" strike="noStrike" kern="1200" cap="none" spc="0" normalizeH="0" baseline="-2500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+mn-cs"/>
                </a:endParaRPr>
              </a:p>
            </p:txBody>
          </p:sp>
          <p:sp>
            <p:nvSpPr>
              <p:cNvPr id="46" name="Line 5"/>
              <p:cNvSpPr>
                <a:spLocks noChangeShapeType="1"/>
              </p:cNvSpPr>
              <p:nvPr>
                <p:custDataLst>
                  <p:tags r:id="rId33"/>
                </p:custDataLst>
              </p:nvPr>
            </p:nvSpPr>
            <p:spPr bwMode="auto">
              <a:xfrm flipH="1" flipV="1">
                <a:off x="7853148" y="1894618"/>
                <a:ext cx="0" cy="67078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685165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endParaRPr>
              </a:p>
            </p:txBody>
          </p:sp>
        </p:grpSp>
        <p:grpSp>
          <p:nvGrpSpPr>
            <p:cNvPr id="6" name="组合 5"/>
            <p:cNvGrpSpPr/>
            <p:nvPr>
              <p:custDataLst>
                <p:tags r:id="rId28"/>
              </p:custDataLst>
            </p:nvPr>
          </p:nvGrpSpPr>
          <p:grpSpPr>
            <a:xfrm>
              <a:off x="11216" y="4323"/>
              <a:ext cx="1794" cy="1900"/>
              <a:chOff x="6051688" y="1918401"/>
              <a:chExt cx="1139147" cy="1206437"/>
            </a:xfrm>
          </p:grpSpPr>
          <p:sp>
            <p:nvSpPr>
              <p:cNvPr id="27" name="文本框 19488"/>
              <p:cNvSpPr txBox="1">
                <a:spLocks noChangeArrowheads="1"/>
              </p:cNvSpPr>
              <p:nvPr>
                <p:custDataLst>
                  <p:tags r:id="rId30"/>
                </p:custDataLst>
              </p:nvPr>
            </p:nvSpPr>
            <p:spPr bwMode="auto">
              <a:xfrm>
                <a:off x="6051688" y="2755506"/>
                <a:ext cx="1139147" cy="36933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685165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800" b="0" i="1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+mn-cs"/>
                  </a:rPr>
                  <a:t>F</a:t>
                </a:r>
                <a:r>
                  <a:rPr kumimoji="0" lang="en-US" altLang="zh-CN" sz="1800" b="0" i="0" u="none" strike="noStrike" kern="120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+mn-cs"/>
                  </a:rPr>
                  <a:t>2</a:t>
                </a:r>
                <a:r>
                  <a:rPr kumimoji="0" lang="en-US" altLang="zh-CN" sz="1800" b="0" i="1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+mn-cs"/>
                  </a:rPr>
                  <a:t>=G</a:t>
                </a:r>
              </a:p>
            </p:txBody>
          </p:sp>
          <p:sp>
            <p:nvSpPr>
              <p:cNvPr id="47" name="Line 5"/>
              <p:cNvSpPr>
                <a:spLocks noChangeShapeType="1"/>
              </p:cNvSpPr>
              <p:nvPr>
                <p:custDataLst>
                  <p:tags r:id="rId31"/>
                </p:custDataLst>
              </p:nvPr>
            </p:nvSpPr>
            <p:spPr bwMode="auto">
              <a:xfrm flipH="1" flipV="1">
                <a:off x="6359628" y="1918401"/>
                <a:ext cx="0" cy="86392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685165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endParaRPr>
              </a:p>
            </p:txBody>
          </p:sp>
        </p:grpSp>
        <p:pic>
          <p:nvPicPr>
            <p:cNvPr id="61" name="图片 60"/>
            <p:cNvPicPr>
              <a:picLocks noChangeAspect="1"/>
            </p:cNvPicPr>
            <p:nvPr>
              <p:custDataLst>
                <p:tags r:id="rId29"/>
              </p:custDataLst>
            </p:nvPr>
          </p:nvPicPr>
          <p:blipFill>
            <a:blip r:embed="rId48"/>
            <a:stretch>
              <a:fillRect/>
            </a:stretch>
          </p:blipFill>
          <p:spPr>
            <a:xfrm>
              <a:off x="12496" y="4222"/>
              <a:ext cx="237" cy="237"/>
            </a:xfrm>
            <a:prstGeom prst="rect">
              <a:avLst/>
            </a:prstGeom>
          </p:spPr>
        </p:pic>
      </p:grpSp>
      <p:grpSp>
        <p:nvGrpSpPr>
          <p:cNvPr id="25" name="组合 24"/>
          <p:cNvGrpSpPr/>
          <p:nvPr>
            <p:custDataLst>
              <p:tags r:id="rId7"/>
            </p:custDataLst>
          </p:nvPr>
        </p:nvGrpSpPr>
        <p:grpSpPr>
          <a:xfrm>
            <a:off x="4578350" y="2104390"/>
            <a:ext cx="2068830" cy="2286000"/>
            <a:chOff x="7210" y="3314"/>
            <a:chExt cx="3258" cy="3600"/>
          </a:xfrm>
        </p:grpSpPr>
        <p:grpSp>
          <p:nvGrpSpPr>
            <p:cNvPr id="7" name="组合 6"/>
            <p:cNvGrpSpPr/>
            <p:nvPr>
              <p:custDataLst>
                <p:tags r:id="rId9"/>
              </p:custDataLst>
            </p:nvPr>
          </p:nvGrpSpPr>
          <p:grpSpPr>
            <a:xfrm>
              <a:off x="7210" y="3314"/>
              <a:ext cx="3259" cy="3601"/>
              <a:chOff x="1695429" y="1032467"/>
              <a:chExt cx="2069705" cy="2286635"/>
            </a:xfrm>
          </p:grpSpPr>
          <p:pic>
            <p:nvPicPr>
              <p:cNvPr id="10" name="图片 9"/>
              <p:cNvPicPr>
                <a:picLocks noChangeAspect="1"/>
              </p:cNvPicPr>
              <p:nvPr>
                <p:custDataLst>
                  <p:tags r:id="rId20"/>
                </p:custDataLst>
              </p:nvPr>
            </p:nvPicPr>
            <p:blipFill>
              <a:blip r:embed="rId4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95429" y="1032467"/>
                <a:ext cx="1848477" cy="2286635"/>
              </a:xfrm>
              <a:prstGeom prst="rect">
                <a:avLst/>
              </a:prstGeom>
            </p:spPr>
          </p:pic>
          <p:sp>
            <p:nvSpPr>
              <p:cNvPr id="11" name="文本框 19488"/>
              <p:cNvSpPr txBox="1">
                <a:spLocks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3147818" y="2475891"/>
                <a:ext cx="617316" cy="36933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 marL="0" marR="0" lvl="0" indent="0" algn="l" defTabSz="685165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800" b="0" i="1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+mn-cs"/>
                  </a:rPr>
                  <a:t>F</a:t>
                </a:r>
                <a:r>
                  <a:rPr kumimoji="0" lang="en-US" altLang="zh-CN" sz="1800" b="0" i="0" u="none" strike="noStrike" kern="120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+mn-cs"/>
                  </a:rPr>
                  <a:t>1</a:t>
                </a:r>
              </a:p>
            </p:txBody>
          </p:sp>
          <p:sp>
            <p:nvSpPr>
              <p:cNvPr id="59" name="文本框 19488"/>
              <p:cNvSpPr txBox="1">
                <a:spLocks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1695429" y="2475891"/>
                <a:ext cx="703691" cy="36933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685165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800" b="0" i="1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+mn-cs"/>
                  </a:rPr>
                  <a:t>F</a:t>
                </a:r>
                <a:r>
                  <a:rPr kumimoji="0" lang="en-US" altLang="zh-CN" sz="1800" b="0" i="0" u="none" strike="noStrike" kern="120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+mn-cs"/>
                  </a:rPr>
                  <a:t>2</a:t>
                </a:r>
                <a:endParaRPr kumimoji="0" lang="en-US" altLang="zh-CN" sz="18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+mn-cs"/>
                </a:endParaRPr>
              </a:p>
            </p:txBody>
          </p:sp>
        </p:grpSp>
        <p:sp>
          <p:nvSpPr>
            <p:cNvPr id="19" name="文本框 19498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8146" y="4076"/>
              <a:ext cx="972" cy="53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marL="0" marR="0" lvl="0" indent="0" algn="ctr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600" b="0" i="1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+mn-cs"/>
                </a:rPr>
                <a:t>O</a:t>
              </a:r>
            </a:p>
          </p:txBody>
        </p:sp>
        <p:grpSp>
          <p:nvGrpSpPr>
            <p:cNvPr id="13" name="组合 12"/>
            <p:cNvGrpSpPr/>
            <p:nvPr>
              <p:custDataLst>
                <p:tags r:id="rId11"/>
              </p:custDataLst>
            </p:nvPr>
          </p:nvGrpSpPr>
          <p:grpSpPr>
            <a:xfrm>
              <a:off x="8657" y="3840"/>
              <a:ext cx="1335" cy="885"/>
              <a:chOff x="1178288" y="2210873"/>
              <a:chExt cx="847453" cy="561710"/>
            </a:xfrm>
          </p:grpSpPr>
          <p:sp>
            <p:nvSpPr>
              <p:cNvPr id="14" name="左大括号 19492"/>
              <p:cNvSpPr/>
              <p:nvPr>
                <p:custDataLst>
                  <p:tags r:id="rId18"/>
                </p:custDataLst>
              </p:nvPr>
            </p:nvSpPr>
            <p:spPr bwMode="auto">
              <a:xfrm rot="5400000" flipV="1">
                <a:off x="1414580" y="2300306"/>
                <a:ext cx="235985" cy="708570"/>
              </a:xfrm>
              <a:prstGeom prst="leftBrace">
                <a:avLst>
                  <a:gd name="adj1" fmla="val 23500"/>
                  <a:gd name="adj2" fmla="val 50000"/>
                </a:avLst>
              </a:prstGeom>
              <a:noFill/>
              <a:ln w="19050">
                <a:solidFill>
                  <a:srgbClr val="FF0000"/>
                </a:solidFill>
                <a:round/>
              </a:ln>
            </p:spPr>
            <p:txBody>
              <a:bodyPr/>
              <a:lstStyle/>
              <a:p>
                <a:pPr marL="0" marR="0" lvl="0" indent="0" algn="l" defTabSz="685165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endParaRPr>
              </a:p>
            </p:txBody>
          </p:sp>
          <p:sp>
            <p:nvSpPr>
              <p:cNvPr id="15" name="文本框 19490"/>
              <p:cNvSpPr txBox="1"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1478522" y="2210873"/>
                <a:ext cx="547219" cy="36933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685165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800" b="0" i="1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+mn-cs"/>
                  </a:rPr>
                  <a:t>l</a:t>
                </a:r>
                <a:r>
                  <a:rPr kumimoji="0" lang="en-US" altLang="zh-CN" sz="1800" b="0" i="0" u="none" strike="noStrike" kern="120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+mn-cs"/>
                  </a:rPr>
                  <a:t>1</a:t>
                </a:r>
                <a:endParaRPr kumimoji="0" lang="zh-CN" altLang="en-US" sz="1800" b="0" i="0" u="none" strike="noStrike" kern="1200" cap="none" spc="0" normalizeH="0" baseline="-2500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+mn-cs"/>
                </a:endParaRPr>
              </a:p>
            </p:txBody>
          </p:sp>
        </p:grpSp>
        <p:grpSp>
          <p:nvGrpSpPr>
            <p:cNvPr id="16" name="组合 15"/>
            <p:cNvGrpSpPr/>
            <p:nvPr>
              <p:custDataLst>
                <p:tags r:id="rId12"/>
              </p:custDataLst>
            </p:nvPr>
          </p:nvGrpSpPr>
          <p:grpSpPr>
            <a:xfrm>
              <a:off x="7966" y="4656"/>
              <a:ext cx="1146" cy="680"/>
              <a:chOff x="1208650" y="2780702"/>
              <a:chExt cx="728008" cy="431540"/>
            </a:xfrm>
          </p:grpSpPr>
          <p:sp>
            <p:nvSpPr>
              <p:cNvPr id="17" name="文本框 19490"/>
              <p:cNvSpPr txBox="1"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1389439" y="2842910"/>
                <a:ext cx="547219" cy="36933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marL="0" marR="0" lvl="0" indent="0" algn="l" defTabSz="685165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800" b="0" i="1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+mn-cs"/>
                  </a:rPr>
                  <a:t>l</a:t>
                </a:r>
                <a:r>
                  <a:rPr kumimoji="0" lang="en-US" altLang="zh-CN" sz="1800" b="0" i="0" u="none" strike="noStrike" kern="120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微软雅黑"/>
                    <a:cs typeface="+mn-cs"/>
                  </a:rPr>
                  <a:t>2</a:t>
                </a:r>
                <a:endParaRPr kumimoji="0" lang="zh-CN" altLang="en-US" sz="1800" b="0" i="0" u="none" strike="noStrike" kern="1200" cap="none" spc="0" normalizeH="0" baseline="-2500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+mn-cs"/>
                </a:endParaRPr>
              </a:p>
            </p:txBody>
          </p:sp>
          <p:sp>
            <p:nvSpPr>
              <p:cNvPr id="18" name="左大括号 19492"/>
              <p:cNvSpPr/>
              <p:nvPr>
                <p:custDataLst>
                  <p:tags r:id="rId17"/>
                </p:custDataLst>
              </p:nvPr>
            </p:nvSpPr>
            <p:spPr bwMode="auto">
              <a:xfrm rot="5400000" flipH="1" flipV="1">
                <a:off x="1306166" y="2683186"/>
                <a:ext cx="222341" cy="417374"/>
              </a:xfrm>
              <a:prstGeom prst="leftBrace">
                <a:avLst>
                  <a:gd name="adj1" fmla="val 23500"/>
                  <a:gd name="adj2" fmla="val 50000"/>
                </a:avLst>
              </a:prstGeom>
              <a:noFill/>
              <a:ln w="12700">
                <a:solidFill>
                  <a:srgbClr val="FF0000"/>
                </a:solidFill>
                <a:round/>
              </a:ln>
            </p:spPr>
            <p:txBody>
              <a:bodyPr/>
              <a:lstStyle/>
              <a:p>
                <a:pPr marL="0" marR="0" lvl="0" indent="0" algn="l" defTabSz="685165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/>
                  <a:ea typeface="微软雅黑"/>
                  <a:cs typeface="+mn-cs"/>
                </a:endParaRPr>
              </a:p>
            </p:txBody>
          </p:sp>
        </p:grpSp>
        <p:sp>
          <p:nvSpPr>
            <p:cNvPr id="8" name="文本框 19490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8046" y="4204"/>
              <a:ext cx="862" cy="58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+mn-cs"/>
                </a:rPr>
                <a:t>r</a:t>
              </a:r>
              <a:endParaRPr kumimoji="0" lang="zh-CN" altLang="en-US" sz="2100" b="0" i="0" u="none" strike="noStrike" kern="1200" cap="none" spc="0" normalizeH="0" baseline="-25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+mn-cs"/>
              </a:endParaRPr>
            </a:p>
          </p:txBody>
        </p:sp>
        <p:cxnSp>
          <p:nvCxnSpPr>
            <p:cNvPr id="21" name="直接连接符 20"/>
            <p:cNvCxnSpPr/>
            <p:nvPr>
              <p:custDataLst>
                <p:tags r:id="rId14"/>
              </p:custDataLst>
            </p:nvPr>
          </p:nvCxnSpPr>
          <p:spPr>
            <a:xfrm>
              <a:off x="8671" y="4703"/>
              <a:ext cx="1116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文本框 19490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9067" y="4684"/>
              <a:ext cx="862" cy="58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1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+mn-cs"/>
                </a:rPr>
                <a:t>R</a:t>
              </a:r>
              <a:endParaRPr kumimoji="0" lang="zh-CN" altLang="en-US" sz="2100" b="0" i="0" u="none" strike="noStrike" kern="1200" cap="none" spc="0" normalizeH="0" baseline="-25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+mn-cs"/>
              </a:endParaRPr>
            </a:p>
          </p:txBody>
        </p:sp>
      </p:grpSp>
      <p:sp>
        <p:nvSpPr>
          <p:cNvPr id="48" name="矩形 47"/>
          <p:cNvSpPr/>
          <p:nvPr>
            <p:custDataLst>
              <p:tags r:id="rId8"/>
            </p:custDataLst>
          </p:nvPr>
        </p:nvSpPr>
        <p:spPr>
          <a:xfrm>
            <a:off x="564515" y="971550"/>
            <a:ext cx="11375390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indent="457200" algn="l" defTabSz="685165" rtl="0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轮轴可以看成一个可连续转动的不等臂杠杆，</a:t>
            </a:r>
          </a:p>
          <a:p>
            <a:pPr lvl="0" indent="457200" fontAlgn="auto">
              <a:lnSpc>
                <a:spcPct val="150000"/>
              </a:lnSpc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如图：轮轴作为杠杆的支点在轴心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zh-CN" sz="2400" b="0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O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，轮半径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zh-CN" sz="2400" b="0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R 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是动力臂，轴半径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zh-CN" sz="2400" b="0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r 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是阻力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  <p:cond evt="onBegin" delay="0">
                          <p:tn val="11"/>
                        </p:cond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  <p:cond evt="onBegin" delay="0">
                          <p:tn val="24"/>
                        </p:cond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4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230630" y="119380"/>
            <a:ext cx="10364470" cy="752475"/>
          </a:xfrm>
        </p:spPr>
        <p:txBody>
          <a:bodyPr/>
          <a:lstStyle/>
          <a:p>
            <a:r>
              <a:rPr lang="en-US">
                <a:solidFill>
                  <a:srgbClr val="490B00"/>
                </a:solidFill>
                <a:sym typeface="+mn-ea"/>
              </a:rPr>
              <a:t> 6</a:t>
            </a:r>
            <a:r>
              <a:rPr lang="zh-CN" altLang="en-US">
                <a:solidFill>
                  <a:srgbClr val="490B00"/>
                </a:solidFill>
                <a:sym typeface="+mn-ea"/>
              </a:rPr>
              <a:t>、其他简单机械</a:t>
            </a:r>
            <a:r>
              <a:rPr lang="en-US" altLang="zh-CN">
                <a:solidFill>
                  <a:srgbClr val="490B00"/>
                </a:solidFill>
                <a:sym typeface="+mn-ea"/>
              </a:rPr>
              <a:t>—</a:t>
            </a:r>
            <a:r>
              <a:rPr lang="zh-CN" altLang="en-US">
                <a:solidFill>
                  <a:srgbClr val="490B00"/>
                </a:solidFill>
                <a:sym typeface="+mn-ea"/>
              </a:rPr>
              <a:t>轮轴和斜面</a:t>
            </a:r>
            <a:endParaRPr lang="zh-CN" altLang="en-US">
              <a:sym typeface="+mn-ea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586230" y="1793875"/>
            <a:ext cx="73882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685165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① 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斜面是一个与水平面成一定夹角的的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倾斜平面</a:t>
            </a: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。</a:t>
            </a:r>
          </a:p>
        </p:txBody>
      </p:sp>
      <p:grpSp>
        <p:nvGrpSpPr>
          <p:cNvPr id="20" name="组合 19"/>
          <p:cNvGrpSpPr/>
          <p:nvPr>
            <p:custDataLst>
              <p:tags r:id="rId3"/>
            </p:custDataLst>
          </p:nvPr>
        </p:nvGrpSpPr>
        <p:grpSpPr>
          <a:xfrm>
            <a:off x="4597663" y="2937410"/>
            <a:ext cx="5107402" cy="3168536"/>
            <a:chOff x="5061848" y="1632210"/>
            <a:chExt cx="5107402" cy="3168536"/>
          </a:xfrm>
        </p:grpSpPr>
        <p:pic>
          <p:nvPicPr>
            <p:cNvPr id="28" name="图片 27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61848" y="1632210"/>
              <a:ext cx="5107402" cy="2641402"/>
            </a:xfrm>
            <a:prstGeom prst="rect">
              <a:avLst/>
            </a:prstGeom>
          </p:spPr>
        </p:pic>
        <p:sp>
          <p:nvSpPr>
            <p:cNvPr id="29" name="文本框 6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6959536" y="4431414"/>
              <a:ext cx="247093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buFontTx/>
                <a:buNone/>
                <a:defRPr sz="2400">
                  <a:solidFill>
                    <a:schemeClr val="tx1"/>
                  </a:solidFill>
                  <a:latin typeface="微软雅黑" panose="020B0503020204020204" charset="-122"/>
                  <a:ea typeface="微软雅黑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685165" rtl="0" eaLnBrk="0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charset="-122"/>
                  <a:ea typeface="微软雅黑"/>
                  <a:cs typeface="+mn-cs"/>
                  <a:sym typeface="宋体" panose="02010600030101010101" pitchFamily="2" charset="-122"/>
                </a:rPr>
                <a:t>盘山路也是斜面</a:t>
              </a:r>
            </a:p>
          </p:txBody>
        </p:sp>
      </p:grpSp>
      <p:grpSp>
        <p:nvGrpSpPr>
          <p:cNvPr id="30" name="组合 29"/>
          <p:cNvGrpSpPr/>
          <p:nvPr>
            <p:custDataLst>
              <p:tags r:id="rId4"/>
            </p:custDataLst>
          </p:nvPr>
        </p:nvGrpSpPr>
        <p:grpSpPr>
          <a:xfrm>
            <a:off x="1850305" y="2558271"/>
            <a:ext cx="2496131" cy="3447330"/>
            <a:chOff x="765387" y="1649862"/>
            <a:chExt cx="2496131" cy="3447330"/>
          </a:xfrm>
        </p:grpSpPr>
        <p:grpSp>
          <p:nvGrpSpPr>
            <p:cNvPr id="31" name="组合 30"/>
            <p:cNvGrpSpPr/>
            <p:nvPr>
              <p:custDataLst>
                <p:tags r:id="rId6"/>
              </p:custDataLst>
            </p:nvPr>
          </p:nvGrpSpPr>
          <p:grpSpPr>
            <a:xfrm>
              <a:off x="765387" y="1649862"/>
              <a:ext cx="2496131" cy="3447330"/>
              <a:chOff x="-162559" y="1877028"/>
              <a:chExt cx="2496131" cy="3447330"/>
            </a:xfrm>
          </p:grpSpPr>
          <p:sp>
            <p:nvSpPr>
              <p:cNvPr id="39" name="文本框 6"/>
              <p:cNvSpPr txBox="1"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-137362" y="4955026"/>
                <a:ext cx="2470934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buFontTx/>
                  <a:buNone/>
                  <a:defRPr sz="2400">
                    <a:solidFill>
                      <a:schemeClr val="tx1"/>
                    </a:solidFill>
                    <a:latin typeface="微软雅黑" panose="020B0503020204020204" charset="-122"/>
                    <a:ea typeface="微软雅黑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l" defTabSz="685165" rtl="0" eaLnBrk="0" fontAlgn="auto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微软雅黑" panose="020B0503020204020204" charset="-122"/>
                    <a:ea typeface="微软雅黑"/>
                    <a:cs typeface="+mn-cs"/>
                    <a:sym typeface="宋体" panose="02010600030101010101" pitchFamily="2" charset="-122"/>
                  </a:rPr>
                  <a:t>使用斜面推动物体</a:t>
                </a:r>
              </a:p>
            </p:txBody>
          </p:sp>
          <p:pic>
            <p:nvPicPr>
              <p:cNvPr id="40" name="图片 39"/>
              <p:cNvPicPr>
                <a:picLocks noChangeAspect="1"/>
              </p:cNvPicPr>
              <p:nvPr>
                <p:custDataLst>
                  <p:tags r:id="rId9"/>
                </p:custDataLst>
              </p:nvPr>
            </p:nvPicPr>
            <p:blipFill>
              <a:blip r:embed="rId15"/>
              <a:srcRect l="3883" t="20862" r="52122" b="-1"/>
              <a:stretch>
                <a:fillRect/>
              </a:stretch>
            </p:blipFill>
            <p:spPr>
              <a:xfrm>
                <a:off x="-162559" y="1877028"/>
                <a:ext cx="2213244" cy="1479256"/>
              </a:xfrm>
              <a:prstGeom prst="rect">
                <a:avLst/>
              </a:prstGeom>
              <a:ln>
                <a:noFill/>
              </a:ln>
              <a:effectLst/>
            </p:spPr>
          </p:pic>
        </p:grpSp>
        <p:pic>
          <p:nvPicPr>
            <p:cNvPr id="41" name="图片 40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6"/>
            <a:srcRect t="37517" r="33140"/>
            <a:stretch>
              <a:fillRect/>
            </a:stretch>
          </p:blipFill>
          <p:spPr>
            <a:xfrm>
              <a:off x="765387" y="3051057"/>
              <a:ext cx="2095128" cy="1618939"/>
            </a:xfrm>
            <a:prstGeom prst="rect">
              <a:avLst/>
            </a:prstGeom>
          </p:spPr>
        </p:pic>
      </p:grpSp>
      <p:sp>
        <p:nvSpPr>
          <p:cNvPr id="42" name="文本框 41"/>
          <p:cNvSpPr txBox="1"/>
          <p:nvPr>
            <p:custDataLst>
              <p:tags r:id="rId5"/>
            </p:custDataLst>
          </p:nvPr>
        </p:nvSpPr>
        <p:spPr>
          <a:xfrm>
            <a:off x="1226185" y="1158875"/>
            <a:ext cx="3051175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微软雅黑"/>
                <a:cs typeface="+mn-cs"/>
              </a:rPr>
              <a:t>（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微软雅黑"/>
                <a:cs typeface="+mn-cs"/>
              </a:rPr>
              <a:t>2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微软雅黑"/>
                <a:cs typeface="+mn-cs"/>
              </a:rPr>
              <a:t>）斜面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230630" y="119380"/>
            <a:ext cx="10364470" cy="752475"/>
          </a:xfrm>
        </p:spPr>
        <p:txBody>
          <a:bodyPr/>
          <a:lstStyle/>
          <a:p>
            <a:r>
              <a:rPr lang="en-US">
                <a:solidFill>
                  <a:srgbClr val="490B00"/>
                </a:solidFill>
                <a:sym typeface="+mn-ea"/>
              </a:rPr>
              <a:t> 6</a:t>
            </a:r>
            <a:r>
              <a:rPr lang="zh-CN" altLang="en-US">
                <a:solidFill>
                  <a:srgbClr val="490B00"/>
                </a:solidFill>
                <a:sym typeface="+mn-ea"/>
              </a:rPr>
              <a:t>、其他简单机械</a:t>
            </a:r>
            <a:r>
              <a:rPr lang="en-US" altLang="zh-CN">
                <a:solidFill>
                  <a:srgbClr val="490B00"/>
                </a:solidFill>
                <a:sym typeface="+mn-ea"/>
              </a:rPr>
              <a:t>—</a:t>
            </a:r>
            <a:r>
              <a:rPr lang="zh-CN" altLang="en-US">
                <a:solidFill>
                  <a:srgbClr val="490B00"/>
                </a:solidFill>
                <a:sym typeface="+mn-ea"/>
              </a:rPr>
              <a:t>轮轴和斜面</a:t>
            </a:r>
            <a:endParaRPr lang="zh-CN" altLang="en-US">
              <a:sym typeface="+mn-ea"/>
            </a:endParaRPr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9"/>
          <a:stretch>
            <a:fillRect/>
          </a:stretch>
        </p:blipFill>
        <p:spPr>
          <a:xfrm>
            <a:off x="1770935" y="2017087"/>
            <a:ext cx="5042527" cy="398236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3" b="-1"/>
          <a:stretch>
            <a:fillRect/>
          </a:stretch>
        </p:blipFill>
        <p:spPr>
          <a:xfrm>
            <a:off x="6681065" y="2017087"/>
            <a:ext cx="4760439" cy="3982363"/>
          </a:xfrm>
          <a:prstGeom prst="rect">
            <a:avLst/>
          </a:prstGeom>
        </p:spPr>
      </p:pic>
      <p:sp>
        <p:nvSpPr>
          <p:cNvPr id="4" name="矩形 3"/>
          <p:cNvSpPr/>
          <p:nvPr>
            <p:custDataLst>
              <p:tags r:id="rId4"/>
            </p:custDataLst>
          </p:nvPr>
        </p:nvSpPr>
        <p:spPr>
          <a:xfrm>
            <a:off x="1506802" y="3726723"/>
            <a:ext cx="877785" cy="719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25000"/>
              </a:lnSpc>
              <a:spcAft>
                <a:spcPct val="0"/>
              </a:spcAft>
              <a:defRPr/>
            </a:pPr>
            <a:r>
              <a:rPr lang="en-US" altLang="zh-CN" sz="3600" b="1" i="1" kern="100">
                <a:solidFill>
                  <a:srgbClr val="FF0000"/>
                </a:solidFill>
                <a:latin typeface="Times New Roman" panose="02020603050405020304" pitchFamily="18" charset="0"/>
              </a:rPr>
              <a:t>F</a:t>
            </a:r>
            <a:r>
              <a:rPr lang="en-US" altLang="zh-CN" sz="3600" b="1" kern="1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  <a:endParaRPr lang="en-US" altLang="zh-CN" sz="3600" b="1" kern="100" baseline="-25000">
              <a:latin typeface="Times New Roman" panose="02020603050405020304" pitchFamily="18" charset="0"/>
            </a:endParaRPr>
          </a:p>
        </p:txBody>
      </p:sp>
      <p:cxnSp>
        <p:nvCxnSpPr>
          <p:cNvPr id="5" name="直接箭头连接符 4"/>
          <p:cNvCxnSpPr/>
          <p:nvPr>
            <p:custDataLst>
              <p:tags r:id="rId5"/>
            </p:custDataLst>
          </p:nvPr>
        </p:nvCxnSpPr>
        <p:spPr>
          <a:xfrm flipH="1" flipV="1">
            <a:off x="2310995" y="3933692"/>
            <a:ext cx="0" cy="102581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/>
          <p:cNvSpPr/>
          <p:nvPr>
            <p:custDataLst>
              <p:tags r:id="rId6"/>
            </p:custDataLst>
          </p:nvPr>
        </p:nvSpPr>
        <p:spPr>
          <a:xfrm>
            <a:off x="9352432" y="3639945"/>
            <a:ext cx="877785" cy="719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25000"/>
              </a:lnSpc>
              <a:spcAft>
                <a:spcPct val="0"/>
              </a:spcAft>
              <a:defRPr/>
            </a:pPr>
            <a:r>
              <a:rPr lang="en-US" altLang="zh-CN" sz="3600" b="1" i="1" kern="100">
                <a:solidFill>
                  <a:srgbClr val="FF0000"/>
                </a:solidFill>
                <a:latin typeface="Times New Roman" panose="02020603050405020304" pitchFamily="18" charset="0"/>
              </a:rPr>
              <a:t>F</a:t>
            </a:r>
            <a:r>
              <a:rPr lang="en-US" altLang="zh-CN" sz="3600" b="1" kern="1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endParaRPr lang="en-US" altLang="zh-CN" sz="3600" b="1" kern="100" baseline="-25000">
              <a:latin typeface="Times New Roman" panose="02020603050405020304" pitchFamily="18" charset="0"/>
            </a:endParaRPr>
          </a:p>
        </p:txBody>
      </p:sp>
      <p:cxnSp>
        <p:nvCxnSpPr>
          <p:cNvPr id="3" name="直接箭头连接符 2"/>
          <p:cNvCxnSpPr/>
          <p:nvPr>
            <p:custDataLst>
              <p:tags r:id="rId7"/>
            </p:custDataLst>
          </p:nvPr>
        </p:nvCxnSpPr>
        <p:spPr>
          <a:xfrm flipH="1" flipV="1">
            <a:off x="9493214" y="4446600"/>
            <a:ext cx="596222" cy="359199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>
            <p:custDataLst>
              <p:tags r:id="rId8"/>
            </p:custDataLst>
          </p:nvPr>
        </p:nvSpPr>
        <p:spPr>
          <a:xfrm>
            <a:off x="312858" y="1156975"/>
            <a:ext cx="11566285" cy="783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lnSpc>
                <a:spcPct val="125000"/>
              </a:lnSpc>
              <a:spcAft>
                <a:spcPct val="0"/>
              </a:spcAft>
              <a:defRPr/>
            </a:pPr>
            <a:r>
              <a:rPr lang="zh-CN" altLang="en-US" sz="3600" kern="100">
                <a:solidFill>
                  <a:srgbClr val="0000FF"/>
                </a:solidFill>
                <a:latin typeface="Times New Roman" panose="02020603050405020304" pitchFamily="18" charset="0"/>
              </a:rPr>
              <a:t>斜面</a:t>
            </a:r>
            <a:r>
              <a:rPr lang="zh-CN" altLang="en-US" sz="3600" kern="100">
                <a:solidFill>
                  <a:srgbClr val="FF0000"/>
                </a:solidFill>
                <a:latin typeface="Times New Roman" panose="02020603050405020304" pitchFamily="18" charset="0"/>
              </a:rPr>
              <a:t>省力</a:t>
            </a:r>
            <a:r>
              <a:rPr lang="zh-CN" altLang="en-US" sz="3600" kern="100">
                <a:solidFill>
                  <a:srgbClr val="0000FF"/>
                </a:solidFill>
                <a:latin typeface="Times New Roman" panose="02020603050405020304" pitchFamily="18" charset="0"/>
              </a:rPr>
              <a:t>费距离</a:t>
            </a:r>
            <a:r>
              <a:rPr lang="zh-CN" altLang="en-US" sz="3600" kern="100">
                <a:latin typeface="Times New Roman" panose="02020603050405020304" pitchFamily="18" charset="0"/>
              </a:rPr>
              <a:t>：用较小的力即可拉起较重的物体。</a:t>
            </a:r>
            <a:endParaRPr lang="en-US" altLang="zh-CN" sz="3600" kern="100">
              <a:latin typeface="Times New Roman" panose="02020603050405020304" pitchFamily="18" charset="0"/>
            </a:endParaRPr>
          </a:p>
        </p:txBody>
      </p:sp>
      <p:sp>
        <p:nvSpPr>
          <p:cNvPr id="15" name="矩形 14"/>
          <p:cNvSpPr/>
          <p:nvPr>
            <p:custDataLst>
              <p:tags r:id="rId9"/>
            </p:custDataLst>
          </p:nvPr>
        </p:nvSpPr>
        <p:spPr>
          <a:xfrm>
            <a:off x="559648" y="3060845"/>
            <a:ext cx="2018652" cy="719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25000"/>
              </a:lnSpc>
              <a:spcAft>
                <a:spcPct val="0"/>
              </a:spcAft>
              <a:defRPr/>
            </a:pPr>
            <a:r>
              <a:rPr lang="en-US" altLang="zh-CN" sz="3600" b="1" i="1" kern="100">
                <a:solidFill>
                  <a:srgbClr val="0000FF"/>
                </a:solidFill>
                <a:latin typeface="Times New Roman" panose="02020603050405020304" pitchFamily="18" charset="0"/>
              </a:rPr>
              <a:t>F</a:t>
            </a:r>
            <a:r>
              <a:rPr lang="en-US" altLang="zh-CN" sz="3600" b="1" kern="100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1</a:t>
            </a:r>
            <a:r>
              <a:rPr lang="en-US" altLang="zh-CN" sz="3600" b="1" kern="100">
                <a:solidFill>
                  <a:srgbClr val="FF0000"/>
                </a:solidFill>
                <a:latin typeface="Times New Roman" panose="02020603050405020304" pitchFamily="18" charset="0"/>
              </a:rPr>
              <a:t>=</a:t>
            </a:r>
            <a:r>
              <a:rPr lang="en-US" altLang="zh-CN" sz="3600" b="1" i="1" kern="100">
                <a:solidFill>
                  <a:srgbClr val="0000FF"/>
                </a:solidFill>
                <a:latin typeface="Times New Roman" panose="02020603050405020304" pitchFamily="18" charset="0"/>
              </a:rPr>
              <a:t>G</a:t>
            </a:r>
            <a:r>
              <a:rPr lang="zh-CN" altLang="en-US" sz="3600" b="1" kern="100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物</a:t>
            </a:r>
            <a:endParaRPr lang="en-US" altLang="zh-CN" sz="3600" b="1" kern="100" baseline="-250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" name="矩形 15"/>
          <p:cNvSpPr/>
          <p:nvPr>
            <p:custDataLst>
              <p:tags r:id="rId10"/>
            </p:custDataLst>
          </p:nvPr>
        </p:nvSpPr>
        <p:spPr>
          <a:xfrm>
            <a:off x="8719593" y="2925886"/>
            <a:ext cx="2018652" cy="719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25000"/>
              </a:lnSpc>
              <a:spcAft>
                <a:spcPct val="0"/>
              </a:spcAft>
              <a:defRPr/>
            </a:pPr>
            <a:r>
              <a:rPr lang="en-US" altLang="zh-CN" sz="3600" b="1" i="1" kern="100">
                <a:solidFill>
                  <a:srgbClr val="0000FF"/>
                </a:solidFill>
                <a:latin typeface="Times New Roman" panose="02020603050405020304" pitchFamily="18" charset="0"/>
              </a:rPr>
              <a:t>F</a:t>
            </a:r>
            <a:r>
              <a:rPr lang="en-US" altLang="zh-CN" sz="3600" b="1" kern="100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2</a:t>
            </a:r>
            <a:r>
              <a:rPr lang="en-US" altLang="zh-CN" sz="3600" b="1" kern="100">
                <a:solidFill>
                  <a:srgbClr val="FF0000"/>
                </a:solidFill>
                <a:latin typeface="Times New Roman" panose="02020603050405020304" pitchFamily="18" charset="0"/>
              </a:rPr>
              <a:t>&lt;</a:t>
            </a:r>
            <a:r>
              <a:rPr lang="en-US" altLang="zh-CN" sz="3600" b="1" i="1" kern="100">
                <a:solidFill>
                  <a:srgbClr val="0000FF"/>
                </a:solidFill>
                <a:latin typeface="Times New Roman" panose="02020603050405020304" pitchFamily="18" charset="0"/>
              </a:rPr>
              <a:t>G</a:t>
            </a:r>
            <a:r>
              <a:rPr lang="zh-CN" altLang="en-US" sz="3600" b="1" kern="100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物</a:t>
            </a:r>
            <a:endParaRPr lang="en-US" altLang="zh-CN" sz="3600" b="1" kern="100" baseline="-250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cxnSp>
        <p:nvCxnSpPr>
          <p:cNvPr id="6" name="直接箭头连接符 5"/>
          <p:cNvCxnSpPr/>
          <p:nvPr>
            <p:custDataLst>
              <p:tags r:id="rId11"/>
            </p:custDataLst>
          </p:nvPr>
        </p:nvCxnSpPr>
        <p:spPr>
          <a:xfrm flipH="1" flipV="1">
            <a:off x="3035660" y="3933692"/>
            <a:ext cx="0" cy="1885738"/>
          </a:xfrm>
          <a:prstGeom prst="straightConnector1">
            <a:avLst/>
          </a:prstGeom>
          <a:ln w="57150">
            <a:solidFill>
              <a:srgbClr val="C0000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Box 86"/>
          <p:cNvSpPr txBox="1"/>
          <p:nvPr>
            <p:custDataLst>
              <p:tags r:id="rId12"/>
            </p:custDataLst>
          </p:nvPr>
        </p:nvSpPr>
        <p:spPr>
          <a:xfrm>
            <a:off x="3150222" y="4495703"/>
            <a:ext cx="367100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1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h</a:t>
            </a:r>
            <a:endParaRPr kumimoji="0" lang="zh-CN" altLang="en-US" sz="4000" b="1" i="0" u="none" strike="noStrike" kern="0" cap="none" spc="0" normalizeH="0" baseline="-2500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Text Box 86"/>
          <p:cNvSpPr txBox="1"/>
          <p:nvPr>
            <p:custDataLst>
              <p:tags r:id="rId13"/>
            </p:custDataLst>
          </p:nvPr>
        </p:nvSpPr>
        <p:spPr>
          <a:xfrm>
            <a:off x="8813748" y="4702689"/>
            <a:ext cx="627470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1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s</a:t>
            </a:r>
            <a:endParaRPr kumimoji="0" lang="zh-CN" altLang="en-US" sz="4000" b="1" i="0" u="none" strike="noStrike" kern="0" cap="none" spc="0" normalizeH="0" baseline="-2500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18" name="直接箭头连接符 17"/>
          <p:cNvCxnSpPr/>
          <p:nvPr>
            <p:custDataLst>
              <p:tags r:id="rId14"/>
            </p:custDataLst>
          </p:nvPr>
        </p:nvCxnSpPr>
        <p:spPr>
          <a:xfrm flipH="1" flipV="1">
            <a:off x="7857811" y="3967326"/>
            <a:ext cx="3205424" cy="1939332"/>
          </a:xfrm>
          <a:prstGeom prst="straightConnector1">
            <a:avLst/>
          </a:prstGeom>
          <a:ln w="57150">
            <a:solidFill>
              <a:srgbClr val="C0000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矩形 22"/>
          <p:cNvSpPr/>
          <p:nvPr>
            <p:custDataLst>
              <p:tags r:id="rId15"/>
            </p:custDataLst>
          </p:nvPr>
        </p:nvSpPr>
        <p:spPr>
          <a:xfrm>
            <a:off x="8627505" y="2371233"/>
            <a:ext cx="3205423" cy="689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25000"/>
              </a:lnSpc>
              <a:spcAft>
                <a:spcPct val="0"/>
              </a:spcAft>
              <a:defRPr/>
            </a:pPr>
            <a:r>
              <a:rPr lang="zh-CN" altLang="en-US" sz="3600" b="1" kern="100">
                <a:solidFill>
                  <a:srgbClr val="0000FF"/>
                </a:solidFill>
                <a:latin typeface="Times New Roman" panose="02020603050405020304" pitchFamily="18" charset="0"/>
              </a:rPr>
              <a:t>用测力计测得</a:t>
            </a:r>
            <a:endParaRPr lang="en-US" altLang="zh-CN" sz="3600" b="1" kern="100" baseline="-250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7" grpId="0"/>
      <p:bldP spid="15" grpId="0"/>
      <p:bldP spid="16" grpId="0"/>
      <p:bldP spid="12" grpId="0"/>
      <p:bldP spid="17" grpId="0"/>
      <p:bldP spid="2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230630" y="119380"/>
            <a:ext cx="10364470" cy="752475"/>
          </a:xfrm>
        </p:spPr>
        <p:txBody>
          <a:bodyPr/>
          <a:lstStyle/>
          <a:p>
            <a:r>
              <a:rPr lang="en-US">
                <a:solidFill>
                  <a:srgbClr val="490B00"/>
                </a:solidFill>
                <a:sym typeface="+mn-ea"/>
              </a:rPr>
              <a:t> </a:t>
            </a:r>
            <a:r>
              <a:rPr lang="zh-CN">
                <a:solidFill>
                  <a:srgbClr val="490B00"/>
                </a:solidFill>
                <a:sym typeface="+mn-ea"/>
              </a:rPr>
              <a:t>课堂练习</a:t>
            </a:r>
            <a:endParaRPr lang="zh-CN">
              <a:sym typeface="+mn-ea"/>
            </a:endParaRPr>
          </a:p>
        </p:txBody>
      </p:sp>
      <p:sp>
        <p:nvSpPr>
          <p:cNvPr id="9" name="Rectangle 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56870" y="1136015"/>
            <a:ext cx="11759565" cy="39465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68580" tIns="34290" rIns="68580" bIns="34290" numCol="1" anchor="ctr" anchorCtr="0" compatLnSpc="1">
            <a:spAutoFit/>
          </a:bodyPr>
          <a:lstStyle>
            <a:lvl1pPr indent="26860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0" defTabSz="685800">
              <a:lnSpc>
                <a:spcPct val="150000"/>
              </a:lnSpc>
            </a:pPr>
            <a:r>
              <a:rPr lang="zh-CN" altLang="zh-CN" sz="28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例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7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：</a:t>
            </a:r>
            <a:r>
              <a:rPr lang="zh-CN" altLang="zh-CN" sz="28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搬运工人用如图所示的滑轮组将一个重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zh-CN" altLang="zh-CN" sz="28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120N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zh-CN" altLang="zh-CN" sz="28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的物体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10s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内</a:t>
            </a:r>
            <a:r>
              <a:rPr lang="zh-CN" altLang="zh-CN" sz="28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匀速提升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zh-CN" altLang="zh-CN" sz="28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3m，所用动滑轮重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3</a:t>
            </a:r>
            <a:r>
              <a:rPr lang="zh-CN" altLang="zh-CN" sz="28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0N，不计绳重及摩擦，求：</a:t>
            </a:r>
            <a:endParaRPr lang="en-US" altLang="zh-CN" sz="2800">
              <a:solidFill>
                <a:schemeClr val="tx1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indent="0" defTabSz="685800">
              <a:lnSpc>
                <a:spcPct val="150000"/>
              </a:lnSpc>
              <a:defRPr/>
            </a:pPr>
            <a:r>
              <a:rPr lang="zh-CN" sz="28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（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</a:t>
            </a:r>
            <a:r>
              <a:rPr lang="zh-CN" sz="28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）</a:t>
            </a:r>
            <a:r>
              <a:rPr lang="zh-CN" altLang="zh-CN" sz="28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拉力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en-US" altLang="zh-CN" sz="2800" i="1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F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的大小</a:t>
            </a:r>
            <a:r>
              <a:rPr lang="zh-CN" altLang="zh-CN" sz="28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；</a:t>
            </a:r>
          </a:p>
          <a:p>
            <a:pPr indent="0" defTabSz="685800">
              <a:lnSpc>
                <a:spcPct val="150000"/>
              </a:lnSpc>
              <a:defRPr/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（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2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）绳子自由端移动的距离</a:t>
            </a:r>
            <a:r>
              <a:rPr lang="en-US" altLang="zh-CN" sz="2800" i="1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；</a:t>
            </a:r>
          </a:p>
          <a:p>
            <a:pPr indent="0" defTabSz="685800">
              <a:lnSpc>
                <a:spcPct val="150000"/>
              </a:lnSpc>
              <a:defRPr/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（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3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）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绳子自由端移动的</a:t>
            </a:r>
            <a:r>
              <a:rPr 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速度</a:t>
            </a:r>
            <a:r>
              <a:rPr lang="en-US" altLang="zh-CN" sz="2800" i="1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800" baseline="-250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绳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；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indent="0" defTabSz="685800">
              <a:lnSpc>
                <a:spcPct val="150000"/>
              </a:lnSpc>
              <a:defRPr/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（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4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）</a:t>
            </a:r>
            <a:r>
              <a:rPr lang="zh-CN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拉力</a:t>
            </a:r>
            <a:r>
              <a:rPr lang="en-US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i="1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F</a:t>
            </a:r>
            <a:r>
              <a:rPr lang="en-US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所做的功</a:t>
            </a:r>
            <a:r>
              <a:rPr lang="en-US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i="1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W 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和功率</a:t>
            </a:r>
            <a:r>
              <a:rPr lang="en-US" altLang="zh-CN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i="1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P</a:t>
            </a:r>
            <a:r>
              <a:rPr lang="zh-CN" altLang="en-US" sz="28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647654" y="2068665"/>
            <a:ext cx="1681219" cy="4153065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0" y="0"/>
            <a:ext cx="6611620" cy="404114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25" name="图片 2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491355" y="2713990"/>
            <a:ext cx="4832985" cy="404114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230630" y="119380"/>
            <a:ext cx="9700895" cy="752475"/>
          </a:xfrm>
        </p:spPr>
        <p:txBody>
          <a:bodyPr/>
          <a:lstStyle/>
          <a:p>
            <a:r>
              <a:rPr lang="zh-CN"/>
              <a:t>课后作业</a:t>
            </a: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753110" y="1694180"/>
            <a:ext cx="67932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4000">
                <a:solidFill>
                  <a:srgbClr val="FF0000"/>
                </a:solidFill>
                <a:latin typeface="+mn-ea"/>
                <a:cs typeface="+mn-ea"/>
              </a:rPr>
              <a:t>练习册《滑轮》</a:t>
            </a:r>
            <a:endParaRPr lang="zh-CN" altLang="en-US" sz="4000">
              <a:solidFill>
                <a:srgbClr val="FF0000"/>
              </a:solidFill>
              <a:latin typeface="+mn-ea"/>
              <a:cs typeface="+mn-ea"/>
              <a:sym typeface="+mn-ea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zh-CN">
                <a:sym typeface="+mn-ea"/>
              </a:rPr>
              <a:t>3</a:t>
            </a:r>
            <a:r>
              <a:rPr lang="zh-CN" altLang="en-US">
                <a:sym typeface="+mn-ea"/>
              </a:rPr>
              <a:t>、定滑轮与动滑轮</a:t>
            </a:r>
            <a:endParaRPr lang="zh-CN" altLang="en-US"/>
          </a:p>
        </p:txBody>
      </p:sp>
      <p:pic>
        <p:nvPicPr>
          <p:cNvPr id="5147" name="图片 514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27405" y="1867535"/>
            <a:ext cx="3281680" cy="3390265"/>
          </a:xfrm>
          <a:prstGeom prst="ellipse">
            <a:avLst/>
          </a:prstGeom>
          <a:noFill/>
          <a:ln w="9525" cap="flat" cmpd="sng">
            <a:solidFill>
              <a:schemeClr val="accent6">
                <a:lumMod val="50000"/>
              </a:schemeClr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4" name="Picture 10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592989" y="1465630"/>
            <a:ext cx="2172335" cy="48285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6765290" y="2640965"/>
            <a:ext cx="524573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定滑轮：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使用过程中，滑轮的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轴固定不动</a:t>
            </a:r>
            <a:endParaRPr lang="zh-CN" altLang="en-US" sz="2800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zh-CN">
                <a:sym typeface="+mn-ea"/>
              </a:rPr>
              <a:t>3</a:t>
            </a:r>
            <a:r>
              <a:rPr lang="zh-CN" altLang="en-US">
                <a:sym typeface="+mn-ea"/>
              </a:rPr>
              <a:t>、定滑轮与动滑轮</a:t>
            </a:r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44053" y="2008672"/>
            <a:ext cx="3545234" cy="3321210"/>
          </a:xfrm>
          <a:prstGeom prst="rect">
            <a:avLst/>
          </a:prstGeom>
        </p:spPr>
      </p:pic>
      <p:pic>
        <p:nvPicPr>
          <p:cNvPr id="10" name="Picture 1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593207" y="1378338"/>
            <a:ext cx="2171700" cy="48279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5490669" y="1165554"/>
            <a:ext cx="6322871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动滑轮：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使用过程中，滑轮的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轴随物体一起运动</a:t>
            </a:r>
            <a:endParaRPr lang="zh-CN" altLang="en-US" sz="28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charset="-122"/>
              <a:ea typeface="微软雅黑"/>
              <a:sym typeface="+mn-ea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567930" y="-1362710"/>
            <a:ext cx="4624070" cy="822071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230630" y="119380"/>
            <a:ext cx="7052310" cy="752475"/>
          </a:xfrm>
        </p:spPr>
        <p:txBody>
          <a:bodyPr/>
          <a:lstStyle/>
          <a:p>
            <a:r>
              <a:rPr lang="en-US" altLang="zh-CN">
                <a:sym typeface="+mn-ea"/>
              </a:rPr>
              <a:t>3</a:t>
            </a:r>
            <a:r>
              <a:rPr lang="zh-CN" altLang="en-US">
                <a:sym typeface="+mn-ea"/>
              </a:rPr>
              <a:t>、定滑轮与动滑轮</a:t>
            </a:r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2535056" y="2885382"/>
            <a:ext cx="3319848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effectLst/>
                <a:latin typeface="微软雅黑" panose="020B0503020204020204" charset="-122"/>
                <a:ea typeface="微软雅黑"/>
                <a:sym typeface="+mn-ea"/>
              </a:rPr>
              <a:t>使用过程中，滑轮的</a:t>
            </a:r>
            <a:r>
              <a:rPr lang="zh-CN" altLang="en-US" sz="28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/>
                <a:sym typeface="+mn-ea"/>
              </a:rPr>
              <a:t>轴固定不动，</a:t>
            </a:r>
            <a:r>
              <a:rPr lang="zh-CN" altLang="en-US" sz="28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/>
                <a:sym typeface="+mn-ea"/>
              </a:rPr>
              <a:t>该滑轮叫</a:t>
            </a:r>
            <a:r>
              <a:rPr lang="zh-CN" altLang="en-US" sz="28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/>
                <a:sym typeface="+mn-ea"/>
              </a:rPr>
              <a:t>定滑轮</a:t>
            </a:r>
            <a:endParaRPr lang="zh-CN" altLang="en-US" sz="2800">
              <a:solidFill>
                <a:schemeClr val="tx1"/>
              </a:solidFill>
              <a:effectLst/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8415859" y="2928814"/>
            <a:ext cx="3842043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effectLst/>
                <a:latin typeface="微软雅黑" panose="020B0503020204020204" charset="-122"/>
                <a:ea typeface="微软雅黑"/>
                <a:sym typeface="+mn-ea"/>
              </a:rPr>
              <a:t>使用过程中，滑轮的</a:t>
            </a:r>
            <a:r>
              <a:rPr lang="zh-CN" altLang="en-US" sz="28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/>
                <a:sym typeface="+mn-ea"/>
              </a:rPr>
              <a:t>轴随物体一起运动，</a:t>
            </a:r>
            <a:r>
              <a:rPr lang="zh-CN" altLang="en-US" sz="2800">
                <a:effectLst/>
                <a:latin typeface="微软雅黑" panose="020B0503020204020204" charset="-122"/>
                <a:ea typeface="微软雅黑"/>
                <a:sym typeface="+mn-ea"/>
              </a:rPr>
              <a:t>该滑轮叫</a:t>
            </a:r>
            <a:r>
              <a:rPr lang="zh-CN" altLang="en-US" sz="28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/>
                <a:sym typeface="+mn-ea"/>
              </a:rPr>
              <a:t>动滑轮</a:t>
            </a:r>
            <a:endParaRPr lang="zh-CN" altLang="en-US" sz="2800">
              <a:solidFill>
                <a:schemeClr val="tx1"/>
              </a:solidFill>
              <a:effectLst/>
              <a:latin typeface="微软雅黑" panose="020B0503020204020204" charset="-122"/>
              <a:ea typeface="微软雅黑"/>
              <a:sym typeface="+mn-ea"/>
            </a:endParaRPr>
          </a:p>
        </p:txBody>
      </p:sp>
      <p:pic>
        <p:nvPicPr>
          <p:cNvPr id="5" name="Picture 10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31606" y="1469598"/>
            <a:ext cx="2187587" cy="486244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Picture 1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665697" y="1462848"/>
            <a:ext cx="2090077" cy="4646449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230630" y="119380"/>
            <a:ext cx="7052310" cy="752475"/>
          </a:xfrm>
        </p:spPr>
        <p:txBody>
          <a:bodyPr/>
          <a:lstStyle/>
          <a:p>
            <a:r>
              <a:rPr lang="en-US" altLang="zh-CN"/>
              <a:t>3</a:t>
            </a:r>
            <a:r>
              <a:rPr lang="zh-CN" altLang="en-US"/>
              <a:t>、定滑轮与动滑轮</a:t>
            </a: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7900" y="0"/>
            <a:ext cx="3957955" cy="6864985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96094" y="2161529"/>
            <a:ext cx="5198078" cy="3465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4751510" y="1055700"/>
            <a:ext cx="2070230" cy="71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25000"/>
              </a:lnSpc>
              <a:spcAft>
                <a:spcPct val="0"/>
              </a:spcAft>
              <a:defRPr/>
            </a:pPr>
            <a:r>
              <a:rPr lang="zh-CN" altLang="en-US" sz="3600" b="1">
                <a:solidFill>
                  <a:srgbClr val="0000FF"/>
                </a:solidFill>
              </a:rPr>
              <a:t>定滑轮</a:t>
            </a:r>
          </a:p>
        </p:txBody>
      </p:sp>
      <p:cxnSp>
        <p:nvCxnSpPr>
          <p:cNvPr id="7" name="直接箭头连接符 6"/>
          <p:cNvCxnSpPr/>
          <p:nvPr>
            <p:custDataLst>
              <p:tags r:id="rId5"/>
            </p:custDataLst>
          </p:nvPr>
        </p:nvCxnSpPr>
        <p:spPr>
          <a:xfrm flipH="1">
            <a:off x="4571490" y="1697312"/>
            <a:ext cx="270030" cy="61339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/>
          <p:cNvCxnSpPr/>
          <p:nvPr>
            <p:custDataLst>
              <p:tags r:id="rId6"/>
            </p:custDataLst>
          </p:nvPr>
        </p:nvCxnSpPr>
        <p:spPr>
          <a:xfrm flipH="1" flipV="1">
            <a:off x="5156555" y="4290930"/>
            <a:ext cx="720080" cy="144016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>
            <p:custDataLst>
              <p:tags r:id="rId7"/>
            </p:custDataLst>
          </p:nvPr>
        </p:nvSpPr>
        <p:spPr>
          <a:xfrm>
            <a:off x="4944385" y="5618783"/>
            <a:ext cx="1890210" cy="71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25000"/>
              </a:lnSpc>
              <a:spcAft>
                <a:spcPct val="0"/>
              </a:spcAft>
              <a:defRPr/>
            </a:pPr>
            <a:r>
              <a:rPr lang="zh-CN" altLang="en-US" sz="3600" b="1">
                <a:solidFill>
                  <a:srgbClr val="0000FF"/>
                </a:solidFill>
              </a:rPr>
              <a:t>动滑轮</a:t>
            </a:r>
          </a:p>
        </p:txBody>
      </p:sp>
      <p:cxnSp>
        <p:nvCxnSpPr>
          <p:cNvPr id="12" name="直接箭头连接符 11"/>
          <p:cNvCxnSpPr/>
          <p:nvPr>
            <p:custDataLst>
              <p:tags r:id="rId8"/>
            </p:custDataLst>
          </p:nvPr>
        </p:nvCxnSpPr>
        <p:spPr>
          <a:xfrm flipV="1">
            <a:off x="6327400" y="3975895"/>
            <a:ext cx="1484450" cy="184373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230630" y="119380"/>
            <a:ext cx="7052310" cy="752475"/>
          </a:xfrm>
        </p:spPr>
        <p:txBody>
          <a:bodyPr/>
          <a:lstStyle/>
          <a:p>
            <a:r>
              <a:rPr lang="en-US" altLang="zh-CN">
                <a:sym typeface="+mn-ea"/>
              </a:rPr>
              <a:t>3</a:t>
            </a:r>
            <a:r>
              <a:rPr lang="zh-CN" altLang="en-US">
                <a:sym typeface="+mn-ea"/>
              </a:rPr>
              <a:t>、定滑轮与动滑轮</a:t>
            </a:r>
            <a:r>
              <a:rPr lang="en-US" altLang="zh-CN">
                <a:sym typeface="+mn-ea"/>
              </a:rPr>
              <a:t>——</a:t>
            </a:r>
            <a:r>
              <a:rPr lang="zh-CN" altLang="en-US">
                <a:sym typeface="+mn-ea"/>
              </a:rPr>
              <a:t>课堂练习</a:t>
            </a:r>
          </a:p>
        </p:txBody>
      </p:sp>
      <p:pic>
        <p:nvPicPr>
          <p:cNvPr id="100003" name="图片 10000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0"/>
          <a:srcRect l="35331" r="30813"/>
          <a:stretch>
            <a:fillRect/>
          </a:stretch>
        </p:blipFill>
        <p:spPr>
          <a:xfrm>
            <a:off x="3277870" y="1694180"/>
            <a:ext cx="2522220" cy="1465580"/>
          </a:xfrm>
          <a:prstGeom prst="rect">
            <a:avLst/>
          </a:prstGeom>
        </p:spPr>
      </p:pic>
      <p:pic>
        <p:nvPicPr>
          <p:cNvPr id="100005" name="图片 10000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31"/>
          <a:srcRect l="10328"/>
          <a:stretch>
            <a:fillRect/>
          </a:stretch>
        </p:blipFill>
        <p:spPr>
          <a:xfrm>
            <a:off x="8577580" y="1854200"/>
            <a:ext cx="2893695" cy="1305560"/>
          </a:xfrm>
          <a:prstGeom prst="rect">
            <a:avLst/>
          </a:prstGeom>
        </p:spPr>
      </p:pic>
      <p:pic>
        <p:nvPicPr>
          <p:cNvPr id="3" name="图片 10000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0"/>
          <a:srcRect r="65684"/>
          <a:stretch>
            <a:fillRect/>
          </a:stretch>
        </p:blipFill>
        <p:spPr>
          <a:xfrm>
            <a:off x="482600" y="1694180"/>
            <a:ext cx="2556510" cy="1465580"/>
          </a:xfrm>
          <a:prstGeom prst="rect">
            <a:avLst/>
          </a:prstGeom>
        </p:spPr>
      </p:pic>
      <p:pic>
        <p:nvPicPr>
          <p:cNvPr id="4" name="图片 10000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0"/>
          <a:srcRect l="69127"/>
          <a:stretch>
            <a:fillRect/>
          </a:stretch>
        </p:blipFill>
        <p:spPr>
          <a:xfrm>
            <a:off x="6038850" y="1694180"/>
            <a:ext cx="2299970" cy="1465580"/>
          </a:xfrm>
          <a:prstGeom prst="rect">
            <a:avLst/>
          </a:prstGeom>
        </p:spPr>
      </p:pic>
      <p:sp>
        <p:nvSpPr>
          <p:cNvPr id="11" name="文本框 10"/>
          <p:cNvSpPr txBox="1"/>
          <p:nvPr>
            <p:custDataLst>
              <p:tags r:id="rId6"/>
            </p:custDataLst>
          </p:nvPr>
        </p:nvSpPr>
        <p:spPr>
          <a:xfrm>
            <a:off x="642620" y="1090295"/>
            <a:ext cx="115487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例</a:t>
            </a:r>
            <a:r>
              <a:rPr lang="en-US" altLang="zh-CN" sz="2800"/>
              <a:t>1</a:t>
            </a:r>
            <a:r>
              <a:rPr lang="zh-CN" altLang="en-US" sz="2800"/>
              <a:t>：下图中属于定滑轮的有</a:t>
            </a:r>
            <a:r>
              <a:rPr lang="en-US" altLang="zh-CN" sz="2800" u="sng"/>
              <a:t>                </a:t>
            </a:r>
            <a:r>
              <a:rPr lang="zh-CN" altLang="en-US" sz="2800"/>
              <a:t>；属于动滑轮的有</a:t>
            </a:r>
            <a:r>
              <a:rPr lang="en-US" altLang="zh-CN" sz="2800" u="sng">
                <a:sym typeface="+mn-ea"/>
              </a:rPr>
              <a:t>                </a:t>
            </a:r>
            <a:r>
              <a:rPr lang="zh-CN" altLang="en-US" sz="2800"/>
              <a:t>。</a:t>
            </a:r>
          </a:p>
        </p:txBody>
      </p:sp>
      <p:pic>
        <p:nvPicPr>
          <p:cNvPr id="100007" name="图片 100007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1205723" y="3820795"/>
            <a:ext cx="1110264" cy="2160000"/>
          </a:xfrm>
          <a:prstGeom prst="rect">
            <a:avLst/>
          </a:prstGeom>
        </p:spPr>
      </p:pic>
      <p:pic>
        <p:nvPicPr>
          <p:cNvPr id="100009" name="图片 100009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3972243" y="3820795"/>
            <a:ext cx="859790" cy="2160000"/>
          </a:xfrm>
          <a:prstGeom prst="rect">
            <a:avLst/>
          </a:prstGeom>
        </p:spPr>
      </p:pic>
      <p:pic>
        <p:nvPicPr>
          <p:cNvPr id="100013" name="图片 100013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34"/>
          <a:stretch>
            <a:fillRect/>
          </a:stretch>
        </p:blipFill>
        <p:spPr>
          <a:xfrm>
            <a:off x="6501765" y="3829685"/>
            <a:ext cx="1374140" cy="2160000"/>
          </a:xfrm>
          <a:prstGeom prst="rect">
            <a:avLst/>
          </a:prstGeom>
        </p:spPr>
      </p:pic>
      <p:pic>
        <p:nvPicPr>
          <p:cNvPr id="100025" name="图片 100025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35"/>
          <a:stretch>
            <a:fillRect/>
          </a:stretch>
        </p:blipFill>
        <p:spPr>
          <a:xfrm>
            <a:off x="9435465" y="3829685"/>
            <a:ext cx="1177925" cy="216000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11"/>
            </p:custDataLst>
          </p:nvPr>
        </p:nvSpPr>
        <p:spPr>
          <a:xfrm>
            <a:off x="1330008" y="3159760"/>
            <a:ext cx="8616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4" name="文本框 13"/>
          <p:cNvSpPr txBox="1"/>
          <p:nvPr>
            <p:custDataLst>
              <p:tags r:id="rId12"/>
            </p:custDataLst>
          </p:nvPr>
        </p:nvSpPr>
        <p:spPr>
          <a:xfrm>
            <a:off x="3971290" y="3171190"/>
            <a:ext cx="8616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5" name="文本框 14"/>
          <p:cNvSpPr txBox="1"/>
          <p:nvPr>
            <p:custDataLst>
              <p:tags r:id="rId13"/>
            </p:custDataLst>
          </p:nvPr>
        </p:nvSpPr>
        <p:spPr>
          <a:xfrm>
            <a:off x="6757988" y="3159760"/>
            <a:ext cx="8616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6" name="文本框 15"/>
          <p:cNvSpPr txBox="1"/>
          <p:nvPr>
            <p:custDataLst>
              <p:tags r:id="rId14"/>
            </p:custDataLst>
          </p:nvPr>
        </p:nvSpPr>
        <p:spPr>
          <a:xfrm>
            <a:off x="1330008" y="6012815"/>
            <a:ext cx="8616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E</a:t>
            </a:r>
          </a:p>
        </p:txBody>
      </p:sp>
      <p:sp>
        <p:nvSpPr>
          <p:cNvPr id="17" name="文本框 16"/>
          <p:cNvSpPr txBox="1"/>
          <p:nvPr>
            <p:custDataLst>
              <p:tags r:id="rId15"/>
            </p:custDataLst>
          </p:nvPr>
        </p:nvSpPr>
        <p:spPr>
          <a:xfrm>
            <a:off x="9593580" y="3171190"/>
            <a:ext cx="8616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18" name="文本框 17"/>
          <p:cNvSpPr txBox="1"/>
          <p:nvPr>
            <p:custDataLst>
              <p:tags r:id="rId16"/>
            </p:custDataLst>
          </p:nvPr>
        </p:nvSpPr>
        <p:spPr>
          <a:xfrm>
            <a:off x="9593580" y="5989955"/>
            <a:ext cx="8616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</a:t>
            </a:r>
          </a:p>
        </p:txBody>
      </p:sp>
      <p:sp>
        <p:nvSpPr>
          <p:cNvPr id="19" name="文本框 18"/>
          <p:cNvSpPr txBox="1"/>
          <p:nvPr>
            <p:custDataLst>
              <p:tags r:id="rId17"/>
            </p:custDataLst>
          </p:nvPr>
        </p:nvSpPr>
        <p:spPr>
          <a:xfrm>
            <a:off x="6757988" y="6012815"/>
            <a:ext cx="8616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20" name="文本框 19"/>
          <p:cNvSpPr txBox="1"/>
          <p:nvPr>
            <p:custDataLst>
              <p:tags r:id="rId18"/>
            </p:custDataLst>
          </p:nvPr>
        </p:nvSpPr>
        <p:spPr>
          <a:xfrm>
            <a:off x="3971290" y="6014720"/>
            <a:ext cx="8616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21" name="文本框 20"/>
          <p:cNvSpPr txBox="1"/>
          <p:nvPr>
            <p:custDataLst>
              <p:tags r:id="rId19"/>
            </p:custDataLst>
          </p:nvPr>
        </p:nvSpPr>
        <p:spPr>
          <a:xfrm>
            <a:off x="1205865" y="1751965"/>
            <a:ext cx="701675" cy="5219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22" name="文本框 21"/>
          <p:cNvSpPr txBox="1"/>
          <p:nvPr>
            <p:custDataLst>
              <p:tags r:id="rId20"/>
            </p:custDataLst>
          </p:nvPr>
        </p:nvSpPr>
        <p:spPr>
          <a:xfrm>
            <a:off x="3892550" y="1746885"/>
            <a:ext cx="701675" cy="5219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23" name="文本框 22"/>
          <p:cNvSpPr txBox="1"/>
          <p:nvPr>
            <p:custDataLst>
              <p:tags r:id="rId21"/>
            </p:custDataLst>
          </p:nvPr>
        </p:nvSpPr>
        <p:spPr>
          <a:xfrm>
            <a:off x="5744845" y="1774190"/>
            <a:ext cx="701675" cy="5219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24" name="文本框 23"/>
          <p:cNvSpPr txBox="1"/>
          <p:nvPr>
            <p:custDataLst>
              <p:tags r:id="rId22"/>
            </p:custDataLst>
          </p:nvPr>
        </p:nvSpPr>
        <p:spPr>
          <a:xfrm>
            <a:off x="8971915" y="1767205"/>
            <a:ext cx="701675" cy="5219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zh-CN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25" name="文本框 24"/>
          <p:cNvSpPr txBox="1"/>
          <p:nvPr>
            <p:custDataLst>
              <p:tags r:id="rId23"/>
            </p:custDataLst>
          </p:nvPr>
        </p:nvSpPr>
        <p:spPr>
          <a:xfrm>
            <a:off x="1871980" y="5513070"/>
            <a:ext cx="701675" cy="5219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altLang="zh-CN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26" name="文本框 25"/>
          <p:cNvSpPr txBox="1"/>
          <p:nvPr>
            <p:custDataLst>
              <p:tags r:id="rId24"/>
            </p:custDataLst>
          </p:nvPr>
        </p:nvSpPr>
        <p:spPr>
          <a:xfrm>
            <a:off x="4770120" y="4289425"/>
            <a:ext cx="701675" cy="5219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altLang="zh-CN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27" name="文本框 26"/>
          <p:cNvSpPr txBox="1"/>
          <p:nvPr>
            <p:custDataLst>
              <p:tags r:id="rId25"/>
            </p:custDataLst>
          </p:nvPr>
        </p:nvSpPr>
        <p:spPr>
          <a:xfrm>
            <a:off x="9019540" y="4883785"/>
            <a:ext cx="701675" cy="5219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zh-CN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28" name="文本框 27"/>
          <p:cNvSpPr txBox="1"/>
          <p:nvPr>
            <p:custDataLst>
              <p:tags r:id="rId26"/>
            </p:custDataLst>
          </p:nvPr>
        </p:nvSpPr>
        <p:spPr>
          <a:xfrm>
            <a:off x="6397625" y="3723005"/>
            <a:ext cx="701675" cy="5219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zh-CN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13" name="文本框 12"/>
          <p:cNvSpPr txBox="1"/>
          <p:nvPr>
            <p:custDataLst>
              <p:tags r:id="rId27"/>
            </p:custDataLst>
          </p:nvPr>
        </p:nvSpPr>
        <p:spPr>
          <a:xfrm>
            <a:off x="5021580" y="1049338"/>
            <a:ext cx="14554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ADEH</a:t>
            </a:r>
          </a:p>
        </p:txBody>
      </p:sp>
      <p:sp>
        <p:nvSpPr>
          <p:cNvPr id="29" name="文本框 28"/>
          <p:cNvSpPr txBox="1"/>
          <p:nvPr>
            <p:custDataLst>
              <p:tags r:id="rId28"/>
            </p:custDataLst>
          </p:nvPr>
        </p:nvSpPr>
        <p:spPr>
          <a:xfrm>
            <a:off x="9274175" y="1049338"/>
            <a:ext cx="14554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BCFG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230630" y="119380"/>
            <a:ext cx="7052310" cy="752475"/>
          </a:xfrm>
        </p:spPr>
        <p:txBody>
          <a:bodyPr/>
          <a:lstStyle/>
          <a:p>
            <a:r>
              <a:rPr lang="en-US" altLang="zh-CN">
                <a:sym typeface="+mn-ea"/>
              </a:rPr>
              <a:t>4</a:t>
            </a:r>
            <a:r>
              <a:rPr lang="zh-CN" altLang="en-US">
                <a:sym typeface="+mn-ea"/>
              </a:rPr>
              <a:t>、</a:t>
            </a:r>
            <a:r>
              <a:rPr lang="zh-CN">
                <a:sym typeface="+mn-ea"/>
              </a:rPr>
              <a:t>研究定滑轮和动滑轮的特点</a:t>
            </a: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7720330" y="1506220"/>
            <a:ext cx="4250690" cy="407289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487045" y="1168400"/>
            <a:ext cx="68351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solidFill>
                  <a:srgbClr val="0000FF"/>
                </a:solidFill>
              </a:rPr>
              <a:t>思考</a:t>
            </a:r>
            <a:r>
              <a:rPr lang="en-US" altLang="zh-CN" sz="2800">
                <a:solidFill>
                  <a:srgbClr val="0000FF"/>
                </a:solidFill>
              </a:rPr>
              <a:t>1</a:t>
            </a:r>
            <a:r>
              <a:rPr lang="zh-CN" altLang="en-US" sz="2800">
                <a:solidFill>
                  <a:srgbClr val="0000FF"/>
                </a:solidFill>
              </a:rPr>
              <a:t>：人类使用机械的目的是什么？</a:t>
            </a:r>
            <a:endParaRPr lang="en-US" altLang="zh-CN" sz="2800">
              <a:solidFill>
                <a:srgbClr val="0000FF"/>
              </a:solidFill>
            </a:endParaRPr>
          </a:p>
        </p:txBody>
      </p:sp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487045" y="2453640"/>
            <a:ext cx="68351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solidFill>
                  <a:srgbClr val="0000FF"/>
                </a:solidFill>
              </a:rPr>
              <a:t>思考</a:t>
            </a:r>
            <a:r>
              <a:rPr lang="en-US" altLang="zh-CN" sz="2800">
                <a:solidFill>
                  <a:srgbClr val="0000FF"/>
                </a:solidFill>
              </a:rPr>
              <a:t>2</a:t>
            </a:r>
            <a:r>
              <a:rPr lang="zh-CN" altLang="en-US" sz="2800">
                <a:solidFill>
                  <a:srgbClr val="0000FF"/>
                </a:solidFill>
              </a:rPr>
              <a:t>：如何研究滑轮能否省力或者省距离？</a:t>
            </a:r>
            <a:endParaRPr lang="en-US" altLang="zh-CN" sz="2800">
              <a:solidFill>
                <a:srgbClr val="0000FF"/>
              </a:solidFill>
            </a:endParaRP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487045" y="1811020"/>
            <a:ext cx="65798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2800">
                <a:solidFill>
                  <a:srgbClr val="FF0000"/>
                </a:solidFill>
              </a:rPr>
              <a:t>帮助省力、省距离或带来其他便利</a:t>
            </a:r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487045" y="3096260"/>
            <a:ext cx="6934835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2800">
                <a:solidFill>
                  <a:srgbClr val="FF0000"/>
                </a:solidFill>
              </a:rPr>
              <a:t>先不使用滑轮，将重物提升一段高度，记录下力的大小和物体移动距离，然后使用滑轮，记录下</a:t>
            </a:r>
            <a:r>
              <a:rPr lang="zh-CN" sz="2800">
                <a:solidFill>
                  <a:srgbClr val="FF0000"/>
                </a:solidFill>
                <a:sym typeface="+mn-ea"/>
              </a:rPr>
              <a:t>力的大小和物体移动距离，对比两者数据即可得出结论。</a:t>
            </a:r>
            <a:endParaRPr lang="zh-CN" sz="2800">
              <a:solidFill>
                <a:srgbClr val="FF0000"/>
              </a:solidFill>
            </a:endParaRPr>
          </a:p>
        </p:txBody>
      </p:sp>
      <p:sp>
        <p:nvSpPr>
          <p:cNvPr id="12" name="文本框 11"/>
          <p:cNvSpPr txBox="1"/>
          <p:nvPr>
            <p:custDataLst>
              <p:tags r:id="rId7"/>
            </p:custDataLst>
          </p:nvPr>
        </p:nvSpPr>
        <p:spPr>
          <a:xfrm>
            <a:off x="487045" y="5031740"/>
            <a:ext cx="68351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>
                <a:solidFill>
                  <a:srgbClr val="0000FF"/>
                </a:solidFill>
              </a:rPr>
              <a:t>思考</a:t>
            </a:r>
            <a:r>
              <a:rPr lang="en-US" altLang="zh-CN" sz="2800">
                <a:solidFill>
                  <a:srgbClr val="0000FF"/>
                </a:solidFill>
              </a:rPr>
              <a:t>3</a:t>
            </a:r>
            <a:r>
              <a:rPr lang="zh-CN" altLang="en-US" sz="2800">
                <a:solidFill>
                  <a:srgbClr val="0000FF"/>
                </a:solidFill>
              </a:rPr>
              <a:t>：需要用到哪些实验器材？</a:t>
            </a:r>
            <a:endParaRPr lang="en-US" altLang="zh-CN" sz="2800">
              <a:solidFill>
                <a:srgbClr val="0000FF"/>
              </a:solidFill>
            </a:endParaRPr>
          </a:p>
        </p:txBody>
      </p:sp>
      <p:sp>
        <p:nvSpPr>
          <p:cNvPr id="30" name="文本框 29"/>
          <p:cNvSpPr txBox="1"/>
          <p:nvPr>
            <p:custDataLst>
              <p:tags r:id="rId8"/>
            </p:custDataLst>
          </p:nvPr>
        </p:nvSpPr>
        <p:spPr>
          <a:xfrm>
            <a:off x="487045" y="5674360"/>
            <a:ext cx="111645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实验器材</a:t>
            </a: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：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钩码、弹簧测力计、刻度尺、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定滑轮、动滑轮和细线等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2" grpId="0"/>
      <p:bldP spid="3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ZjVkODEzYWQ0ZmQ0Mzk2MGE2NTBkYzhjYmVmYjRlNjAifQ=="/>
  <p:tag name="KSO_WPP_MARK_KEY" val="88225233-01ab-433c-8dbd-d4e05ca26f0c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94"/>
</p:tagLst>
</file>

<file path=ppt/tags/tag10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5"/>
  <p:tag name="KSO_WM_BEAUTIFY_FLAG" val=""/>
</p:tagLst>
</file>

<file path=ppt/tags/tag10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1"/>
  <p:tag name="KSO_WM_BEAUTIFY_FLAG" val=""/>
</p:tagLst>
</file>

<file path=ppt/tags/tag10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2"/>
</p:tagLst>
</file>

<file path=ppt/tags/tag10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8"/>
  <p:tag name="KSO_WM_BEAUTIFY_FLAG" val=""/>
</p:tagLst>
</file>

<file path=ppt/tags/tag10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3"/>
</p:tagLst>
</file>

<file path=ppt/tags/tag10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8"/>
  <p:tag name="KSO_WM_BEAUTIFY_FLAG" val=""/>
</p:tagLst>
</file>

<file path=ppt/tags/tag10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4"/>
  <p:tag name="KSO_WM_BEAUTIFY_FLAG" val=""/>
</p:tagLst>
</file>

<file path=ppt/tags/tag10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5"/>
  <p:tag name="KSO_WM_BEAUTIFY_FLAG" val=""/>
</p:tagLst>
</file>

<file path=ppt/tags/tag10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6"/>
  <p:tag name="KSO_WM_BEAUTIFY_FLAG" val=""/>
</p:tagLst>
</file>

<file path=ppt/tags/tag10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7"/>
  <p:tag name="KSO_WM_BEAUTIFY_FLAG" val="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95"/>
</p:tagLst>
</file>

<file path=ppt/tags/tag10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4"/>
</p:tagLst>
</file>

<file path=ppt/tags/tag10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1"/>
  <p:tag name="KSO_WM_BEAUTIFY_FLAG" val=""/>
</p:tagLst>
</file>

<file path=ppt/tags/tag10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2"/>
  <p:tag name="KSO_WM_BEAUTIFY_FLAG" val=""/>
</p:tagLst>
</file>

<file path=ppt/tags/tag10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5"/>
</p:tagLst>
</file>

<file path=ppt/tags/tag10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6"/>
</p:tagLst>
</file>

<file path=ppt/tags/tag10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9"/>
  <p:tag name="KSO_WM_BEAUTIFY_FLAG" val=""/>
</p:tagLst>
</file>

<file path=ppt/tags/tag10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6"/>
  <p:tag name="KSO_WM_BEAUTIFY_FLAG" val=""/>
</p:tagLst>
</file>

<file path=ppt/tags/tag10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5"/>
  <p:tag name="KSO_WM_BEAUTIFY_FLAG" val=""/>
</p:tagLst>
</file>

<file path=ppt/tags/tag10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6"/>
  <p:tag name="KSO_WM_BEAUTIFY_FLAG" val=""/>
</p:tagLst>
</file>

<file path=ppt/tags/tag10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0"/>
  <p:tag name="KSO_WM_BEAUTIFY_FLAG" val="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96"/>
</p:tagLst>
</file>

<file path=ppt/tags/tag10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7"/>
  <p:tag name="KSO_WM_BEAUTIFY_FLAG" val=""/>
</p:tagLst>
</file>

<file path=ppt/tags/tag10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8"/>
</p:tagLst>
</file>

<file path=ppt/tags/tag10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1"/>
</p:tagLst>
</file>

<file path=ppt/tags/tag10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4"/>
</p:tagLst>
</file>

<file path=ppt/tags/tag10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7"/>
</p:tagLst>
</file>

<file path=ppt/tags/tag10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8"/>
  <p:tag name="KSO_WM_BEAUTIFY_FLAG" val=""/>
</p:tagLst>
</file>

<file path=ppt/tags/tag10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9"/>
  <p:tag name="KSO_WM_BEAUTIFY_FLAG" val=""/>
</p:tagLst>
</file>

<file path=ppt/tags/tag10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5"/>
  <p:tag name="KSO_WM_BEAUTIFY_FLAG" val=""/>
</p:tagLst>
</file>

<file path=ppt/tags/tag1028.xml><?xml version="1.0" encoding="utf-8"?>
<p:tagLst xmlns:p="http://schemas.openxmlformats.org/presentationml/2006/main">
  <p:tag name="AS_UNIQUEID" val="4032"/>
  <p:tag name="KSO_WM_BEAUTIFY_FLAG" val=""/>
</p:tagLst>
</file>

<file path=ppt/tags/tag10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6"/>
  <p:tag name="KSO_WM_BEAUTIFY_FLAG" val="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97"/>
</p:tagLst>
</file>

<file path=ppt/tags/tag10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2"/>
  <p:tag name="KSO_WM_BEAUTIFY_FLAG" val=""/>
</p:tagLst>
</file>

<file path=ppt/tags/tag10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3"/>
  <p:tag name="KSO_WM_BEAUTIFY_FLAG" val=""/>
</p:tagLst>
</file>

<file path=ppt/tags/tag1032.xml><?xml version="1.0" encoding="utf-8"?>
<p:tagLst xmlns:p="http://schemas.openxmlformats.org/presentationml/2006/main">
  <p:tag name="AS_UNIQUEID" val="4036"/>
  <p:tag name="KSO_WM_BEAUTIFY_FLAG" val=""/>
</p:tagLst>
</file>

<file path=ppt/tags/tag10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9"/>
  <p:tag name="KSO_WM_BEAUTIFY_FLAG" val=""/>
</p:tagLst>
</file>

<file path=ppt/tags/tag10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0"/>
  <p:tag name="KSO_WM_BEAUTIFY_FLAG" val=""/>
</p:tagLst>
</file>

<file path=ppt/tags/tag10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8"/>
</p:tagLst>
</file>

<file path=ppt/tags/tag10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1"/>
  <p:tag name="KSO_WM_BEAUTIFY_FLAG" val=""/>
</p:tagLst>
</file>

<file path=ppt/tags/tag10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2"/>
  <p:tag name="KSO_WM_BEAUTIFY_FLAG" val=""/>
</p:tagLst>
</file>

<file path=ppt/tags/tag10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3"/>
</p:tagLst>
</file>

<file path=ppt/tags/tag10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9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98"/>
</p:tagLst>
</file>

<file path=ppt/tags/tag1040.xml><?xml version="1.0" encoding="utf-8"?>
<p:tagLst xmlns:p="http://schemas.openxmlformats.org/presentationml/2006/main">
  <p:tag name="AS_UNIQUEID" val="4026"/>
  <p:tag name="KSO_WM_BEAUTIFY_FLAG" val=""/>
</p:tagLst>
</file>

<file path=ppt/tags/tag10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0"/>
</p:tagLst>
</file>

<file path=ppt/tags/tag1042.xml><?xml version="1.0" encoding="utf-8"?>
<p:tagLst xmlns:p="http://schemas.openxmlformats.org/presentationml/2006/main">
  <p:tag name="AS_UNIQUEID" val="4030"/>
  <p:tag name="KSO_WM_BEAUTIFY_FLAG" val=""/>
</p:tagLst>
</file>

<file path=ppt/tags/tag10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1"/>
</p:tagLst>
</file>

<file path=ppt/tags/tag10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0"/>
</p:tagLst>
</file>

<file path=ppt/tags/tag10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8"/>
</p:tagLst>
</file>

<file path=ppt/tags/tag10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2"/>
  <p:tag name="KSO_WM_BEAUTIFY_FLAG" val=""/>
</p:tagLst>
</file>

<file path=ppt/tags/tag10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3"/>
</p:tagLst>
</file>

<file path=ppt/tags/tag10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6"/>
</p:tagLst>
</file>

<file path=ppt/tags/tag10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9"/>
  <p:tag name="KSO_WM_BEAUTIFY_FLAG" val="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99"/>
</p:tagLst>
</file>

<file path=ppt/tags/tag1050.xml><?xml version="1.0" encoding="utf-8"?>
<p:tagLst xmlns:p="http://schemas.openxmlformats.org/presentationml/2006/main">
  <p:tag name="AS_UNIQUEID" val="4047"/>
  <p:tag name="KSO_WM_BEAUTIFY_FLAG" val=""/>
</p:tagLst>
</file>

<file path=ppt/tags/tag10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0"/>
  <p:tag name="KSO_WM_BEAUTIFY_FLAG" val=""/>
</p:tagLst>
</file>

<file path=ppt/tags/tag10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1"/>
  <p:tag name="KSO_WM_BEAUTIFY_FLAG" val=""/>
</p:tagLst>
</file>

<file path=ppt/tags/tag10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7"/>
  <p:tag name="KSO_WM_BEAUTIFY_FLAG" val=""/>
</p:tagLst>
</file>

<file path=ppt/tags/tag1054.xml><?xml version="1.0" encoding="utf-8"?>
<p:tagLst xmlns:p="http://schemas.openxmlformats.org/presentationml/2006/main">
  <p:tag name="AS_UNIQUEID" val="4028"/>
  <p:tag name="KSO_WM_BEAUTIFY_FLAG" val=""/>
</p:tagLst>
</file>

<file path=ppt/tags/tag10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8"/>
  <p:tag name="KSO_WM_BEAUTIFY_FLAG" val=""/>
</p:tagLst>
</file>

<file path=ppt/tags/tag1056.xml><?xml version="1.0" encoding="utf-8"?>
<p:tagLst xmlns:p="http://schemas.openxmlformats.org/presentationml/2006/main">
  <p:tag name="AS_UNIQUEID" val="4052"/>
  <p:tag name="KSO_WM_BEAUTIFY_FLAG" val=""/>
</p:tagLst>
</file>

<file path=ppt/tags/tag10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4"/>
  <p:tag name="KSO_WM_BEAUTIFY_FLAG" val=""/>
</p:tagLst>
</file>

<file path=ppt/tags/tag10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5"/>
  <p:tag name="KSO_WM_BEAUTIFY_FLAG" val=""/>
</p:tagLst>
</file>

<file path=ppt/tags/tag10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9"/>
  <p:tag name="KSO_WM_BEAUTIFY_FLAG" val="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01"/>
</p:tagLst>
</file>

<file path=ppt/tags/tag10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0"/>
  <p:tag name="KSO_WM_BEAUTIFY_FLAG" val=""/>
</p:tagLst>
</file>

<file path=ppt/tags/tag1061.xml><?xml version="1.0" encoding="utf-8"?>
<p:tagLst xmlns:p="http://schemas.openxmlformats.org/presentationml/2006/main">
  <p:tag name="AS_UNIQUEID" val="4050"/>
  <p:tag name="KSO_WM_BEAUTIFY_FLAG" val=""/>
</p:tagLst>
</file>

<file path=ppt/tags/tag10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1"/>
  <p:tag name="KSO_WM_BEAUTIFY_FLAG" val=""/>
</p:tagLst>
</file>

<file path=ppt/tags/tag1063.xml><?xml version="1.0" encoding="utf-8"?>
<p:tagLst xmlns:p="http://schemas.openxmlformats.org/presentationml/2006/main">
  <p:tag name="AS_UNIQUEID" val="4054"/>
  <p:tag name="KSO_WM_BEAUTIFY_FLAG" val=""/>
</p:tagLst>
</file>

<file path=ppt/tags/tag10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2"/>
  <p:tag name="KSO_WM_BEAUTIFY_FLAG" val=""/>
</p:tagLst>
</file>

<file path=ppt/tags/tag1065.xml><?xml version="1.0" encoding="utf-8"?>
<p:tagLst xmlns:p="http://schemas.openxmlformats.org/presentationml/2006/main">
  <p:tag name="AS_UNIQUEID" val="1227"/>
</p:tagLst>
</file>

<file path=ppt/tags/tag10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4"/>
  <p:tag name="KSO_WM_BEAUTIFY_FLAG" val=""/>
</p:tagLst>
</file>

<file path=ppt/tags/tag10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5"/>
</p:tagLst>
</file>

<file path=ppt/tags/tag10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8"/>
</p:tagLst>
</file>

<file path=ppt/tags/tag10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02"/>
</p:tagLst>
</file>

<file path=ppt/tags/tag10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4"/>
</p:tagLst>
</file>

<file path=ppt/tags/tag10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7"/>
  <p:tag name="KSO_WM_BEAUTIFY_FLAG" val=""/>
</p:tagLst>
</file>

<file path=ppt/tags/tag10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5"/>
  <p:tag name="KSO_WM_BEAUTIFY_FLAG" val=""/>
</p:tagLst>
</file>

<file path=ppt/tags/tag10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6"/>
  <p:tag name="KSO_WM_BEAUTIFY_FLAG" val=""/>
</p:tagLst>
</file>

<file path=ppt/tags/tag10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2"/>
  <p:tag name="KSO_WM_BEAUTIFY_FLAG" val=""/>
</p:tagLst>
</file>

<file path=ppt/tags/tag10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3"/>
  <p:tag name="KSO_WM_BEAUTIFY_FLAG" val=""/>
</p:tagLst>
</file>

<file path=ppt/tags/tag10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9"/>
  <p:tag name="KSO_WM_BEAUTIFY_FLAG" val=""/>
</p:tagLst>
</file>

<file path=ppt/tags/tag10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0"/>
  <p:tag name="KSO_WM_BEAUTIFY_FLAG" val=""/>
</p:tagLst>
</file>

<file path=ppt/tags/tag10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6"/>
  <p:tag name="KSO_WM_BEAUTIFY_FLAG" val=""/>
</p:tagLst>
</file>

<file path=ppt/tags/tag10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7"/>
  <p:tag name="KSO_WM_BEAUTIFY_FLAG" val="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03"/>
</p:tagLst>
</file>

<file path=ppt/tags/tag1080.xml><?xml version="1.0" encoding="utf-8"?>
<p:tagLst xmlns:p="http://schemas.openxmlformats.org/presentationml/2006/main">
  <p:tag name="AS_UNIQUEID" val="4068"/>
  <p:tag name="KSO_WM_BEAUTIFY_FLAG" val=""/>
</p:tagLst>
</file>

<file path=ppt/tags/tag10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5"/>
  <p:tag name="KSO_WM_BEAUTIFY_FLAG" val=""/>
</p:tagLst>
</file>

<file path=ppt/tags/tag10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6"/>
  <p:tag name="KSO_WM_BEAUTIFY_FLAG" val=""/>
</p:tagLst>
</file>

<file path=ppt/tags/tag10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0"/>
  <p:tag name="KSO_WM_BEAUTIFY_FLAG" val=""/>
</p:tagLst>
</file>

<file path=ppt/tags/tag10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1"/>
</p:tagLst>
</file>

<file path=ppt/tags/tag10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5"/>
  <p:tag name="KSO_WM_BEAUTIFY_FLAG" val=""/>
</p:tagLst>
</file>

<file path=ppt/tags/tag1086.xml><?xml version="1.0" encoding="utf-8"?>
<p:tagLst xmlns:p="http://schemas.openxmlformats.org/presentationml/2006/main">
  <p:tag name="AS_UNIQUEID" val="4071"/>
  <p:tag name="KSO_WM_BEAUTIFY_FLAG" val=""/>
</p:tagLst>
</file>

<file path=ppt/tags/tag10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2"/>
  <p:tag name="KSO_WM_BEAUTIFY_FLAG" val=""/>
</p:tagLst>
</file>

<file path=ppt/tags/tag10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3"/>
  <p:tag name="KSO_WM_BEAUTIFY_FLAG" val=""/>
</p:tagLst>
</file>

<file path=ppt/tags/tag10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04"/>
</p:tagLst>
</file>

<file path=ppt/tags/tag10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6"/>
  <p:tag name="KSO_WM_BEAUTIFY_FLAG" val=""/>
</p:tagLst>
</file>

<file path=ppt/tags/tag1091.xml><?xml version="1.0" encoding="utf-8"?>
<p:tagLst xmlns:p="http://schemas.openxmlformats.org/presentationml/2006/main">
  <p:tag name="AS_UNIQUEID" val="4073"/>
  <p:tag name="KSO_WM_BEAUTIFY_FLAG" val=""/>
</p:tagLst>
</file>

<file path=ppt/tags/tag10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2"/>
</p:tagLst>
</file>

<file path=ppt/tags/tag10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4"/>
</p:tagLst>
</file>

<file path=ppt/tags/tag10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6"/>
  <p:tag name="KSO_WM_BEAUTIFY_FLAG" val=""/>
</p:tagLst>
</file>

<file path=ppt/tags/tag10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5"/>
</p:tagLst>
</file>

<file path=ppt/tags/tag10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6"/>
  <p:tag name="KSO_WM_BEAUTIFY_FLAG" val=""/>
</p:tagLst>
</file>

<file path=ppt/tags/tag10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7"/>
  <p:tag name="KSO_WM_BEAUTIFY_FLAG" val=""/>
</p:tagLst>
</file>

<file path=ppt/tags/tag10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5"/>
  <p:tag name="KSO_WM_BEAUTIFY_FLAG" val=""/>
</p:tagLst>
</file>

<file path=ppt/tags/tag1099.xml><?xml version="1.0" encoding="utf-8"?>
<p:tagLst xmlns:p="http://schemas.openxmlformats.org/presentationml/2006/main">
  <p:tag name="AS_UNIQUEID" val="4084"/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05"/>
</p:tagLst>
</file>

<file path=ppt/tags/tag1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3"/>
  <p:tag name="KSO_WM_BEAUTIFY_FLAG" val=""/>
</p:tagLst>
</file>

<file path=ppt/tags/tag1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7"/>
  <p:tag name="KSO_WM_BEAUTIFY_FLAG" val=""/>
</p:tagLst>
</file>

<file path=ppt/tags/tag1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5"/>
</p:tagLst>
</file>

<file path=ppt/tags/tag1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6"/>
</p:tagLst>
</file>

<file path=ppt/tags/tag1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7"/>
</p:tagLst>
</file>

<file path=ppt/tags/tag1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8"/>
</p:tagLst>
</file>

<file path=ppt/tags/tag1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9"/>
</p:tagLst>
</file>

<file path=ppt/tags/tag1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0"/>
</p:tagLst>
</file>

<file path=ppt/tags/tag1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1"/>
</p:tagLst>
</file>

<file path=ppt/tags/tag1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2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06"/>
</p:tagLst>
</file>

<file path=ppt/tags/tag1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3"/>
</p:tagLst>
</file>

<file path=ppt/tags/tag1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4"/>
</p:tagLst>
</file>

<file path=ppt/tags/tag1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5"/>
</p:tagLst>
</file>

<file path=ppt/tags/tag1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1"/>
</p:tagLst>
</file>

<file path=ppt/tags/tag1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1"/>
</p:tagLst>
</file>

<file path=ppt/tags/tag1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6"/>
</p:tagLst>
</file>

<file path=ppt/tags/tag1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7"/>
</p:tagLst>
</file>

<file path=ppt/tags/tag1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9"/>
</p:tagLst>
</file>

<file path=ppt/tags/tag1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0"/>
  <p:tag name="KSO_WM_BEAUTIFY_FLAG" val=""/>
</p:tagLst>
</file>

<file path=ppt/tags/tag1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1"/>
  <p:tag name="KSO_WM_BEAUTIFY_FLAG" val="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08"/>
</p:tagLst>
</file>

<file path=ppt/tags/tag1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2"/>
</p:tagLst>
</file>

<file path=ppt/tags/tag1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3"/>
</p:tagLst>
</file>

<file path=ppt/tags/tag1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5"/>
</p:tagLst>
</file>

<file path=ppt/tags/tag1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6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09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10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1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1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1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1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1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1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18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90"/>
  <p:tag name="KSO_WM_BEAUTIFY_FLAG" val="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9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9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4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7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8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9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3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31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3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34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35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36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37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39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40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4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4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4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44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46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47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48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49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50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5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52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5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5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5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57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58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60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6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6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64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65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6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67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68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69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71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72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7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74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75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76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7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79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80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8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8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84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85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86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87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88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9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95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96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97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98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99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13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14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15"/>
  <p:tag name="KSO_WM_MEDIACOVER_FLAG" val="1"/>
  <p:tag name="KSO_WM_UNIT_MEDIACOVER_BTN_STATE" val="1"/>
  <p:tag name="KSO_WM_UNIT_MEDIACOVER_BTNRECT" val="0*0*0*0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16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18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7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19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5"/>
  <p:tag name="KSO_WM_BEAUTIFY_FLAG" val="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8"/>
  <p:tag name="KSO_WM_BEAUTIFY_FLAG" val="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9"/>
  <p:tag name="KSO_WM_BEAUTIFY_FLAG" val="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8"/>
  <p:tag name="KSO_WM_BEAUTIFY_FLAG" val="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9"/>
  <p:tag name="KSO_WM_BEAUTIFY_FLAG" val="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0"/>
  <p:tag name="KSO_WM_BEAUTIFY_FLAG" val="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1"/>
  <p:tag name="KSO_WM_BEAUTIFY_FLAG" val="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2"/>
  <p:tag name="KSO_WM_BEAUTIFY_FLAG" val="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3"/>
  <p:tag name="KSO_WM_BEAUTIFY_FLAG" val="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21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2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  <p:tag name="KSO_WM_BEAUTIFY_FLAG" val="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"/>
  <p:tag name="KSO_WM_BEAUTIFY_FLAG" val="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24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  <p:tag name="KSO_WM_BEAUTIFY_FLAG" val="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"/>
  <p:tag name="KSO_WM_BEAUTIFY_FLAG" val="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25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27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"/>
  <p:tag name="KSO_WM_BEAUTIFY_FLAG" val=""/>
  <p:tag name="KSO_WM_DIAGRAM_VIRTUALLY_FRAME" val="{&quot;height&quot;:434.55,&quot;left&quot;:49.73275590551181,&quot;top&quot;:97.1,&quot;width&quot;:915.4563779527559}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"/>
  <p:tag name="KSO_WM_BEAUTIFY_FLAG" val=""/>
  <p:tag name="KSO_WM_DIAGRAM_VIRTUALLY_FRAME" val="{&quot;height&quot;:434.55,&quot;left&quot;:49.73275590551181,&quot;top&quot;:97.1,&quot;width&quot;:915.4563779527559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  <p:tag name="KSO_WM_BEAUTIFY_FLAG" val=""/>
  <p:tag name="KSO_WM_DIAGRAM_VIRTUALLY_FRAME" val="{&quot;height&quot;:434.55,&quot;left&quot;:49.73275590551181,&quot;top&quot;:97.1,&quot;width&quot;:915.4563779527559}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  <p:tag name="KSO_WM_BEAUTIFY_FLAG" val=""/>
  <p:tag name="KSO_WM_DIAGRAM_VIRTUALLY_FRAME" val="{&quot;height&quot;:434.55,&quot;left&quot;:49.73275590551181,&quot;top&quot;:97.1,&quot;width&quot;:915.4563779527559}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29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30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31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32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3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34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35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3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38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39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40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41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42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43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44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45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46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4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48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49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50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51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52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53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54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55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56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5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58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59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60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61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62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63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64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65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67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6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69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0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1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2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3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5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6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7"/>
  <p:tag name="KSO_WM_UNIT_TABLE_BEAUTIFY" val="smartTable{8ec98ef5-38b2-4e19-b6b2-cd5292a02708}"/>
  <p:tag name="TABLE_ENDDRAG_ORIGIN_RECT" val="929*302"/>
  <p:tag name="TABLE_ENDDRAG_RECT" val="10*149*929*302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0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1"/>
  <p:tag name="KSO_WM_UNIT_TABLE_BEAUTIFY" val="smartTable{8ec98ef5-38b2-4e19-b6b2-cd5292a02708}"/>
  <p:tag name="TABLE_ENDDRAG_ORIGIN_RECT" val="929*302"/>
  <p:tag name="TABLE_ENDDRAG_RECT" val="10*149*929*302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3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4"/>
  <p:tag name="KSO_WM_UNIT_TABLE_BEAUTIFY" val="smartTable{35b1ba69-b6d9-4ca1-9e1f-3b996e70d8b1}"/>
  <p:tag name="TABLE_ENDDRAG_ORIGIN_RECT" val="949*364"/>
  <p:tag name="TABLE_ENDDRAG_RECT" val="22*133*949*364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5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7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8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"/>
  <p:tag name="KSO_WM_BEAUTIFY_FLAG" val="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"/>
  <p:tag name="KSO_WM_BEAUTIFY_FLAG" val="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9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90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91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92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93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94"/>
  <p:tag name="KSO_WM_BEAUTIFY_FLAG" val="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95"/>
  <p:tag name="KSO_WM_BEAUTIFY_FLAG" val="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96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97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98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0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03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05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06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07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"/>
  <p:tag name="KSO_WM_BEAUTIFY_FLAG" val="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"/>
  <p:tag name="KSO_WM_BEAUTIFY_FLAG" val="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"/>
  <p:tag name="KSO_WM_BEAUTIFY_FLAG" val="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"/>
  <p:tag name="KSO_WM_BEAUTIFY_FLAG" val="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"/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5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"/>
  <p:tag name="KSO_WM_BEAUTIFY_FLAG" val="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04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"/>
  <p:tag name="KSO_WM_BEAUTIFY_FLAG" val="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"/>
  <p:tag name="KSO_WM_BEAUTIFY_FLAG" val="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"/>
  <p:tag name="KSO_WM_BEAUTIFY_FLAG" val="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01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"/>
  <p:tag name="KSO_WM_BEAUTIFY_FLAG" val="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"/>
  <p:tag name="KSO_WM_BEAUTIFY_FLAG" val="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8"/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02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"/>
  <p:tag name="KSO_WM_BEAUTIFY_FLAG" val="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"/>
  <p:tag name="KSO_WM_BEAUTIFY_FLAG" val="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99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"/>
  <p:tag name="KSO_WM_BEAUTIFY_FLAG" val="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"/>
  <p:tag name="KSO_WM_BEAUTIFY_FLAG" val="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"/>
  <p:tag name="KSO_WM_BEAUTIFY_FLAG" val="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"/>
  <p:tag name="KSO_WM_BEAUTIFY_FLAG" val="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"/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09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0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1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2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3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4"/>
  <p:tag name="KSO_WM_BEAUTIFY_FLAG" val="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5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6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3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31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32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33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34"/>
  <p:tag name="KSO_WM_BEAUTIFY_FLAG" val="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35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36"/>
  <p:tag name="KSO_WM_BEAUTIFY_FLAG" val="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37"/>
  <p:tag name="KSO_WM_BEAUTIFY_FLAG" val="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7"/>
  <p:tag name="KSO_WM_BEAUTIFY_FLAG" val="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8"/>
  <p:tag name="KSO_WM_BEAUTIFY_FLAG" val="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9"/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6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7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8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9"/>
  <p:tag name="KSO_WM_BEAUTIFY_FLAG" val="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0"/>
  <p:tag name="KSO_WM_BEAUTIFY_FLAG" val="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1"/>
  <p:tag name="KSO_WM_BEAUTIFY_FLAG" val="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2"/>
  <p:tag name="KSO_WM_BEAUTIFY_FLAG" val="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3"/>
  <p:tag name="KSO_WM_BEAUTIFY_FLAG" val="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4"/>
  <p:tag name="KSO_WM_BEAUTIFY_FLAG" val="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5"/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39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40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41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46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47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48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49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50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51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42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43"/>
  <p:tag name="KSO_WM_BEAUTIFY_FLAG" val="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44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45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53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4"/>
  <p:tag name="KSO_WM_BEAUTIFY_FLAG" val="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5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0"/>
  <p:tag name="KSO_WM_BEAUTIFY_FLAG" val="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6"/>
  <p:tag name="KSO_WM_BEAUTIFY_FLAG" val="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3"/>
  <p:tag name="KSO_WM_BEAUTIFY_FLAG" val="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4"/>
  <p:tag name="KSO_WM_BEAUTIFY_FLAG" val="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5"/>
  <p:tag name="KSO_WM_BEAUTIFY_FLAG" val="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6"/>
  <p:tag name="KSO_WM_BEAUTIFY_FLAG" val="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7"/>
  <p:tag name="KSO_WM_BEAUTIFY_FLAG" val="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8"/>
  <p:tag name="KSO_WM_BEAUTIFY_FLAG" val="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9"/>
  <p:tag name="KSO_WM_BEAUTIFY_FLAG" val="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0"/>
  <p:tag name="KSO_WM_BEAUTIFY_FLAG" val="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1"/>
  <p:tag name="KSO_WM_BEAUTIFY_FLAG" val="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2"/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3"/>
  <p:tag name="KSO_WM_BEAUTIFY_FLAG" val="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4"/>
  <p:tag name="KSO_WM_BEAUTIFY_FLAG" val="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5"/>
  <p:tag name="KSO_WM_BEAUTIFY_FLAG" val="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6"/>
  <p:tag name="KSO_WM_BEAUTIFY_FLAG" val="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7"/>
  <p:tag name="KSO_WM_BEAUTIFY_FLAG" val="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8"/>
  <p:tag name="KSO_WM_BEAUTIFY_FLAG" val="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9"/>
  <p:tag name="KSO_WM_BEAUTIFY_FLAG" val="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8"/>
  <p:tag name="KSO_WM_BEAUTIFY_FLAG" val="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9"/>
  <p:tag name="KSO_WM_BEAUTIFY_FLAG" val="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0"/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1"/>
  <p:tag name="KSO_WM_BEAUTIFY_FLAG" val="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2"/>
  <p:tag name="KSO_WM_BEAUTIFY_FLAG" val="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55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3"/>
  <p:tag name="KSO_WM_BEAUTIFY_FLAG" val="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4"/>
  <p:tag name="KSO_WM_BEAUTIFY_FLAG" val="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6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7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7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6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7"/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7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8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9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2"/>
  <p:tag name="KSO_WM_BEAUTIFY_FLAG" val="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3"/>
  <p:tag name="KSO_WM_BEAUTIFY_FLAG" val="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4"/>
  <p:tag name="KSO_WM_BEAUTIFY_FLAG" val="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5"/>
  <p:tag name="KSO_WM_BEAUTIFY_FLAG" val="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6"/>
  <p:tag name="KSO_WM_BEAUTIFY_FLAG" val="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7"/>
  <p:tag name="KSO_WM_BEAUTIFY_FLAG" val="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8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3"/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9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2"/>
  <p:tag name="KSO_WM_BEAUTIFY_FLAG" val="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0"/>
  <p:tag name="KSO_WM_BEAUTIFY_FLAG" val="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1"/>
  <p:tag name="KSO_WM_BEAUTIFY_FLAG" val="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0"/>
  <p:tag name="KSO_WM_BEAUTIFY_FLAG" val="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1"/>
  <p:tag name="KSO_WM_BEAUTIFY_FLAG" val="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8"/>
  <p:tag name="KSO_WM_BEAUTIFY_FLAG" val="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9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0"/>
  <p:tag name="KSO_WM_BEAUTIFY_FLAG" val="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4"/>
  <p:tag name="KSO_WM_BEAUTIFY_FLAG" val="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5"/>
  <p:tag name="KSO_WM_BEAUTIFY_FLAG" val="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6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9"/>
  <p:tag name="KSO_WM_BEAUTIFY_FLAG" val="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0"/>
  <p:tag name="KSO_WM_BEAUTIFY_FLAG" val="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1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2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5"/>
  <p:tag name="KSO_WM_BEAUTIFY_FLAG" val="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3"/>
  <p:tag name="KSO_WM_BEAUTIFY_FLAG" val="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4"/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7"/>
  <p:tag name="KSO_WM_BEAUTIFY_FLAG" val="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8"/>
  <p:tag name="KSO_WM_BEAUTIFY_FLAG" val="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2"/>
  <p:tag name="KSO_WM_BEAUTIFY_FLAG" val="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3"/>
  <p:tag name="KSO_WM_BEAUTIFY_FLAG" val="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8"/>
  <p:tag name="KSO_WM_BEAUTIFY_FLAG" val="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9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0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7"/>
  <p:tag name="KSO_WM_BEAUTIFY_FLAG" val="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8"/>
  <p:tag name="KSO_WM_BEAUTIFY_FLAG" val="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9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4"/>
  <p:tag name="KSO_WM_BEAUTIFY_FLAG" val="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5"/>
  <p:tag name="KSO_WM_BEAUTIFY_FLAG" val="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6"/>
  <p:tag name="KSO_WM_BEAUTIFY_FLAG" val="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0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3"/>
  <p:tag name="KSO_WM_BEAUTIFY_FLAG" val="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1"/>
  <p:tag name="KSO_WM_BEAUTIFY_FLAG" val="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2"/>
  <p:tag name="KSO_WM_BEAUTIFY_FLAG" val="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1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6"/>
  <p:tag name="KSO_WM_BEAUTIFY_FLAG" val="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5"/>
  <p:tag name="KSO_WM_BEAUTIFY_FLAG" val="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3"/>
  <p:tag name="KSO_WM_BEAUTIFY_FLAG" val="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4"/>
  <p:tag name="KSO_WM_BEAUTIFY_FLAG" val="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57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58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61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62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63"/>
  <p:tag name="KSO_WM_BEAUTIFY_FLAG" val="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64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59"/>
  <p:tag name="KSO_WM_BEAUTIFY_FLAG" val="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60"/>
  <p:tag name="KSO_WM_BEAUTIFY_FLAG" val="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66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1"/>
  <p:tag name="KSO_WM_BEAUTIFY_FLAG" val="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2"/>
  <p:tag name="KSO_WM_BEAUTIFY_FLAG" val="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7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"/>
  <p:tag name="KSO_WM_BEAUTIFY_FLAG" val="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2"/>
  <p:tag name="KSO_WM_BEAUTIFY_FLAG" val="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3"/>
  <p:tag name="KSO_WM_BEAUTIFY_FLAG" val="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67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4"/>
  <p:tag name="KSO_WM_BEAUTIFY_FLAG" val="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5"/>
  <p:tag name="KSO_WM_BEAUTIFY_FLAG" val="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6"/>
  <p:tag name="KSO_WM_BEAUTIFY_FLAG" val="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7"/>
  <p:tag name="KSO_WM_BEAUTIFY_FLAG" val="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69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1"/>
  <p:tag name="KSO_WM_BEAUTIFY_FLAG" val="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2"/>
  <p:tag name="KSO_WM_BEAUTIFY_FLAG" val="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0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5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0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5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6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7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8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9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0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1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2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3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4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6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7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8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9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0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1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2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3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4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8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6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7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8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9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0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1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2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3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4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7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8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9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5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6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1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2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3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4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5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6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7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8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9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0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1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2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3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4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5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6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7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8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9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0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1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2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3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4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5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6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7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8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9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2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3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4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0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1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6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7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8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9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0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1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2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3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4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5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6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7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8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9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0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1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2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3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4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5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6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4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8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9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0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1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2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3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4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7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8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9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5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6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1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2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3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4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5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6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7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8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9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0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1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2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3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4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5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6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7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9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4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9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0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1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2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3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4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5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6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7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8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44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9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2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3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4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0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1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1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1"/>
  <p:tag name="KSO_WM_BEAUTIFY_FLAG" val="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2"/>
  <p:tag name="KSO_WM_BEAUTIFY_FLAG" val="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3"/>
  <p:tag name="KSO_WM_BEAUTIFY_FLAG" val="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1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4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7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2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3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8"/>
  <p:tag name="KSO_WM_BEAUTIFY_FLAG" val="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9"/>
  <p:tag name="KSO_WM_BEAUTIFY_FLAG" val="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5"/>
  <p:tag name="KSO_WM_BEAUTIFY_FLAG" val="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6"/>
  <p:tag name="KSO_WM_BEAUTIFY_FLAG" val="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5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1"/>
  <p:tag name="KSO_WM_BEAUTIFY_FLAG" val="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2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2"/>
  <p:tag name="KSO_WM_BEAUTIFY_FLAG" val="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3"/>
  <p:tag name="KSO_WM_BEAUTIFY_FLAG" val="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1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4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7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8"/>
  <p:tag name="KSO_WM_BEAUTIFY_FLAG" val="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9"/>
  <p:tag name="KSO_WM_BEAUTIFY_FLAG" val="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5"/>
  <p:tag name="KSO_WM_BEAUTIFY_FLAG" val="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6"/>
  <p:tag name="KSO_WM_BEAUTIFY_FLAG" val="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1"/>
  <p:tag name="KSO_WM_BEAUTIFY_FLAG" val="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3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2"/>
  <p:tag name="KSO_WM_BEAUTIFY_FLAG" val="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7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8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0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8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9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0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0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2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0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0"/>
  <p:tag name="KSO_WM_BEAUTIFY_FLAG" val="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1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2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9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1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2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4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2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3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4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1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5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6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7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8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9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0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5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6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7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8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2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9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0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1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3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4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5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6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7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8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9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54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0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1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2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3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4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5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6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7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8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9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57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0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1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2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3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0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0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1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9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2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0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58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4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5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6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7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8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3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4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5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6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7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59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8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3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4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5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6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7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8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9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1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60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3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4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5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6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7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8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9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0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1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61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3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4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5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6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7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8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9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0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1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63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9"/>
</p:tagLst>
</file>

<file path=ppt/tags/tag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2"/>
</p:tagLst>
</file>

<file path=ppt/tags/tag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3"/>
</p:tagLst>
</file>

<file path=ppt/tags/tag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4"/>
</p:tagLst>
</file>

<file path=ppt/tags/tag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5"/>
</p:tagLst>
</file>

<file path=ppt/tags/tag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6"/>
</p:tagLst>
</file>

<file path=ppt/tags/tag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7"/>
</p:tagLst>
</file>

<file path=ppt/tags/tag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8"/>
</p:tagLst>
</file>

<file path=ppt/tags/tag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1"/>
</p:tagLst>
</file>

<file path=ppt/tags/tag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64"/>
</p:tagLst>
</file>

<file path=ppt/tags/tag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3"/>
</p:tagLst>
</file>

<file path=ppt/tags/tag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4"/>
</p:tagLst>
</file>

<file path=ppt/tags/tag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5"/>
</p:tagLst>
</file>

<file path=ppt/tags/tag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6"/>
</p:tagLst>
</file>

<file path=ppt/tags/tag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7"/>
</p:tagLst>
</file>

<file path=ppt/tags/tag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9"/>
</p:tagLst>
</file>

<file path=ppt/tags/tag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0"/>
</p:tagLst>
</file>

<file path=ppt/tags/tag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1"/>
</p:tagLst>
</file>

<file path=ppt/tags/tag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2"/>
</p:tagLst>
</file>

<file path=ppt/tags/tag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65"/>
</p:tagLst>
</file>

<file path=ppt/tags/tag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4"/>
</p:tagLst>
</file>

<file path=ppt/tags/tag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5"/>
</p:tagLst>
</file>

<file path=ppt/tags/tag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6"/>
</p:tagLst>
</file>

<file path=ppt/tags/tag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7"/>
</p:tagLst>
</file>

<file path=ppt/tags/tag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8"/>
</p:tagLst>
</file>

<file path=ppt/tags/tag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9"/>
</p:tagLst>
</file>

<file path=ppt/tags/tag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0"/>
</p:tagLst>
</file>

<file path=ppt/tags/tag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1"/>
</p:tagLst>
</file>

<file path=ppt/tags/tag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2"/>
</p:tagLst>
</file>

<file path=ppt/tags/tag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66"/>
</p:tagLst>
</file>

<file path=ppt/tags/tag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4"/>
</p:tagLst>
</file>

<file path=ppt/tags/tag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5"/>
</p:tagLst>
</file>

<file path=ppt/tags/tag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6"/>
</p:tagLst>
</file>

<file path=ppt/tags/tag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7"/>
</p:tagLst>
</file>

<file path=ppt/tags/tag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8"/>
</p:tagLst>
</file>

<file path=ppt/tags/tag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9"/>
</p:tagLst>
</file>

<file path=ppt/tags/tag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8"/>
</p:tagLst>
</file>

<file path=ppt/tags/tag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6"/>
</p:tagLst>
</file>

<file path=ppt/tags/tag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7"/>
</p:tagLst>
</file>

<file path=ppt/tags/tag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9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67"/>
</p:tagLst>
</file>

<file path=ppt/tags/tag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0"/>
</p:tagLst>
</file>

<file path=ppt/tags/tag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1"/>
</p:tagLst>
</file>

<file path=ppt/tags/tag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2"/>
</p:tagLst>
</file>

<file path=ppt/tags/tag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3"/>
</p:tagLst>
</file>

<file path=ppt/tags/tag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4"/>
</p:tagLst>
</file>

<file path=ppt/tags/tag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5"/>
</p:tagLst>
</file>

<file path=ppt/tags/tag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3"/>
</p:tagLst>
</file>

<file path=ppt/tags/tag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1"/>
  <p:tag name="KSO_WM_BEAUTIFY_FLAG" val=""/>
</p:tagLst>
</file>

<file path=ppt/tags/tag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2"/>
  <p:tag name="KSO_WM_BEAUTIFY_FLAG" val=""/>
</p:tagLst>
</file>

<file path=ppt/tags/tag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69"/>
</p:tagLst>
</file>

<file path=ppt/tags/tag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4"/>
</p:tagLst>
</file>

<file path=ppt/tags/tag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3"/>
  <p:tag name="KSO_WM_BEAUTIFY_FLAG" val=""/>
</p:tagLst>
</file>

<file path=ppt/tags/tag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4"/>
</p:tagLst>
</file>

<file path=ppt/tags/tag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7"/>
</p:tagLst>
</file>

<file path=ppt/tags/tag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0"/>
</p:tagLst>
</file>

<file path=ppt/tags/tag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3"/>
</p:tagLst>
</file>

<file path=ppt/tags/tag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6"/>
  <p:tag name="KSO_WM_BEAUTIFY_FLAG" val=""/>
</p:tagLst>
</file>

<file path=ppt/tags/tag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7"/>
  <p:tag name="KSO_WM_BEAUTIFY_FLAG" val=""/>
</p:tagLst>
</file>

<file path=ppt/tags/tag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8"/>
  <p:tag name="KSO_WM_BEAUTIFY_FLAG" val=""/>
</p:tagLst>
</file>

<file path=ppt/tags/tag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70"/>
</p:tagLst>
</file>

<file path=ppt/tags/tag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0"/>
</p:tagLst>
</file>

<file path=ppt/tags/tag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6"/>
  <p:tag name="KSO_WM_BEAUTIFY_FLAG" val=""/>
</p:tagLst>
</file>

<file path=ppt/tags/tag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4"/>
  <p:tag name="KSO_WM_BEAUTIFY_FLAG" val=""/>
</p:tagLst>
</file>

<file path=ppt/tags/tag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5"/>
  <p:tag name="KSO_WM_BEAUTIFY_FLAG" val=""/>
</p:tagLst>
</file>

<file path=ppt/tags/tag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1"/>
  <p:tag name="KSO_WM_BEAUTIFY_FLAG" val=""/>
</p:tagLst>
</file>

<file path=ppt/tags/tag8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2"/>
  <p:tag name="KSO_WM_BEAUTIFY_FLAG" val=""/>
</p:tagLst>
</file>

<file path=ppt/tags/tag8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8"/>
  <p:tag name="KSO_WM_BEAUTIFY_FLAG" val=""/>
</p:tagLst>
</file>

<file path=ppt/tags/tag8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9"/>
  <p:tag name="KSO_WM_BEAUTIFY_FLAG" val=""/>
</p:tagLst>
</file>

<file path=ppt/tags/tag8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5"/>
  <p:tag name="KSO_WM_BEAUTIFY_FLAG" val=""/>
</p:tagLst>
</file>

<file path=ppt/tags/tag8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6"/>
  <p:tag name="KSO_WM_BEAUTIFY_FLAG" val="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71"/>
</p:tagLst>
</file>

<file path=ppt/tags/tag8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3"/>
  <p:tag name="KSO_WM_BEAUTIFY_FLAG" val=""/>
</p:tagLst>
</file>

<file path=ppt/tags/tag8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4"/>
  <p:tag name="KSO_WM_BEAUTIFY_FLAG" val=""/>
</p:tagLst>
</file>

<file path=ppt/tags/tag8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5"/>
</p:tagLst>
</file>

<file path=ppt/tags/tag8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1"/>
  <p:tag name="KSO_WM_BEAUTIFY_FLAG" val=""/>
</p:tagLst>
</file>

<file path=ppt/tags/tag8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5"/>
  <p:tag name="KSO_WM_BEAUTIFY_FLAG" val=""/>
</p:tagLst>
</file>

<file path=ppt/tags/tag8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7"/>
</p:tagLst>
</file>

<file path=ppt/tags/tag8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1"/>
  <p:tag name="KSO_WM_BEAUTIFY_FLAG" val=""/>
</p:tagLst>
</file>

<file path=ppt/tags/tag8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2"/>
  <p:tag name="KSO_WM_BEAUTIFY_FLAG" val=""/>
</p:tagLst>
</file>

<file path=ppt/tags/tag8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6"/>
  <p:tag name="KSO_WM_BEAUTIFY_FLAG" val=""/>
</p:tagLst>
</file>

<file path=ppt/tags/tag8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72"/>
</p:tagLst>
</file>

<file path=ppt/tags/tag8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6"/>
  <p:tag name="KSO_WM_BEAUTIFY_FLAG" val=""/>
</p:tagLst>
</file>

<file path=ppt/tags/tag8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7"/>
  <p:tag name="KSO_WM_BEAUTIFY_FLAG" val=""/>
</p:tagLst>
</file>

<file path=ppt/tags/tag8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8"/>
</p:tagLst>
</file>

<file path=ppt/tags/tag8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1"/>
</p:tagLst>
</file>

<file path=ppt/tags/tag8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4"/>
  <p:tag name="KSO_WM_BEAUTIFY_FLAG" val=""/>
</p:tagLst>
</file>

<file path=ppt/tags/tag8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8"/>
</p:tagLst>
</file>

<file path=ppt/tags/tag8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1"/>
</p:tagLst>
</file>

<file path=ppt/tags/tag8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2"/>
</p:tagLst>
</file>

<file path=ppt/tags/tag8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8"/>
  <p:tag name="KSO_WM_BEAUTIFY_FLAG" val=""/>
</p:tagLst>
</file>

<file path=ppt/tags/tag8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9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73"/>
</p:tagLst>
</file>

<file path=ppt/tags/tag8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2"/>
  <p:tag name="KSO_WM_BEAUTIFY_FLAG" val=""/>
</p:tagLst>
</file>

<file path=ppt/tags/tag8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3"/>
  <p:tag name="KSO_WM_BEAUTIFY_FLAG" val=""/>
</p:tagLst>
</file>

<file path=ppt/tags/tag8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9"/>
  <p:tag name="KSO_WM_BEAUTIFY_FLAG" val=""/>
</p:tagLst>
</file>

<file path=ppt/tags/tag8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0"/>
  <p:tag name="KSO_WM_BEAUTIFY_FLAG" val=""/>
</p:tagLst>
</file>

<file path=ppt/tags/tag8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4"/>
</p:tagLst>
</file>

<file path=ppt/tags/tag8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1"/>
  <p:tag name="KSO_WM_BEAUTIFY_FLAG" val=""/>
</p:tagLst>
</file>

<file path=ppt/tags/tag8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2"/>
  <p:tag name="KSO_WM_BEAUTIFY_FLAG" val=""/>
</p:tagLst>
</file>

<file path=ppt/tags/tag8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8"/>
</p:tagLst>
</file>

<file path=ppt/tags/tag8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2"/>
  <p:tag name="KSO_WM_BEAUTIFY_FLAG" val=""/>
</p:tagLst>
</file>

<file path=ppt/tags/tag8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74"/>
</p:tagLst>
</file>

<file path=ppt/tags/tag8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8"/>
  <p:tag name="KSO_WM_BEAUTIFY_FLAG" val=""/>
</p:tagLst>
</file>

<file path=ppt/tags/tag8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6"/>
  <p:tag name="KSO_WM_BEAUTIFY_FLAG" val=""/>
</p:tagLst>
</file>

<file path=ppt/tags/tag8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4"/>
  <p:tag name="KSO_WM_BEAUTIFY_FLAG" val=""/>
</p:tagLst>
</file>

<file path=ppt/tags/tag8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5"/>
  <p:tag name="KSO_WM_BEAUTIFY_FLAG" val=""/>
</p:tagLst>
</file>

<file path=ppt/tags/tag8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6"/>
  <p:tag name="KSO_WM_BEAUTIFY_FLAG" val=""/>
</p:tagLst>
</file>

<file path=ppt/tags/tag8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4"/>
</p:tagLst>
</file>

<file path=ppt/tags/tag8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7"/>
  <p:tag name="KSO_WM_BEAUTIFY_FLAG" val=""/>
</p:tagLst>
</file>

<file path=ppt/tags/tag8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5"/>
  <p:tag name="KSO_WM_BEAUTIFY_FLAG" val=""/>
</p:tagLst>
</file>

<file path=ppt/tags/tag8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6"/>
  <p:tag name="KSO_WM_BEAUTIFY_FLAG" val=""/>
</p:tagLst>
</file>

<file path=ppt/tags/tag8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9"/>
  <p:tag name="KSO_WM_BEAUTIFY_FLAG" val="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76"/>
</p:tagLst>
</file>

<file path=ppt/tags/tag8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0"/>
  <p:tag name="KSO_WM_BEAUTIFY_FLAG" val=""/>
</p:tagLst>
</file>

<file path=ppt/tags/tag8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1"/>
  <p:tag name="KSO_WM_BEAUTIFY_FLAG" val=""/>
</p:tagLst>
</file>

<file path=ppt/tags/tag8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6"/>
</p:tagLst>
</file>

<file path=ppt/tags/tag8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1"/>
  <p:tag name="KSO_WM_BEAUTIFY_FLAG" val=""/>
</p:tagLst>
</file>

<file path=ppt/tags/tag8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2"/>
  <p:tag name="KSO_WM_BEAUTIFY_FLAG" val=""/>
</p:tagLst>
</file>

<file path=ppt/tags/tag8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1"/>
  <p:tag name="KSO_WM_BEAUTIFY_FLAG" val=""/>
</p:tagLst>
</file>

<file path=ppt/tags/tag8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5"/>
  <p:tag name="KSO_WM_BEAUTIFY_FLAG" val=""/>
</p:tagLst>
</file>

<file path=ppt/tags/tag8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1"/>
  <p:tag name="KSO_WM_BEAUTIFY_FLAG" val=""/>
</p:tagLst>
</file>

<file path=ppt/tags/tag8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9"/>
</p:tagLst>
</file>

<file path=ppt/tags/tag8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77"/>
</p:tagLst>
</file>

<file path=ppt/tags/tag8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5"/>
</p:tagLst>
</file>

<file path=ppt/tags/tag8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6"/>
  <p:tag name="KSO_WM_BEAUTIFY_FLAG" val=""/>
</p:tagLst>
</file>

<file path=ppt/tags/tag8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7"/>
  <p:tag name="KSO_WM_BEAUTIFY_FLAG" val=""/>
</p:tagLst>
</file>

<file path=ppt/tags/tag8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3"/>
  <p:tag name="KSO_WM_BEAUTIFY_FLAG" val=""/>
</p:tagLst>
</file>

<file path=ppt/tags/tag8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4"/>
  <p:tag name="KSO_WM_BEAUTIFY_FLAG" val=""/>
</p:tagLst>
</file>

<file path=ppt/tags/tag8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2"/>
</p:tagLst>
</file>

<file path=ppt/tags/tag8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0"/>
  <p:tag name="KSO_WM_BEAUTIFY_FLAG" val=""/>
</p:tagLst>
</file>

<file path=ppt/tags/tag8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1"/>
  <p:tag name="KSO_WM_BEAUTIFY_FLAG" val=""/>
</p:tagLst>
</file>

<file path=ppt/tags/tag8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3"/>
  <p:tag name="KSO_WM_BEAUTIFY_FLAG" val=""/>
</p:tagLst>
</file>

<file path=ppt/tags/tag869.xml><?xml version="1.0" encoding="utf-8"?>
<p:tagLst xmlns:p="http://schemas.openxmlformats.org/presentationml/2006/main">
  <p:tag name="AS_UNIQUEID" val="3931"/>
  <p:tag name="KSO_WM_BEAUTIFY_FLAG" val="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78"/>
</p:tagLst>
</file>

<file path=ppt/tags/tag8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4"/>
  <p:tag name="KSO_WM_BEAUTIFY_FLAG" val=""/>
</p:tagLst>
</file>

<file path=ppt/tags/tag8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8"/>
</p:tagLst>
</file>

<file path=ppt/tags/tag8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1"/>
  <p:tag name="KSO_WM_BEAUTIFY_FLAG" val=""/>
</p:tagLst>
</file>

<file path=ppt/tags/tag8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2"/>
  <p:tag name="KSO_WM_BEAUTIFY_FLAG" val=""/>
</p:tagLst>
</file>

<file path=ppt/tags/tag8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9"/>
</p:tagLst>
</file>

<file path=ppt/tags/tag8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0"/>
</p:tagLst>
</file>

<file path=ppt/tags/tag8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1"/>
</p:tagLst>
</file>

<file path=ppt/tags/tag8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1"/>
</p:tagLst>
</file>

<file path=ppt/tags/tag8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6"/>
</p:tagLst>
</file>

<file path=ppt/tags/tag8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4"/>
  <p:tag name="KSO_WM_BEAUTIFY_FLAG" val="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79"/>
</p:tagLst>
</file>

<file path=ppt/tags/tag8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3"/>
  <p:tag name="KSO_WM_BEAUTIFY_FLAG" val=""/>
</p:tagLst>
</file>

<file path=ppt/tags/tag8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8"/>
  <p:tag name="KSO_WM_BEAUTIFY_FLAG" val=""/>
</p:tagLst>
</file>

<file path=ppt/tags/tag8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0"/>
  <p:tag name="KSO_WM_BEAUTIFY_FLAG" val=""/>
</p:tagLst>
</file>

<file path=ppt/tags/tag8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8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5"/>
  <p:tag name="KSO_WM_BEAUTIFY_FLAG" val=""/>
</p:tagLst>
</file>

<file path=ppt/tags/tag8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8"/>
</p:tagLst>
</file>

<file path=ppt/tags/tag8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9"/>
  <p:tag name="KSO_WM_BEAUTIFY_FLAG" val=""/>
</p:tagLst>
</file>

<file path=ppt/tags/tag8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0"/>
  <p:tag name="KSO_WM_BEAUTIFY_FLAG" val=""/>
</p:tagLst>
</file>

<file path=ppt/tags/tag8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7"/>
</p:tagLst>
</file>

<file path=ppt/tags/tag889.xml><?xml version="1.0" encoding="utf-8"?>
<p:tagLst xmlns:p="http://schemas.openxmlformats.org/presentationml/2006/main">
  <p:tag name="AS_UNIQUEID" val="3950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0"/>
</p:tagLst>
</file>

<file path=ppt/tags/tag8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3"/>
  <p:tag name="KSO_WM_BEAUTIFY_FLAG" val=""/>
</p:tagLst>
</file>

<file path=ppt/tags/tag8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8"/>
</p:tagLst>
</file>

<file path=ppt/tags/tag8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1"/>
  <p:tag name="KSO_WM_BEAUTIFY_FLAG" val=""/>
</p:tagLst>
</file>

<file path=ppt/tags/tag8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2"/>
  <p:tag name="KSO_WM_BEAUTIFY_FLAG" val=""/>
</p:tagLst>
</file>

<file path=ppt/tags/tag8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9"/>
  <p:tag name="KSO_WM_BEAUTIFY_FLAG" val=""/>
</p:tagLst>
</file>

<file path=ppt/tags/tag8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0"/>
  <p:tag name="KSO_WM_BEAUTIFY_FLAG" val=""/>
</p:tagLst>
</file>

<file path=ppt/tags/tag8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7"/>
  <p:tag name="KSO_WM_BEAUTIFY_FLAG" val=""/>
</p:tagLst>
</file>

<file path=ppt/tags/tag8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1"/>
  <p:tag name="KSO_WM_BEAUTIFY_FLAG" val=""/>
</p:tagLst>
</file>

<file path=ppt/tags/tag8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2"/>
  <p:tag name="KSO_WM_BEAUTIFY_FLAG" val=""/>
</p:tagLst>
</file>

<file path=ppt/tags/tag8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1"/>
</p:tagLst>
</file>

<file path=ppt/tags/tag9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3"/>
</p:tagLst>
</file>

<file path=ppt/tags/tag9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3"/>
  <p:tag name="KSO_WM_BEAUTIFY_FLAG" val=""/>
</p:tagLst>
</file>

<file path=ppt/tags/tag9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4"/>
  <p:tag name="KSO_WM_BEAUTIFY_FLAG" val=""/>
</p:tagLst>
</file>

<file path=ppt/tags/tag9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5"/>
  <p:tag name="KSO_WM_BEAUTIFY_FLAG" val=""/>
</p:tagLst>
</file>

<file path=ppt/tags/tag9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5"/>
  <p:tag name="KSO_WM_BEAUTIFY_FLAG" val=""/>
</p:tagLst>
</file>

<file path=ppt/tags/tag9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7"/>
  <p:tag name="KSO_WM_BEAUTIFY_FLAG" val=""/>
</p:tagLst>
</file>

<file path=ppt/tags/tag9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9"/>
  <p:tag name="KSO_WM_BEAUTIFY_FLAG" val=""/>
</p:tagLst>
</file>

<file path=ppt/tags/tag9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5"/>
</p:tagLst>
</file>

<file path=ppt/tags/tag9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6"/>
  <p:tag name="KSO_WM_BEAUTIFY_FLAG" val=""/>
</p:tagLst>
</file>

<file path=ppt/tags/tag909.xml><?xml version="1.0" encoding="utf-8"?>
<p:tagLst xmlns:p="http://schemas.openxmlformats.org/presentationml/2006/main">
  <p:tag name="AS_UNIQUEID" val="5570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2"/>
</p:tagLst>
</file>

<file path=ppt/tags/tag9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7"/>
  <p:tag name="KSO_WM_BEAUTIFY_FLAG" val=""/>
</p:tagLst>
</file>

<file path=ppt/tags/tag911.xml><?xml version="1.0" encoding="utf-8"?>
<p:tagLst xmlns:p="http://schemas.openxmlformats.org/presentationml/2006/main">
  <p:tag name="AS_UNIQUEID" val="5572"/>
</p:tagLst>
</file>

<file path=ppt/tags/tag9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8"/>
  <p:tag name="KSO_WM_BEAUTIFY_FLAG" val=""/>
</p:tagLst>
</file>

<file path=ppt/tags/tag9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0"/>
  <p:tag name="KSO_WM_BEAUTIFY_FLAG" val=""/>
</p:tagLst>
</file>

<file path=ppt/tags/tag9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4"/>
  <p:tag name="KSO_WM_BEAUTIFY_FLAG" val=""/>
</p:tagLst>
</file>

<file path=ppt/tags/tag9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0"/>
</p:tagLst>
</file>

<file path=ppt/tags/tag9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6"/>
  <p:tag name="KSO_WM_BEAUTIFY_FLAG" val=""/>
</p:tagLst>
</file>

<file path=ppt/tags/tag9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1"/>
</p:tagLst>
</file>

<file path=ppt/tags/tag9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4"/>
  <p:tag name="KSO_WM_BEAUTIFY_FLAG" val=""/>
</p:tagLst>
</file>

<file path=ppt/tags/tag9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5"/>
  <p:tag name="KSO_WM_BEAUTIFY_FLAG" val="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3"/>
</p:tagLst>
</file>

<file path=ppt/tags/tag9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2"/>
  <p:tag name="KSO_WM_BEAUTIFY_FLAG" val=""/>
</p:tagLst>
</file>

<file path=ppt/tags/tag9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3"/>
  <p:tag name="KSO_WM_BEAUTIFY_FLAG" val=""/>
</p:tagLst>
</file>

<file path=ppt/tags/tag9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3"/>
</p:tagLst>
</file>

<file path=ppt/tags/tag9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1"/>
  <p:tag name="KSO_WM_BEAUTIFY_FLAG" val=""/>
</p:tagLst>
</file>

<file path=ppt/tags/tag9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2"/>
  <p:tag name="KSO_WM_BEAUTIFY_FLAG" val=""/>
</p:tagLst>
</file>

<file path=ppt/tags/tag9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5"/>
</p:tagLst>
</file>

<file path=ppt/tags/tag9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4"/>
  <p:tag name="KSO_WM_BEAUTIFY_FLAG" val=""/>
</p:tagLst>
</file>

<file path=ppt/tags/tag9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5"/>
</p:tagLst>
</file>

<file path=ppt/tags/tag9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4"/>
</p:tagLst>
</file>

<file path=ppt/tags/tag9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5"/>
</p:tagLst>
</file>

<file path=ppt/tags/tag9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6"/>
</p:tagLst>
</file>

<file path=ppt/tags/tag9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7"/>
</p:tagLst>
</file>

<file path=ppt/tags/tag9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6"/>
  <p:tag name="KSO_WM_BEAUTIFY_FLAG" val=""/>
</p:tagLst>
</file>

<file path=ppt/tags/tag9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7"/>
</p:tagLst>
</file>

<file path=ppt/tags/tag9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2"/>
  <p:tag name="KSO_WM_BEAUTIFY_FLAG" val=""/>
</p:tagLst>
</file>

<file path=ppt/tags/tag9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8"/>
  <p:tag name="KSO_WM_BEAUTIFY_FLAG" val=""/>
</p:tagLst>
</file>

<file path=ppt/tags/tag9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9"/>
  <p:tag name="KSO_WM_BEAUTIFY_FLAG" val=""/>
</p:tagLst>
</file>

<file path=ppt/tags/tag9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0"/>
  <p:tag name="KSO_WM_BEAUTIFY_FLAG" val=""/>
</p:tagLst>
</file>

<file path=ppt/tags/tag9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2"/>
  <p:tag name="KSO_WM_BEAUTIFY_FLAG" val=""/>
</p:tagLst>
</file>

<file path=ppt/tags/tag9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2"/>
  <p:tag name="KSO_WM_BEAUTIFY_FLAG" val="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6"/>
</p:tagLst>
</file>

<file path=ppt/tags/tag9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2"/>
  <p:tag name="KSO_WM_BEAUTIFY_FLAG" val=""/>
</p:tagLst>
</file>

<file path=ppt/tags/tag9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9"/>
</p:tagLst>
</file>

<file path=ppt/tags/tag9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1"/>
  <p:tag name="KSO_WM_BEAUTIFY_FLAG" val=""/>
</p:tagLst>
</file>

<file path=ppt/tags/tag9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2"/>
  <p:tag name="KSO_WM_BEAUTIFY_FLAG" val=""/>
</p:tagLst>
</file>

<file path=ppt/tags/tag9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0"/>
</p:tagLst>
</file>

<file path=ppt/tags/tag9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1"/>
</p:tagLst>
</file>

<file path=ppt/tags/tag9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2"/>
</p:tagLst>
</file>

<file path=ppt/tags/tag9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3"/>
</p:tagLst>
</file>

<file path=ppt/tags/tag9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7"/>
</p:tagLst>
</file>

<file path=ppt/tags/tag9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4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7"/>
</p:tagLst>
</file>

<file path=ppt/tags/tag9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9"/>
</p:tagLst>
</file>

<file path=ppt/tags/tag9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4"/>
  <p:tag name="KSO_WM_BEAUTIFY_FLAG" val=""/>
</p:tagLst>
</file>

<file path=ppt/tags/tag9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5"/>
  <p:tag name="KSO_WM_BEAUTIFY_FLAG" val=""/>
</p:tagLst>
</file>

<file path=ppt/tags/tag9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0"/>
  <p:tag name="KSO_WM_BEAUTIFY_FLAG" val=""/>
</p:tagLst>
</file>

<file path=ppt/tags/tag9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4"/>
  <p:tag name="KSO_WM_BEAUTIFY_FLAG" val=""/>
</p:tagLst>
</file>

<file path=ppt/tags/tag9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8"/>
  <p:tag name="KSO_WM_BEAUTIFY_FLAG" val=""/>
</p:tagLst>
</file>

<file path=ppt/tags/tag9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2"/>
  <p:tag name="KSO_WM_BEAUTIFY_FLAG" val=""/>
</p:tagLst>
</file>

<file path=ppt/tags/tag9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4"/>
</p:tagLst>
</file>

<file path=ppt/tags/tag9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0"/>
  <p:tag name="KSO_WM_BEAUTIFY_FLAG" val=""/>
</p:tagLst>
</file>

<file path=ppt/tags/tag9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1"/>
  <p:tag name="KSO_WM_BEAUTIFY_FLAG" val="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8"/>
</p:tagLst>
</file>

<file path=ppt/tags/tag9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2"/>
</p:tagLst>
</file>

<file path=ppt/tags/tag9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3"/>
</p:tagLst>
</file>

<file path=ppt/tags/tag9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7"/>
  <p:tag name="KSO_WM_BEAUTIFY_FLAG" val=""/>
</p:tagLst>
</file>

<file path=ppt/tags/tag9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4"/>
  <p:tag name="KSO_WM_BEAUTIFY_FLAG" val=""/>
</p:tagLst>
</file>

<file path=ppt/tags/tag9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5"/>
  <p:tag name="KSO_WM_BEAUTIFY_FLAG" val=""/>
</p:tagLst>
</file>

<file path=ppt/tags/tag9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6"/>
  <p:tag name="KSO_WM_BEAUTIFY_FLAG" val=""/>
</p:tagLst>
</file>

<file path=ppt/tags/tag9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5"/>
  <p:tag name="KSO_WM_BEAUTIFY_FLAG" val=""/>
</p:tagLst>
</file>

<file path=ppt/tags/tag9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6"/>
  <p:tag name="KSO_WM_BEAUTIFY_FLAG" val=""/>
</p:tagLst>
</file>

<file path=ppt/tags/tag9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2"/>
  <p:tag name="KSO_WM_BEAUTIFY_FLAG" val=""/>
</p:tagLst>
</file>

<file path=ppt/tags/tag9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90"/>
</p:tagLst>
</file>

<file path=ppt/tags/tag9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8"/>
  <p:tag name="KSO_WM_BEAUTIFY_FLAG" val=""/>
</p:tagLst>
</file>

<file path=ppt/tags/tag971.xml><?xml version="1.0" encoding="utf-8"?>
<p:tagLst xmlns:p="http://schemas.openxmlformats.org/presentationml/2006/main">
  <p:tag name="AS_UNIQUEID" val="3995"/>
  <p:tag name="KSO_WM_BEAUTIFY_FLAG" val=""/>
</p:tagLst>
</file>

<file path=ppt/tags/tag9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9"/>
  <p:tag name="KSO_WM_BEAUTIFY_FLAG" val=""/>
</p:tagLst>
</file>

<file path=ppt/tags/tag9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0"/>
  <p:tag name="KSO_WM_BEAUTIFY_FLAG" val=""/>
</p:tagLst>
</file>

<file path=ppt/tags/tag9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5"/>
  <p:tag name="KSO_WM_BEAUTIFY_FLAG" val=""/>
</p:tagLst>
</file>

<file path=ppt/tags/tag9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6"/>
  <p:tag name="KSO_WM_BEAUTIFY_FLAG" val=""/>
</p:tagLst>
</file>

<file path=ppt/tags/tag9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6"/>
</p:tagLst>
</file>

<file path=ppt/tags/tag9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1"/>
  <p:tag name="KSO_WM_BEAUTIFY_FLAG" val=""/>
</p:tagLst>
</file>

<file path=ppt/tags/tag9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2"/>
  <p:tag name="KSO_WM_BEAUTIFY_FLAG" val=""/>
</p:tagLst>
</file>

<file path=ppt/tags/tag9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8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91"/>
</p:tagLst>
</file>

<file path=ppt/tags/tag9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7"/>
</p:tagLst>
</file>

<file path=ppt/tags/tag9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8"/>
</p:tagLst>
</file>

<file path=ppt/tags/tag9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9"/>
</p:tagLst>
</file>

<file path=ppt/tags/tag9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0"/>
</p:tagLst>
</file>

<file path=ppt/tags/tag9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1"/>
</p:tagLst>
</file>

<file path=ppt/tags/tag9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2"/>
</p:tagLst>
</file>

<file path=ppt/tags/tag9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7"/>
  <p:tag name="KSO_WM_BEAUTIFY_FLAG" val=""/>
</p:tagLst>
</file>

<file path=ppt/tags/tag9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1"/>
</p:tagLst>
</file>

<file path=ppt/tags/tag9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2"/>
</p:tagLst>
</file>

<file path=ppt/tags/tag9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8"/>
  <p:tag name="KSO_WM_BEAUTIFY_FLAG" val="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92"/>
</p:tagLst>
</file>

<file path=ppt/tags/tag9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3"/>
  <p:tag name="KSO_WM_BEAUTIFY_FLAG" val=""/>
</p:tagLst>
</file>

<file path=ppt/tags/tag9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4"/>
  <p:tag name="KSO_WM_BEAUTIFY_FLAG" val=""/>
</p:tagLst>
</file>

<file path=ppt/tags/tag9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6"/>
  <p:tag name="KSO_WM_BEAUTIFY_FLAG" val=""/>
</p:tagLst>
</file>

<file path=ppt/tags/tag9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7"/>
  <p:tag name="KSO_WM_BEAUTIFY_FLAG" val=""/>
</p:tagLst>
</file>

<file path=ppt/tags/tag9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4"/>
  <p:tag name="KSO_WM_BEAUTIFY_FLAG" val=""/>
</p:tagLst>
</file>

<file path=ppt/tags/tag995.xml><?xml version="1.0" encoding="utf-8"?>
<p:tagLst xmlns:p="http://schemas.openxmlformats.org/presentationml/2006/main">
  <p:tag name="AS_UNIQUEID" val="4000"/>
  <p:tag name="KSO_WM_BEAUTIFY_FLAG" val=""/>
</p:tagLst>
</file>

<file path=ppt/tags/tag9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3"/>
  <p:tag name="KSO_WM_BEAUTIFY_FLAG" val=""/>
</p:tagLst>
</file>

<file path=ppt/tags/tag9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0"/>
  <p:tag name="KSO_WM_BEAUTIFY_FLAG" val=""/>
</p:tagLst>
</file>

<file path=ppt/tags/tag9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0"/>
</p:tagLst>
</file>

<file path=ppt/tags/tag9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9"/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2314</Words>
  <PresentationFormat>宽屏</PresentationFormat>
  <Paragraphs>396</Paragraphs>
  <Slides>37</Slides>
  <Notes>1</Notes>
  <HiddenSlides>0</HiddenSlides>
  <MMClips>1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37</vt:i4>
      </vt:variant>
    </vt:vector>
  </HeadingPairs>
  <TitlesOfParts>
    <vt:vector size="48" baseType="lpstr">
      <vt:lpstr>等线</vt:lpstr>
      <vt:lpstr>隶书</vt:lpstr>
      <vt:lpstr>微软雅黑</vt:lpstr>
      <vt:lpstr>Arial</vt:lpstr>
      <vt:lpstr>Calibri</vt:lpstr>
      <vt:lpstr>Cambria Math</vt:lpstr>
      <vt:lpstr>Times New Roman</vt:lpstr>
      <vt:lpstr>Wingdings</vt:lpstr>
      <vt:lpstr>自定义设计方案</vt:lpstr>
      <vt:lpstr>Office 主题</vt:lpstr>
      <vt:lpstr>1_Office 主题</vt:lpstr>
      <vt:lpstr>PowerPoint 演示文稿</vt:lpstr>
      <vt:lpstr>1、课堂引入</vt:lpstr>
      <vt:lpstr>2、滑轮</vt:lpstr>
      <vt:lpstr>3、定滑轮与动滑轮</vt:lpstr>
      <vt:lpstr>3、定滑轮与动滑轮</vt:lpstr>
      <vt:lpstr>3、定滑轮与动滑轮</vt:lpstr>
      <vt:lpstr>3、定滑轮与动滑轮</vt:lpstr>
      <vt:lpstr>3、定滑轮与动滑轮——课堂练习</vt:lpstr>
      <vt:lpstr>4、研究定滑轮和动滑轮的特点</vt:lpstr>
      <vt:lpstr>4、研究定滑轮和动滑轮的特点</vt:lpstr>
      <vt:lpstr>4、研究定滑轮和动滑轮的特点</vt:lpstr>
      <vt:lpstr>4、研究定滑轮和动滑轮的特点</vt:lpstr>
      <vt:lpstr>4、研究定滑轮和动滑轮的特点——理论分析</vt:lpstr>
      <vt:lpstr>4、研究定滑轮和动滑轮的特点——理论分析</vt:lpstr>
      <vt:lpstr>4、研究定滑轮和动滑轮的特点——理论分析</vt:lpstr>
      <vt:lpstr>4、研究定滑轮和动滑轮的特点——课堂练习</vt:lpstr>
      <vt:lpstr>4、研究定滑轮和动滑轮的特点——课堂练习</vt:lpstr>
      <vt:lpstr>5、滑轮组</vt:lpstr>
      <vt:lpstr>5、滑轮组</vt:lpstr>
      <vt:lpstr>5、滑轮组——绕线方式</vt:lpstr>
      <vt:lpstr>5、滑轮组</vt:lpstr>
      <vt:lpstr>5、滑轮组</vt:lpstr>
      <vt:lpstr>PowerPoint 演示文稿</vt:lpstr>
      <vt:lpstr>5、滑轮组</vt:lpstr>
      <vt:lpstr>5、滑轮组</vt:lpstr>
      <vt:lpstr>5、滑轮组</vt:lpstr>
      <vt:lpstr>5、滑轮组</vt:lpstr>
      <vt:lpstr>5、滑轮组</vt:lpstr>
      <vt:lpstr>5、滑轮组</vt:lpstr>
      <vt:lpstr>5、滑轮组</vt:lpstr>
      <vt:lpstr>5、滑轮组</vt:lpstr>
      <vt:lpstr> 6、其他简单机械—轮轴和斜面</vt:lpstr>
      <vt:lpstr> 6、其他简单机械—轮轴和斜面</vt:lpstr>
      <vt:lpstr> 6、其他简单机械—轮轴和斜面</vt:lpstr>
      <vt:lpstr> 6、其他简单机械—轮轴和斜面</vt:lpstr>
      <vt:lpstr> 课堂练习</vt:lpstr>
      <vt:lpstr>课后作业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2025-09-04T20:56:21Z</cp:lastPrinted>
  <dcterms:created xsi:type="dcterms:W3CDTF">2025-09-04T20:56:21Z</dcterms:created>
  <dcterms:modified xsi:type="dcterms:W3CDTF">2026-02-25T01:52:34Z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