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7" r:id="rId3"/>
    <p:sldId id="260" r:id="rId4"/>
    <p:sldId id="263" r:id="rId5"/>
    <p:sldId id="265" r:id="rId6"/>
    <p:sldId id="266" r:id="rId7"/>
    <p:sldId id="267" r:id="rId8"/>
    <p:sldId id="268" r:id="rId9"/>
    <p:sldId id="270" r:id="rId10"/>
    <p:sldId id="271" r:id="rId11"/>
    <p:sldId id="272" r:id="rId12"/>
    <p:sldId id="273" r:id="rId13"/>
    <p:sldId id="274" r:id="rId14"/>
    <p:sldId id="276" r:id="rId15"/>
    <p:sldId id="278" r:id="rId16"/>
    <p:sldId id="282" r:id="rId17"/>
    <p:sldId id="290" r:id="rId18"/>
    <p:sldId id="289" r:id="rId19"/>
    <p:sldId id="284" r:id="rId20"/>
    <p:sldId id="285" r:id="rId21"/>
    <p:sldId id="292" r:id="rId22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udou" initials="t" lastIdx="0" clrIdx="0"/>
  <p:cmAuthor id="579942291" name="。" initials="。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614" y="53"/>
      </p:cViewPr>
      <p:guideLst>
        <p:guide orient="horz" pos="2160"/>
        <p:guide pos="383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gs" Target="tags/tag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3.xml"/><Relationship Id="rId4" Type="http://schemas.openxmlformats.org/officeDocument/2006/relationships/tags" Target="../tags/tag12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4.xml"/><Relationship Id="rId4" Type="http://schemas.openxmlformats.org/officeDocument/2006/relationships/tags" Target="../tags/tag63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tags" Target="../tags/tag72.xml"/><Relationship Id="rId3" Type="http://schemas.openxmlformats.org/officeDocument/2006/relationships/tags" Target="../tags/tag67.xml"/><Relationship Id="rId7" Type="http://schemas.openxmlformats.org/officeDocument/2006/relationships/tags" Target="../tags/tag71.xml"/><Relationship Id="rId12" Type="http://schemas.openxmlformats.org/officeDocument/2006/relationships/slideMaster" Target="../slideMasters/slideMaster1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tags" Target="../tags/tag70.xml"/><Relationship Id="rId11" Type="http://schemas.openxmlformats.org/officeDocument/2006/relationships/tags" Target="../tags/tag75.xml"/><Relationship Id="rId5" Type="http://schemas.openxmlformats.org/officeDocument/2006/relationships/tags" Target="../tags/tag69.xml"/><Relationship Id="rId10" Type="http://schemas.openxmlformats.org/officeDocument/2006/relationships/tags" Target="../tags/tag74.xml"/><Relationship Id="rId4" Type="http://schemas.openxmlformats.org/officeDocument/2006/relationships/tags" Target="../tags/tag68.xml"/><Relationship Id="rId9" Type="http://schemas.openxmlformats.org/officeDocument/2006/relationships/tags" Target="../tags/tag7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86.xml"/><Relationship Id="rId4" Type="http://schemas.openxmlformats.org/officeDocument/2006/relationships/tags" Target="../tags/tag8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91.xml"/><Relationship Id="rId4" Type="http://schemas.openxmlformats.org/officeDocument/2006/relationships/tags" Target="../tags/tag90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94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96.xml"/><Relationship Id="rId4" Type="http://schemas.openxmlformats.org/officeDocument/2006/relationships/tags" Target="../tags/tag95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99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tags" Target="../tags/tag110.xml"/><Relationship Id="rId3" Type="http://schemas.openxmlformats.org/officeDocument/2006/relationships/tags" Target="../tags/tag105.xml"/><Relationship Id="rId7" Type="http://schemas.openxmlformats.org/officeDocument/2006/relationships/tags" Target="../tags/tag109.xml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6" Type="http://schemas.openxmlformats.org/officeDocument/2006/relationships/tags" Target="../tags/tag108.xml"/><Relationship Id="rId5" Type="http://schemas.openxmlformats.org/officeDocument/2006/relationships/tags" Target="../tags/tag107.xml"/><Relationship Id="rId4" Type="http://schemas.openxmlformats.org/officeDocument/2006/relationships/tags" Target="../tags/tag106.xml"/><Relationship Id="rId9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113.xml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1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117.xml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4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8.xml"/><Relationship Id="rId4" Type="http://schemas.openxmlformats.org/officeDocument/2006/relationships/tags" Target="../tags/tag17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120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6" Type="http://schemas.openxmlformats.org/officeDocument/2006/relationships/tags" Target="../tags/tag123.xml"/><Relationship Id="rId5" Type="http://schemas.openxmlformats.org/officeDocument/2006/relationships/tags" Target="../tags/tag122.xml"/><Relationship Id="rId4" Type="http://schemas.openxmlformats.org/officeDocument/2006/relationships/tags" Target="../tags/tag12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126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6" Type="http://schemas.openxmlformats.org/officeDocument/2006/relationships/tags" Target="../tags/tag129.xml"/><Relationship Id="rId5" Type="http://schemas.openxmlformats.org/officeDocument/2006/relationships/tags" Target="../tags/tag128.xml"/><Relationship Id="rId4" Type="http://schemas.openxmlformats.org/officeDocument/2006/relationships/tags" Target="../tags/tag127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132.xml"/><Relationship Id="rId2" Type="http://schemas.openxmlformats.org/officeDocument/2006/relationships/tags" Target="../tags/tag131.xml"/><Relationship Id="rId1" Type="http://schemas.openxmlformats.org/officeDocument/2006/relationships/tags" Target="../tags/tag130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34.xml"/><Relationship Id="rId4" Type="http://schemas.openxmlformats.org/officeDocument/2006/relationships/tags" Target="../tags/tag13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137.xml"/><Relationship Id="rId2" Type="http://schemas.openxmlformats.org/officeDocument/2006/relationships/tags" Target="../tags/tag136.xml"/><Relationship Id="rId1" Type="http://schemas.openxmlformats.org/officeDocument/2006/relationships/tags" Target="../tags/tag135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39.xml"/><Relationship Id="rId4" Type="http://schemas.openxmlformats.org/officeDocument/2006/relationships/tags" Target="../tags/tag138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3.xml"/><Relationship Id="rId4" Type="http://schemas.openxmlformats.org/officeDocument/2006/relationships/tags" Target="../tags/tag2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tags" Target="../tags/tag27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7.xml"/><Relationship Id="rId3" Type="http://schemas.openxmlformats.org/officeDocument/2006/relationships/tags" Target="../tags/tag32.xml"/><Relationship Id="rId7" Type="http://schemas.openxmlformats.org/officeDocument/2006/relationships/tags" Target="../tags/tag36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4" Type="http://schemas.openxmlformats.org/officeDocument/2006/relationships/tags" Target="../tags/tag48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5.xml"/><Relationship Id="rId4" Type="http://schemas.openxmlformats.org/officeDocument/2006/relationships/tags" Target="../tags/tag5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直角三角形 15"/>
          <p:cNvSpPr/>
          <p:nvPr userDrawn="1">
            <p:custDataLst>
              <p:tags r:id="rId1"/>
            </p:custDataLst>
          </p:nvPr>
        </p:nvSpPr>
        <p:spPr>
          <a:xfrm rot="5400000">
            <a:off x="338904" y="-338890"/>
            <a:ext cx="5422487" cy="6100014"/>
          </a:xfrm>
          <a:prstGeom prst="rtTriangle">
            <a:avLst/>
          </a:prstGeom>
          <a:solidFill>
            <a:srgbClr val="249EA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cs typeface="+mn-cs"/>
            </a:endParaRPr>
          </a:p>
        </p:txBody>
      </p:sp>
      <p:sp>
        <p:nvSpPr>
          <p:cNvPr id="17" name="直角三角形 16"/>
          <p:cNvSpPr/>
          <p:nvPr userDrawn="1">
            <p:custDataLst>
              <p:tags r:id="rId2"/>
            </p:custDataLst>
          </p:nvPr>
        </p:nvSpPr>
        <p:spPr>
          <a:xfrm flipH="1">
            <a:off x="6096282" y="0"/>
            <a:ext cx="6096282" cy="6858000"/>
          </a:xfrm>
          <a:prstGeom prst="rtTriangle">
            <a:avLst/>
          </a:prstGeom>
          <a:solidFill>
            <a:srgbClr val="F7810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cs typeface="+mn-cs"/>
            </a:endParaRPr>
          </a:p>
        </p:txBody>
      </p:sp>
      <p:sp>
        <p:nvSpPr>
          <p:cNvPr id="2" name="矩形 1"/>
          <p:cNvSpPr/>
          <p:nvPr userDrawn="1">
            <p:custDataLst>
              <p:tags r:id="rId3"/>
            </p:custDataLst>
          </p:nvPr>
        </p:nvSpPr>
        <p:spPr>
          <a:xfrm>
            <a:off x="292100" y="0"/>
            <a:ext cx="11609070" cy="64674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5" name="组合 34"/>
          <p:cNvGrpSpPr/>
          <p:nvPr userDrawn="1">
            <p:custDataLst>
              <p:tags r:id="rId4"/>
            </p:custDataLst>
          </p:nvPr>
        </p:nvGrpSpPr>
        <p:grpSpPr>
          <a:xfrm>
            <a:off x="0" y="0"/>
            <a:ext cx="12192000" cy="483870"/>
            <a:chOff x="0" y="0"/>
            <a:chExt cx="19200" cy="762"/>
          </a:xfrm>
        </p:grpSpPr>
        <p:sp>
          <p:nvSpPr>
            <p:cNvPr id="36" name="矩形 35"/>
            <p:cNvSpPr/>
            <p:nvPr>
              <p:custDataLst>
                <p:tags r:id="rId6"/>
              </p:custDataLst>
            </p:nvPr>
          </p:nvSpPr>
          <p:spPr>
            <a:xfrm>
              <a:off x="0" y="0"/>
              <a:ext cx="19200" cy="763"/>
            </a:xfrm>
            <a:prstGeom prst="rect">
              <a:avLst/>
            </a:prstGeom>
            <a:solidFill>
              <a:schemeClr val="tx2">
                <a:alpha val="50000"/>
              </a:schemeClr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Times New Roman" panose="02020603050405020304" charset="0"/>
              </a:endParaRPr>
            </a:p>
          </p:txBody>
        </p:sp>
        <p:sp>
          <p:nvSpPr>
            <p:cNvPr id="37" name="对角圆角矩形 36"/>
            <p:cNvSpPr/>
            <p:nvPr>
              <p:custDataLst>
                <p:tags r:id="rId7"/>
              </p:custDataLst>
            </p:nvPr>
          </p:nvSpPr>
          <p:spPr>
            <a:xfrm>
              <a:off x="646" y="110"/>
              <a:ext cx="2260" cy="565"/>
            </a:xfrm>
            <a:prstGeom prst="round2DiagRect">
              <a:avLst>
                <a:gd name="adj1" fmla="val 21238"/>
                <a:gd name="adj2" fmla="val 0"/>
              </a:avLst>
            </a:prstGeom>
            <a:solidFill>
              <a:schemeClr val="accent1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>
                  <a:cs typeface="Times New Roman" panose="02020603050405020304" charset="0"/>
                </a:rPr>
                <a:t>素养目标</a:t>
              </a:r>
            </a:p>
          </p:txBody>
        </p:sp>
        <p:sp>
          <p:nvSpPr>
            <p:cNvPr id="38" name="对角圆角矩形 37"/>
            <p:cNvSpPr/>
            <p:nvPr>
              <p:custDataLst>
                <p:tags r:id="rId8"/>
              </p:custDataLst>
            </p:nvPr>
          </p:nvSpPr>
          <p:spPr>
            <a:xfrm>
              <a:off x="3566" y="110"/>
              <a:ext cx="2260" cy="565"/>
            </a:xfrm>
            <a:prstGeom prst="round2DiagRect">
              <a:avLst>
                <a:gd name="adj1" fmla="val 21238"/>
                <a:gd name="adj2" fmla="val 0"/>
              </a:avLst>
            </a:prstGeom>
            <a:solidFill>
              <a:schemeClr val="accent1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>
                  <a:cs typeface="Times New Roman" panose="02020603050405020304" charset="0"/>
                </a:rPr>
                <a:t>课程导入</a:t>
              </a:r>
            </a:p>
          </p:txBody>
        </p:sp>
        <p:sp>
          <p:nvSpPr>
            <p:cNvPr id="39" name="对角圆角矩形 38"/>
            <p:cNvSpPr/>
            <p:nvPr>
              <p:custDataLst>
                <p:tags r:id="rId9"/>
              </p:custDataLst>
            </p:nvPr>
          </p:nvSpPr>
          <p:spPr>
            <a:xfrm>
              <a:off x="6486" y="110"/>
              <a:ext cx="2260" cy="565"/>
            </a:xfrm>
            <a:prstGeom prst="round2DiagRect">
              <a:avLst>
                <a:gd name="adj1" fmla="val 21238"/>
                <a:gd name="adj2" fmla="val 0"/>
              </a:avLst>
            </a:prstGeom>
            <a:gradFill>
              <a:gsLst>
                <a:gs pos="0">
                  <a:srgbClr val="56A0B9"/>
                </a:gs>
                <a:gs pos="100000">
                  <a:srgbClr val="5DBDC3"/>
                </a:gs>
              </a:gsLst>
              <a:lin ang="2700000" scaled="0"/>
            </a:gra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>
                  <a:cs typeface="Times New Roman" panose="02020603050405020304" charset="0"/>
                </a:rPr>
                <a:t>新课讲解</a:t>
              </a:r>
            </a:p>
          </p:txBody>
        </p:sp>
        <p:sp>
          <p:nvSpPr>
            <p:cNvPr id="40" name="对角圆角矩形 39"/>
            <p:cNvSpPr/>
            <p:nvPr>
              <p:custDataLst>
                <p:tags r:id="rId10"/>
              </p:custDataLst>
            </p:nvPr>
          </p:nvSpPr>
          <p:spPr>
            <a:xfrm>
              <a:off x="9406" y="110"/>
              <a:ext cx="2260" cy="565"/>
            </a:xfrm>
            <a:prstGeom prst="round2DiagRect">
              <a:avLst>
                <a:gd name="adj1" fmla="val 21238"/>
                <a:gd name="adj2" fmla="val 0"/>
              </a:avLst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>
                  <a:cs typeface="Times New Roman" panose="02020603050405020304" charset="0"/>
                  <a:sym typeface="+mn-ea"/>
                </a:rPr>
                <a:t>总结归纳</a:t>
              </a:r>
              <a:endParaRPr lang="zh-CN" altLang="en-US">
                <a:cs typeface="Times New Roman" panose="02020603050405020304" charset="0"/>
              </a:endParaRPr>
            </a:p>
          </p:txBody>
        </p:sp>
        <p:sp>
          <p:nvSpPr>
            <p:cNvPr id="41" name="对角圆角矩形 40"/>
            <p:cNvSpPr/>
            <p:nvPr>
              <p:custDataLst>
                <p:tags r:id="rId11"/>
              </p:custDataLst>
            </p:nvPr>
          </p:nvSpPr>
          <p:spPr>
            <a:xfrm>
              <a:off x="12326" y="110"/>
              <a:ext cx="2260" cy="565"/>
            </a:xfrm>
            <a:prstGeom prst="round2DiagRect">
              <a:avLst>
                <a:gd name="adj1" fmla="val 21238"/>
                <a:gd name="adj2" fmla="val 0"/>
              </a:avLst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>
                  <a:cs typeface="Times New Roman" panose="02020603050405020304" charset="0"/>
                  <a:sym typeface="+mn-ea"/>
                </a:rPr>
                <a:t>课堂练习</a:t>
              </a:r>
              <a:endParaRPr lang="zh-CN" altLang="en-US">
                <a:cs typeface="Times New Roman" panose="02020603050405020304" charset="0"/>
              </a:endParaRPr>
            </a:p>
          </p:txBody>
        </p:sp>
      </p:grpSp>
      <p:sp>
        <p:nvSpPr>
          <p:cNvPr id="4" name="文本框 3"/>
          <p:cNvSpPr txBox="1"/>
          <p:nvPr userDrawn="1">
            <p:custDataLst>
              <p:tags r:id="rId5"/>
            </p:custDataLst>
          </p:nvPr>
        </p:nvSpPr>
        <p:spPr>
          <a:xfrm>
            <a:off x="127635" y="6489700"/>
            <a:ext cx="11334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E6E5E5"/>
                </a:solidFill>
              </a:rPr>
              <a:t>正确教育</a:t>
            </a: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>
                <a:latin typeface="Arial" panose="020B0604020202020204" pitchFamily="34" charset="0"/>
              </a:rPr>
              <a:t>‹#›</a:t>
            </a:fld>
            <a:endParaRPr lang="en-US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>
                <a:latin typeface="Arial" panose="020B0604020202020204" pitchFamily="34" charset="0"/>
              </a:rPr>
              <a:t>‹#›</a:t>
            </a:fld>
            <a:endParaRPr lang="en-US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>
                <a:latin typeface="Arial" panose="020B0604020202020204" pitchFamily="34" charset="0"/>
              </a:rPr>
              <a:t>‹#›</a:t>
            </a:fld>
            <a:endParaRPr lang="en-US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>
                <a:latin typeface="Arial" panose="020B0604020202020204" pitchFamily="34" charset="0"/>
              </a:rPr>
              <a:t>‹#›</a:t>
            </a:fld>
            <a:endParaRPr lang="en-US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>
                <a:latin typeface="Arial" panose="020B0604020202020204" pitchFamily="34" charset="0"/>
              </a:rPr>
              <a:t>‹#›</a:t>
            </a:fld>
            <a:endParaRPr lang="en-US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>
                <a:latin typeface="Arial" panose="020B0604020202020204" pitchFamily="34" charset="0"/>
              </a:rPr>
              <a:t>‹#›</a:t>
            </a:fld>
            <a:endParaRPr lang="en-US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>
                <a:latin typeface="Arial" panose="020B0604020202020204" pitchFamily="34" charset="0"/>
              </a:rPr>
              <a:t>‹#›</a:t>
            </a:fld>
            <a:endParaRPr lang="en-US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>
                <a:latin typeface="Arial" panose="020B0604020202020204" pitchFamily="34" charset="0"/>
              </a:rPr>
              <a:t>‹#›</a:t>
            </a:fld>
            <a:endParaRPr lang="en-US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>
                <a:latin typeface="Arial" panose="020B0604020202020204" pitchFamily="34" charset="0"/>
              </a:rPr>
              <a:t>‹#›</a:t>
            </a:fld>
            <a:endParaRPr lang="en-US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>
                <a:latin typeface="Arial" panose="020B0604020202020204" pitchFamily="34" charset="0"/>
              </a:rPr>
              <a:t>‹#›</a:t>
            </a:fld>
            <a:endParaRPr lang="en-US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>
                <a:latin typeface="Arial" panose="020B0604020202020204" pitchFamily="34" charset="0"/>
              </a:rPr>
              <a:t>‹#›</a:t>
            </a:fld>
            <a:endParaRPr lang="en-US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20" Type="http://schemas.openxmlformats.org/officeDocument/2006/relationships/tags" Target="../tags/tag8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7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Relationship Id="rId22" Type="http://schemas.openxmlformats.org/officeDocument/2006/relationships/image" Target="file:///D:\qq&#25991;&#20214;\712321467\Image\C2C\Image2\%7b75232B38-A165-1FB7-499C-2E1C792CACB5%7d.png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ags" Target="../tags/tag76.xml"/><Relationship Id="rId18" Type="http://schemas.openxmlformats.org/officeDocument/2006/relationships/tags" Target="../tags/tag81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17" Type="http://schemas.openxmlformats.org/officeDocument/2006/relationships/tags" Target="../tags/tag80.xml"/><Relationship Id="rId2" Type="http://schemas.openxmlformats.org/officeDocument/2006/relationships/slideLayout" Target="../slideLayouts/slideLayout14.xml"/><Relationship Id="rId16" Type="http://schemas.openxmlformats.org/officeDocument/2006/relationships/tags" Target="../tags/tag79.xml"/><Relationship Id="rId20" Type="http://schemas.openxmlformats.org/officeDocument/2006/relationships/image" Target="file:///D:\qq&#25991;&#20214;\712321467\Image\C2C\Image2\%7b75232B38-A165-1FB7-499C-2E1C792CACB5%7d.png" TargetMode="Externa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ags" Target="../tags/tag78.xml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ags" Target="../tags/tag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 r:link="rId2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14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1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zh-CN">
                <a:latin typeface="Arial" panose="020B0604020202020204" pitchFamily="34" charset="0"/>
              </a:rPr>
              <a:t>‹#›</a:t>
            </a:fld>
            <a:endParaRPr lang="en-US" altLang="zh-CN">
              <a:latin typeface="Arial" panose="020B0604020202020204" pitchFamily="34" charset="0"/>
            </a:endParaRPr>
          </a:p>
        </p:txBody>
      </p:sp>
      <p:pic>
        <p:nvPicPr>
          <p:cNvPr id="2052" name="图片 1073743875" descr="学科网 zxxk.com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 r:link="rId2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47.xml"/><Relationship Id="rId3" Type="http://schemas.openxmlformats.org/officeDocument/2006/relationships/tags" Target="../tags/tag142.xml"/><Relationship Id="rId7" Type="http://schemas.openxmlformats.org/officeDocument/2006/relationships/tags" Target="../tags/tag146.xml"/><Relationship Id="rId2" Type="http://schemas.openxmlformats.org/officeDocument/2006/relationships/tags" Target="../tags/tag141.xml"/><Relationship Id="rId1" Type="http://schemas.openxmlformats.org/officeDocument/2006/relationships/tags" Target="../tags/tag140.xml"/><Relationship Id="rId6" Type="http://schemas.openxmlformats.org/officeDocument/2006/relationships/tags" Target="../tags/tag145.xml"/><Relationship Id="rId5" Type="http://schemas.openxmlformats.org/officeDocument/2006/relationships/tags" Target="../tags/tag144.xml"/><Relationship Id="rId10" Type="http://schemas.openxmlformats.org/officeDocument/2006/relationships/image" Target="../media/image2.png"/><Relationship Id="rId4" Type="http://schemas.openxmlformats.org/officeDocument/2006/relationships/tags" Target="../tags/tag143.xml"/><Relationship Id="rId9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278.xml"/><Relationship Id="rId13" Type="http://schemas.openxmlformats.org/officeDocument/2006/relationships/tags" Target="../tags/tag283.xml"/><Relationship Id="rId3" Type="http://schemas.openxmlformats.org/officeDocument/2006/relationships/tags" Target="../tags/tag273.xml"/><Relationship Id="rId7" Type="http://schemas.openxmlformats.org/officeDocument/2006/relationships/tags" Target="../tags/tag277.xml"/><Relationship Id="rId12" Type="http://schemas.openxmlformats.org/officeDocument/2006/relationships/tags" Target="../tags/tag282.xml"/><Relationship Id="rId2" Type="http://schemas.openxmlformats.org/officeDocument/2006/relationships/tags" Target="../tags/tag272.xml"/><Relationship Id="rId1" Type="http://schemas.openxmlformats.org/officeDocument/2006/relationships/tags" Target="../tags/tag271.xml"/><Relationship Id="rId6" Type="http://schemas.openxmlformats.org/officeDocument/2006/relationships/tags" Target="../tags/tag276.xml"/><Relationship Id="rId11" Type="http://schemas.openxmlformats.org/officeDocument/2006/relationships/tags" Target="../tags/tag281.xml"/><Relationship Id="rId5" Type="http://schemas.openxmlformats.org/officeDocument/2006/relationships/tags" Target="../tags/tag275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280.xml"/><Relationship Id="rId4" Type="http://schemas.openxmlformats.org/officeDocument/2006/relationships/tags" Target="../tags/tag274.xml"/><Relationship Id="rId9" Type="http://schemas.openxmlformats.org/officeDocument/2006/relationships/tags" Target="../tags/tag279.xml"/><Relationship Id="rId14" Type="http://schemas.openxmlformats.org/officeDocument/2006/relationships/tags" Target="../tags/tag28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292.xml"/><Relationship Id="rId13" Type="http://schemas.openxmlformats.org/officeDocument/2006/relationships/tags" Target="../tags/tag297.xml"/><Relationship Id="rId18" Type="http://schemas.openxmlformats.org/officeDocument/2006/relationships/image" Target="../media/image26.png"/><Relationship Id="rId3" Type="http://schemas.openxmlformats.org/officeDocument/2006/relationships/tags" Target="../tags/tag287.xml"/><Relationship Id="rId7" Type="http://schemas.openxmlformats.org/officeDocument/2006/relationships/tags" Target="../tags/tag291.xml"/><Relationship Id="rId12" Type="http://schemas.openxmlformats.org/officeDocument/2006/relationships/tags" Target="../tags/tag296.xml"/><Relationship Id="rId17" Type="http://schemas.openxmlformats.org/officeDocument/2006/relationships/image" Target="../media/image25.png"/><Relationship Id="rId2" Type="http://schemas.openxmlformats.org/officeDocument/2006/relationships/tags" Target="../tags/tag286.xml"/><Relationship Id="rId16" Type="http://schemas.openxmlformats.org/officeDocument/2006/relationships/image" Target="../media/image24.png"/><Relationship Id="rId1" Type="http://schemas.openxmlformats.org/officeDocument/2006/relationships/tags" Target="../tags/tag285.xml"/><Relationship Id="rId6" Type="http://schemas.openxmlformats.org/officeDocument/2006/relationships/tags" Target="../tags/tag290.xml"/><Relationship Id="rId11" Type="http://schemas.openxmlformats.org/officeDocument/2006/relationships/tags" Target="../tags/tag295.xml"/><Relationship Id="rId5" Type="http://schemas.openxmlformats.org/officeDocument/2006/relationships/tags" Target="../tags/tag289.xml"/><Relationship Id="rId15" Type="http://schemas.openxmlformats.org/officeDocument/2006/relationships/image" Target="../media/image23.png"/><Relationship Id="rId10" Type="http://schemas.openxmlformats.org/officeDocument/2006/relationships/tags" Target="../tags/tag294.xml"/><Relationship Id="rId4" Type="http://schemas.openxmlformats.org/officeDocument/2006/relationships/tags" Target="../tags/tag288.xml"/><Relationship Id="rId9" Type="http://schemas.openxmlformats.org/officeDocument/2006/relationships/tags" Target="../tags/tag293.xml"/><Relationship Id="rId1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305.xml"/><Relationship Id="rId3" Type="http://schemas.openxmlformats.org/officeDocument/2006/relationships/tags" Target="../tags/tag300.xml"/><Relationship Id="rId7" Type="http://schemas.openxmlformats.org/officeDocument/2006/relationships/tags" Target="../tags/tag304.xml"/><Relationship Id="rId12" Type="http://schemas.openxmlformats.org/officeDocument/2006/relationships/image" Target="../media/image27.png"/><Relationship Id="rId2" Type="http://schemas.openxmlformats.org/officeDocument/2006/relationships/tags" Target="../tags/tag299.xml"/><Relationship Id="rId1" Type="http://schemas.openxmlformats.org/officeDocument/2006/relationships/tags" Target="../tags/tag298.xml"/><Relationship Id="rId6" Type="http://schemas.openxmlformats.org/officeDocument/2006/relationships/tags" Target="../tags/tag303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302.xml"/><Relationship Id="rId10" Type="http://schemas.openxmlformats.org/officeDocument/2006/relationships/tags" Target="../tags/tag307.xml"/><Relationship Id="rId4" Type="http://schemas.openxmlformats.org/officeDocument/2006/relationships/tags" Target="../tags/tag301.xml"/><Relationship Id="rId9" Type="http://schemas.openxmlformats.org/officeDocument/2006/relationships/tags" Target="../tags/tag30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313.xml"/><Relationship Id="rId3" Type="http://schemas.openxmlformats.org/officeDocument/2006/relationships/tags" Target="../tags/tag308.xml"/><Relationship Id="rId7" Type="http://schemas.openxmlformats.org/officeDocument/2006/relationships/tags" Target="../tags/tag3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tags" Target="../tags/tag311.xml"/><Relationship Id="rId11" Type="http://schemas.openxmlformats.org/officeDocument/2006/relationships/image" Target="../media/image28.png"/><Relationship Id="rId5" Type="http://schemas.openxmlformats.org/officeDocument/2006/relationships/tags" Target="../tags/tag310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309.xml"/><Relationship Id="rId9" Type="http://schemas.openxmlformats.org/officeDocument/2006/relationships/tags" Target="../tags/tag3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322.xml"/><Relationship Id="rId13" Type="http://schemas.openxmlformats.org/officeDocument/2006/relationships/tags" Target="../tags/tag327.xml"/><Relationship Id="rId3" Type="http://schemas.openxmlformats.org/officeDocument/2006/relationships/tags" Target="../tags/tag317.xml"/><Relationship Id="rId7" Type="http://schemas.openxmlformats.org/officeDocument/2006/relationships/tags" Target="../tags/tag321.xml"/><Relationship Id="rId12" Type="http://schemas.openxmlformats.org/officeDocument/2006/relationships/tags" Target="../tags/tag326.xml"/><Relationship Id="rId2" Type="http://schemas.openxmlformats.org/officeDocument/2006/relationships/tags" Target="../tags/tag316.xml"/><Relationship Id="rId16" Type="http://schemas.openxmlformats.org/officeDocument/2006/relationships/slideLayout" Target="../slideLayouts/slideLayout7.xml"/><Relationship Id="rId1" Type="http://schemas.openxmlformats.org/officeDocument/2006/relationships/tags" Target="../tags/tag315.xml"/><Relationship Id="rId6" Type="http://schemas.openxmlformats.org/officeDocument/2006/relationships/tags" Target="../tags/tag320.xml"/><Relationship Id="rId11" Type="http://schemas.openxmlformats.org/officeDocument/2006/relationships/tags" Target="../tags/tag325.xml"/><Relationship Id="rId5" Type="http://schemas.openxmlformats.org/officeDocument/2006/relationships/tags" Target="../tags/tag319.xml"/><Relationship Id="rId15" Type="http://schemas.openxmlformats.org/officeDocument/2006/relationships/tags" Target="../tags/tag329.xml"/><Relationship Id="rId10" Type="http://schemas.openxmlformats.org/officeDocument/2006/relationships/tags" Target="../tags/tag324.xml"/><Relationship Id="rId4" Type="http://schemas.openxmlformats.org/officeDocument/2006/relationships/tags" Target="../tags/tag318.xml"/><Relationship Id="rId9" Type="http://schemas.openxmlformats.org/officeDocument/2006/relationships/tags" Target="../tags/tag323.xml"/><Relationship Id="rId14" Type="http://schemas.openxmlformats.org/officeDocument/2006/relationships/tags" Target="../tags/tag32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337.xml"/><Relationship Id="rId13" Type="http://schemas.openxmlformats.org/officeDocument/2006/relationships/image" Target="../media/image29.png"/><Relationship Id="rId3" Type="http://schemas.openxmlformats.org/officeDocument/2006/relationships/tags" Target="../tags/tag332.xml"/><Relationship Id="rId7" Type="http://schemas.openxmlformats.org/officeDocument/2006/relationships/tags" Target="../tags/tag336.xml"/><Relationship Id="rId12" Type="http://schemas.openxmlformats.org/officeDocument/2006/relationships/slideLayout" Target="../slideLayouts/slideLayout7.xml"/><Relationship Id="rId2" Type="http://schemas.openxmlformats.org/officeDocument/2006/relationships/tags" Target="../tags/tag331.xml"/><Relationship Id="rId1" Type="http://schemas.openxmlformats.org/officeDocument/2006/relationships/tags" Target="../tags/tag330.xml"/><Relationship Id="rId6" Type="http://schemas.openxmlformats.org/officeDocument/2006/relationships/tags" Target="../tags/tag335.xml"/><Relationship Id="rId11" Type="http://schemas.openxmlformats.org/officeDocument/2006/relationships/tags" Target="../tags/tag340.xml"/><Relationship Id="rId5" Type="http://schemas.openxmlformats.org/officeDocument/2006/relationships/tags" Target="../tags/tag334.xml"/><Relationship Id="rId10" Type="http://schemas.openxmlformats.org/officeDocument/2006/relationships/tags" Target="../tags/tag339.xml"/><Relationship Id="rId4" Type="http://schemas.openxmlformats.org/officeDocument/2006/relationships/tags" Target="../tags/tag333.xml"/><Relationship Id="rId9" Type="http://schemas.openxmlformats.org/officeDocument/2006/relationships/tags" Target="../tags/tag33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343.xml"/><Relationship Id="rId7" Type="http://schemas.openxmlformats.org/officeDocument/2006/relationships/tags" Target="../tags/tag347.xml"/><Relationship Id="rId2" Type="http://schemas.openxmlformats.org/officeDocument/2006/relationships/tags" Target="../tags/tag342.xml"/><Relationship Id="rId1" Type="http://schemas.openxmlformats.org/officeDocument/2006/relationships/tags" Target="../tags/tag341.xml"/><Relationship Id="rId6" Type="http://schemas.openxmlformats.org/officeDocument/2006/relationships/tags" Target="../tags/tag346.xml"/><Relationship Id="rId5" Type="http://schemas.openxmlformats.org/officeDocument/2006/relationships/tags" Target="../tags/tag345.xml"/><Relationship Id="rId4" Type="http://schemas.openxmlformats.org/officeDocument/2006/relationships/tags" Target="../tags/tag344.xml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tags" Target="../tags/tag360.xml"/><Relationship Id="rId18" Type="http://schemas.openxmlformats.org/officeDocument/2006/relationships/tags" Target="../tags/tag365.xml"/><Relationship Id="rId26" Type="http://schemas.openxmlformats.org/officeDocument/2006/relationships/tags" Target="../tags/tag373.xml"/><Relationship Id="rId3" Type="http://schemas.openxmlformats.org/officeDocument/2006/relationships/tags" Target="../tags/tag350.xml"/><Relationship Id="rId21" Type="http://schemas.openxmlformats.org/officeDocument/2006/relationships/tags" Target="../tags/tag368.xml"/><Relationship Id="rId34" Type="http://schemas.openxmlformats.org/officeDocument/2006/relationships/tags" Target="../tags/tag381.xml"/><Relationship Id="rId7" Type="http://schemas.openxmlformats.org/officeDocument/2006/relationships/tags" Target="../tags/tag354.xml"/><Relationship Id="rId12" Type="http://schemas.openxmlformats.org/officeDocument/2006/relationships/tags" Target="../tags/tag359.xml"/><Relationship Id="rId17" Type="http://schemas.openxmlformats.org/officeDocument/2006/relationships/tags" Target="../tags/tag364.xml"/><Relationship Id="rId25" Type="http://schemas.openxmlformats.org/officeDocument/2006/relationships/tags" Target="../tags/tag372.xml"/><Relationship Id="rId33" Type="http://schemas.openxmlformats.org/officeDocument/2006/relationships/tags" Target="../tags/tag380.xml"/><Relationship Id="rId2" Type="http://schemas.openxmlformats.org/officeDocument/2006/relationships/tags" Target="../tags/tag349.xml"/><Relationship Id="rId16" Type="http://schemas.openxmlformats.org/officeDocument/2006/relationships/tags" Target="../tags/tag363.xml"/><Relationship Id="rId20" Type="http://schemas.openxmlformats.org/officeDocument/2006/relationships/tags" Target="../tags/tag367.xml"/><Relationship Id="rId29" Type="http://schemas.openxmlformats.org/officeDocument/2006/relationships/tags" Target="../tags/tag376.xml"/><Relationship Id="rId1" Type="http://schemas.openxmlformats.org/officeDocument/2006/relationships/tags" Target="../tags/tag348.xml"/><Relationship Id="rId6" Type="http://schemas.openxmlformats.org/officeDocument/2006/relationships/tags" Target="../tags/tag353.xml"/><Relationship Id="rId11" Type="http://schemas.openxmlformats.org/officeDocument/2006/relationships/tags" Target="../tags/tag358.xml"/><Relationship Id="rId24" Type="http://schemas.openxmlformats.org/officeDocument/2006/relationships/tags" Target="../tags/tag371.xml"/><Relationship Id="rId32" Type="http://schemas.openxmlformats.org/officeDocument/2006/relationships/tags" Target="../tags/tag379.xml"/><Relationship Id="rId5" Type="http://schemas.openxmlformats.org/officeDocument/2006/relationships/tags" Target="../tags/tag352.xml"/><Relationship Id="rId15" Type="http://schemas.openxmlformats.org/officeDocument/2006/relationships/tags" Target="../tags/tag362.xml"/><Relationship Id="rId23" Type="http://schemas.openxmlformats.org/officeDocument/2006/relationships/tags" Target="../tags/tag370.xml"/><Relationship Id="rId28" Type="http://schemas.openxmlformats.org/officeDocument/2006/relationships/tags" Target="../tags/tag375.xml"/><Relationship Id="rId36" Type="http://schemas.openxmlformats.org/officeDocument/2006/relationships/slideLayout" Target="../slideLayouts/slideLayout14.xml"/><Relationship Id="rId10" Type="http://schemas.openxmlformats.org/officeDocument/2006/relationships/tags" Target="../tags/tag357.xml"/><Relationship Id="rId19" Type="http://schemas.openxmlformats.org/officeDocument/2006/relationships/tags" Target="../tags/tag366.xml"/><Relationship Id="rId31" Type="http://schemas.openxmlformats.org/officeDocument/2006/relationships/tags" Target="../tags/tag378.xml"/><Relationship Id="rId4" Type="http://schemas.openxmlformats.org/officeDocument/2006/relationships/tags" Target="../tags/tag351.xml"/><Relationship Id="rId9" Type="http://schemas.openxmlformats.org/officeDocument/2006/relationships/tags" Target="../tags/tag356.xml"/><Relationship Id="rId14" Type="http://schemas.openxmlformats.org/officeDocument/2006/relationships/tags" Target="../tags/tag361.xml"/><Relationship Id="rId22" Type="http://schemas.openxmlformats.org/officeDocument/2006/relationships/tags" Target="../tags/tag369.xml"/><Relationship Id="rId27" Type="http://schemas.openxmlformats.org/officeDocument/2006/relationships/tags" Target="../tags/tag374.xml"/><Relationship Id="rId30" Type="http://schemas.openxmlformats.org/officeDocument/2006/relationships/tags" Target="../tags/tag377.xml"/><Relationship Id="rId35" Type="http://schemas.openxmlformats.org/officeDocument/2006/relationships/tags" Target="../tags/tag382.xml"/><Relationship Id="rId8" Type="http://schemas.openxmlformats.org/officeDocument/2006/relationships/tags" Target="../tags/tag35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390.xml"/><Relationship Id="rId3" Type="http://schemas.openxmlformats.org/officeDocument/2006/relationships/tags" Target="../tags/tag385.xml"/><Relationship Id="rId7" Type="http://schemas.openxmlformats.org/officeDocument/2006/relationships/tags" Target="../tags/tag389.xml"/><Relationship Id="rId2" Type="http://schemas.openxmlformats.org/officeDocument/2006/relationships/tags" Target="../tags/tag384.xml"/><Relationship Id="rId1" Type="http://schemas.openxmlformats.org/officeDocument/2006/relationships/tags" Target="../tags/tag383.xml"/><Relationship Id="rId6" Type="http://schemas.openxmlformats.org/officeDocument/2006/relationships/tags" Target="../tags/tag388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387.xml"/><Relationship Id="rId10" Type="http://schemas.openxmlformats.org/officeDocument/2006/relationships/tags" Target="../tags/tag392.xml"/><Relationship Id="rId4" Type="http://schemas.openxmlformats.org/officeDocument/2006/relationships/tags" Target="../tags/tag386.xml"/><Relationship Id="rId9" Type="http://schemas.openxmlformats.org/officeDocument/2006/relationships/tags" Target="../tags/tag39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398.xml"/><Relationship Id="rId3" Type="http://schemas.openxmlformats.org/officeDocument/2006/relationships/tags" Target="../tags/tag393.xml"/><Relationship Id="rId7" Type="http://schemas.openxmlformats.org/officeDocument/2006/relationships/tags" Target="../tags/tag39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tags" Target="../tags/tag396.xml"/><Relationship Id="rId11" Type="http://schemas.openxmlformats.org/officeDocument/2006/relationships/image" Target="../media/image30.png"/><Relationship Id="rId5" Type="http://schemas.openxmlformats.org/officeDocument/2006/relationships/tags" Target="../tags/tag395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394.xml"/><Relationship Id="rId9" Type="http://schemas.openxmlformats.org/officeDocument/2006/relationships/tags" Target="../tags/tag39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55.xml"/><Relationship Id="rId13" Type="http://schemas.openxmlformats.org/officeDocument/2006/relationships/tags" Target="../tags/tag160.xml"/><Relationship Id="rId18" Type="http://schemas.openxmlformats.org/officeDocument/2006/relationships/tags" Target="../tags/tag165.xml"/><Relationship Id="rId26" Type="http://schemas.openxmlformats.org/officeDocument/2006/relationships/image" Target="../media/image5.gif"/><Relationship Id="rId3" Type="http://schemas.openxmlformats.org/officeDocument/2006/relationships/tags" Target="../tags/tag150.xml"/><Relationship Id="rId21" Type="http://schemas.openxmlformats.org/officeDocument/2006/relationships/tags" Target="../tags/tag168.xml"/><Relationship Id="rId7" Type="http://schemas.openxmlformats.org/officeDocument/2006/relationships/tags" Target="../tags/tag154.xml"/><Relationship Id="rId12" Type="http://schemas.openxmlformats.org/officeDocument/2006/relationships/tags" Target="../tags/tag159.xml"/><Relationship Id="rId17" Type="http://schemas.openxmlformats.org/officeDocument/2006/relationships/tags" Target="../tags/tag164.xml"/><Relationship Id="rId25" Type="http://schemas.openxmlformats.org/officeDocument/2006/relationships/image" Target="../media/image4.gif"/><Relationship Id="rId2" Type="http://schemas.openxmlformats.org/officeDocument/2006/relationships/tags" Target="../tags/tag149.xml"/><Relationship Id="rId16" Type="http://schemas.openxmlformats.org/officeDocument/2006/relationships/tags" Target="../tags/tag163.xml"/><Relationship Id="rId20" Type="http://schemas.openxmlformats.org/officeDocument/2006/relationships/tags" Target="../tags/tag167.xml"/><Relationship Id="rId1" Type="http://schemas.openxmlformats.org/officeDocument/2006/relationships/tags" Target="../tags/tag148.xml"/><Relationship Id="rId6" Type="http://schemas.openxmlformats.org/officeDocument/2006/relationships/tags" Target="../tags/tag153.xml"/><Relationship Id="rId11" Type="http://schemas.openxmlformats.org/officeDocument/2006/relationships/tags" Target="../tags/tag158.xml"/><Relationship Id="rId24" Type="http://schemas.openxmlformats.org/officeDocument/2006/relationships/image" Target="../media/image3.gif"/><Relationship Id="rId5" Type="http://schemas.openxmlformats.org/officeDocument/2006/relationships/tags" Target="../tags/tag152.xml"/><Relationship Id="rId15" Type="http://schemas.openxmlformats.org/officeDocument/2006/relationships/tags" Target="../tags/tag162.xml"/><Relationship Id="rId23" Type="http://schemas.openxmlformats.org/officeDocument/2006/relationships/slideLayout" Target="../slideLayouts/slideLayout2.xml"/><Relationship Id="rId10" Type="http://schemas.openxmlformats.org/officeDocument/2006/relationships/tags" Target="../tags/tag157.xml"/><Relationship Id="rId19" Type="http://schemas.openxmlformats.org/officeDocument/2006/relationships/tags" Target="../tags/tag166.xml"/><Relationship Id="rId4" Type="http://schemas.openxmlformats.org/officeDocument/2006/relationships/tags" Target="../tags/tag151.xml"/><Relationship Id="rId9" Type="http://schemas.openxmlformats.org/officeDocument/2006/relationships/tags" Target="../tags/tag156.xml"/><Relationship Id="rId14" Type="http://schemas.openxmlformats.org/officeDocument/2006/relationships/tags" Target="../tags/tag161.xml"/><Relationship Id="rId22" Type="http://schemas.openxmlformats.org/officeDocument/2006/relationships/tags" Target="../tags/tag169.xml"/><Relationship Id="rId27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407.xml"/><Relationship Id="rId13" Type="http://schemas.openxmlformats.org/officeDocument/2006/relationships/tags" Target="../tags/tag412.xml"/><Relationship Id="rId3" Type="http://schemas.openxmlformats.org/officeDocument/2006/relationships/tags" Target="../tags/tag402.xml"/><Relationship Id="rId7" Type="http://schemas.openxmlformats.org/officeDocument/2006/relationships/tags" Target="../tags/tag406.xml"/><Relationship Id="rId12" Type="http://schemas.openxmlformats.org/officeDocument/2006/relationships/tags" Target="../tags/tag411.xml"/><Relationship Id="rId2" Type="http://schemas.openxmlformats.org/officeDocument/2006/relationships/tags" Target="../tags/tag401.xml"/><Relationship Id="rId16" Type="http://schemas.openxmlformats.org/officeDocument/2006/relationships/slideLayout" Target="../slideLayouts/slideLayout7.xml"/><Relationship Id="rId1" Type="http://schemas.openxmlformats.org/officeDocument/2006/relationships/tags" Target="../tags/tag400.xml"/><Relationship Id="rId6" Type="http://schemas.openxmlformats.org/officeDocument/2006/relationships/tags" Target="../tags/tag405.xml"/><Relationship Id="rId11" Type="http://schemas.openxmlformats.org/officeDocument/2006/relationships/tags" Target="../tags/tag410.xml"/><Relationship Id="rId5" Type="http://schemas.openxmlformats.org/officeDocument/2006/relationships/tags" Target="../tags/tag404.xml"/><Relationship Id="rId15" Type="http://schemas.openxmlformats.org/officeDocument/2006/relationships/tags" Target="../tags/tag414.xml"/><Relationship Id="rId10" Type="http://schemas.openxmlformats.org/officeDocument/2006/relationships/tags" Target="../tags/tag409.xml"/><Relationship Id="rId4" Type="http://schemas.openxmlformats.org/officeDocument/2006/relationships/tags" Target="../tags/tag403.xml"/><Relationship Id="rId9" Type="http://schemas.openxmlformats.org/officeDocument/2006/relationships/tags" Target="../tags/tag408.xml"/><Relationship Id="rId14" Type="http://schemas.openxmlformats.org/officeDocument/2006/relationships/tags" Target="../tags/tag4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77.xml"/><Relationship Id="rId13" Type="http://schemas.openxmlformats.org/officeDocument/2006/relationships/tags" Target="../tags/tag182.xml"/><Relationship Id="rId3" Type="http://schemas.openxmlformats.org/officeDocument/2006/relationships/tags" Target="../tags/tag172.xml"/><Relationship Id="rId7" Type="http://schemas.openxmlformats.org/officeDocument/2006/relationships/tags" Target="../tags/tag176.xml"/><Relationship Id="rId12" Type="http://schemas.openxmlformats.org/officeDocument/2006/relationships/tags" Target="../tags/tag181.xml"/><Relationship Id="rId2" Type="http://schemas.openxmlformats.org/officeDocument/2006/relationships/tags" Target="../tags/tag171.xml"/><Relationship Id="rId1" Type="http://schemas.openxmlformats.org/officeDocument/2006/relationships/tags" Target="../tags/tag170.xml"/><Relationship Id="rId6" Type="http://schemas.openxmlformats.org/officeDocument/2006/relationships/tags" Target="../tags/tag175.xml"/><Relationship Id="rId11" Type="http://schemas.openxmlformats.org/officeDocument/2006/relationships/tags" Target="../tags/tag180.xml"/><Relationship Id="rId5" Type="http://schemas.openxmlformats.org/officeDocument/2006/relationships/tags" Target="../tags/tag174.xml"/><Relationship Id="rId10" Type="http://schemas.openxmlformats.org/officeDocument/2006/relationships/tags" Target="../tags/tag179.xml"/><Relationship Id="rId4" Type="http://schemas.openxmlformats.org/officeDocument/2006/relationships/tags" Target="../tags/tag173.xml"/><Relationship Id="rId9" Type="http://schemas.openxmlformats.org/officeDocument/2006/relationships/tags" Target="../tags/tag178.xml"/><Relationship Id="rId1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tags" Target="../tags/tag195.xml"/><Relationship Id="rId18" Type="http://schemas.openxmlformats.org/officeDocument/2006/relationships/tags" Target="../tags/tag200.xml"/><Relationship Id="rId26" Type="http://schemas.openxmlformats.org/officeDocument/2006/relationships/tags" Target="../tags/tag208.xml"/><Relationship Id="rId39" Type="http://schemas.openxmlformats.org/officeDocument/2006/relationships/image" Target="../media/image8.jpeg"/><Relationship Id="rId21" Type="http://schemas.openxmlformats.org/officeDocument/2006/relationships/tags" Target="../tags/tag203.xml"/><Relationship Id="rId34" Type="http://schemas.openxmlformats.org/officeDocument/2006/relationships/tags" Target="../tags/tag216.xml"/><Relationship Id="rId42" Type="http://schemas.openxmlformats.org/officeDocument/2006/relationships/image" Target="../media/image11.jpeg"/><Relationship Id="rId47" Type="http://schemas.openxmlformats.org/officeDocument/2006/relationships/image" Target="../media/image16.png"/><Relationship Id="rId7" Type="http://schemas.openxmlformats.org/officeDocument/2006/relationships/tags" Target="../tags/tag189.xml"/><Relationship Id="rId2" Type="http://schemas.openxmlformats.org/officeDocument/2006/relationships/tags" Target="../tags/tag184.xml"/><Relationship Id="rId16" Type="http://schemas.openxmlformats.org/officeDocument/2006/relationships/tags" Target="../tags/tag198.xml"/><Relationship Id="rId29" Type="http://schemas.openxmlformats.org/officeDocument/2006/relationships/tags" Target="../tags/tag211.xml"/><Relationship Id="rId1" Type="http://schemas.openxmlformats.org/officeDocument/2006/relationships/tags" Target="../tags/tag183.xml"/><Relationship Id="rId6" Type="http://schemas.openxmlformats.org/officeDocument/2006/relationships/tags" Target="../tags/tag188.xml"/><Relationship Id="rId11" Type="http://schemas.openxmlformats.org/officeDocument/2006/relationships/tags" Target="../tags/tag193.xml"/><Relationship Id="rId24" Type="http://schemas.openxmlformats.org/officeDocument/2006/relationships/tags" Target="../tags/tag206.xml"/><Relationship Id="rId32" Type="http://schemas.openxmlformats.org/officeDocument/2006/relationships/tags" Target="../tags/tag214.xml"/><Relationship Id="rId37" Type="http://schemas.openxmlformats.org/officeDocument/2006/relationships/slideLayout" Target="../slideLayouts/slideLayout7.xml"/><Relationship Id="rId40" Type="http://schemas.openxmlformats.org/officeDocument/2006/relationships/image" Target="../media/image9.jpeg"/><Relationship Id="rId45" Type="http://schemas.openxmlformats.org/officeDocument/2006/relationships/image" Target="../media/image14.png"/><Relationship Id="rId5" Type="http://schemas.openxmlformats.org/officeDocument/2006/relationships/tags" Target="../tags/tag187.xml"/><Relationship Id="rId15" Type="http://schemas.openxmlformats.org/officeDocument/2006/relationships/tags" Target="../tags/tag197.xml"/><Relationship Id="rId23" Type="http://schemas.openxmlformats.org/officeDocument/2006/relationships/tags" Target="../tags/tag205.xml"/><Relationship Id="rId28" Type="http://schemas.openxmlformats.org/officeDocument/2006/relationships/tags" Target="../tags/tag210.xml"/><Relationship Id="rId36" Type="http://schemas.openxmlformats.org/officeDocument/2006/relationships/tags" Target="../tags/tag218.xml"/><Relationship Id="rId10" Type="http://schemas.openxmlformats.org/officeDocument/2006/relationships/tags" Target="../tags/tag192.xml"/><Relationship Id="rId19" Type="http://schemas.openxmlformats.org/officeDocument/2006/relationships/tags" Target="../tags/tag201.xml"/><Relationship Id="rId31" Type="http://schemas.openxmlformats.org/officeDocument/2006/relationships/tags" Target="../tags/tag213.xml"/><Relationship Id="rId44" Type="http://schemas.openxmlformats.org/officeDocument/2006/relationships/image" Target="../media/image13.gif"/><Relationship Id="rId4" Type="http://schemas.openxmlformats.org/officeDocument/2006/relationships/tags" Target="../tags/tag186.xml"/><Relationship Id="rId9" Type="http://schemas.openxmlformats.org/officeDocument/2006/relationships/tags" Target="../tags/tag191.xml"/><Relationship Id="rId14" Type="http://schemas.openxmlformats.org/officeDocument/2006/relationships/tags" Target="../tags/tag196.xml"/><Relationship Id="rId22" Type="http://schemas.openxmlformats.org/officeDocument/2006/relationships/tags" Target="../tags/tag204.xml"/><Relationship Id="rId27" Type="http://schemas.openxmlformats.org/officeDocument/2006/relationships/tags" Target="../tags/tag209.xml"/><Relationship Id="rId30" Type="http://schemas.openxmlformats.org/officeDocument/2006/relationships/tags" Target="../tags/tag212.xml"/><Relationship Id="rId35" Type="http://schemas.openxmlformats.org/officeDocument/2006/relationships/tags" Target="../tags/tag217.xml"/><Relationship Id="rId43" Type="http://schemas.openxmlformats.org/officeDocument/2006/relationships/image" Target="../media/image12.jpeg"/><Relationship Id="rId8" Type="http://schemas.openxmlformats.org/officeDocument/2006/relationships/tags" Target="../tags/tag190.xml"/><Relationship Id="rId3" Type="http://schemas.openxmlformats.org/officeDocument/2006/relationships/tags" Target="../tags/tag185.xml"/><Relationship Id="rId12" Type="http://schemas.openxmlformats.org/officeDocument/2006/relationships/tags" Target="../tags/tag194.xml"/><Relationship Id="rId17" Type="http://schemas.openxmlformats.org/officeDocument/2006/relationships/tags" Target="../tags/tag199.xml"/><Relationship Id="rId25" Type="http://schemas.openxmlformats.org/officeDocument/2006/relationships/tags" Target="../tags/tag207.xml"/><Relationship Id="rId33" Type="http://schemas.openxmlformats.org/officeDocument/2006/relationships/tags" Target="../tags/tag215.xml"/><Relationship Id="rId38" Type="http://schemas.openxmlformats.org/officeDocument/2006/relationships/image" Target="../media/image7.jpeg"/><Relationship Id="rId46" Type="http://schemas.openxmlformats.org/officeDocument/2006/relationships/image" Target="../media/image15.png"/><Relationship Id="rId20" Type="http://schemas.openxmlformats.org/officeDocument/2006/relationships/tags" Target="../tags/tag202.xml"/><Relationship Id="rId41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226.xml"/><Relationship Id="rId13" Type="http://schemas.openxmlformats.org/officeDocument/2006/relationships/slideLayout" Target="../slideLayouts/slideLayout7.xml"/><Relationship Id="rId3" Type="http://schemas.openxmlformats.org/officeDocument/2006/relationships/tags" Target="../tags/tag221.xml"/><Relationship Id="rId7" Type="http://schemas.openxmlformats.org/officeDocument/2006/relationships/tags" Target="../tags/tag225.xml"/><Relationship Id="rId12" Type="http://schemas.openxmlformats.org/officeDocument/2006/relationships/tags" Target="../tags/tag230.xml"/><Relationship Id="rId2" Type="http://schemas.openxmlformats.org/officeDocument/2006/relationships/tags" Target="../tags/tag220.xml"/><Relationship Id="rId1" Type="http://schemas.openxmlformats.org/officeDocument/2006/relationships/tags" Target="../tags/tag219.xml"/><Relationship Id="rId6" Type="http://schemas.openxmlformats.org/officeDocument/2006/relationships/tags" Target="../tags/tag224.xml"/><Relationship Id="rId11" Type="http://schemas.openxmlformats.org/officeDocument/2006/relationships/tags" Target="../tags/tag229.xml"/><Relationship Id="rId5" Type="http://schemas.openxmlformats.org/officeDocument/2006/relationships/tags" Target="../tags/tag223.xml"/><Relationship Id="rId15" Type="http://schemas.openxmlformats.org/officeDocument/2006/relationships/image" Target="../media/image18.jpeg"/><Relationship Id="rId10" Type="http://schemas.openxmlformats.org/officeDocument/2006/relationships/tags" Target="../tags/tag228.xml"/><Relationship Id="rId4" Type="http://schemas.openxmlformats.org/officeDocument/2006/relationships/tags" Target="../tags/tag222.xml"/><Relationship Id="rId9" Type="http://schemas.openxmlformats.org/officeDocument/2006/relationships/tags" Target="../tags/tag227.xml"/><Relationship Id="rId1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238.xml"/><Relationship Id="rId3" Type="http://schemas.openxmlformats.org/officeDocument/2006/relationships/tags" Target="../tags/tag233.xml"/><Relationship Id="rId7" Type="http://schemas.openxmlformats.org/officeDocument/2006/relationships/tags" Target="../tags/tag237.xml"/><Relationship Id="rId2" Type="http://schemas.openxmlformats.org/officeDocument/2006/relationships/tags" Target="../tags/tag232.xml"/><Relationship Id="rId1" Type="http://schemas.openxmlformats.org/officeDocument/2006/relationships/tags" Target="../tags/tag231.xml"/><Relationship Id="rId6" Type="http://schemas.openxmlformats.org/officeDocument/2006/relationships/tags" Target="../tags/tag236.xml"/><Relationship Id="rId5" Type="http://schemas.openxmlformats.org/officeDocument/2006/relationships/tags" Target="../tags/tag235.xml"/><Relationship Id="rId10" Type="http://schemas.openxmlformats.org/officeDocument/2006/relationships/image" Target="../media/image19.png"/><Relationship Id="rId4" Type="http://schemas.openxmlformats.org/officeDocument/2006/relationships/tags" Target="../tags/tag234.xml"/><Relationship Id="rId9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246.xml"/><Relationship Id="rId13" Type="http://schemas.openxmlformats.org/officeDocument/2006/relationships/tags" Target="../tags/tag251.xml"/><Relationship Id="rId3" Type="http://schemas.openxmlformats.org/officeDocument/2006/relationships/tags" Target="../tags/tag241.xml"/><Relationship Id="rId7" Type="http://schemas.openxmlformats.org/officeDocument/2006/relationships/tags" Target="../tags/tag245.xml"/><Relationship Id="rId12" Type="http://schemas.openxmlformats.org/officeDocument/2006/relationships/tags" Target="../tags/tag250.xml"/><Relationship Id="rId2" Type="http://schemas.openxmlformats.org/officeDocument/2006/relationships/tags" Target="../tags/tag240.xml"/><Relationship Id="rId1" Type="http://schemas.openxmlformats.org/officeDocument/2006/relationships/tags" Target="../tags/tag239.xml"/><Relationship Id="rId6" Type="http://schemas.openxmlformats.org/officeDocument/2006/relationships/tags" Target="../tags/tag244.xml"/><Relationship Id="rId11" Type="http://schemas.openxmlformats.org/officeDocument/2006/relationships/tags" Target="../tags/tag249.xml"/><Relationship Id="rId5" Type="http://schemas.openxmlformats.org/officeDocument/2006/relationships/tags" Target="../tags/tag243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248.xml"/><Relationship Id="rId4" Type="http://schemas.openxmlformats.org/officeDocument/2006/relationships/tags" Target="../tags/tag242.xml"/><Relationship Id="rId9" Type="http://schemas.openxmlformats.org/officeDocument/2006/relationships/tags" Target="../tags/tag247.xml"/><Relationship Id="rId14" Type="http://schemas.openxmlformats.org/officeDocument/2006/relationships/tags" Target="../tags/tag25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260.xml"/><Relationship Id="rId13" Type="http://schemas.openxmlformats.org/officeDocument/2006/relationships/image" Target="../media/image20.png"/><Relationship Id="rId3" Type="http://schemas.openxmlformats.org/officeDocument/2006/relationships/tags" Target="../tags/tag255.xml"/><Relationship Id="rId7" Type="http://schemas.openxmlformats.org/officeDocument/2006/relationships/tags" Target="../tags/tag259.xml"/><Relationship Id="rId12" Type="http://schemas.openxmlformats.org/officeDocument/2006/relationships/slideLayout" Target="../slideLayouts/slideLayout7.xml"/><Relationship Id="rId2" Type="http://schemas.openxmlformats.org/officeDocument/2006/relationships/tags" Target="../tags/tag254.xml"/><Relationship Id="rId1" Type="http://schemas.openxmlformats.org/officeDocument/2006/relationships/tags" Target="../tags/tag253.xml"/><Relationship Id="rId6" Type="http://schemas.openxmlformats.org/officeDocument/2006/relationships/tags" Target="../tags/tag258.xml"/><Relationship Id="rId11" Type="http://schemas.openxmlformats.org/officeDocument/2006/relationships/tags" Target="../tags/tag263.xml"/><Relationship Id="rId5" Type="http://schemas.openxmlformats.org/officeDocument/2006/relationships/tags" Target="../tags/tag257.xml"/><Relationship Id="rId10" Type="http://schemas.openxmlformats.org/officeDocument/2006/relationships/tags" Target="../tags/tag262.xml"/><Relationship Id="rId4" Type="http://schemas.openxmlformats.org/officeDocument/2006/relationships/tags" Target="../tags/tag256.xml"/><Relationship Id="rId9" Type="http://schemas.openxmlformats.org/officeDocument/2006/relationships/tags" Target="../tags/tag261.xml"/><Relationship Id="rId1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269.xml"/><Relationship Id="rId3" Type="http://schemas.openxmlformats.org/officeDocument/2006/relationships/tags" Target="../tags/tag264.xml"/><Relationship Id="rId7" Type="http://schemas.openxmlformats.org/officeDocument/2006/relationships/tags" Target="../tags/tag26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tags" Target="../tags/tag267.xml"/><Relationship Id="rId11" Type="http://schemas.openxmlformats.org/officeDocument/2006/relationships/image" Target="../media/image22.png"/><Relationship Id="rId5" Type="http://schemas.openxmlformats.org/officeDocument/2006/relationships/tags" Target="../tags/tag266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265.xml"/><Relationship Id="rId9" Type="http://schemas.openxmlformats.org/officeDocument/2006/relationships/tags" Target="../tags/tag27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/>
          <p:cNvGrpSpPr/>
          <p:nvPr>
            <p:custDataLst>
              <p:tags r:id="rId2"/>
            </p:custDataLst>
          </p:nvPr>
        </p:nvGrpSpPr>
        <p:grpSpPr>
          <a:xfrm>
            <a:off x="-6985" y="-6350"/>
            <a:ext cx="12204700" cy="6883400"/>
            <a:chOff x="-11" y="-10"/>
            <a:chExt cx="19220" cy="10840"/>
          </a:xfrm>
        </p:grpSpPr>
        <p:sp>
          <p:nvSpPr>
            <p:cNvPr id="33" name="任意多边形 32"/>
            <p:cNvSpPr/>
            <p:nvPr>
              <p:custDataLst>
                <p:tags r:id="rId4"/>
              </p:custDataLst>
            </p:nvPr>
          </p:nvSpPr>
          <p:spPr>
            <a:xfrm>
              <a:off x="2178" y="-10"/>
              <a:ext cx="4380" cy="10840"/>
            </a:xfrm>
            <a:custGeom>
              <a:avLst/>
              <a:gdLst>
                <a:gd name="idx" fmla="cos wd2 2700000"/>
                <a:gd name="idy" fmla="sin hd2 2700000"/>
                <a:gd name="il" fmla="+- hc 0 wd2"/>
                <a:gd name="ir" fmla="+- hc wd2 0"/>
                <a:gd name="it" fmla="+- vc 0 wd2"/>
                <a:gd name="ib" fmla="+- vc wd2 0"/>
              </a:gdLst>
              <a:ahLst/>
              <a:cxnLst>
                <a:cxn ang="3">
                  <a:pos x="hc" y="t"/>
                </a:cxn>
                <a:cxn ang="3">
                  <a:pos x="hd2" y="hd2"/>
                </a:cxn>
                <a:cxn ang="cd2">
                  <a:pos x="l" y="vc"/>
                </a:cxn>
                <a:cxn ang="cd4">
                  <a:pos x="hd2" y="wd2"/>
                </a:cxn>
                <a:cxn ang="cd4">
                  <a:pos x="hc" y="b"/>
                </a:cxn>
                <a:cxn ang="cd4">
                  <a:pos x="wd2" y="wd2"/>
                </a:cxn>
                <a:cxn ang="0">
                  <a:pos x="r" y="vc"/>
                </a:cxn>
                <a:cxn ang="3">
                  <a:pos x="wd2" y="hd2"/>
                </a:cxn>
              </a:cxnLst>
              <a:rect l="l" t="t" r="r" b="b"/>
              <a:pathLst>
                <a:path w="4380" h="10840">
                  <a:moveTo>
                    <a:pt x="0" y="0"/>
                  </a:moveTo>
                  <a:lnTo>
                    <a:pt x="518" y="0"/>
                  </a:lnTo>
                  <a:lnTo>
                    <a:pt x="534" y="6"/>
                  </a:lnTo>
                  <a:cubicBezTo>
                    <a:pt x="2775" y="795"/>
                    <a:pt x="4380" y="2930"/>
                    <a:pt x="4380" y="5440"/>
                  </a:cubicBezTo>
                  <a:cubicBezTo>
                    <a:pt x="4380" y="7900"/>
                    <a:pt x="2838" y="10001"/>
                    <a:pt x="667" y="10826"/>
                  </a:cubicBezTo>
                  <a:lnTo>
                    <a:pt x="629" y="10840"/>
                  </a:lnTo>
                  <a:lnTo>
                    <a:pt x="150" y="10840"/>
                  </a:lnTo>
                  <a:lnTo>
                    <a:pt x="156" y="10838"/>
                  </a:lnTo>
                  <a:cubicBezTo>
                    <a:pt x="2508" y="10170"/>
                    <a:pt x="4231" y="8006"/>
                    <a:pt x="4231" y="5440"/>
                  </a:cubicBezTo>
                  <a:cubicBezTo>
                    <a:pt x="4231" y="2825"/>
                    <a:pt x="2443" y="628"/>
                    <a:pt x="23" y="6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C6B827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1" name="任意多边形 30"/>
            <p:cNvSpPr/>
            <p:nvPr>
              <p:custDataLst>
                <p:tags r:id="rId5"/>
              </p:custDataLst>
            </p:nvPr>
          </p:nvSpPr>
          <p:spPr>
            <a:xfrm>
              <a:off x="-11" y="0"/>
              <a:ext cx="4236" cy="10800"/>
            </a:xfrm>
            <a:custGeom>
              <a:avLst/>
              <a:gdLst>
                <a:gd name="idx" fmla="cos wd2 2700000"/>
                <a:gd name="idy" fmla="sin hd2 2700000"/>
                <a:gd name="il" fmla="+- hc 0 wd2"/>
                <a:gd name="ir" fmla="+- hc wd2 0"/>
                <a:gd name="it" fmla="+- vc 0 wd2"/>
                <a:gd name="ib" fmla="+- vc wd2 0"/>
              </a:gdLst>
              <a:ahLst/>
              <a:cxnLst>
                <a:cxn ang="3">
                  <a:pos x="hc" y="t"/>
                </a:cxn>
                <a:cxn ang="3">
                  <a:pos x="hd2" y="hd2"/>
                </a:cxn>
                <a:cxn ang="cd2">
                  <a:pos x="l" y="vc"/>
                </a:cxn>
                <a:cxn ang="cd4">
                  <a:pos x="hd2" y="wd2"/>
                </a:cxn>
                <a:cxn ang="cd4">
                  <a:pos x="hc" y="b"/>
                </a:cxn>
                <a:cxn ang="cd4">
                  <a:pos x="wd2" y="wd2"/>
                </a:cxn>
                <a:cxn ang="0">
                  <a:pos x="r" y="vc"/>
                </a:cxn>
                <a:cxn ang="3">
                  <a:pos x="wd2" y="hd2"/>
                </a:cxn>
              </a:cxnLst>
              <a:rect l="l" t="t" r="r" b="b"/>
              <a:pathLst>
                <a:path w="6420" h="10800">
                  <a:moveTo>
                    <a:pt x="0" y="0"/>
                  </a:moveTo>
                  <a:lnTo>
                    <a:pt x="2228" y="0"/>
                  </a:lnTo>
                  <a:lnTo>
                    <a:pt x="2278" y="13"/>
                  </a:lnTo>
                  <a:cubicBezTo>
                    <a:pt x="4665" y="659"/>
                    <a:pt x="6420" y="2840"/>
                    <a:pt x="6420" y="5430"/>
                  </a:cubicBezTo>
                  <a:cubicBezTo>
                    <a:pt x="6420" y="7948"/>
                    <a:pt x="4762" y="10078"/>
                    <a:pt x="2478" y="10789"/>
                  </a:cubicBezTo>
                  <a:lnTo>
                    <a:pt x="2441" y="10800"/>
                  </a:lnTo>
                  <a:lnTo>
                    <a:pt x="0" y="108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40" name="任意多边形 39"/>
            <p:cNvSpPr/>
            <p:nvPr>
              <p:custDataLst>
                <p:tags r:id="rId6"/>
              </p:custDataLst>
            </p:nvPr>
          </p:nvSpPr>
          <p:spPr>
            <a:xfrm>
              <a:off x="17290" y="8535"/>
              <a:ext cx="1919" cy="2285"/>
            </a:xfrm>
            <a:custGeom>
              <a:avLst/>
              <a:gdLst>
                <a:gd name="idx" fmla="cos wd2 2700000"/>
                <a:gd name="idy" fmla="sin hd2 2700000"/>
                <a:gd name="il" fmla="+- hc 0 wd2"/>
                <a:gd name="ir" fmla="+- hc wd2 0"/>
                <a:gd name="it" fmla="+- vc 0 wd2"/>
                <a:gd name="ib" fmla="+- vc wd2 0"/>
              </a:gdLst>
              <a:ahLst/>
              <a:cxnLst>
                <a:cxn ang="3">
                  <a:pos x="hc" y="t"/>
                </a:cxn>
                <a:cxn ang="3">
                  <a:pos x="hd2" y="hd2"/>
                </a:cxn>
                <a:cxn ang="cd2">
                  <a:pos x="l" y="vc"/>
                </a:cxn>
                <a:cxn ang="cd4">
                  <a:pos x="hd2" y="wd2"/>
                </a:cxn>
                <a:cxn ang="cd4">
                  <a:pos x="hc" y="b"/>
                </a:cxn>
                <a:cxn ang="cd4">
                  <a:pos x="wd2" y="wd2"/>
                </a:cxn>
                <a:cxn ang="0">
                  <a:pos x="r" y="vc"/>
                </a:cxn>
                <a:cxn ang="3">
                  <a:pos x="wd2" y="hd2"/>
                </a:cxn>
              </a:cxnLst>
              <a:rect l="l" t="t" r="r" b="b"/>
              <a:pathLst>
                <a:path w="1519" h="1809">
                  <a:moveTo>
                    <a:pt x="1400" y="0"/>
                  </a:moveTo>
                  <a:cubicBezTo>
                    <a:pt x="1436" y="0"/>
                    <a:pt x="1472" y="1"/>
                    <a:pt x="1507" y="4"/>
                  </a:cubicBezTo>
                  <a:lnTo>
                    <a:pt x="1519" y="5"/>
                  </a:lnTo>
                  <a:lnTo>
                    <a:pt x="1519" y="1809"/>
                  </a:lnTo>
                  <a:lnTo>
                    <a:pt x="61" y="1809"/>
                  </a:lnTo>
                  <a:lnTo>
                    <a:pt x="53" y="1783"/>
                  </a:lnTo>
                  <a:cubicBezTo>
                    <a:pt x="19" y="1661"/>
                    <a:pt x="0" y="1532"/>
                    <a:pt x="0" y="1400"/>
                  </a:cubicBezTo>
                  <a:cubicBezTo>
                    <a:pt x="0" y="627"/>
                    <a:pt x="627" y="0"/>
                    <a:pt x="1400" y="0"/>
                  </a:cubicBezTo>
                  <a:close/>
                </a:path>
              </a:pathLst>
            </a:custGeom>
            <a:solidFill>
              <a:srgbClr val="FFC000">
                <a:alpha val="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42" name="文本框 41"/>
            <p:cNvSpPr txBox="1"/>
            <p:nvPr>
              <p:custDataLst>
                <p:tags r:id="rId7"/>
              </p:custDataLst>
            </p:nvPr>
          </p:nvSpPr>
          <p:spPr>
            <a:xfrm>
              <a:off x="11455" y="2033"/>
              <a:ext cx="6032" cy="1069"/>
            </a:xfrm>
            <a:prstGeom prst="rect">
              <a:avLst/>
            </a:prstGeom>
            <a:noFill/>
          </p:spPr>
          <p:txBody>
            <a:bodyPr wrap="square" rtlCol="0" anchor="t">
              <a:noAutofit/>
              <a:scene3d>
                <a:camera prst="orthographicFront"/>
                <a:lightRig rig="threePt" dir="t"/>
              </a:scene3d>
            </a:bodyPr>
            <a:lstStyle/>
            <a:p>
              <a:pPr algn="ctr">
                <a:buClrTx/>
                <a:buSzTx/>
                <a:buFontTx/>
              </a:pPr>
              <a:r>
                <a:rPr lang="zh-CN" altLang="en-US" sz="3600">
                  <a:solidFill>
                    <a:srgbClr val="002060"/>
                  </a:solidFill>
                  <a:effectLst/>
                  <a:latin typeface="Times New Roman" panose="02020603050405020304" charset="0"/>
                  <a:ea typeface="+mj-ea"/>
                  <a:cs typeface="Times New Roman" panose="02020603050405020304" charset="0"/>
                  <a:sym typeface="+mn-ea"/>
                </a:rPr>
                <a:t>第</a:t>
              </a:r>
              <a:r>
                <a:rPr lang="en-US" altLang="zh-CN" sz="3600">
                  <a:solidFill>
                    <a:srgbClr val="002060"/>
                  </a:solidFill>
                  <a:effectLst/>
                  <a:latin typeface="Times New Roman" panose="02020603050405020304" charset="0"/>
                  <a:ea typeface="+mj-ea"/>
                  <a:cs typeface="Times New Roman" panose="02020603050405020304" charset="0"/>
                  <a:sym typeface="+mn-ea"/>
                </a:rPr>
                <a:t>1</a:t>
              </a:r>
              <a:r>
                <a:rPr lang="zh-CN" altLang="en-US" sz="3600">
                  <a:solidFill>
                    <a:srgbClr val="002060"/>
                  </a:solidFill>
                  <a:effectLst/>
                  <a:latin typeface="Times New Roman" panose="02020603050405020304" charset="0"/>
                  <a:ea typeface="+mj-ea"/>
                  <a:cs typeface="Times New Roman" panose="02020603050405020304" charset="0"/>
                  <a:sym typeface="+mn-ea"/>
                </a:rPr>
                <a:t>节</a:t>
              </a:r>
              <a:r>
                <a:rPr lang="en-US" altLang="zh-CN" sz="3600">
                  <a:solidFill>
                    <a:srgbClr val="002060"/>
                  </a:solidFill>
                  <a:effectLst/>
                  <a:latin typeface="Times New Roman" panose="02020603050405020304" charset="0"/>
                  <a:ea typeface="+mj-ea"/>
                  <a:cs typeface="Times New Roman" panose="02020603050405020304" charset="0"/>
                  <a:sym typeface="+mn-ea"/>
                </a:rPr>
                <a:t> </a:t>
              </a:r>
              <a:r>
                <a:rPr lang="zh-CN" altLang="en-US" sz="3600">
                  <a:solidFill>
                    <a:srgbClr val="002060"/>
                  </a:solidFill>
                  <a:effectLst/>
                  <a:latin typeface="Times New Roman" panose="02020603050405020304" charset="0"/>
                  <a:ea typeface="+mj-ea"/>
                  <a:cs typeface="Times New Roman" panose="02020603050405020304" charset="0"/>
                  <a:sym typeface="+mn-ea"/>
                </a:rPr>
                <a:t>动能与势能</a:t>
              </a:r>
            </a:p>
            <a:p>
              <a:pPr algn="ctr">
                <a:buClrTx/>
                <a:buSzTx/>
                <a:buFontTx/>
              </a:pPr>
              <a:endParaRPr lang="zh-CN" altLang="en-US" sz="3600">
                <a:solidFill>
                  <a:srgbClr val="00206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endParaRPr>
            </a:p>
          </p:txBody>
        </p:sp>
        <p:sp>
          <p:nvSpPr>
            <p:cNvPr id="45" name="文本框 44"/>
            <p:cNvSpPr txBox="1"/>
            <p:nvPr>
              <p:custDataLst>
                <p:tags r:id="rId8"/>
              </p:custDataLst>
            </p:nvPr>
          </p:nvSpPr>
          <p:spPr>
            <a:xfrm>
              <a:off x="5243" y="600"/>
              <a:ext cx="11624" cy="99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  <a:scene3d>
                <a:camera prst="orthographicFront"/>
                <a:lightRig rig="threePt" dir="t"/>
              </a:scene3d>
            </a:bodyPr>
            <a:lstStyle/>
            <a:p>
              <a:pPr algn="ctr">
                <a:buClrTx/>
                <a:buSzTx/>
                <a:buFontTx/>
              </a:pPr>
              <a:r>
                <a:rPr lang="zh-CN" altLang="en-US" sz="4800" b="1">
                  <a:solidFill>
                    <a:srgbClr val="002060"/>
                  </a:solidFill>
                  <a:effectLst/>
                  <a:latin typeface="+mj-ea"/>
                  <a:ea typeface="+mj-ea"/>
                  <a:cs typeface="+mj-ea"/>
                  <a:sym typeface="+mn-ea"/>
                </a:rPr>
                <a:t>第十二章</a:t>
              </a:r>
              <a:r>
                <a:rPr lang="en-US" altLang="zh-CN" sz="4800" b="1">
                  <a:solidFill>
                    <a:srgbClr val="002060"/>
                  </a:solidFill>
                  <a:effectLst/>
                  <a:latin typeface="+mj-ea"/>
                  <a:ea typeface="+mj-ea"/>
                  <a:cs typeface="+mj-ea"/>
                  <a:sym typeface="+mn-ea"/>
                </a:rPr>
                <a:t>—</a:t>
              </a:r>
              <a:r>
                <a:rPr lang="zh-CN" altLang="en-US" sz="4800" b="1">
                  <a:solidFill>
                    <a:srgbClr val="002060"/>
                  </a:solidFill>
                  <a:effectLst/>
                  <a:latin typeface="+mj-ea"/>
                  <a:ea typeface="+mj-ea"/>
                  <a:cs typeface="+mj-ea"/>
                  <a:sym typeface="+mn-ea"/>
                </a:rPr>
                <a:t>机械能</a:t>
              </a:r>
              <a:endParaRPr lang="zh-CN" altLang="en-US" sz="4800" b="1">
                <a:solidFill>
                  <a:srgbClr val="00206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endParaRPr>
            </a:p>
          </p:txBody>
        </p:sp>
      </p:grpSp>
      <p:sp>
        <p:nvSpPr>
          <p:cNvPr id="7170" name="内容占位符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2328862" y="1903730"/>
            <a:ext cx="9733107" cy="5341620"/>
          </a:xfrm>
        </p:spPr>
        <p:txBody>
          <a:bodyPr vert="horz" wrap="square" lIns="91440" tIns="45720" rIns="91440" bIns="45720" anchor="t" anchorCtr="0">
            <a:normAutofit fontScale="47500" lnSpcReduction="20000"/>
          </a:bodyPr>
          <a:lstStyle/>
          <a:p>
            <a:pPr algn="l">
              <a:buNone/>
            </a:pPr>
            <a:r>
              <a:rPr lang="zh-CN" altLang="en-US" sz="9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学习目标：</a:t>
            </a:r>
            <a:r>
              <a:rPr lang="zh-CN" altLang="en-US" sz="4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en-US" altLang="zh-CN" sz="44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R="0" algn="l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7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【物理观念】知道动能与势能，了解动能、势能分别与哪些因素有关；能用动能与势能的观点解释高速限速、打桩、射箭等问题。</a:t>
            </a:r>
          </a:p>
          <a:p>
            <a:pPr marR="0" algn="l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7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【科学思维】能对有关具体问题中物体动能与势能的影响因素进行科学推理，并形成结论；在对动能与势能问题进行推理时，能从信息中寻找证据并做出说明；具有根据动能与势能的知识，对一些不当说法进行质疑的意识。</a:t>
            </a:r>
          </a:p>
        </p:txBody>
      </p:sp>
    </p:spTree>
    <p:custDataLst>
      <p:tags r:id="rId1"/>
    </p:custData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6"/>
          <p:cNvSpPr txBox="1"/>
          <p:nvPr>
            <p:custDataLst>
              <p:tags r:id="rId1"/>
            </p:custDataLst>
          </p:nvPr>
        </p:nvSpPr>
        <p:spPr>
          <a:xfrm>
            <a:off x="5048250" y="5453380"/>
            <a:ext cx="1439863" cy="7016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4000" b="1">
                <a:solidFill>
                  <a:srgbClr val="FF3300"/>
                </a:solidFill>
                <a:latin typeface="Times New Roman" panose="02020603050405020304" charset="0"/>
              </a:rPr>
              <a:t>速度</a:t>
            </a:r>
          </a:p>
        </p:txBody>
      </p:sp>
      <p:sp>
        <p:nvSpPr>
          <p:cNvPr id="4" name="Text Box 17"/>
          <p:cNvSpPr txBox="1"/>
          <p:nvPr>
            <p:custDataLst>
              <p:tags r:id="rId2"/>
            </p:custDataLst>
          </p:nvPr>
        </p:nvSpPr>
        <p:spPr>
          <a:xfrm>
            <a:off x="4057650" y="1995488"/>
            <a:ext cx="1439863" cy="7016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4000" b="1">
                <a:solidFill>
                  <a:srgbClr val="FF3300"/>
                </a:solidFill>
                <a:latin typeface="Times New Roman" panose="02020603050405020304" charset="0"/>
              </a:rPr>
              <a:t>质量</a:t>
            </a:r>
          </a:p>
        </p:txBody>
      </p:sp>
      <p:sp>
        <p:nvSpPr>
          <p:cNvPr id="11269" name="Text Box 14"/>
          <p:cNvSpPr txBox="1"/>
          <p:nvPr>
            <p:custDataLst>
              <p:tags r:id="rId3"/>
            </p:custDataLst>
          </p:nvPr>
        </p:nvSpPr>
        <p:spPr>
          <a:xfrm>
            <a:off x="1485900" y="1352550"/>
            <a:ext cx="1389063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 b="1">
                <a:solidFill>
                  <a:srgbClr val="FF3300"/>
                </a:solidFill>
                <a:latin typeface="Times New Roman" panose="02020603050405020304" charset="0"/>
              </a:rPr>
              <a:t>结论：</a:t>
            </a:r>
          </a:p>
        </p:txBody>
      </p:sp>
      <p:sp>
        <p:nvSpPr>
          <p:cNvPr id="11270" name="TextBox 5"/>
          <p:cNvSpPr txBox="1"/>
          <p:nvPr>
            <p:custDataLst>
              <p:tags r:id="rId4"/>
            </p:custDataLst>
          </p:nvPr>
        </p:nvSpPr>
        <p:spPr>
          <a:xfrm>
            <a:off x="1343025" y="2424113"/>
            <a:ext cx="2357438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4000">
                <a:latin typeface="Arial" panose="020B0604020202020204" pitchFamily="34" charset="0"/>
              </a:rPr>
              <a:t>影响因素：</a:t>
            </a:r>
          </a:p>
        </p:txBody>
      </p:sp>
      <p:sp>
        <p:nvSpPr>
          <p:cNvPr id="7" name="左大括号 6"/>
          <p:cNvSpPr/>
          <p:nvPr>
            <p:custDataLst>
              <p:tags r:id="rId5"/>
            </p:custDataLst>
          </p:nvPr>
        </p:nvSpPr>
        <p:spPr>
          <a:xfrm>
            <a:off x="3771900" y="2066925"/>
            <a:ext cx="357188" cy="142875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 Box 17"/>
          <p:cNvSpPr txBox="1"/>
          <p:nvPr>
            <p:custDataLst>
              <p:tags r:id="rId6"/>
            </p:custDataLst>
          </p:nvPr>
        </p:nvSpPr>
        <p:spPr>
          <a:xfrm>
            <a:off x="5048250" y="4587875"/>
            <a:ext cx="1439863" cy="7016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4000" b="1">
                <a:solidFill>
                  <a:srgbClr val="FF3300"/>
                </a:solidFill>
                <a:latin typeface="Times New Roman" panose="02020603050405020304" charset="0"/>
              </a:rPr>
              <a:t>质量</a:t>
            </a:r>
          </a:p>
        </p:txBody>
      </p:sp>
      <p:sp>
        <p:nvSpPr>
          <p:cNvPr id="9" name="Text Box 16"/>
          <p:cNvSpPr txBox="1"/>
          <p:nvPr>
            <p:custDataLst>
              <p:tags r:id="rId7"/>
            </p:custDataLst>
          </p:nvPr>
        </p:nvSpPr>
        <p:spPr>
          <a:xfrm>
            <a:off x="4129088" y="2709863"/>
            <a:ext cx="1439862" cy="7016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4000" b="1">
                <a:solidFill>
                  <a:srgbClr val="FF3300"/>
                </a:solidFill>
                <a:latin typeface="Times New Roman" panose="02020603050405020304" charset="0"/>
              </a:rPr>
              <a:t>速度</a:t>
            </a:r>
          </a:p>
        </p:txBody>
      </p:sp>
      <p:grpSp>
        <p:nvGrpSpPr>
          <p:cNvPr id="33" name="组合 32"/>
          <p:cNvGrpSpPr/>
          <p:nvPr>
            <p:custDataLst>
              <p:tags r:id="rId8"/>
            </p:custDataLst>
          </p:nvPr>
        </p:nvGrpSpPr>
        <p:grpSpPr>
          <a:xfrm>
            <a:off x="0" y="135255"/>
            <a:ext cx="12191365" cy="845820"/>
            <a:chOff x="0" y="378"/>
            <a:chExt cx="19199" cy="1332"/>
          </a:xfrm>
        </p:grpSpPr>
        <p:sp>
          <p:nvSpPr>
            <p:cNvPr id="34" name="矩形 33"/>
            <p:cNvSpPr/>
            <p:nvPr>
              <p:custDataLst>
                <p:tags r:id="rId10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36" name="组合 35"/>
            <p:cNvGrpSpPr/>
            <p:nvPr>
              <p:custDataLst>
                <p:tags r:id="rId11"/>
              </p:custDataLst>
            </p:nvPr>
          </p:nvGrpSpPr>
          <p:grpSpPr>
            <a:xfrm>
              <a:off x="494" y="378"/>
              <a:ext cx="12381" cy="1332"/>
              <a:chOff x="487" y="636"/>
              <a:chExt cx="11648" cy="1150"/>
            </a:xfrm>
          </p:grpSpPr>
          <p:sp>
            <p:nvSpPr>
              <p:cNvPr id="37" name="文本框 36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1828" y="854"/>
                <a:ext cx="10307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300">
                    <a:sym typeface="+mn-ea"/>
                  </a:rPr>
                  <a:t>动能</a:t>
                </a:r>
                <a:endParaRPr lang="zh-CN" altLang="zh-CN" sz="33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39" name="椭圆 38"/>
              <p:cNvSpPr/>
              <p:nvPr>
                <p:custDataLst>
                  <p:tags r:id="rId13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40" name="矩形 6"/>
              <p:cNvSpPr/>
              <p:nvPr>
                <p:custDataLst>
                  <p:tags r:id="rId14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二</a:t>
                </a:r>
              </a:p>
            </p:txBody>
          </p:sp>
        </p:grpSp>
      </p:grpSp>
      <p:sp>
        <p:nvSpPr>
          <p:cNvPr id="5" name="文本框 4"/>
          <p:cNvSpPr txBox="1"/>
          <p:nvPr>
            <p:custDataLst>
              <p:tags r:id="rId9"/>
            </p:custDataLst>
          </p:nvPr>
        </p:nvSpPr>
        <p:spPr>
          <a:xfrm>
            <a:off x="1343025" y="4801870"/>
            <a:ext cx="9144000" cy="1353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>
                <a:uFillTx/>
                <a:latin typeface="微软雅黑" panose="020B0503020204020204" charset="-122"/>
                <a:ea typeface="微软雅黑"/>
                <a:sym typeface="+mn-ea"/>
              </a:rPr>
              <a:t>质量相同的物体，</a:t>
            </a:r>
            <a:r>
              <a:rPr lang="en-US" sz="3600" u="sng">
                <a:uFillTx/>
                <a:latin typeface="微软雅黑" panose="020B0503020204020204" charset="-122"/>
                <a:ea typeface="微软雅黑"/>
                <a:sym typeface="+mn-ea"/>
              </a:rPr>
              <a:t>          </a:t>
            </a:r>
            <a:r>
              <a:rPr lang="en-US" sz="3600">
                <a:uFillTx/>
                <a:latin typeface="微软雅黑" panose="020B0503020204020204" charset="-122"/>
                <a:ea typeface="微软雅黑"/>
                <a:sym typeface="+mn-ea"/>
              </a:rPr>
              <a:t>越大，动能越大</a:t>
            </a:r>
            <a:endParaRPr lang="en-US" sz="3600">
              <a:uFillTx/>
              <a:latin typeface="微软雅黑" panose="020B0503020204020204" charset="-122"/>
              <a:ea typeface="微软雅黑"/>
            </a:endParaRPr>
          </a:p>
          <a:p>
            <a:pPr indent="0" algn="l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>
                <a:uFillTx/>
                <a:latin typeface="微软雅黑" panose="020B0503020204020204" charset="-122"/>
                <a:ea typeface="微软雅黑"/>
                <a:sym typeface="+mn-ea"/>
              </a:rPr>
              <a:t>速度相同的物体</a:t>
            </a:r>
            <a:r>
              <a:rPr lang="zh-CN" altLang="en-US" sz="3600">
                <a:uFillTx/>
                <a:latin typeface="微软雅黑" panose="020B0503020204020204" charset="-122"/>
                <a:ea typeface="微软雅黑"/>
                <a:sym typeface="+mn-ea"/>
              </a:rPr>
              <a:t>，</a:t>
            </a:r>
            <a:r>
              <a:rPr lang="en-US" sz="3600" u="sng">
                <a:uFillTx/>
                <a:latin typeface="微软雅黑" panose="020B0503020204020204" charset="-122"/>
                <a:ea typeface="微软雅黑"/>
                <a:sym typeface="+mn-ea"/>
              </a:rPr>
              <a:t>           </a:t>
            </a:r>
            <a:r>
              <a:rPr lang="en-US" sz="3600">
                <a:uFillTx/>
                <a:latin typeface="微软雅黑" panose="020B0503020204020204" charset="-122"/>
                <a:ea typeface="微软雅黑"/>
                <a:sym typeface="+mn-ea"/>
              </a:rPr>
              <a:t>越大，动能也越大</a:t>
            </a:r>
            <a:endParaRPr lang="en-US" altLang="en-US" sz="3600">
              <a:uFillTx/>
              <a:latin typeface="微软雅黑" panose="020B0503020204020204" charset="-122"/>
              <a:ea typeface="微软雅黑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/>
          <p:cNvGrpSpPr/>
          <p:nvPr>
            <p:custDataLst>
              <p:tags r:id="rId1"/>
            </p:custDataLst>
          </p:nvPr>
        </p:nvGrpSpPr>
        <p:grpSpPr>
          <a:xfrm>
            <a:off x="0" y="135255"/>
            <a:ext cx="12191365" cy="845820"/>
            <a:chOff x="0" y="378"/>
            <a:chExt cx="19199" cy="1332"/>
          </a:xfrm>
        </p:grpSpPr>
        <p:sp>
          <p:nvSpPr>
            <p:cNvPr id="34" name="矩形 33"/>
            <p:cNvSpPr/>
            <p:nvPr>
              <p:custDataLst>
                <p:tags r:id="rId9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36" name="组合 35"/>
            <p:cNvGrpSpPr/>
            <p:nvPr>
              <p:custDataLst>
                <p:tags r:id="rId10"/>
              </p:custDataLst>
            </p:nvPr>
          </p:nvGrpSpPr>
          <p:grpSpPr>
            <a:xfrm>
              <a:off x="494" y="378"/>
              <a:ext cx="12381" cy="1332"/>
              <a:chOff x="487" y="636"/>
              <a:chExt cx="11648" cy="1150"/>
            </a:xfrm>
          </p:grpSpPr>
          <p:sp>
            <p:nvSpPr>
              <p:cNvPr id="37" name="文本框 36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828" y="854"/>
                <a:ext cx="10307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300">
                    <a:sym typeface="+mn-ea"/>
                  </a:rPr>
                  <a:t>重力势能</a:t>
                </a:r>
                <a:endParaRPr lang="zh-CN" altLang="zh-CN" sz="33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39" name="椭圆 38"/>
              <p:cNvSpPr/>
              <p:nvPr>
                <p:custDataLst>
                  <p:tags r:id="rId12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40" name="矩形 6"/>
              <p:cNvSpPr/>
              <p:nvPr>
                <p:custDataLst>
                  <p:tags r:id="rId13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三</a:t>
                </a:r>
              </a:p>
            </p:txBody>
          </p:sp>
        </p:grpSp>
      </p:grpSp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862330" y="1111250"/>
            <a:ext cx="1012761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altLang="zh-CN" sz="320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1.</a:t>
            </a:r>
            <a:r>
              <a:rPr lang="zh-CN" altLang="en-US" sz="320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定义：受到重力的物体由于</a:t>
            </a:r>
            <a:r>
              <a:rPr lang="zh-CN" altLang="en-US" sz="32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被举高</a:t>
            </a:r>
            <a:r>
              <a:rPr lang="zh-CN" altLang="en-US" sz="320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而具有的能量叫做</a:t>
            </a:r>
            <a:r>
              <a:rPr lang="zh-CN" altLang="en-US" sz="32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重力势能</a:t>
            </a:r>
            <a:r>
              <a:rPr lang="zh-CN" altLang="en-US" sz="320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。</a:t>
            </a:r>
          </a:p>
        </p:txBody>
      </p:sp>
      <p:pic>
        <p:nvPicPr>
          <p:cNvPr id="2" name="图片 1"/>
          <p:cNvPicPr/>
          <p:nvPr>
            <p:custDataLst>
              <p:tags r:id="rId3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313690" y="2900680"/>
            <a:ext cx="2750820" cy="3127375"/>
          </a:xfrm>
          <a:prstGeom prst="rect">
            <a:avLst/>
          </a:prstGeom>
        </p:spPr>
      </p:pic>
      <p:pic>
        <p:nvPicPr>
          <p:cNvPr id="3" name="图片 2"/>
          <p:cNvPicPr/>
          <p:nvPr>
            <p:custDataLst>
              <p:tags r:id="rId4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2937510" y="2900680"/>
            <a:ext cx="2958465" cy="3223260"/>
          </a:xfrm>
          <a:prstGeom prst="rect">
            <a:avLst/>
          </a:prstGeom>
        </p:spPr>
      </p:pic>
      <p:pic>
        <p:nvPicPr>
          <p:cNvPr id="5" name="图片 4"/>
          <p:cNvPicPr/>
          <p:nvPr>
            <p:custDataLst>
              <p:tags r:id="rId5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5895975" y="2900680"/>
            <a:ext cx="2908300" cy="313372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1723866" y="8282622"/>
            <a:ext cx="5080000" cy="77914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altLang="zh-CN" sz="2600"/>
          </a:p>
          <a:p>
            <a:pPr marL="0" indent="0" algn="l" defTabSz="266700" eaLnBrk="0" fontAlgn="base">
              <a:lnSpc>
                <a:spcPct val="117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solidFill>
                  <a:srgbClr val="000000"/>
                </a:solidFill>
                <a:latin typeface="Arial"/>
                <a:ea typeface="Arial"/>
              </a:rPr>
              <a:t> </a:t>
            </a:r>
          </a:p>
        </p:txBody>
      </p:sp>
      <p:pic>
        <p:nvPicPr>
          <p:cNvPr id="7" name="图片 6"/>
          <p:cNvPicPr/>
          <p:nvPr>
            <p:custDataLst>
              <p:tags r:id="rId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8804275" y="2900680"/>
            <a:ext cx="2710815" cy="3126740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8"/>
            </p:custDataLst>
          </p:nvPr>
        </p:nvSpPr>
        <p:spPr>
          <a:xfrm>
            <a:off x="1723866" y="10281284"/>
            <a:ext cx="5080000" cy="171831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altLang="zh-CN" sz="2600"/>
          </a:p>
          <a:p>
            <a:pPr marL="0" indent="2750820" algn="l" defTabSz="266700" eaLnBrk="0" fontAlgn="base">
              <a:lnSpc>
                <a:spcPts val="957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solidFill>
                  <a:srgbClr val="000000"/>
                </a:solidFill>
                <a:latin typeface="Arial"/>
                <a:ea typeface="Arial"/>
              </a:rPr>
              <a:t> 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>
            <p:custDataLst>
              <p:tags r:id="rId1"/>
            </p:custDataLst>
          </p:nvPr>
        </p:nvSpPr>
        <p:spPr>
          <a:xfrm>
            <a:off x="528320" y="1198245"/>
            <a:ext cx="569976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fontAlgn="base">
              <a:buClrTx/>
              <a:buSzTx/>
              <a:buFontTx/>
            </a:pPr>
            <a:r>
              <a:rPr lang="en-US" altLang="zh-CN" sz="3200" b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2.</a:t>
            </a:r>
            <a:r>
              <a:rPr lang="zh-CN" altLang="en-US" sz="3200" b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影响重力势能大小的因素</a:t>
            </a:r>
          </a:p>
        </p:txBody>
      </p:sp>
      <p:sp>
        <p:nvSpPr>
          <p:cNvPr id="39" name="文本框 38"/>
          <p:cNvSpPr txBox="1"/>
          <p:nvPr>
            <p:custDataLst>
              <p:tags r:id="rId2"/>
            </p:custDataLst>
          </p:nvPr>
        </p:nvSpPr>
        <p:spPr>
          <a:xfrm>
            <a:off x="617220" y="1992630"/>
            <a:ext cx="648462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800" b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探究实验：</a:t>
            </a:r>
            <a:r>
              <a:rPr lang="zh-CN" altLang="en-US" sz="28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影响重力势能大小的因素</a:t>
            </a:r>
            <a:endParaRPr lang="zh-CN" altLang="en-US" sz="2800" b="1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6" name="TextBox 5"/>
          <p:cNvSpPr txBox="1"/>
          <p:nvPr>
            <p:custDataLst>
              <p:tags r:id="rId3"/>
            </p:custDataLst>
          </p:nvPr>
        </p:nvSpPr>
        <p:spPr>
          <a:xfrm>
            <a:off x="705485" y="3429000"/>
            <a:ext cx="8276590" cy="181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0" normalizeH="0" baseline="0" noProof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</a:t>
            </a:r>
            <a:r>
              <a:rPr kumimoji="0" lang="zh-CN" altLang="en-US" sz="2800" b="1" kern="1200" cap="none" spc="0" normalizeH="0" baseline="0" noProof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打桩机的</a:t>
            </a:r>
            <a:r>
              <a:rPr kumimoji="0" lang="zh-CN" altLang="en-US" sz="2800" b="1" kern="1200" cap="none" spc="0" normalizeH="0" baseline="0" noProof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重锤</a:t>
            </a:r>
            <a:r>
              <a:rPr kumimoji="0" lang="zh-CN" altLang="en-US" sz="2800" b="1" kern="1200" cap="none" spc="0" normalizeH="0" baseline="0" noProof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由高处</a:t>
            </a:r>
            <a:r>
              <a:rPr kumimoji="0" lang="en-US" altLang="zh-CN" sz="2800" b="1" kern="1200" cap="none" spc="0" normalizeH="0" baseline="0" noProof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 kumimoji="0" lang="zh-CN" altLang="en-US" sz="2800" b="1" kern="1200" cap="none" spc="0" normalizeH="0" baseline="0" noProof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落下</a:t>
            </a:r>
            <a:r>
              <a:rPr kumimoji="0" lang="zh-CN" altLang="en-US" sz="2800" b="1" kern="1200" cap="none" spc="0" normalizeH="0" baseline="0" noProof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后，会发生什么</a:t>
            </a:r>
            <a:r>
              <a:rPr kumimoji="0" lang="zh-CN" altLang="en-US" sz="2800" b="1" kern="1200" cap="none" spc="0" normalizeH="0" baseline="0" noProof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现象</a:t>
            </a:r>
            <a:r>
              <a:rPr kumimoji="0" lang="zh-CN" altLang="en-US" sz="2800" b="1" kern="1200" cap="none" spc="0" normalizeH="0" baseline="0" noProof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？</a:t>
            </a:r>
            <a:endParaRPr kumimoji="0" lang="en-US" altLang="zh-CN" sz="2800" b="1" kern="1200" cap="none" spc="0" normalizeH="0" baseline="0" noProof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R="0" defTabSz="914400">
              <a:buClrTx/>
              <a:buSzTx/>
              <a:buFontTx/>
              <a:buNone/>
              <a:defRPr/>
            </a:pPr>
            <a:endParaRPr kumimoji="0" lang="en-US" altLang="zh-CN" sz="2800" b="1" kern="1200" cap="none" spc="0" normalizeH="0" baseline="0" noProof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0" normalizeH="0" baseline="0" noProof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2.</a:t>
            </a:r>
            <a:r>
              <a:rPr kumimoji="0" lang="zh-CN" altLang="en-US" sz="2800" b="1" kern="1200" cap="none" spc="0" normalizeH="0" baseline="0" noProof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重锤</a:t>
            </a:r>
            <a:r>
              <a:rPr kumimoji="0" lang="zh-CN" altLang="en-US" sz="2800" b="1" kern="1200" cap="none" spc="0" normalizeH="0" baseline="0" noProof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举的</a:t>
            </a:r>
            <a:r>
              <a:rPr kumimoji="0" lang="zh-CN" altLang="en-US" sz="2800" b="1" u="sng" kern="1200" cap="none" spc="0" normalizeH="0" baseline="0" noProof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高度不同</a:t>
            </a:r>
            <a:r>
              <a:rPr kumimoji="0" lang="zh-CN" altLang="en-US" sz="2800" b="1" kern="1200" cap="none" spc="0" normalizeH="0" baseline="0" noProof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</a:t>
            </a:r>
            <a:r>
              <a:rPr kumimoji="0" lang="en-US" altLang="zh-CN" sz="2800" b="1" kern="1200" cap="none" spc="0" normalizeH="0" baseline="0" noProof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 kumimoji="0" lang="zh-CN" altLang="en-US" sz="2800" b="1" kern="1200" cap="none" spc="0" normalizeH="0" baseline="0" noProof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会发生什么</a:t>
            </a:r>
            <a:r>
              <a:rPr kumimoji="0" lang="zh-CN" altLang="en-US" sz="2800" b="1" kern="1200" cap="none" spc="0" normalizeH="0" baseline="0" noProof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现象</a:t>
            </a:r>
            <a:r>
              <a:rPr kumimoji="0" lang="zh-CN" altLang="en-US" sz="2800" b="1" kern="1200" cap="none" spc="0" normalizeH="0" baseline="0" noProof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？</a:t>
            </a:r>
            <a:endParaRPr kumimoji="0" lang="en-US" altLang="zh-CN" sz="2800" b="1" kern="1200" cap="none" spc="0" normalizeH="0" baseline="0" noProof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0" normalizeH="0" baseline="0" noProof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3.</a:t>
            </a:r>
            <a:r>
              <a:rPr kumimoji="0" lang="zh-CN" altLang="en-US" sz="2800" b="1" kern="1200" cap="none" spc="0" normalizeH="0" baseline="0" noProof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重锤的</a:t>
            </a:r>
            <a:r>
              <a:rPr kumimoji="0" lang="zh-CN" altLang="en-US" sz="2800" b="1" u="sng" kern="1200" cap="none" spc="0" normalizeH="0" baseline="0" noProof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质量不同</a:t>
            </a:r>
            <a:r>
              <a:rPr kumimoji="0" lang="zh-CN" altLang="en-US" sz="2800" b="1" kern="1200" cap="none" spc="0" normalizeH="0" baseline="0" noProof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又会</a:t>
            </a:r>
            <a:r>
              <a:rPr kumimoji="0" lang="en-US" altLang="zh-CN" sz="2800" b="1" kern="1200" cap="none" spc="0" normalizeH="0" baseline="0" noProof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 kumimoji="0" lang="zh-CN" altLang="en-US" sz="2800" b="1" kern="1200" cap="none" spc="0" normalizeH="0" baseline="0" noProof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发生什么不同的</a:t>
            </a:r>
            <a:r>
              <a:rPr kumimoji="0" lang="zh-CN" altLang="en-US" sz="2800" b="1" kern="1200" cap="none" spc="0" normalizeH="0" baseline="0" noProof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现象</a:t>
            </a:r>
            <a:r>
              <a:rPr kumimoji="0" lang="zh-CN" altLang="en-US" sz="2800" b="1" kern="1200" cap="none" spc="0" normalizeH="0" baseline="0" noProof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？</a:t>
            </a:r>
            <a:endParaRPr kumimoji="0" lang="zh-CN" altLang="en-US" sz="2800" kern="1200" cap="none" spc="0" normalizeH="0" baseline="0" noProof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rcRect l="23426" t="39101" r="30198" b="19146"/>
          <a:stretch>
            <a:fillRect/>
          </a:stretch>
        </p:blipFill>
        <p:spPr>
          <a:xfrm>
            <a:off x="8982075" y="2753995"/>
            <a:ext cx="2903220" cy="3530600"/>
          </a:xfrm>
          <a:prstGeom prst="rect">
            <a:avLst/>
          </a:prstGeom>
        </p:spPr>
      </p:pic>
      <p:grpSp>
        <p:nvGrpSpPr>
          <p:cNvPr id="33" name="组合 32"/>
          <p:cNvGrpSpPr/>
          <p:nvPr>
            <p:custDataLst>
              <p:tags r:id="rId5"/>
            </p:custDataLst>
          </p:nvPr>
        </p:nvGrpSpPr>
        <p:grpSpPr>
          <a:xfrm>
            <a:off x="0" y="135255"/>
            <a:ext cx="12191365" cy="845820"/>
            <a:chOff x="0" y="378"/>
            <a:chExt cx="19199" cy="1332"/>
          </a:xfrm>
        </p:grpSpPr>
        <p:sp>
          <p:nvSpPr>
            <p:cNvPr id="34" name="矩形 33"/>
            <p:cNvSpPr/>
            <p:nvPr>
              <p:custDataLst>
                <p:tags r:id="rId6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36" name="组合 35"/>
            <p:cNvGrpSpPr/>
            <p:nvPr>
              <p:custDataLst>
                <p:tags r:id="rId7"/>
              </p:custDataLst>
            </p:nvPr>
          </p:nvGrpSpPr>
          <p:grpSpPr>
            <a:xfrm>
              <a:off x="494" y="378"/>
              <a:ext cx="12381" cy="1332"/>
              <a:chOff x="487" y="636"/>
              <a:chExt cx="11648" cy="1150"/>
            </a:xfrm>
          </p:grpSpPr>
          <p:sp>
            <p:nvSpPr>
              <p:cNvPr id="37" name="文本框 36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1828" y="854"/>
                <a:ext cx="10307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300">
                    <a:sym typeface="+mn-ea"/>
                  </a:rPr>
                  <a:t>重力势能</a:t>
                </a:r>
                <a:endParaRPr lang="zh-CN" altLang="zh-CN" sz="33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3" name="椭圆 2"/>
              <p:cNvSpPr/>
              <p:nvPr>
                <p:custDataLst>
                  <p:tags r:id="rId9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40" name="矩形 6"/>
              <p:cNvSpPr/>
              <p:nvPr>
                <p:custDataLst>
                  <p:tags r:id="rId10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三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085196">
            <a:hlinkClick r:id="" action="ppaction://media"/>
          </p:cNvPr>
          <p:cNvPicPr/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30225" y="1143000"/>
            <a:ext cx="10788015" cy="5384800"/>
          </a:xfrm>
          <a:prstGeom prst="rect">
            <a:avLst/>
          </a:prstGeom>
        </p:spPr>
      </p:pic>
      <p:grpSp>
        <p:nvGrpSpPr>
          <p:cNvPr id="33" name="组合 32"/>
          <p:cNvGrpSpPr/>
          <p:nvPr>
            <p:custDataLst>
              <p:tags r:id="rId4"/>
            </p:custDataLst>
          </p:nvPr>
        </p:nvGrpSpPr>
        <p:grpSpPr>
          <a:xfrm>
            <a:off x="0" y="135255"/>
            <a:ext cx="12191365" cy="845820"/>
            <a:chOff x="0" y="378"/>
            <a:chExt cx="19199" cy="1332"/>
          </a:xfrm>
        </p:grpSpPr>
        <p:sp>
          <p:nvSpPr>
            <p:cNvPr id="34" name="矩形 33"/>
            <p:cNvSpPr/>
            <p:nvPr>
              <p:custDataLst>
                <p:tags r:id="rId5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36" name="组合 35"/>
            <p:cNvGrpSpPr/>
            <p:nvPr>
              <p:custDataLst>
                <p:tags r:id="rId6"/>
              </p:custDataLst>
            </p:nvPr>
          </p:nvGrpSpPr>
          <p:grpSpPr>
            <a:xfrm>
              <a:off x="494" y="378"/>
              <a:ext cx="12381" cy="1332"/>
              <a:chOff x="487" y="636"/>
              <a:chExt cx="11648" cy="1150"/>
            </a:xfrm>
          </p:grpSpPr>
          <p:sp>
            <p:nvSpPr>
              <p:cNvPr id="37" name="文本框 36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1828" y="854"/>
                <a:ext cx="10307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300">
                    <a:sym typeface="+mn-ea"/>
                  </a:rPr>
                  <a:t>重力势能</a:t>
                </a:r>
                <a:endParaRPr lang="zh-CN" altLang="zh-CN" sz="33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39" name="椭圆 38"/>
              <p:cNvSpPr/>
              <p:nvPr>
                <p:custDataLst>
                  <p:tags r:id="rId8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40" name="矩形 6"/>
              <p:cNvSpPr/>
              <p:nvPr>
                <p:custDataLst>
                  <p:tags r:id="rId9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三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8"/>
          <p:cNvSpPr txBox="1"/>
          <p:nvPr>
            <p:custDataLst>
              <p:tags r:id="rId1"/>
            </p:custDataLst>
          </p:nvPr>
        </p:nvSpPr>
        <p:spPr>
          <a:xfrm>
            <a:off x="2167255" y="3249613"/>
            <a:ext cx="7815263" cy="13220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000" b="1">
                <a:latin typeface="宋体" panose="02010600030101010101" pitchFamily="2" charset="-122"/>
              </a:rPr>
              <a:t>1.</a:t>
            </a:r>
            <a:r>
              <a:rPr lang="zh-CN" altLang="en-US" sz="4000" b="1">
                <a:solidFill>
                  <a:srgbClr val="FF0000"/>
                </a:solidFill>
                <a:latin typeface="宋体" panose="02010600030101010101" pitchFamily="2" charset="-122"/>
              </a:rPr>
              <a:t>质量相同</a:t>
            </a:r>
            <a:r>
              <a:rPr lang="zh-CN" altLang="en-US" sz="4000" b="1">
                <a:latin typeface="宋体" panose="02010600030101010101" pitchFamily="2" charset="-122"/>
              </a:rPr>
              <a:t>时</a:t>
            </a:r>
            <a:r>
              <a:rPr lang="en-US" altLang="zh-CN" sz="4000" b="1">
                <a:latin typeface="宋体" panose="02010600030101010101" pitchFamily="2" charset="-122"/>
              </a:rPr>
              <a:t>,</a:t>
            </a:r>
            <a:r>
              <a:rPr lang="zh-CN" altLang="en-US" sz="4000" b="1">
                <a:latin typeface="宋体" panose="02010600030101010101" pitchFamily="2" charset="-122"/>
              </a:rPr>
              <a:t>物体被举得越</a:t>
            </a:r>
            <a:r>
              <a:rPr lang="en-US" altLang="zh-CN" sz="4000" b="1">
                <a:latin typeface="宋体" panose="02010600030101010101" pitchFamily="2" charset="-122"/>
              </a:rPr>
              <a:t>____</a:t>
            </a:r>
            <a:r>
              <a:rPr lang="zh-CN" altLang="en-US" sz="4000" b="1">
                <a:latin typeface="宋体" panose="02010600030101010101" pitchFamily="2" charset="-122"/>
              </a:rPr>
              <a:t>，重力势能越大。</a:t>
            </a:r>
          </a:p>
        </p:txBody>
      </p:sp>
      <p:sp>
        <p:nvSpPr>
          <p:cNvPr id="13315" name="Text Box 27"/>
          <p:cNvSpPr txBox="1"/>
          <p:nvPr>
            <p:custDataLst>
              <p:tags r:id="rId2"/>
            </p:custDataLst>
          </p:nvPr>
        </p:nvSpPr>
        <p:spPr>
          <a:xfrm>
            <a:off x="2238693" y="4749800"/>
            <a:ext cx="7786687" cy="13220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000" b="1">
                <a:latin typeface="宋体" panose="02010600030101010101" pitchFamily="2" charset="-122"/>
              </a:rPr>
              <a:t>2.</a:t>
            </a:r>
            <a:r>
              <a:rPr lang="zh-CN" altLang="en-US" sz="4000" b="1">
                <a:solidFill>
                  <a:srgbClr val="FF0000"/>
                </a:solidFill>
                <a:latin typeface="宋体" panose="02010600030101010101" pitchFamily="2" charset="-122"/>
              </a:rPr>
              <a:t>被举高度相同</a:t>
            </a:r>
            <a:r>
              <a:rPr lang="zh-CN" altLang="en-US" sz="4000" b="1">
                <a:latin typeface="宋体" panose="02010600030101010101" pitchFamily="2" charset="-122"/>
              </a:rPr>
              <a:t>时</a:t>
            </a:r>
            <a:r>
              <a:rPr lang="en-US" altLang="zh-CN" sz="4000" b="1">
                <a:latin typeface="宋体" panose="02010600030101010101" pitchFamily="2" charset="-122"/>
              </a:rPr>
              <a:t>,</a:t>
            </a:r>
            <a:r>
              <a:rPr lang="zh-CN" altLang="en-US" sz="4000" b="1">
                <a:latin typeface="宋体" panose="02010600030101010101" pitchFamily="2" charset="-122"/>
              </a:rPr>
              <a:t>物体的质量越</a:t>
            </a:r>
            <a:r>
              <a:rPr lang="en-US" altLang="zh-CN" sz="4000" b="1">
                <a:latin typeface="宋体" panose="02010600030101010101" pitchFamily="2" charset="-122"/>
              </a:rPr>
              <a:t>____</a:t>
            </a:r>
            <a:r>
              <a:rPr lang="zh-CN" altLang="en-US" sz="4000" b="1">
                <a:latin typeface="宋体" panose="02010600030101010101" pitchFamily="2" charset="-122"/>
              </a:rPr>
              <a:t>，重力势能越大。</a:t>
            </a:r>
          </a:p>
        </p:txBody>
      </p:sp>
      <p:sp>
        <p:nvSpPr>
          <p:cNvPr id="5" name="Text Box 28"/>
          <p:cNvSpPr txBox="1"/>
          <p:nvPr>
            <p:custDataLst>
              <p:tags r:id="rId3"/>
            </p:custDataLst>
          </p:nvPr>
        </p:nvSpPr>
        <p:spPr>
          <a:xfrm>
            <a:off x="8739505" y="3249613"/>
            <a:ext cx="6477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 b="1">
                <a:solidFill>
                  <a:srgbClr val="FF3300"/>
                </a:solidFill>
                <a:latin typeface="宋体" panose="02010600030101010101" pitchFamily="2" charset="-122"/>
              </a:rPr>
              <a:t>高</a:t>
            </a:r>
          </a:p>
        </p:txBody>
      </p:sp>
      <p:sp>
        <p:nvSpPr>
          <p:cNvPr id="6" name="Text Box 29"/>
          <p:cNvSpPr txBox="1"/>
          <p:nvPr>
            <p:custDataLst>
              <p:tags r:id="rId4"/>
            </p:custDataLst>
          </p:nvPr>
        </p:nvSpPr>
        <p:spPr>
          <a:xfrm>
            <a:off x="2595880" y="5392738"/>
            <a:ext cx="6477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 b="1">
                <a:solidFill>
                  <a:srgbClr val="FF3300"/>
                </a:solidFill>
                <a:latin typeface="宋体" panose="02010600030101010101" pitchFamily="2" charset="-122"/>
              </a:rPr>
              <a:t>大</a:t>
            </a:r>
          </a:p>
        </p:txBody>
      </p:sp>
      <p:sp>
        <p:nvSpPr>
          <p:cNvPr id="7" name="Text Box 17"/>
          <p:cNvSpPr txBox="1"/>
          <p:nvPr>
            <p:custDataLst>
              <p:tags r:id="rId5"/>
            </p:custDataLst>
          </p:nvPr>
        </p:nvSpPr>
        <p:spPr>
          <a:xfrm>
            <a:off x="4739005" y="1392238"/>
            <a:ext cx="1439863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4000" b="1">
                <a:solidFill>
                  <a:srgbClr val="FF3300"/>
                </a:solidFill>
                <a:latin typeface="Times New Roman" panose="02020603050405020304" charset="0"/>
              </a:rPr>
              <a:t>高度</a:t>
            </a:r>
          </a:p>
        </p:txBody>
      </p:sp>
      <p:sp>
        <p:nvSpPr>
          <p:cNvPr id="13319" name="Text Box 14"/>
          <p:cNvSpPr txBox="1"/>
          <p:nvPr>
            <p:custDataLst>
              <p:tags r:id="rId6"/>
            </p:custDataLst>
          </p:nvPr>
        </p:nvSpPr>
        <p:spPr>
          <a:xfrm>
            <a:off x="349250" y="1562100"/>
            <a:ext cx="1389063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 b="1">
                <a:solidFill>
                  <a:srgbClr val="FF3300"/>
                </a:solidFill>
                <a:latin typeface="Times New Roman" panose="02020603050405020304" charset="0"/>
              </a:rPr>
              <a:t>结论：</a:t>
            </a:r>
          </a:p>
        </p:txBody>
      </p:sp>
      <p:sp>
        <p:nvSpPr>
          <p:cNvPr id="13320" name="TextBox 8"/>
          <p:cNvSpPr txBox="1"/>
          <p:nvPr>
            <p:custDataLst>
              <p:tags r:id="rId7"/>
            </p:custDataLst>
          </p:nvPr>
        </p:nvSpPr>
        <p:spPr>
          <a:xfrm>
            <a:off x="2095818" y="1749425"/>
            <a:ext cx="2357437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4000">
                <a:latin typeface="Arial" panose="020B0604020202020204" pitchFamily="34" charset="0"/>
              </a:rPr>
              <a:t>影响因素：</a:t>
            </a:r>
          </a:p>
        </p:txBody>
      </p:sp>
      <p:sp>
        <p:nvSpPr>
          <p:cNvPr id="10" name="左大括号 9"/>
          <p:cNvSpPr/>
          <p:nvPr>
            <p:custDataLst>
              <p:tags r:id="rId8"/>
            </p:custDataLst>
          </p:nvPr>
        </p:nvSpPr>
        <p:spPr>
          <a:xfrm>
            <a:off x="4453255" y="1463675"/>
            <a:ext cx="357188" cy="142875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Text Box 16"/>
          <p:cNvSpPr txBox="1"/>
          <p:nvPr>
            <p:custDataLst>
              <p:tags r:id="rId9"/>
            </p:custDataLst>
          </p:nvPr>
        </p:nvSpPr>
        <p:spPr>
          <a:xfrm>
            <a:off x="4810443" y="2106613"/>
            <a:ext cx="1439862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4000" b="1">
                <a:solidFill>
                  <a:srgbClr val="FF3300"/>
                </a:solidFill>
                <a:latin typeface="Times New Roman" panose="02020603050405020304" charset="0"/>
              </a:rPr>
              <a:t>质量</a:t>
            </a:r>
          </a:p>
        </p:txBody>
      </p:sp>
      <p:grpSp>
        <p:nvGrpSpPr>
          <p:cNvPr id="33" name="组合 32"/>
          <p:cNvGrpSpPr/>
          <p:nvPr>
            <p:custDataLst>
              <p:tags r:id="rId10"/>
            </p:custDataLst>
          </p:nvPr>
        </p:nvGrpSpPr>
        <p:grpSpPr>
          <a:xfrm>
            <a:off x="0" y="135255"/>
            <a:ext cx="12191365" cy="845820"/>
            <a:chOff x="0" y="378"/>
            <a:chExt cx="19199" cy="1332"/>
          </a:xfrm>
        </p:grpSpPr>
        <p:sp>
          <p:nvSpPr>
            <p:cNvPr id="34" name="矩形 33"/>
            <p:cNvSpPr/>
            <p:nvPr>
              <p:custDataLst>
                <p:tags r:id="rId11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36" name="组合 35"/>
            <p:cNvGrpSpPr/>
            <p:nvPr>
              <p:custDataLst>
                <p:tags r:id="rId12"/>
              </p:custDataLst>
            </p:nvPr>
          </p:nvGrpSpPr>
          <p:grpSpPr>
            <a:xfrm>
              <a:off x="494" y="378"/>
              <a:ext cx="12381" cy="1332"/>
              <a:chOff x="487" y="636"/>
              <a:chExt cx="11648" cy="1150"/>
            </a:xfrm>
          </p:grpSpPr>
          <p:sp>
            <p:nvSpPr>
              <p:cNvPr id="37" name="文本框 36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1828" y="854"/>
                <a:ext cx="10307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300">
                    <a:sym typeface="+mn-ea"/>
                  </a:rPr>
                  <a:t>重力势能</a:t>
                </a:r>
                <a:endParaRPr lang="zh-CN" altLang="zh-CN" sz="33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39" name="椭圆 38"/>
              <p:cNvSpPr/>
              <p:nvPr>
                <p:custDataLst>
                  <p:tags r:id="rId14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40" name="矩形 6"/>
              <p:cNvSpPr/>
              <p:nvPr>
                <p:custDataLst>
                  <p:tags r:id="rId15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三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>
            <p:custDataLst>
              <p:tags r:id="rId1"/>
            </p:custDataLst>
          </p:nvPr>
        </p:nvSpPr>
        <p:spPr>
          <a:xfrm>
            <a:off x="623570" y="1185545"/>
            <a:ext cx="761746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fontAlgn="base">
              <a:buClrTx/>
              <a:buSzTx/>
              <a:buFontTx/>
            </a:pPr>
            <a:r>
              <a:rPr lang="en-US" altLang="zh-CN" sz="320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2.</a:t>
            </a:r>
            <a:r>
              <a:rPr lang="zh-CN" altLang="en-US" sz="320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影响弹性势能大小的因素</a:t>
            </a:r>
          </a:p>
        </p:txBody>
      </p:sp>
      <p:sp>
        <p:nvSpPr>
          <p:cNvPr id="6" name="Text Box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00430" y="5419090"/>
            <a:ext cx="9712325" cy="5835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0" lang="zh-CN" altLang="en-US" sz="3200" kern="1200" cap="none" spc="0" normalizeH="0" baseline="0" noProof="0">
                <a:solidFill>
                  <a:srgbClr val="000066"/>
                </a:solidFill>
                <a:latin typeface="Times New Roman" panose="02020603050405020304" charset="0"/>
                <a:ea typeface="黑体" panose="02010609060101010101" pitchFamily="49" charset="-122"/>
                <a:cs typeface="+mn-cs"/>
              </a:rPr>
              <a:t>　</a:t>
            </a:r>
            <a:r>
              <a:rPr kumimoji="0" lang="zh-CN" altLang="en-US" sz="3200" kern="1200" cap="none" spc="0" normalizeH="0" baseline="0" noProof="0">
                <a:latin typeface="+mn-ea"/>
                <a:ea typeface="+mn-ea"/>
                <a:cs typeface="+mn-cs"/>
              </a:rPr>
              <a:t>  </a:t>
            </a:r>
            <a:r>
              <a:rPr kumimoji="0" lang="zh-CN" altLang="en-US" sz="3200" b="1" kern="1200" cap="none" spc="0" normalizeH="0" baseline="0" noProof="0">
                <a:latin typeface="+mn-ea"/>
                <a:ea typeface="+mn-ea"/>
                <a:cs typeface="+mn-cs"/>
              </a:rPr>
              <a:t>物体的</a:t>
            </a:r>
            <a:r>
              <a:rPr kumimoji="0" lang="zh-CN" altLang="en-US" sz="3200" b="1" kern="1200" cap="none" spc="0" normalizeH="0" baseline="0" noProof="0">
                <a:solidFill>
                  <a:srgbClr val="FF0000"/>
                </a:solidFill>
                <a:latin typeface="+mn-ea"/>
                <a:ea typeface="+mn-ea"/>
                <a:cs typeface="+mn-cs"/>
              </a:rPr>
              <a:t>弹性形变越大</a:t>
            </a:r>
            <a:r>
              <a:rPr kumimoji="0" lang="zh-CN" altLang="en-US" sz="3200" b="1" kern="1200" cap="none" spc="0" normalizeH="0" baseline="0" noProof="0">
                <a:latin typeface="+mn-ea"/>
                <a:ea typeface="+mn-ea"/>
                <a:cs typeface="+mn-cs"/>
              </a:rPr>
              <a:t>，它具有的弹性势能</a:t>
            </a:r>
            <a:r>
              <a:rPr kumimoji="0" lang="zh-CN" altLang="en-US" sz="3200" b="1" kern="1200" cap="none" spc="0" normalizeH="0" baseline="0" noProof="0">
                <a:solidFill>
                  <a:srgbClr val="FF0000"/>
                </a:solidFill>
                <a:latin typeface="+mn-ea"/>
                <a:ea typeface="+mn-ea"/>
                <a:cs typeface="+mn-cs"/>
              </a:rPr>
              <a:t>就越大。</a:t>
            </a:r>
          </a:p>
        </p:txBody>
      </p:sp>
      <p:grpSp>
        <p:nvGrpSpPr>
          <p:cNvPr id="2" name="组合 1"/>
          <p:cNvGrpSpPr/>
          <p:nvPr>
            <p:custDataLst>
              <p:tags r:id="rId3"/>
            </p:custDataLst>
          </p:nvPr>
        </p:nvGrpSpPr>
        <p:grpSpPr>
          <a:xfrm>
            <a:off x="3475355" y="2259330"/>
            <a:ext cx="4986655" cy="3169285"/>
            <a:chOff x="5473" y="3558"/>
            <a:chExt cx="5653" cy="4991"/>
          </a:xfrm>
        </p:grpSpPr>
        <p:sp>
          <p:nvSpPr>
            <p:cNvPr id="24" name="文本框 23"/>
            <p:cNvSpPr txBox="1"/>
            <p:nvPr>
              <p:custDataLst>
                <p:tags r:id="rId10"/>
              </p:custDataLst>
            </p:nvPr>
          </p:nvSpPr>
          <p:spPr>
            <a:xfrm>
              <a:off x="5473" y="7242"/>
              <a:ext cx="5653" cy="130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sz="2400">
                  <a:solidFill>
                    <a:srgbClr val="002060"/>
                  </a:solidFill>
                  <a:latin typeface="微软雅黑" panose="020B0503020204020204" charset="-122"/>
                  <a:ea typeface="微软雅黑"/>
                </a:rPr>
                <a:t>弓拉得越弯，能把箭射的越远。</a:t>
              </a:r>
            </a:p>
          </p:txBody>
        </p:sp>
        <p:pic>
          <p:nvPicPr>
            <p:cNvPr id="14338" name="Picture 6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6990" y="3558"/>
              <a:ext cx="2638" cy="3684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33" name="组合 32"/>
          <p:cNvGrpSpPr/>
          <p:nvPr>
            <p:custDataLst>
              <p:tags r:id="rId4"/>
            </p:custDataLst>
          </p:nvPr>
        </p:nvGrpSpPr>
        <p:grpSpPr>
          <a:xfrm>
            <a:off x="0" y="135255"/>
            <a:ext cx="12191365" cy="845820"/>
            <a:chOff x="0" y="378"/>
            <a:chExt cx="19199" cy="1332"/>
          </a:xfrm>
        </p:grpSpPr>
        <p:sp>
          <p:nvSpPr>
            <p:cNvPr id="34" name="矩形 33"/>
            <p:cNvSpPr/>
            <p:nvPr>
              <p:custDataLst>
                <p:tags r:id="rId5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36" name="组合 35"/>
            <p:cNvGrpSpPr/>
            <p:nvPr>
              <p:custDataLst>
                <p:tags r:id="rId6"/>
              </p:custDataLst>
            </p:nvPr>
          </p:nvGrpSpPr>
          <p:grpSpPr>
            <a:xfrm>
              <a:off x="494" y="378"/>
              <a:ext cx="12381" cy="1332"/>
              <a:chOff x="487" y="636"/>
              <a:chExt cx="11648" cy="1150"/>
            </a:xfrm>
          </p:grpSpPr>
          <p:sp>
            <p:nvSpPr>
              <p:cNvPr id="37" name="文本框 36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1828" y="854"/>
                <a:ext cx="10307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300">
                    <a:sym typeface="+mn-ea"/>
                  </a:rPr>
                  <a:t>弹性势能</a:t>
                </a:r>
                <a:endParaRPr lang="zh-CN" altLang="zh-CN" sz="33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39" name="椭圆 38"/>
              <p:cNvSpPr/>
              <p:nvPr>
                <p:custDataLst>
                  <p:tags r:id="rId8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3" name="矩形 6"/>
              <p:cNvSpPr/>
              <p:nvPr>
                <p:custDataLst>
                  <p:tags r:id="rId9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三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1846580" y="3429000"/>
            <a:ext cx="888428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3200" b="1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重力势能和弹性势能是常见的两种势能。</a:t>
            </a:r>
          </a:p>
        </p:txBody>
      </p:sp>
      <p:grpSp>
        <p:nvGrpSpPr>
          <p:cNvPr id="33" name="组合 32"/>
          <p:cNvGrpSpPr/>
          <p:nvPr>
            <p:custDataLst>
              <p:tags r:id="rId2"/>
            </p:custDataLst>
          </p:nvPr>
        </p:nvGrpSpPr>
        <p:grpSpPr>
          <a:xfrm>
            <a:off x="0" y="135255"/>
            <a:ext cx="12191365" cy="845820"/>
            <a:chOff x="0" y="378"/>
            <a:chExt cx="19199" cy="1332"/>
          </a:xfrm>
        </p:grpSpPr>
        <p:sp>
          <p:nvSpPr>
            <p:cNvPr id="34" name="矩形 33"/>
            <p:cNvSpPr/>
            <p:nvPr>
              <p:custDataLst>
                <p:tags r:id="rId3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36" name="组合 35"/>
            <p:cNvGrpSpPr/>
            <p:nvPr>
              <p:custDataLst>
                <p:tags r:id="rId4"/>
              </p:custDataLst>
            </p:nvPr>
          </p:nvGrpSpPr>
          <p:grpSpPr>
            <a:xfrm>
              <a:off x="494" y="378"/>
              <a:ext cx="12381" cy="1332"/>
              <a:chOff x="487" y="636"/>
              <a:chExt cx="11648" cy="1150"/>
            </a:xfrm>
          </p:grpSpPr>
          <p:sp>
            <p:nvSpPr>
              <p:cNvPr id="37" name="文本框 36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1828" y="854"/>
                <a:ext cx="10307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300">
                    <a:sym typeface="+mn-ea"/>
                  </a:rPr>
                  <a:t>弹性势能</a:t>
                </a:r>
                <a:endParaRPr lang="zh-CN" altLang="zh-CN" sz="33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39" name="椭圆 38"/>
              <p:cNvSpPr/>
              <p:nvPr>
                <p:custDataLst>
                  <p:tags r:id="rId6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" name="矩形 6"/>
              <p:cNvSpPr/>
              <p:nvPr>
                <p:custDataLst>
                  <p:tags r:id="rId7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三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/>
          <p:nvPr>
            <p:custDataLst>
              <p:tags r:id="rId1"/>
            </p:custDataLst>
          </p:nvPr>
        </p:nvSpPr>
        <p:spPr>
          <a:xfrm>
            <a:off x="1159193" y="2133600"/>
            <a:ext cx="1071562" cy="57467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defTabSz="685800">
              <a:lnSpc>
                <a:spcPct val="140000"/>
              </a:lnSpc>
            </a:pPr>
            <a:r>
              <a:rPr lang="zh-CN" altLang="en-US" sz="3000" b="1">
                <a:latin typeface="Broadway" panose="04040905080B02020502" pitchFamily="82" charset="0"/>
                <a:ea typeface="微软雅黑"/>
              </a:rPr>
              <a:t>动能</a:t>
            </a:r>
          </a:p>
        </p:txBody>
      </p:sp>
      <p:sp>
        <p:nvSpPr>
          <p:cNvPr id="8" name="Rectangle 14"/>
          <p:cNvSpPr/>
          <p:nvPr>
            <p:custDataLst>
              <p:tags r:id="rId2"/>
            </p:custDataLst>
          </p:nvPr>
        </p:nvSpPr>
        <p:spPr>
          <a:xfrm>
            <a:off x="2516505" y="3776663"/>
            <a:ext cx="2143125" cy="6477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>
              <a:lnSpc>
                <a:spcPct val="140000"/>
              </a:lnSpc>
            </a:pPr>
            <a:r>
              <a:rPr lang="zh-CN" altLang="en-US" sz="3600" b="1">
                <a:latin typeface="Arial" panose="020B0604020202020204" pitchFamily="34" charset="0"/>
              </a:rPr>
              <a:t>重力势能：</a:t>
            </a:r>
          </a:p>
        </p:txBody>
      </p:sp>
      <p:sp>
        <p:nvSpPr>
          <p:cNvPr id="9" name="Rectangle 21"/>
          <p:cNvSpPr/>
          <p:nvPr>
            <p:custDataLst>
              <p:tags r:id="rId3"/>
            </p:custDataLst>
          </p:nvPr>
        </p:nvSpPr>
        <p:spPr>
          <a:xfrm>
            <a:off x="2587943" y="5419725"/>
            <a:ext cx="2019300" cy="64516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3600" b="1">
                <a:latin typeface="Arial" panose="020B0604020202020204" pitchFamily="34" charset="0"/>
              </a:rPr>
              <a:t>弹性势能</a:t>
            </a:r>
          </a:p>
        </p:txBody>
      </p:sp>
      <p:sp>
        <p:nvSpPr>
          <p:cNvPr id="10" name="左大括号 9"/>
          <p:cNvSpPr/>
          <p:nvPr>
            <p:custDataLst>
              <p:tags r:id="rId4"/>
            </p:custDataLst>
          </p:nvPr>
        </p:nvSpPr>
        <p:spPr>
          <a:xfrm>
            <a:off x="2302193" y="3776663"/>
            <a:ext cx="285750" cy="2214563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Rectangle 2"/>
          <p:cNvSpPr/>
          <p:nvPr>
            <p:custDataLst>
              <p:tags r:id="rId5"/>
            </p:custDataLst>
          </p:nvPr>
        </p:nvSpPr>
        <p:spPr>
          <a:xfrm>
            <a:off x="1230630" y="4562475"/>
            <a:ext cx="1071563" cy="57467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defTabSz="685800">
              <a:lnSpc>
                <a:spcPct val="140000"/>
              </a:lnSpc>
            </a:pPr>
            <a:r>
              <a:rPr lang="zh-CN" altLang="en-US" sz="3000" b="1">
                <a:latin typeface="Broadway" panose="04040905080B02020502" pitchFamily="82" charset="0"/>
                <a:ea typeface="微软雅黑"/>
              </a:rPr>
              <a:t>势能</a:t>
            </a:r>
          </a:p>
        </p:txBody>
      </p:sp>
      <p:sp>
        <p:nvSpPr>
          <p:cNvPr id="12" name="左大括号 11"/>
          <p:cNvSpPr/>
          <p:nvPr>
            <p:custDataLst>
              <p:tags r:id="rId6"/>
            </p:custDataLst>
          </p:nvPr>
        </p:nvSpPr>
        <p:spPr>
          <a:xfrm>
            <a:off x="2087880" y="1776413"/>
            <a:ext cx="285750" cy="1500188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矩形 12"/>
          <p:cNvSpPr/>
          <p:nvPr>
            <p:custDataLst>
              <p:tags r:id="rId7"/>
            </p:custDataLst>
          </p:nvPr>
        </p:nvSpPr>
        <p:spPr>
          <a:xfrm>
            <a:off x="4873943" y="3562350"/>
            <a:ext cx="1402080" cy="5835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3200" b="1">
                <a:latin typeface="Broadway" panose="04040905080B02020502" pitchFamily="82" charset="0"/>
                <a:ea typeface="微软雅黑"/>
              </a:rPr>
              <a:t>定义：</a:t>
            </a:r>
          </a:p>
        </p:txBody>
      </p:sp>
      <p:sp>
        <p:nvSpPr>
          <p:cNvPr id="14" name="矩形 13"/>
          <p:cNvSpPr/>
          <p:nvPr>
            <p:custDataLst>
              <p:tags r:id="rId8"/>
            </p:custDataLst>
          </p:nvPr>
        </p:nvSpPr>
        <p:spPr>
          <a:xfrm>
            <a:off x="4945380" y="5133975"/>
            <a:ext cx="1402080" cy="5835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3200" b="1">
                <a:latin typeface="Broadway" panose="04040905080B02020502" pitchFamily="82" charset="0"/>
                <a:ea typeface="微软雅黑"/>
              </a:rPr>
              <a:t>定义：</a:t>
            </a:r>
          </a:p>
        </p:txBody>
      </p:sp>
      <p:sp>
        <p:nvSpPr>
          <p:cNvPr id="15" name="矩形 14"/>
          <p:cNvSpPr/>
          <p:nvPr>
            <p:custDataLst>
              <p:tags r:id="rId9"/>
            </p:custDataLst>
          </p:nvPr>
        </p:nvSpPr>
        <p:spPr>
          <a:xfrm>
            <a:off x="2516505" y="1776413"/>
            <a:ext cx="1402080" cy="5835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3200" b="1">
                <a:latin typeface="Broadway" panose="04040905080B02020502" pitchFamily="82" charset="0"/>
                <a:ea typeface="微软雅黑"/>
              </a:rPr>
              <a:t>定义：</a:t>
            </a:r>
            <a:endParaRPr lang="zh-CN" altLang="en-US" sz="3200">
              <a:latin typeface="Arial" panose="020B0604020202020204" pitchFamily="34" charset="0"/>
            </a:endParaRPr>
          </a:p>
        </p:txBody>
      </p:sp>
      <p:sp>
        <p:nvSpPr>
          <p:cNvPr id="16" name="Rectangle 18"/>
          <p:cNvSpPr/>
          <p:nvPr>
            <p:custDataLst>
              <p:tags r:id="rId10"/>
            </p:custDataLst>
          </p:nvPr>
        </p:nvSpPr>
        <p:spPr>
          <a:xfrm>
            <a:off x="2302193" y="2562225"/>
            <a:ext cx="2714625" cy="7207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r>
              <a:rPr lang="zh-CN" altLang="en-US" sz="3200" b="1">
                <a:latin typeface="Times New Roman" panose="02020603050405020304" charset="0"/>
              </a:rPr>
              <a:t>影响因素：</a:t>
            </a:r>
            <a:endParaRPr lang="zh-CN" altLang="en-US" sz="3200">
              <a:latin typeface="Times New Roman" panose="02020603050405020304" charset="0"/>
            </a:endParaRPr>
          </a:p>
        </p:txBody>
      </p:sp>
      <p:sp>
        <p:nvSpPr>
          <p:cNvPr id="17" name="Rectangle 18"/>
          <p:cNvSpPr/>
          <p:nvPr>
            <p:custDataLst>
              <p:tags r:id="rId11"/>
            </p:custDataLst>
          </p:nvPr>
        </p:nvSpPr>
        <p:spPr>
          <a:xfrm>
            <a:off x="4945380" y="4276725"/>
            <a:ext cx="2714625" cy="7207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r>
              <a:rPr lang="zh-CN" altLang="en-US" sz="3200" b="1">
                <a:latin typeface="Times New Roman" panose="02020603050405020304" charset="0"/>
              </a:rPr>
              <a:t>影响因素：</a:t>
            </a:r>
            <a:endParaRPr lang="zh-CN" altLang="en-US" sz="3200">
              <a:latin typeface="Times New Roman" panose="02020603050405020304" charset="0"/>
            </a:endParaRPr>
          </a:p>
        </p:txBody>
      </p:sp>
      <p:sp>
        <p:nvSpPr>
          <p:cNvPr id="18" name="Rectangle 18"/>
          <p:cNvSpPr/>
          <p:nvPr>
            <p:custDataLst>
              <p:tags r:id="rId12"/>
            </p:custDataLst>
          </p:nvPr>
        </p:nvSpPr>
        <p:spPr>
          <a:xfrm>
            <a:off x="4802505" y="5848350"/>
            <a:ext cx="2714625" cy="7207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r>
              <a:rPr lang="zh-CN" altLang="en-US" sz="3200" b="1">
                <a:latin typeface="Times New Roman" panose="02020603050405020304" charset="0"/>
              </a:rPr>
              <a:t>影响因素：</a:t>
            </a:r>
            <a:endParaRPr lang="zh-CN" altLang="en-US" sz="3200">
              <a:latin typeface="Times New Roman" panose="02020603050405020304" charset="0"/>
            </a:endParaRPr>
          </a:p>
        </p:txBody>
      </p:sp>
      <p:sp>
        <p:nvSpPr>
          <p:cNvPr id="19" name="左大括号 18"/>
          <p:cNvSpPr/>
          <p:nvPr>
            <p:custDataLst>
              <p:tags r:id="rId13"/>
            </p:custDataLst>
          </p:nvPr>
        </p:nvSpPr>
        <p:spPr>
          <a:xfrm>
            <a:off x="4659630" y="3490913"/>
            <a:ext cx="285750" cy="1500188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左大括号 19"/>
          <p:cNvSpPr/>
          <p:nvPr>
            <p:custDataLst>
              <p:tags r:id="rId14"/>
            </p:custDataLst>
          </p:nvPr>
        </p:nvSpPr>
        <p:spPr>
          <a:xfrm>
            <a:off x="4373880" y="2419350"/>
            <a:ext cx="285750" cy="1000125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" name="左大括号 20"/>
          <p:cNvSpPr/>
          <p:nvPr>
            <p:custDataLst>
              <p:tags r:id="rId15"/>
            </p:custDataLst>
          </p:nvPr>
        </p:nvSpPr>
        <p:spPr>
          <a:xfrm>
            <a:off x="4659630" y="5062538"/>
            <a:ext cx="285750" cy="1500188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矩形 21"/>
          <p:cNvSpPr/>
          <p:nvPr>
            <p:custDataLst>
              <p:tags r:id="rId16"/>
            </p:custDataLst>
          </p:nvPr>
        </p:nvSpPr>
        <p:spPr>
          <a:xfrm>
            <a:off x="3802380" y="1704975"/>
            <a:ext cx="181610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由于运动</a:t>
            </a: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" name="Text Box 17"/>
          <p:cNvSpPr txBox="1"/>
          <p:nvPr>
            <p:custDataLst>
              <p:tags r:id="rId17"/>
            </p:custDataLst>
          </p:nvPr>
        </p:nvSpPr>
        <p:spPr>
          <a:xfrm>
            <a:off x="4659630" y="2276475"/>
            <a:ext cx="1439863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solidFill>
                  <a:srgbClr val="FF3300"/>
                </a:solidFill>
                <a:latin typeface="Times New Roman" panose="02020603050405020304" charset="0"/>
              </a:rPr>
              <a:t>质量</a:t>
            </a:r>
          </a:p>
        </p:txBody>
      </p:sp>
      <p:sp>
        <p:nvSpPr>
          <p:cNvPr id="24" name="Text Box 16"/>
          <p:cNvSpPr txBox="1"/>
          <p:nvPr>
            <p:custDataLst>
              <p:tags r:id="rId18"/>
            </p:custDataLst>
          </p:nvPr>
        </p:nvSpPr>
        <p:spPr>
          <a:xfrm>
            <a:off x="4731068" y="2847975"/>
            <a:ext cx="1439862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solidFill>
                  <a:srgbClr val="FF3300"/>
                </a:solidFill>
                <a:latin typeface="Times New Roman" panose="02020603050405020304" charset="0"/>
              </a:rPr>
              <a:t>速度</a:t>
            </a:r>
          </a:p>
        </p:txBody>
      </p:sp>
      <p:sp>
        <p:nvSpPr>
          <p:cNvPr id="25" name="矩形 24"/>
          <p:cNvSpPr/>
          <p:nvPr>
            <p:custDataLst>
              <p:tags r:id="rId19"/>
            </p:custDataLst>
          </p:nvPr>
        </p:nvSpPr>
        <p:spPr>
          <a:xfrm>
            <a:off x="6016943" y="3562350"/>
            <a:ext cx="2224405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由于被举高</a:t>
            </a: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" name="左大括号 25"/>
          <p:cNvSpPr/>
          <p:nvPr>
            <p:custDataLst>
              <p:tags r:id="rId20"/>
            </p:custDataLst>
          </p:nvPr>
        </p:nvSpPr>
        <p:spPr>
          <a:xfrm>
            <a:off x="6874193" y="4133850"/>
            <a:ext cx="285750" cy="1000125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" name="Text Box 17"/>
          <p:cNvSpPr txBox="1"/>
          <p:nvPr>
            <p:custDataLst>
              <p:tags r:id="rId21"/>
            </p:custDataLst>
          </p:nvPr>
        </p:nvSpPr>
        <p:spPr>
          <a:xfrm>
            <a:off x="7159943" y="4062413"/>
            <a:ext cx="1439862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solidFill>
                  <a:srgbClr val="FF3300"/>
                </a:solidFill>
                <a:latin typeface="Times New Roman" panose="02020603050405020304" charset="0"/>
              </a:rPr>
              <a:t>高度</a:t>
            </a:r>
          </a:p>
        </p:txBody>
      </p:sp>
      <p:sp>
        <p:nvSpPr>
          <p:cNvPr id="28" name="Text Box 17"/>
          <p:cNvSpPr txBox="1"/>
          <p:nvPr>
            <p:custDataLst>
              <p:tags r:id="rId22"/>
            </p:custDataLst>
          </p:nvPr>
        </p:nvSpPr>
        <p:spPr>
          <a:xfrm>
            <a:off x="7159943" y="4562475"/>
            <a:ext cx="1439862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solidFill>
                  <a:srgbClr val="FF3300"/>
                </a:solidFill>
                <a:latin typeface="Times New Roman" panose="02020603050405020304" charset="0"/>
              </a:rPr>
              <a:t>质量</a:t>
            </a:r>
          </a:p>
        </p:txBody>
      </p:sp>
      <p:sp>
        <p:nvSpPr>
          <p:cNvPr id="29" name="矩形 28"/>
          <p:cNvSpPr/>
          <p:nvPr>
            <p:custDataLst>
              <p:tags r:id="rId23"/>
            </p:custDataLst>
          </p:nvPr>
        </p:nvSpPr>
        <p:spPr>
          <a:xfrm>
            <a:off x="6159818" y="5205413"/>
            <a:ext cx="304292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由于发生弹性形变</a:t>
            </a: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" name="矩形 29"/>
          <p:cNvSpPr/>
          <p:nvPr>
            <p:custDataLst>
              <p:tags r:id="rId24"/>
            </p:custDataLst>
          </p:nvPr>
        </p:nvSpPr>
        <p:spPr>
          <a:xfrm>
            <a:off x="6159818" y="6348413"/>
            <a:ext cx="2685415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弹性形变的大小</a:t>
            </a:r>
          </a:p>
        </p:txBody>
      </p:sp>
      <p:sp>
        <p:nvSpPr>
          <p:cNvPr id="3" name="矩形 2"/>
          <p:cNvSpPr/>
          <p:nvPr>
            <p:custDataLst>
              <p:tags r:id="rId25"/>
            </p:custDataLst>
          </p:nvPr>
        </p:nvSpPr>
        <p:spPr>
          <a:xfrm>
            <a:off x="0" y="283845"/>
            <a:ext cx="12191365" cy="68453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tx2">
                  <a:lumMod val="21000"/>
                  <a:lumOff val="79000"/>
                  <a:alpha val="12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35" name="组合 34"/>
          <p:cNvGrpSpPr/>
          <p:nvPr>
            <p:custDataLst>
              <p:tags r:id="rId26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36" name="矩形 35"/>
            <p:cNvSpPr/>
            <p:nvPr>
              <p:custDataLst>
                <p:tags r:id="rId30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7" name="矩形 36"/>
            <p:cNvSpPr/>
            <p:nvPr>
              <p:custDataLst>
                <p:tags r:id="rId31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38" name="组合 37"/>
            <p:cNvGrpSpPr/>
            <p:nvPr>
              <p:custDataLst>
                <p:tags r:id="rId32"/>
              </p:custDataLst>
            </p:nvPr>
          </p:nvGrpSpPr>
          <p:grpSpPr>
            <a:xfrm>
              <a:off x="494" y="378"/>
              <a:ext cx="6159" cy="1332"/>
              <a:chOff x="487" y="636"/>
              <a:chExt cx="5795" cy="1150"/>
            </a:xfrm>
          </p:grpSpPr>
          <p:sp>
            <p:nvSpPr>
              <p:cNvPr id="39" name="文本框 38"/>
              <p:cNvSpPr txBox="1"/>
              <p:nvPr>
                <p:custDataLst>
                  <p:tags r:id="rId33"/>
                </p:custDataLst>
              </p:nvPr>
            </p:nvSpPr>
            <p:spPr>
              <a:xfrm>
                <a:off x="1954" y="854"/>
                <a:ext cx="4328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本节小结</a:t>
                </a:r>
              </a:p>
            </p:txBody>
          </p:sp>
          <p:sp>
            <p:nvSpPr>
              <p:cNvPr id="40" name="椭圆 39"/>
              <p:cNvSpPr/>
              <p:nvPr>
                <p:custDataLst>
                  <p:tags r:id="rId34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41" name="矩形 6"/>
              <p:cNvSpPr/>
              <p:nvPr>
                <p:custDataLst>
                  <p:tags r:id="rId35"/>
                </p:custDataLst>
              </p:nvPr>
            </p:nvSpPr>
            <p:spPr>
              <a:xfrm>
                <a:off x="71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endParaRPr lang="en-US" altLang="zh-CN" sz="48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  <p:sp>
        <p:nvSpPr>
          <p:cNvPr id="42" name="Oval 9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8273733" y="1351280"/>
            <a:ext cx="2828925" cy="1143000"/>
          </a:xfrm>
          <a:prstGeom prst="ellipse">
            <a:avLst/>
          </a:prstGeom>
          <a:gradFill rotWithShape="1">
            <a:gsLst>
              <a:gs pos="0">
                <a:srgbClr val="00CC99"/>
              </a:gs>
              <a:gs pos="50000">
                <a:schemeClr val="bg1"/>
              </a:gs>
              <a:gs pos="100000">
                <a:srgbClr val="00CC99"/>
              </a:gs>
            </a:gsLst>
            <a:lin ang="5400000" scaled="1"/>
          </a:gradFill>
          <a:ln w="9525">
            <a:noFill/>
            <a:round/>
          </a:ln>
          <a:effectLst/>
        </p:spPr>
        <p:txBody>
          <a:bodyPr wrap="none" anchor="ctr"/>
          <a:lstStyle/>
          <a:p>
            <a:pPr marR="0" algn="ctr" defTabSz="914400" eaLnBrk="0" hangingPunct="0">
              <a:buClrTx/>
              <a:buSzTx/>
              <a:buFontTx/>
              <a:buNone/>
              <a:defRPr/>
            </a:pPr>
            <a:r>
              <a:rPr kumimoji="0" lang="zh-CN" altLang="en-US" sz="4400" kern="1200" cap="none" spc="0" normalizeH="0" baseline="0" noProof="0">
                <a:latin typeface="+mj-lt"/>
                <a:ea typeface="+mj-ea"/>
                <a:cs typeface="+mj-cs"/>
              </a:rPr>
              <a:t>方法盘点</a:t>
            </a:r>
            <a:r>
              <a:rPr kumimoji="0" lang="en-US" altLang="zh-CN" sz="4400" kern="1200" cap="none" spc="0" normalizeH="0" baseline="0" noProof="0">
                <a:latin typeface="+mj-lt"/>
                <a:ea typeface="+mj-ea"/>
                <a:cs typeface="+mj-cs"/>
              </a:rPr>
              <a:t>:</a:t>
            </a:r>
            <a:endParaRPr kumimoji="0" lang="zh-CN" sz="4400" kern="1200" cap="none" spc="0" normalizeH="0" baseline="0" noProof="0">
              <a:latin typeface="+mj-lt"/>
              <a:ea typeface="+mj-ea"/>
              <a:cs typeface="+mj-cs"/>
            </a:endParaRPr>
          </a:p>
        </p:txBody>
      </p:sp>
      <p:sp>
        <p:nvSpPr>
          <p:cNvPr id="43" name="TextBox 31"/>
          <p:cNvSpPr txBox="1"/>
          <p:nvPr>
            <p:custDataLst>
              <p:tags r:id="rId28"/>
            </p:custDataLst>
          </p:nvPr>
        </p:nvSpPr>
        <p:spPr>
          <a:xfrm>
            <a:off x="8345170" y="2494280"/>
            <a:ext cx="3000375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4400" b="1" kern="1200" cap="none" spc="0" normalizeH="0" baseline="0" noProof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控制变量法</a:t>
            </a:r>
          </a:p>
        </p:txBody>
      </p:sp>
      <p:sp>
        <p:nvSpPr>
          <p:cNvPr id="44" name="TextBox 32"/>
          <p:cNvSpPr txBox="1"/>
          <p:nvPr>
            <p:custDataLst>
              <p:tags r:id="rId29"/>
            </p:custDataLst>
          </p:nvPr>
        </p:nvSpPr>
        <p:spPr>
          <a:xfrm>
            <a:off x="8845233" y="3280093"/>
            <a:ext cx="2071688" cy="7699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4400" b="1" kern="1200" cap="none" spc="0" normalizeH="0" baseline="0" noProof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转换法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 nodeType="clickPar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 nodeType="clickPar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 nodeType="clickPar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 nodeType="clickPar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 animBg="1"/>
      <p:bldP spid="11" grpId="0"/>
      <p:bldP spid="12" grpId="0" animBg="1"/>
      <p:bldP spid="13" grpId="0"/>
      <p:bldP spid="14" grpId="0"/>
      <p:bldP spid="15" grpId="0"/>
      <p:bldP spid="16" grpId="0"/>
      <p:bldP spid="17" grpId="0"/>
      <p:bldP spid="18" grpId="0"/>
      <p:bldP spid="19" grpId="0" animBg="1"/>
      <p:bldP spid="20" grpId="0" animBg="1"/>
      <p:bldP spid="21" grpId="0" animBg="1"/>
      <p:bldP spid="22" grpId="0"/>
      <p:bldP spid="23" grpId="0"/>
      <p:bldP spid="24" grpId="0"/>
      <p:bldP spid="25" grpId="0"/>
      <p:bldP spid="26" grpId="0" animBg="1"/>
      <p:bldP spid="27" grpId="0"/>
      <p:bldP spid="28" grpId="0"/>
      <p:bldP spid="29" grpId="0"/>
      <p:bldP spid="30" grpId="0"/>
      <p:bldP spid="43" grpId="0"/>
      <p:bldP spid="4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>
            <p:custDataLst>
              <p:tags r:id="rId1"/>
            </p:custDataLst>
          </p:nvPr>
        </p:nvGrpSpPr>
        <p:grpSpPr>
          <a:xfrm>
            <a:off x="0" y="152907"/>
            <a:ext cx="12192000" cy="835788"/>
            <a:chOff x="0" y="406"/>
            <a:chExt cx="19200" cy="1316"/>
          </a:xfrm>
        </p:grpSpPr>
        <p:sp>
          <p:nvSpPr>
            <p:cNvPr id="23" name="矩形 22"/>
            <p:cNvSpPr/>
            <p:nvPr>
              <p:custDataLst>
                <p:tags r:id="rId6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4" name="矩形 23"/>
            <p:cNvSpPr/>
            <p:nvPr>
              <p:custDataLst>
                <p:tags r:id="rId7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25" name="组合 24"/>
            <p:cNvGrpSpPr/>
            <p:nvPr>
              <p:custDataLst>
                <p:tags r:id="rId8"/>
              </p:custDataLst>
            </p:nvPr>
          </p:nvGrpSpPr>
          <p:grpSpPr>
            <a:xfrm>
              <a:off x="494" y="406"/>
              <a:ext cx="4369" cy="1304"/>
              <a:chOff x="487" y="660"/>
              <a:chExt cx="4112" cy="1126"/>
            </a:xfrm>
          </p:grpSpPr>
          <p:sp>
            <p:nvSpPr>
              <p:cNvPr id="26" name="文本框 25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1828" y="854"/>
                <a:ext cx="2771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+mj-ea"/>
                    <a:ea typeface="+mj-ea"/>
                    <a:sym typeface="+mn-ea"/>
                  </a:rPr>
                  <a:t>课堂练习</a:t>
                </a:r>
                <a:endParaRPr lang="zh-CN" altLang="zh-CN" sz="33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27" name="椭圆 26"/>
              <p:cNvSpPr/>
              <p:nvPr>
                <p:custDataLst>
                  <p:tags r:id="rId10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914400" y="3975100"/>
            <a:ext cx="8978265" cy="22453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2.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判断下列说法正确的是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(     )</a:t>
            </a:r>
          </a:p>
          <a:p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A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．速度大的球一定比速度小的球动能大</a:t>
            </a:r>
          </a:p>
          <a:p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B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．同一辆车运动速度越大动能就越大</a:t>
            </a:r>
          </a:p>
          <a:p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C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．竖直上升的小球动能增大</a:t>
            </a:r>
          </a:p>
          <a:p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D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．平直公路上匀速行驶洒水的洒水车动能不变</a:t>
            </a: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914400" y="1143635"/>
            <a:ext cx="9841865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304800" algn="l" defTabSz="914400" rtl="0" eaLnBrk="1" fontAlgn="ctr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80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</a:t>
            </a:r>
            <a:r>
              <a:rPr lang="zh-CN" altLang="en-US" sz="280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．我国的“天舟一号”飞船圆满完成飞行任务返回地球，飞船受空气阻力匀速下降过程中，它的</a:t>
            </a:r>
            <a:r>
              <a:rPr lang="en-US" altLang="zh-CN" sz="280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</a:t>
            </a:r>
            <a:r>
              <a:rPr lang="zh-CN" altLang="en-US" sz="280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（</a:t>
            </a:r>
            <a:r>
              <a:rPr lang="en-US" altLang="zh-CN" sz="280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</a:t>
            </a:r>
            <a:r>
              <a:rPr lang="zh-CN" altLang="en-US" sz="280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</a:t>
            </a:r>
            <a:endParaRPr kumimoji="0" lang="zh-CN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marR="0" lvl="0" indent="30480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80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A</a:t>
            </a:r>
            <a:r>
              <a:rPr lang="zh-CN" altLang="en-US" sz="280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．动能增加，势能减少        </a:t>
            </a:r>
            <a:endParaRPr kumimoji="0" lang="zh-CN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marR="0" lvl="0" indent="30480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80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B</a:t>
            </a:r>
            <a:r>
              <a:rPr lang="zh-CN" altLang="en-US" sz="280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．动能减少，势能不变</a:t>
            </a:r>
          </a:p>
          <a:p>
            <a:pPr marL="0" marR="0" lvl="0" indent="30480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80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C</a:t>
            </a:r>
            <a:r>
              <a:rPr lang="zh-CN" altLang="en-US" sz="280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．动能不变，势能增加     </a:t>
            </a:r>
            <a:endParaRPr kumimoji="0" lang="zh-CN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marR="0" lvl="0" indent="30480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80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D</a:t>
            </a:r>
            <a:r>
              <a:rPr lang="zh-CN" altLang="en-US" sz="280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．动能不变，势能减少</a:t>
            </a:r>
          </a:p>
        </p:txBody>
      </p: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8257111" y="1682234"/>
            <a:ext cx="4074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宋体" panose="02010600030101010101" pitchFamily="2" charset="-122"/>
              </a:rPr>
              <a:t>D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4" name="矩形 3"/>
          <p:cNvSpPr/>
          <p:nvPr>
            <p:custDataLst>
              <p:tags r:id="rId5"/>
            </p:custDataLst>
          </p:nvPr>
        </p:nvSpPr>
        <p:spPr>
          <a:xfrm>
            <a:off x="5399611" y="3982839"/>
            <a:ext cx="3860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宋体" panose="02010600030101010101" pitchFamily="2" charset="-122"/>
              </a:rPr>
              <a:t>B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判断动能的变化">
            <a:hlinkClick r:id="" action="ppaction://media"/>
          </p:cNvPr>
          <p:cNvPicPr/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09625" y="1143000"/>
            <a:ext cx="10547350" cy="5473065"/>
          </a:xfrm>
          <a:prstGeom prst="rect">
            <a:avLst/>
          </a:prstGeom>
        </p:spPr>
      </p:pic>
      <p:grpSp>
        <p:nvGrpSpPr>
          <p:cNvPr id="22" name="组合 21"/>
          <p:cNvGrpSpPr/>
          <p:nvPr>
            <p:custDataLst>
              <p:tags r:id="rId4"/>
            </p:custDataLst>
          </p:nvPr>
        </p:nvGrpSpPr>
        <p:grpSpPr>
          <a:xfrm>
            <a:off x="0" y="152907"/>
            <a:ext cx="12192000" cy="835788"/>
            <a:chOff x="0" y="406"/>
            <a:chExt cx="19200" cy="1316"/>
          </a:xfrm>
        </p:grpSpPr>
        <p:sp>
          <p:nvSpPr>
            <p:cNvPr id="23" name="矩形 22"/>
            <p:cNvSpPr/>
            <p:nvPr>
              <p:custDataLst>
                <p:tags r:id="rId5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4" name="矩形 23"/>
            <p:cNvSpPr/>
            <p:nvPr>
              <p:custDataLst>
                <p:tags r:id="rId6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25" name="组合 24"/>
            <p:cNvGrpSpPr/>
            <p:nvPr>
              <p:custDataLst>
                <p:tags r:id="rId7"/>
              </p:custDataLst>
            </p:nvPr>
          </p:nvGrpSpPr>
          <p:grpSpPr>
            <a:xfrm>
              <a:off x="494" y="406"/>
              <a:ext cx="4369" cy="1304"/>
              <a:chOff x="487" y="660"/>
              <a:chExt cx="4112" cy="1126"/>
            </a:xfrm>
          </p:grpSpPr>
          <p:sp>
            <p:nvSpPr>
              <p:cNvPr id="26" name="文本框 25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1828" y="854"/>
                <a:ext cx="2771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+mj-ea"/>
                    <a:ea typeface="+mj-ea"/>
                    <a:sym typeface="+mn-ea"/>
                  </a:rPr>
                  <a:t>课堂练习</a:t>
                </a:r>
                <a:endParaRPr lang="zh-CN" altLang="zh-CN" sz="33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27" name="椭圆 26"/>
              <p:cNvSpPr/>
              <p:nvPr>
                <p:custDataLst>
                  <p:tags r:id="rId9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>
            <p:custDataLst>
              <p:tags r:id="rId2"/>
            </p:custDataLst>
          </p:nvPr>
        </p:nvGrpSpPr>
        <p:grpSpPr>
          <a:xfrm>
            <a:off x="506095" y="1313815"/>
            <a:ext cx="2887980" cy="2693670"/>
            <a:chOff x="797" y="2508"/>
            <a:chExt cx="4548" cy="4242"/>
          </a:xfrm>
        </p:grpSpPr>
        <p:pic>
          <p:nvPicPr>
            <p:cNvPr id="5" name="图片 4"/>
            <p:cNvPicPr/>
            <p:nvPr>
              <p:custDataLst>
                <p:tags r:id="rId21"/>
              </p:custDataLst>
            </p:nvPr>
          </p:nvPicPr>
          <p:blipFill>
            <a:blip r:embed="rId24"/>
            <a:stretch>
              <a:fillRect/>
            </a:stretch>
          </p:blipFill>
          <p:spPr>
            <a:xfrm>
              <a:off x="797" y="2508"/>
              <a:ext cx="4549" cy="3598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>
              <p:custDataLst>
                <p:tags r:id="rId22"/>
              </p:custDataLst>
            </p:nvPr>
          </p:nvSpPr>
          <p:spPr>
            <a:xfrm>
              <a:off x="1396" y="6106"/>
              <a:ext cx="3350" cy="64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微风轻拂</a:t>
              </a:r>
              <a:endParaRPr lang="zh-CN" altLang="en-US"/>
            </a:p>
          </p:txBody>
        </p:sp>
      </p:grpSp>
      <p:grpSp>
        <p:nvGrpSpPr>
          <p:cNvPr id="10" name="组合 9"/>
          <p:cNvGrpSpPr/>
          <p:nvPr>
            <p:custDataLst>
              <p:tags r:id="rId3"/>
            </p:custDataLst>
          </p:nvPr>
        </p:nvGrpSpPr>
        <p:grpSpPr>
          <a:xfrm>
            <a:off x="3964305" y="1210310"/>
            <a:ext cx="2782570" cy="2695575"/>
            <a:chOff x="5488" y="2293"/>
            <a:chExt cx="4382" cy="4245"/>
          </a:xfrm>
        </p:grpSpPr>
        <p:pic>
          <p:nvPicPr>
            <p:cNvPr id="6" name="图片 5"/>
            <p:cNvPicPr/>
            <p:nvPr>
              <p:custDataLst>
                <p:tags r:id="rId19"/>
              </p:custDataLst>
            </p:nvPr>
          </p:nvPicPr>
          <p:blipFill>
            <a:blip r:embed="rId25"/>
            <a:stretch>
              <a:fillRect/>
            </a:stretch>
          </p:blipFill>
          <p:spPr>
            <a:xfrm>
              <a:off x="5488" y="2293"/>
              <a:ext cx="4382" cy="3631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>
              <p:custDataLst>
                <p:tags r:id="rId20"/>
              </p:custDataLst>
            </p:nvPr>
          </p:nvSpPr>
          <p:spPr>
            <a:xfrm>
              <a:off x="6301" y="5958"/>
              <a:ext cx="25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小鸟飞翔</a:t>
              </a:r>
              <a:endParaRPr lang="zh-CN" altLang="en-US"/>
            </a:p>
          </p:txBody>
        </p:sp>
      </p:grpSp>
      <p:grpSp>
        <p:nvGrpSpPr>
          <p:cNvPr id="11" name="组合 10"/>
          <p:cNvGrpSpPr/>
          <p:nvPr>
            <p:custDataLst>
              <p:tags r:id="rId4"/>
            </p:custDataLst>
          </p:nvPr>
        </p:nvGrpSpPr>
        <p:grpSpPr>
          <a:xfrm>
            <a:off x="7385685" y="1272540"/>
            <a:ext cx="2752725" cy="2681605"/>
            <a:chOff x="451" y="3113"/>
            <a:chExt cx="4335" cy="4223"/>
          </a:xfrm>
        </p:grpSpPr>
        <p:pic>
          <p:nvPicPr>
            <p:cNvPr id="12" name="图片 11"/>
            <p:cNvPicPr/>
            <p:nvPr>
              <p:custDataLst>
                <p:tags r:id="rId17"/>
              </p:custDataLst>
            </p:nvPr>
          </p:nvPicPr>
          <p:blipFill>
            <a:blip r:embed="rId26"/>
            <a:stretch>
              <a:fillRect/>
            </a:stretch>
          </p:blipFill>
          <p:spPr>
            <a:xfrm>
              <a:off x="451" y="3113"/>
              <a:ext cx="4335" cy="3533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>
              <p:custDataLst>
                <p:tags r:id="rId18"/>
              </p:custDataLst>
            </p:nvPr>
          </p:nvSpPr>
          <p:spPr>
            <a:xfrm>
              <a:off x="1194" y="6756"/>
              <a:ext cx="28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日落月升</a:t>
              </a:r>
              <a:endParaRPr lang="zh-CN" altLang="en-US"/>
            </a:p>
          </p:txBody>
        </p:sp>
      </p:grpSp>
      <p:grpSp>
        <p:nvGrpSpPr>
          <p:cNvPr id="14" name="组合 13"/>
          <p:cNvGrpSpPr/>
          <p:nvPr>
            <p:custDataLst>
              <p:tags r:id="rId5"/>
            </p:custDataLst>
          </p:nvPr>
        </p:nvGrpSpPr>
        <p:grpSpPr>
          <a:xfrm>
            <a:off x="608330" y="4010025"/>
            <a:ext cx="2968625" cy="2804795"/>
            <a:chOff x="7263" y="2891"/>
            <a:chExt cx="4675" cy="4417"/>
          </a:xfrm>
        </p:grpSpPr>
        <p:pic>
          <p:nvPicPr>
            <p:cNvPr id="15" name="图片 14"/>
            <p:cNvPicPr/>
            <p:nvPr>
              <p:custDataLst>
                <p:tags r:id="rId15"/>
              </p:custDataLst>
            </p:nvPr>
          </p:nvPicPr>
          <p:blipFill>
            <a:blip r:embed="rId27"/>
            <a:stretch>
              <a:fillRect/>
            </a:stretch>
          </p:blipFill>
          <p:spPr>
            <a:xfrm>
              <a:off x="7263" y="2891"/>
              <a:ext cx="4675" cy="3833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>
              <p:custDataLst>
                <p:tags r:id="rId16"/>
              </p:custDataLst>
            </p:nvPr>
          </p:nvSpPr>
          <p:spPr>
            <a:xfrm>
              <a:off x="8207" y="6728"/>
              <a:ext cx="2375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江水奔涌</a:t>
              </a:r>
              <a:endParaRPr lang="zh-CN" altLang="en-US"/>
            </a:p>
          </p:txBody>
        </p:sp>
      </p:grpSp>
      <p:grpSp>
        <p:nvGrpSpPr>
          <p:cNvPr id="17" name="组合 16"/>
          <p:cNvGrpSpPr/>
          <p:nvPr>
            <p:custDataLst>
              <p:tags r:id="rId6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18" name="矩形 17"/>
            <p:cNvSpPr/>
            <p:nvPr>
              <p:custDataLst>
                <p:tags r:id="rId9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9" name="矩形 18"/>
            <p:cNvSpPr/>
            <p:nvPr>
              <p:custDataLst>
                <p:tags r:id="rId10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20" name="组合 19"/>
            <p:cNvGrpSpPr/>
            <p:nvPr>
              <p:custDataLst>
                <p:tags r:id="rId11"/>
              </p:custDataLst>
            </p:nvPr>
          </p:nvGrpSpPr>
          <p:grpSpPr>
            <a:xfrm>
              <a:off x="494" y="378"/>
              <a:ext cx="4432" cy="1332"/>
              <a:chOff x="487" y="636"/>
              <a:chExt cx="4170" cy="1150"/>
            </a:xfrm>
          </p:grpSpPr>
          <p:sp>
            <p:nvSpPr>
              <p:cNvPr id="21" name="文本框 20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1828" y="854"/>
                <a:ext cx="2829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教学引入</a:t>
                </a:r>
              </a:p>
            </p:txBody>
          </p:sp>
          <p:sp>
            <p:nvSpPr>
              <p:cNvPr id="26" name="椭圆 25"/>
              <p:cNvSpPr/>
              <p:nvPr>
                <p:custDataLst>
                  <p:tags r:id="rId13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7" name="矩形 6"/>
              <p:cNvSpPr/>
              <p:nvPr>
                <p:custDataLst>
                  <p:tags r:id="rId14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endParaRPr lang="en-US" altLang="zh-CN" sz="48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  <p:sp>
        <p:nvSpPr>
          <p:cNvPr id="22" name="文本框 21"/>
          <p:cNvSpPr txBox="1"/>
          <p:nvPr>
            <p:custDataLst>
              <p:tags r:id="rId7"/>
            </p:custDataLst>
          </p:nvPr>
        </p:nvSpPr>
        <p:spPr>
          <a:xfrm>
            <a:off x="3856990" y="4230370"/>
            <a:ext cx="705421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在这变化万千的世界中，能量无处不在</a:t>
            </a:r>
          </a:p>
        </p:txBody>
      </p:sp>
      <p:sp>
        <p:nvSpPr>
          <p:cNvPr id="23" name="文本框 22"/>
          <p:cNvSpPr txBox="1"/>
          <p:nvPr>
            <p:custDataLst>
              <p:tags r:id="rId8"/>
            </p:custDataLst>
          </p:nvPr>
        </p:nvSpPr>
        <p:spPr>
          <a:xfrm>
            <a:off x="6400165" y="5499735"/>
            <a:ext cx="13277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能量</a:t>
            </a:r>
            <a:r>
              <a:rPr lang="en-US" altLang="zh-CN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?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0" y="152907"/>
            <a:ext cx="12192000" cy="835788"/>
            <a:chOff x="0" y="406"/>
            <a:chExt cx="19200" cy="1316"/>
          </a:xfrm>
        </p:grpSpPr>
        <p:sp>
          <p:nvSpPr>
            <p:cNvPr id="3" name="矩形 2"/>
            <p:cNvSpPr/>
            <p:nvPr>
              <p:custDataLst>
                <p:tags r:id="rId11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4" name="矩形 3"/>
            <p:cNvSpPr/>
            <p:nvPr>
              <p:custDataLst>
                <p:tags r:id="rId12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13" name="组合 12"/>
            <p:cNvGrpSpPr/>
            <p:nvPr>
              <p:custDataLst>
                <p:tags r:id="rId13"/>
              </p:custDataLst>
            </p:nvPr>
          </p:nvGrpSpPr>
          <p:grpSpPr>
            <a:xfrm>
              <a:off x="494" y="406"/>
              <a:ext cx="4369" cy="1304"/>
              <a:chOff x="487" y="660"/>
              <a:chExt cx="4112" cy="1126"/>
            </a:xfrm>
          </p:grpSpPr>
          <p:sp>
            <p:nvSpPr>
              <p:cNvPr id="14" name="文本框 13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1828" y="854"/>
                <a:ext cx="2771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+mj-ea"/>
                    <a:ea typeface="+mj-ea"/>
                    <a:sym typeface="+mn-ea"/>
                  </a:rPr>
                  <a:t>板书设计</a:t>
                </a:r>
                <a:endParaRPr lang="zh-CN" altLang="zh-CN" sz="33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16" name="椭圆 15"/>
              <p:cNvSpPr/>
              <p:nvPr>
                <p:custDataLst>
                  <p:tags r:id="rId15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3418205" y="1238885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3200">
                <a:solidFill>
                  <a:srgbClr val="00206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第</a:t>
            </a:r>
            <a:r>
              <a:rPr lang="en-US" altLang="zh-CN" sz="3200">
                <a:solidFill>
                  <a:srgbClr val="00206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</a:t>
            </a:r>
            <a:r>
              <a:rPr lang="zh-CN" altLang="en-US" sz="3200">
                <a:solidFill>
                  <a:srgbClr val="00206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节</a:t>
            </a:r>
            <a:r>
              <a:rPr lang="en-US" altLang="zh-CN" sz="3200">
                <a:solidFill>
                  <a:srgbClr val="00206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zh-CN" altLang="en-US" sz="3200">
                <a:solidFill>
                  <a:srgbClr val="00206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动能与势能</a:t>
            </a:r>
            <a:endParaRPr lang="en-US" altLang="zh-CN" sz="3200" b="1">
              <a:solidFill>
                <a:srgbClr val="002060"/>
              </a:solidFill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548005" y="2210435"/>
            <a:ext cx="3455035" cy="4940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zh-CN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一、</a:t>
            </a:r>
            <a:r>
              <a:rPr lang="zh-CN" altLang="en-US" sz="2400">
                <a:sym typeface="+mn-ea"/>
              </a:rPr>
              <a:t>认识能量</a:t>
            </a:r>
            <a:endParaRPr lang="zh-CN" altLang="zh-CN" sz="2400" b="1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endParaRPr lang="zh-CN" altLang="zh-CN" sz="24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4"/>
            </p:custDataLst>
          </p:nvPr>
        </p:nvSpPr>
        <p:spPr>
          <a:xfrm>
            <a:off x="747395" y="2704465"/>
            <a:ext cx="3919220" cy="10140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1、定义：</a:t>
            </a:r>
          </a:p>
          <a:p>
            <a:pPr>
              <a:lnSpc>
                <a:spcPct val="150000"/>
              </a:lnSpc>
            </a:pPr>
            <a:r>
              <a:rPr lang="zh-CN" altLang="en-US" sz="24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2、单位：</a:t>
            </a:r>
          </a:p>
          <a:p>
            <a:pPr>
              <a:lnSpc>
                <a:spcPct val="150000"/>
              </a:lnSpc>
            </a:pPr>
            <a:r>
              <a:rPr lang="zh-CN" altLang="en-US" sz="24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en-US" altLang="zh-CN" sz="24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    </a:t>
            </a:r>
            <a:endParaRPr lang="zh-CN" altLang="en-US" sz="2400" baseline="-250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548005" y="4106545"/>
            <a:ext cx="3455035" cy="4940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zh-CN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二、</a:t>
            </a:r>
            <a:r>
              <a:rPr lang="zh-CN" altLang="en-US" sz="2400">
                <a:sym typeface="+mn-ea"/>
              </a:rPr>
              <a:t>动能</a:t>
            </a:r>
            <a:endParaRPr lang="zh-CN" altLang="zh-CN" sz="2400" b="1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endParaRPr lang="zh-CN" altLang="zh-CN" sz="24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747395" y="4600575"/>
            <a:ext cx="3919220" cy="10140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1、定义：</a:t>
            </a:r>
          </a:p>
          <a:p>
            <a:pPr>
              <a:lnSpc>
                <a:spcPct val="150000"/>
              </a:lnSpc>
            </a:pPr>
            <a:r>
              <a:rPr lang="zh-CN" altLang="en-US" sz="24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2、影响因素：</a:t>
            </a:r>
          </a:p>
          <a:p>
            <a:pPr>
              <a:lnSpc>
                <a:spcPct val="150000"/>
              </a:lnSpc>
            </a:pPr>
            <a:r>
              <a:rPr lang="zh-CN" altLang="en-US" sz="24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en-US" altLang="zh-CN" sz="24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    </a:t>
            </a:r>
            <a:endParaRPr lang="zh-CN" altLang="en-US" sz="2400" baseline="-250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7"/>
            </p:custDataLst>
          </p:nvPr>
        </p:nvSpPr>
        <p:spPr>
          <a:xfrm>
            <a:off x="6136005" y="2087245"/>
            <a:ext cx="3455035" cy="4940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zh-CN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三、</a:t>
            </a:r>
            <a:r>
              <a:rPr lang="zh-CN" altLang="en-US" sz="2400">
                <a:sym typeface="+mn-ea"/>
              </a:rPr>
              <a:t>重力势能</a:t>
            </a:r>
            <a:endParaRPr lang="zh-CN" altLang="zh-CN" sz="2400" b="1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endParaRPr lang="zh-CN" altLang="zh-CN" sz="24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8"/>
            </p:custDataLst>
          </p:nvPr>
        </p:nvSpPr>
        <p:spPr>
          <a:xfrm>
            <a:off x="6335395" y="2581275"/>
            <a:ext cx="3919220" cy="10140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1、定义：</a:t>
            </a:r>
          </a:p>
          <a:p>
            <a:pPr>
              <a:lnSpc>
                <a:spcPct val="150000"/>
              </a:lnSpc>
            </a:pPr>
            <a:r>
              <a:rPr lang="zh-CN" altLang="en-US" sz="24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2、影响因素：</a:t>
            </a:r>
          </a:p>
          <a:p>
            <a:pPr>
              <a:lnSpc>
                <a:spcPct val="150000"/>
              </a:lnSpc>
            </a:pPr>
            <a:r>
              <a:rPr lang="zh-CN" altLang="en-US" sz="24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en-US" altLang="zh-CN" sz="24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    </a:t>
            </a:r>
            <a:endParaRPr lang="zh-CN" altLang="en-US" sz="2400" baseline="-250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9"/>
            </p:custDataLst>
          </p:nvPr>
        </p:nvSpPr>
        <p:spPr>
          <a:xfrm>
            <a:off x="6136005" y="4233545"/>
            <a:ext cx="3455035" cy="4940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zh-CN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四、</a:t>
            </a:r>
            <a:r>
              <a:rPr lang="zh-CN" altLang="en-US" sz="2400">
                <a:sym typeface="+mn-ea"/>
              </a:rPr>
              <a:t>弹性势能</a:t>
            </a:r>
            <a:endParaRPr lang="zh-CN" altLang="zh-CN" sz="2400" b="1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endParaRPr lang="zh-CN" altLang="zh-CN" sz="24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10"/>
            </p:custDataLst>
          </p:nvPr>
        </p:nvSpPr>
        <p:spPr>
          <a:xfrm>
            <a:off x="6335395" y="4727575"/>
            <a:ext cx="3919220" cy="10140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1、定义：</a:t>
            </a:r>
          </a:p>
          <a:p>
            <a:pPr>
              <a:lnSpc>
                <a:spcPct val="150000"/>
              </a:lnSpc>
            </a:pPr>
            <a:r>
              <a:rPr lang="zh-CN" altLang="en-US" sz="24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2、影响因素：</a:t>
            </a:r>
          </a:p>
          <a:p>
            <a:pPr>
              <a:lnSpc>
                <a:spcPct val="150000"/>
              </a:lnSpc>
            </a:pPr>
            <a:r>
              <a:rPr lang="zh-CN" altLang="en-US" sz="24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en-US" altLang="zh-CN" sz="24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    </a:t>
            </a:r>
            <a:endParaRPr lang="zh-CN" altLang="en-US" sz="2400" baseline="-250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Text Box 2"/>
          <p:cNvSpPr txBox="1"/>
          <p:nvPr>
            <p:custDataLst>
              <p:tags r:id="rId1"/>
            </p:custDataLst>
          </p:nvPr>
        </p:nvSpPr>
        <p:spPr>
          <a:xfrm>
            <a:off x="1881188" y="2714625"/>
            <a:ext cx="8429625" cy="1076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一个物体能够</a:t>
            </a:r>
            <a:r>
              <a:rPr lang="zh-CN" altLang="en-US"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做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的</a:t>
            </a:r>
            <a:r>
              <a:rPr lang="zh-CN" altLang="en-US"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功越多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，它具有的</a:t>
            </a:r>
            <a:r>
              <a:rPr lang="zh-CN" altLang="en-US"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能量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就</a:t>
            </a:r>
            <a:r>
              <a:rPr lang="zh-CN" altLang="en-US"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越（     ）    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</a:p>
        </p:txBody>
      </p:sp>
      <p:sp>
        <p:nvSpPr>
          <p:cNvPr id="7171" name="Text Box 3"/>
          <p:cNvSpPr txBox="1"/>
          <p:nvPr>
            <p:custDataLst>
              <p:tags r:id="rId2"/>
            </p:custDataLst>
          </p:nvPr>
        </p:nvSpPr>
        <p:spPr>
          <a:xfrm>
            <a:off x="1664970" y="1285558"/>
            <a:ext cx="2963863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１、定义：</a:t>
            </a:r>
          </a:p>
        </p:txBody>
      </p:sp>
      <p:sp>
        <p:nvSpPr>
          <p:cNvPr id="228356" name="Text Box 4"/>
          <p:cNvSpPr txBox="1"/>
          <p:nvPr>
            <p:custDataLst>
              <p:tags r:id="rId3"/>
            </p:custDataLst>
          </p:nvPr>
        </p:nvSpPr>
        <p:spPr>
          <a:xfrm>
            <a:off x="2024063" y="4357688"/>
            <a:ext cx="40005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lang="zh-CN" alt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能的单位</a:t>
            </a: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:</a:t>
            </a:r>
          </a:p>
        </p:txBody>
      </p:sp>
      <p:sp>
        <p:nvSpPr>
          <p:cNvPr id="6" name="TextBox 5"/>
          <p:cNvSpPr txBox="1"/>
          <p:nvPr>
            <p:custDataLst>
              <p:tags r:id="rId4"/>
            </p:custDataLst>
          </p:nvPr>
        </p:nvSpPr>
        <p:spPr>
          <a:xfrm>
            <a:off x="2564448" y="1277620"/>
            <a:ext cx="8358187" cy="1076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一个物体</a:t>
            </a:r>
            <a:r>
              <a:rPr lang="zh-CN" altLang="en-US"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能够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对另一个物体</a:t>
            </a:r>
            <a:r>
              <a:rPr lang="zh-CN" altLang="en-US"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做功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，我们就说它</a:t>
            </a:r>
            <a:r>
              <a:rPr lang="zh-CN" altLang="en-US"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具有能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</a:p>
        </p:txBody>
      </p:sp>
      <p:sp>
        <p:nvSpPr>
          <p:cNvPr id="7" name="TextBox 6"/>
          <p:cNvSpPr txBox="1"/>
          <p:nvPr>
            <p:custDataLst>
              <p:tags r:id="rId5"/>
            </p:custDataLst>
          </p:nvPr>
        </p:nvSpPr>
        <p:spPr>
          <a:xfrm>
            <a:off x="3791903" y="3207385"/>
            <a:ext cx="1000125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大</a:t>
            </a:r>
          </a:p>
        </p:txBody>
      </p:sp>
      <p:sp>
        <p:nvSpPr>
          <p:cNvPr id="8" name="TextBox 7"/>
          <p:cNvSpPr txBox="1"/>
          <p:nvPr>
            <p:custDataLst>
              <p:tags r:id="rId6"/>
            </p:custDataLst>
          </p:nvPr>
        </p:nvSpPr>
        <p:spPr>
          <a:xfrm>
            <a:off x="5881688" y="4357688"/>
            <a:ext cx="1500187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焦</a:t>
            </a:r>
            <a:r>
              <a:rPr lang="en-US" altLang="zh-CN"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(J)</a:t>
            </a:r>
          </a:p>
        </p:txBody>
      </p:sp>
      <p:grpSp>
        <p:nvGrpSpPr>
          <p:cNvPr id="33" name="组合 32"/>
          <p:cNvGrpSpPr/>
          <p:nvPr>
            <p:custDataLst>
              <p:tags r:id="rId7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34" name="矩形 33"/>
            <p:cNvSpPr/>
            <p:nvPr>
              <p:custDataLst>
                <p:tags r:id="rId8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5" name="矩形 34"/>
            <p:cNvSpPr/>
            <p:nvPr>
              <p:custDataLst>
                <p:tags r:id="rId9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36" name="组合 35"/>
            <p:cNvGrpSpPr/>
            <p:nvPr>
              <p:custDataLst>
                <p:tags r:id="rId10"/>
              </p:custDataLst>
            </p:nvPr>
          </p:nvGrpSpPr>
          <p:grpSpPr>
            <a:xfrm>
              <a:off x="494" y="378"/>
              <a:ext cx="12381" cy="1332"/>
              <a:chOff x="487" y="636"/>
              <a:chExt cx="11648" cy="1150"/>
            </a:xfrm>
          </p:grpSpPr>
          <p:sp>
            <p:nvSpPr>
              <p:cNvPr id="37" name="文本框 36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828" y="854"/>
                <a:ext cx="10307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300">
                    <a:sym typeface="+mn-ea"/>
                  </a:rPr>
                  <a:t>认识能量</a:t>
                </a:r>
                <a:endParaRPr lang="zh-CN" altLang="zh-CN" sz="33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39" name="椭圆 38"/>
              <p:cNvSpPr/>
              <p:nvPr>
                <p:custDataLst>
                  <p:tags r:id="rId12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40" name="矩形 6"/>
              <p:cNvSpPr/>
              <p:nvPr>
                <p:custDataLst>
                  <p:tags r:id="rId13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一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8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8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8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8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54" grpId="0"/>
      <p:bldP spid="228356" grpId="0"/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78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8"/>
          <a:stretch>
            <a:fillRect/>
          </a:stretch>
        </p:blipFill>
        <p:spPr>
          <a:xfrm>
            <a:off x="-3124835" y="1333500"/>
            <a:ext cx="3352800" cy="2743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9379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9"/>
          <a:stretch>
            <a:fillRect/>
          </a:stretch>
        </p:blipFill>
        <p:spPr>
          <a:xfrm>
            <a:off x="-3124835" y="1412875"/>
            <a:ext cx="3352800" cy="2743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9380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0"/>
          <a:stretch>
            <a:fillRect/>
          </a:stretch>
        </p:blipFill>
        <p:spPr>
          <a:xfrm>
            <a:off x="-3241040" y="1431290"/>
            <a:ext cx="3468688" cy="3600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9381" name="Picture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41"/>
          <a:stretch>
            <a:fillRect/>
          </a:stretch>
        </p:blipFill>
        <p:spPr>
          <a:xfrm>
            <a:off x="-3273742" y="1412558"/>
            <a:ext cx="3384550" cy="3600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9382" name="Picture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2"/>
          <a:stretch>
            <a:fillRect/>
          </a:stretch>
        </p:blipFill>
        <p:spPr>
          <a:xfrm>
            <a:off x="-3214687" y="1287780"/>
            <a:ext cx="3325812" cy="3600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9383" name="Picture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43"/>
          <a:stretch>
            <a:fillRect/>
          </a:stretch>
        </p:blipFill>
        <p:spPr>
          <a:xfrm>
            <a:off x="-3444240" y="1161415"/>
            <a:ext cx="3313113" cy="39608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9384" name="Text Box 8"/>
          <p:cNvSpPr txBox="1"/>
          <p:nvPr>
            <p:custDataLst>
              <p:tags r:id="rId7"/>
            </p:custDataLst>
          </p:nvPr>
        </p:nvSpPr>
        <p:spPr>
          <a:xfrm>
            <a:off x="2092325" y="6111875"/>
            <a:ext cx="7705725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latin typeface="楷体_GB2312" pitchFamily="49" charset="-122"/>
                <a:ea typeface="楷体_GB2312" pitchFamily="49" charset="-122"/>
              </a:rPr>
              <a:t>9</a:t>
            </a:r>
            <a:r>
              <a:rPr lang="zh-CN" altLang="en-US" sz="2800" b="1">
                <a:latin typeface="楷体_GB2312" pitchFamily="49" charset="-122"/>
                <a:ea typeface="楷体_GB2312" pitchFamily="49" charset="-122"/>
              </a:rPr>
              <a:t>、在水平公路上行驶的小汽车</a:t>
            </a:r>
          </a:p>
        </p:txBody>
      </p:sp>
      <p:sp>
        <p:nvSpPr>
          <p:cNvPr id="8201" name="Text Box 9"/>
          <p:cNvSpPr txBox="1"/>
          <p:nvPr>
            <p:custDataLst>
              <p:tags r:id="rId8"/>
            </p:custDataLst>
          </p:nvPr>
        </p:nvSpPr>
        <p:spPr>
          <a:xfrm>
            <a:off x="2063750" y="1554163"/>
            <a:ext cx="78486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CN" altLang="zh-CN" sz="2800" b="1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229386" name="Text Box 10"/>
          <p:cNvSpPr txBox="1"/>
          <p:nvPr>
            <p:custDataLst>
              <p:tags r:id="rId9"/>
            </p:custDataLst>
          </p:nvPr>
        </p:nvSpPr>
        <p:spPr>
          <a:xfrm>
            <a:off x="2063750" y="4887913"/>
            <a:ext cx="511175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latin typeface="楷体_GB2312" pitchFamily="49" charset="-122"/>
                <a:ea typeface="楷体_GB2312" pitchFamily="49" charset="-122"/>
              </a:rPr>
              <a:t>7</a:t>
            </a:r>
            <a:r>
              <a:rPr lang="zh-CN" altLang="en-US" sz="2800">
                <a:latin typeface="楷体_GB2312" pitchFamily="49" charset="-122"/>
                <a:ea typeface="楷体_GB2312" pitchFamily="49" charset="-122"/>
              </a:rPr>
              <a:t>、</a:t>
            </a:r>
            <a:r>
              <a:rPr lang="zh-CN" altLang="en-US" sz="2800" b="1">
                <a:latin typeface="楷体_GB2312" pitchFamily="49" charset="-122"/>
                <a:ea typeface="楷体_GB2312" pitchFamily="49" charset="-122"/>
              </a:rPr>
              <a:t>在地上滚动的足球</a:t>
            </a:r>
          </a:p>
        </p:txBody>
      </p:sp>
      <p:sp>
        <p:nvSpPr>
          <p:cNvPr id="229387" name="Text Box 11"/>
          <p:cNvSpPr txBox="1"/>
          <p:nvPr>
            <p:custDataLst>
              <p:tags r:id="rId10"/>
            </p:custDataLst>
          </p:nvPr>
        </p:nvSpPr>
        <p:spPr>
          <a:xfrm>
            <a:off x="2004060" y="778510"/>
            <a:ext cx="7488238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latin typeface="楷体_GB2312" pitchFamily="49" charset="-122"/>
                <a:ea typeface="楷体_GB2312" pitchFamily="49" charset="-122"/>
              </a:rPr>
              <a:t>1</a:t>
            </a:r>
            <a:r>
              <a:rPr lang="zh-CN" altLang="en-US" sz="2800" b="1">
                <a:latin typeface="楷体_GB2312" pitchFamily="49" charset="-122"/>
                <a:ea typeface="楷体_GB2312" pitchFamily="49" charset="-122"/>
              </a:rPr>
              <a:t>、在水平轨道上滚动的钢球</a:t>
            </a:r>
          </a:p>
        </p:txBody>
      </p:sp>
      <p:sp>
        <p:nvSpPr>
          <p:cNvPr id="229388" name="Text Box 12"/>
          <p:cNvSpPr txBox="1"/>
          <p:nvPr>
            <p:custDataLst>
              <p:tags r:id="rId11"/>
            </p:custDataLst>
          </p:nvPr>
        </p:nvSpPr>
        <p:spPr>
          <a:xfrm>
            <a:off x="2169795" y="1430973"/>
            <a:ext cx="4033838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latin typeface="楷体_GB2312" pitchFamily="49" charset="-122"/>
                <a:ea typeface="楷体_GB2312" pitchFamily="49" charset="-122"/>
              </a:rPr>
              <a:t>2</a:t>
            </a:r>
            <a:r>
              <a:rPr lang="zh-CN" altLang="en-US" sz="2800" b="1">
                <a:latin typeface="楷体_GB2312" pitchFamily="49" charset="-122"/>
                <a:ea typeface="楷体_GB2312" pitchFamily="49" charset="-122"/>
              </a:rPr>
              <a:t>、被压弯的跳板</a:t>
            </a:r>
          </a:p>
        </p:txBody>
      </p:sp>
      <p:sp>
        <p:nvSpPr>
          <p:cNvPr id="229389" name="Text Box 13"/>
          <p:cNvSpPr txBox="1"/>
          <p:nvPr>
            <p:custDataLst>
              <p:tags r:id="rId12"/>
            </p:custDataLst>
          </p:nvPr>
        </p:nvSpPr>
        <p:spPr>
          <a:xfrm>
            <a:off x="2063750" y="2060575"/>
            <a:ext cx="63373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latin typeface="楷体_GB2312" pitchFamily="49" charset="-122"/>
                <a:ea typeface="楷体_GB2312" pitchFamily="49" charset="-122"/>
              </a:rPr>
              <a:t>3</a:t>
            </a:r>
            <a:r>
              <a:rPr lang="zh-CN" altLang="en-US" sz="2800" b="1">
                <a:latin typeface="楷体_GB2312" pitchFamily="49" charset="-122"/>
                <a:ea typeface="楷体_GB2312" pitchFamily="49" charset="-122"/>
              </a:rPr>
              <a:t>、天花板上的吊灯</a:t>
            </a:r>
          </a:p>
        </p:txBody>
      </p:sp>
      <p:sp>
        <p:nvSpPr>
          <p:cNvPr id="229390" name="Text Box 14"/>
          <p:cNvSpPr txBox="1"/>
          <p:nvPr>
            <p:custDataLst>
              <p:tags r:id="rId13"/>
            </p:custDataLst>
          </p:nvPr>
        </p:nvSpPr>
        <p:spPr>
          <a:xfrm>
            <a:off x="2063750" y="2781300"/>
            <a:ext cx="3313113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latin typeface="楷体_GB2312" pitchFamily="49" charset="-122"/>
                <a:ea typeface="楷体_GB2312" pitchFamily="49" charset="-122"/>
              </a:rPr>
              <a:t>4</a:t>
            </a:r>
            <a:r>
              <a:rPr lang="zh-CN" altLang="en-US" sz="2800" b="1">
                <a:latin typeface="楷体_GB2312" pitchFamily="49" charset="-122"/>
                <a:ea typeface="楷体_GB2312" pitchFamily="49" charset="-122"/>
              </a:rPr>
              <a:t>、拉弯的弓</a:t>
            </a:r>
          </a:p>
        </p:txBody>
      </p:sp>
      <p:sp>
        <p:nvSpPr>
          <p:cNvPr id="229391" name="Text Box 15"/>
          <p:cNvSpPr txBox="1"/>
          <p:nvPr>
            <p:custDataLst>
              <p:tags r:id="rId14"/>
            </p:custDataLst>
          </p:nvPr>
        </p:nvSpPr>
        <p:spPr>
          <a:xfrm>
            <a:off x="2063750" y="3500438"/>
            <a:ext cx="3671888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latin typeface="楷体_GB2312" pitchFamily="49" charset="-122"/>
                <a:ea typeface="楷体_GB2312" pitchFamily="49" charset="-122"/>
              </a:rPr>
              <a:t>5</a:t>
            </a:r>
            <a:r>
              <a:rPr lang="zh-CN" altLang="en-US" sz="2800" b="1">
                <a:latin typeface="楷体_GB2312" pitchFamily="49" charset="-122"/>
                <a:ea typeface="楷体_GB2312" pitchFamily="49" charset="-122"/>
              </a:rPr>
              <a:t>、上紧的发条</a:t>
            </a:r>
          </a:p>
        </p:txBody>
      </p:sp>
      <p:sp>
        <p:nvSpPr>
          <p:cNvPr id="229392" name="Text Box 16"/>
          <p:cNvSpPr txBox="1"/>
          <p:nvPr>
            <p:custDataLst>
              <p:tags r:id="rId15"/>
            </p:custDataLst>
          </p:nvPr>
        </p:nvSpPr>
        <p:spPr>
          <a:xfrm>
            <a:off x="2063750" y="4167188"/>
            <a:ext cx="41402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latin typeface="楷体_GB2312" pitchFamily="49" charset="-122"/>
                <a:ea typeface="楷体_GB2312" pitchFamily="49" charset="-122"/>
              </a:rPr>
              <a:t>6</a:t>
            </a:r>
            <a:r>
              <a:rPr lang="zh-CN" altLang="en-US" sz="2800" b="1">
                <a:latin typeface="楷体_GB2312" pitchFamily="49" charset="-122"/>
                <a:ea typeface="楷体_GB2312" pitchFamily="49" charset="-122"/>
              </a:rPr>
              <a:t>、被举高的重锤</a:t>
            </a:r>
          </a:p>
        </p:txBody>
      </p:sp>
      <p:sp>
        <p:nvSpPr>
          <p:cNvPr id="229393" name="Text Box 17"/>
          <p:cNvSpPr txBox="1"/>
          <p:nvPr>
            <p:custDataLst>
              <p:tags r:id="rId16"/>
            </p:custDataLst>
          </p:nvPr>
        </p:nvSpPr>
        <p:spPr>
          <a:xfrm>
            <a:off x="2063750" y="5535613"/>
            <a:ext cx="7488238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latin typeface="楷体_GB2312" pitchFamily="49" charset="-122"/>
                <a:ea typeface="楷体_GB2312" pitchFamily="49" charset="-122"/>
              </a:rPr>
              <a:t>8</a:t>
            </a:r>
            <a:r>
              <a:rPr lang="zh-CN" altLang="en-US" sz="2800" b="1">
                <a:latin typeface="楷体_GB2312" pitchFamily="49" charset="-122"/>
                <a:ea typeface="楷体_GB2312" pitchFamily="49" charset="-122"/>
              </a:rPr>
              <a:t>、放在课桌上的书本</a:t>
            </a:r>
          </a:p>
        </p:txBody>
      </p:sp>
      <p:sp>
        <p:nvSpPr>
          <p:cNvPr id="8210" name="Text Box 18"/>
          <p:cNvSpPr txBox="1"/>
          <p:nvPr>
            <p:custDataLst>
              <p:tags r:id="rId17"/>
            </p:custDataLst>
          </p:nvPr>
        </p:nvSpPr>
        <p:spPr>
          <a:xfrm>
            <a:off x="403860" y="975995"/>
            <a:ext cx="1139190" cy="50819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</a:rPr>
              <a:t>下列物体具有能吗？试进行分类，并说出分类依据。</a:t>
            </a:r>
          </a:p>
        </p:txBody>
      </p:sp>
      <p:sp>
        <p:nvSpPr>
          <p:cNvPr id="8211" name="AutoShape 19"/>
          <p:cNvSpPr/>
          <p:nvPr>
            <p:custDataLst>
              <p:tags r:id="rId18"/>
            </p:custDataLst>
          </p:nvPr>
        </p:nvSpPr>
        <p:spPr>
          <a:xfrm rot="10800000">
            <a:off x="8904288" y="836613"/>
            <a:ext cx="144462" cy="1728787"/>
          </a:xfrm>
          <a:prstGeom prst="leftBrace">
            <a:avLst>
              <a:gd name="adj1" fmla="val 99725"/>
              <a:gd name="adj2" fmla="val 50000"/>
            </a:avLst>
          </a:prstGeom>
          <a:noFill/>
          <a:ln w="57150">
            <a:noFill/>
          </a:ln>
        </p:spPr>
        <p:txBody>
          <a:bodyPr rot="10800000" wrap="none" anchor="ctr" anchorCtr="0"/>
          <a:lstStyle/>
          <a:p>
            <a:pPr algn="ctr"/>
            <a:endParaRPr lang="zh-CN" altLang="zh-CN" sz="2800">
              <a:latin typeface="Times New Roman" panose="02020603050405020304" charset="0"/>
            </a:endParaRPr>
          </a:p>
        </p:txBody>
      </p:sp>
      <p:sp>
        <p:nvSpPr>
          <p:cNvPr id="8212" name="AutoShape 20"/>
          <p:cNvSpPr/>
          <p:nvPr>
            <p:custDataLst>
              <p:tags r:id="rId19"/>
            </p:custDataLst>
          </p:nvPr>
        </p:nvSpPr>
        <p:spPr>
          <a:xfrm rot="10800000">
            <a:off x="7104063" y="2995613"/>
            <a:ext cx="73025" cy="1657350"/>
          </a:xfrm>
          <a:prstGeom prst="leftBrace">
            <a:avLst>
              <a:gd name="adj1" fmla="val 189130"/>
              <a:gd name="adj2" fmla="val 50000"/>
            </a:avLst>
          </a:prstGeom>
          <a:noFill/>
          <a:ln w="57150">
            <a:noFill/>
          </a:ln>
        </p:spPr>
        <p:txBody>
          <a:bodyPr rot="10800000" wrap="none" anchor="ctr" anchorCtr="0"/>
          <a:lstStyle/>
          <a:p>
            <a:pPr algn="ctr"/>
            <a:endParaRPr lang="zh-CN" altLang="zh-CN" sz="2800">
              <a:latin typeface="Times New Roman" panose="02020603050405020304" charset="0"/>
            </a:endParaRPr>
          </a:p>
        </p:txBody>
      </p:sp>
      <p:sp>
        <p:nvSpPr>
          <p:cNvPr id="8213" name="AutoShape 21"/>
          <p:cNvSpPr/>
          <p:nvPr>
            <p:custDataLst>
              <p:tags r:id="rId20"/>
            </p:custDataLst>
          </p:nvPr>
        </p:nvSpPr>
        <p:spPr>
          <a:xfrm rot="10800000">
            <a:off x="6311900" y="5184775"/>
            <a:ext cx="71438" cy="1557338"/>
          </a:xfrm>
          <a:prstGeom prst="leftBrace">
            <a:avLst>
              <a:gd name="adj1" fmla="val 181665"/>
              <a:gd name="adj2" fmla="val 50000"/>
            </a:avLst>
          </a:prstGeom>
          <a:noFill/>
          <a:ln w="57150">
            <a:noFill/>
          </a:ln>
        </p:spPr>
        <p:txBody>
          <a:bodyPr rot="10800000" wrap="none" anchor="ctr" anchorCtr="0"/>
          <a:lstStyle/>
          <a:p>
            <a:pPr algn="ctr"/>
            <a:endParaRPr lang="zh-CN" altLang="zh-CN" sz="2800">
              <a:latin typeface="Times New Roman" panose="02020603050405020304" charset="0"/>
            </a:endParaRPr>
          </a:p>
        </p:txBody>
      </p:sp>
      <p:sp>
        <p:nvSpPr>
          <p:cNvPr id="229398" name="Text Box 22"/>
          <p:cNvSpPr txBox="1"/>
          <p:nvPr>
            <p:custDataLst>
              <p:tags r:id="rId21"/>
            </p:custDataLst>
          </p:nvPr>
        </p:nvSpPr>
        <p:spPr>
          <a:xfrm>
            <a:off x="9283065" y="1000125"/>
            <a:ext cx="613410" cy="1368425"/>
          </a:xfrm>
          <a:prstGeom prst="rect">
            <a:avLst/>
          </a:prstGeom>
          <a:noFill/>
          <a:ln w="9525">
            <a:noFill/>
          </a:ln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运动</a:t>
            </a:r>
          </a:p>
        </p:txBody>
      </p:sp>
      <p:sp>
        <p:nvSpPr>
          <p:cNvPr id="229399" name="Text Box 23"/>
          <p:cNvSpPr txBox="1"/>
          <p:nvPr>
            <p:custDataLst>
              <p:tags r:id="rId22"/>
            </p:custDataLst>
          </p:nvPr>
        </p:nvSpPr>
        <p:spPr>
          <a:xfrm>
            <a:off x="6851015" y="4795838"/>
            <a:ext cx="613410" cy="2305050"/>
          </a:xfrm>
          <a:prstGeom prst="rect">
            <a:avLst/>
          </a:prstGeom>
          <a:noFill/>
          <a:ln w="9525">
            <a:noFill/>
          </a:ln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弹性形变</a:t>
            </a:r>
          </a:p>
        </p:txBody>
      </p:sp>
      <p:sp>
        <p:nvSpPr>
          <p:cNvPr id="229400" name="Text Box 24"/>
          <p:cNvSpPr txBox="1"/>
          <p:nvPr>
            <p:custDataLst>
              <p:tags r:id="rId23"/>
            </p:custDataLst>
          </p:nvPr>
        </p:nvSpPr>
        <p:spPr>
          <a:xfrm>
            <a:off x="7571740" y="2997200"/>
            <a:ext cx="613410" cy="1655763"/>
          </a:xfrm>
          <a:prstGeom prst="rect">
            <a:avLst/>
          </a:prstGeom>
          <a:noFill/>
          <a:ln w="9525">
            <a:noFill/>
          </a:ln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被举高</a:t>
            </a:r>
          </a:p>
        </p:txBody>
      </p:sp>
      <p:sp>
        <p:nvSpPr>
          <p:cNvPr id="25" name="TextBox 24"/>
          <p:cNvSpPr txBox="1"/>
          <p:nvPr>
            <p:custDataLst>
              <p:tags r:id="rId24"/>
            </p:custDataLst>
          </p:nvPr>
        </p:nvSpPr>
        <p:spPr>
          <a:xfrm>
            <a:off x="9953625" y="1000125"/>
            <a:ext cx="571500" cy="95313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2800" b="1" kern="1200" cap="none" spc="0" normalizeH="0" baseline="0" noProof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动能</a:t>
            </a:r>
          </a:p>
        </p:txBody>
      </p:sp>
      <p:sp>
        <p:nvSpPr>
          <p:cNvPr id="26" name="TextBox 25"/>
          <p:cNvSpPr txBox="1"/>
          <p:nvPr>
            <p:custDataLst>
              <p:tags r:id="rId25"/>
            </p:custDataLst>
          </p:nvPr>
        </p:nvSpPr>
        <p:spPr>
          <a:xfrm>
            <a:off x="8096250" y="3500438"/>
            <a:ext cx="2571750" cy="52197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2800" b="1" kern="1200" cap="none" spc="0" normalizeH="0" baseline="0" noProof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重力势能</a:t>
            </a:r>
          </a:p>
        </p:txBody>
      </p:sp>
      <p:sp>
        <p:nvSpPr>
          <p:cNvPr id="27" name="TextBox 26"/>
          <p:cNvSpPr txBox="1"/>
          <p:nvPr>
            <p:custDataLst>
              <p:tags r:id="rId26"/>
            </p:custDataLst>
          </p:nvPr>
        </p:nvSpPr>
        <p:spPr>
          <a:xfrm>
            <a:off x="7453313" y="5286375"/>
            <a:ext cx="2571750" cy="52197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2800" b="1" kern="1200" cap="none" spc="0" normalizeH="0" baseline="0" noProof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弹性势能</a:t>
            </a:r>
          </a:p>
        </p:txBody>
      </p:sp>
      <p:pic>
        <p:nvPicPr>
          <p:cNvPr id="2" name="图片 1"/>
          <p:cNvPicPr/>
          <p:nvPr>
            <p:custDataLst>
              <p:tags r:id="rId27"/>
            </p:custDataLst>
          </p:nvPr>
        </p:nvPicPr>
        <p:blipFill>
          <a:blip r:embed="rId44"/>
          <a:stretch>
            <a:fillRect/>
          </a:stretch>
        </p:blipFill>
        <p:spPr>
          <a:xfrm>
            <a:off x="-3582035" y="1333500"/>
            <a:ext cx="3810000" cy="3697605"/>
          </a:xfrm>
          <a:prstGeom prst="rect">
            <a:avLst/>
          </a:prstGeom>
        </p:spPr>
      </p:pic>
      <p:pic>
        <p:nvPicPr>
          <p:cNvPr id="3" name="图片 2"/>
          <p:cNvPicPr/>
          <p:nvPr>
            <p:custDataLst>
              <p:tags r:id="rId28"/>
            </p:custDataLst>
          </p:nvPr>
        </p:nvPicPr>
        <p:blipFill>
          <a:blip r:embed="rId45"/>
          <a:srcRect r="-853" b="8466"/>
          <a:stretch>
            <a:fillRect/>
          </a:stretch>
        </p:blipFill>
        <p:spPr>
          <a:xfrm>
            <a:off x="-3361690" y="2060575"/>
            <a:ext cx="3589655" cy="44005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46"/>
          <a:stretch>
            <a:fillRect/>
          </a:stretch>
        </p:blipFill>
        <p:spPr>
          <a:xfrm>
            <a:off x="-3571240" y="3101340"/>
            <a:ext cx="3218180" cy="3175635"/>
          </a:xfrm>
          <a:prstGeom prst="rect">
            <a:avLst/>
          </a:prstGeom>
        </p:spPr>
      </p:pic>
      <p:grpSp>
        <p:nvGrpSpPr>
          <p:cNvPr id="33" name="组合 32"/>
          <p:cNvGrpSpPr/>
          <p:nvPr>
            <p:custDataLst>
              <p:tags r:id="rId30"/>
            </p:custDataLst>
          </p:nvPr>
        </p:nvGrpSpPr>
        <p:grpSpPr>
          <a:xfrm>
            <a:off x="0" y="135255"/>
            <a:ext cx="12191365" cy="845820"/>
            <a:chOff x="0" y="378"/>
            <a:chExt cx="19199" cy="1332"/>
          </a:xfrm>
        </p:grpSpPr>
        <p:sp>
          <p:nvSpPr>
            <p:cNvPr id="34" name="矩形 33"/>
            <p:cNvSpPr/>
            <p:nvPr>
              <p:custDataLst>
                <p:tags r:id="rId32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36" name="组合 35"/>
            <p:cNvGrpSpPr/>
            <p:nvPr>
              <p:custDataLst>
                <p:tags r:id="rId33"/>
              </p:custDataLst>
            </p:nvPr>
          </p:nvGrpSpPr>
          <p:grpSpPr>
            <a:xfrm>
              <a:off x="494" y="378"/>
              <a:ext cx="12381" cy="1332"/>
              <a:chOff x="487" y="636"/>
              <a:chExt cx="11648" cy="1150"/>
            </a:xfrm>
          </p:grpSpPr>
          <p:sp>
            <p:nvSpPr>
              <p:cNvPr id="37" name="文本框 36"/>
              <p:cNvSpPr txBox="1"/>
              <p:nvPr>
                <p:custDataLst>
                  <p:tags r:id="rId34"/>
                </p:custDataLst>
              </p:nvPr>
            </p:nvSpPr>
            <p:spPr>
              <a:xfrm>
                <a:off x="1828" y="854"/>
                <a:ext cx="10307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300">
                    <a:sym typeface="+mn-ea"/>
                  </a:rPr>
                  <a:t>认识能量</a:t>
                </a:r>
                <a:endParaRPr lang="zh-CN" altLang="zh-CN" sz="33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39" name="椭圆 38"/>
              <p:cNvSpPr/>
              <p:nvPr>
                <p:custDataLst>
                  <p:tags r:id="rId35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40" name="矩形 6"/>
              <p:cNvSpPr/>
              <p:nvPr>
                <p:custDataLst>
                  <p:tags r:id="rId36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一</a:t>
                </a:r>
              </a:p>
            </p:txBody>
          </p:sp>
        </p:grpSp>
      </p:grpSp>
      <p:pic>
        <p:nvPicPr>
          <p:cNvPr id="4" name="Picture 4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47"/>
          <a:stretch>
            <a:fillRect/>
          </a:stretch>
        </p:blipFill>
        <p:spPr>
          <a:xfrm flipH="1">
            <a:off x="11518900" y="121920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062 -0.00047 L 0.96632 -0.00047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293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229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29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54 0.00092 L 0.97257 0.00046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293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0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29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29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1 -0.01063 L 0.97239 -0.01063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2293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00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29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29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62 -5.73145E-07 L 0.9882 -0.0104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2293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400" y="-50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29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29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06 -0.0104 L 0.97709 -0.0104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2293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900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29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29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07 -0.02612 L 0.98212 -0.01549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2293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100" y="50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29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29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229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29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875 0.0111111 L 1.3625 -0.025" pathEditMode="relative" rAng="0" ptsTypes="">
                                      <p:cBhvr>
                                        <p:cTn id="5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1" y="-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229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229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1.43594 -0.0305556" pathEditMode="relative" ptsTypes="">
                                      <p:cBhvr>
                                        <p:cTn id="6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229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229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1.4625 0.00277778" pathEditMode="relative" ptsTypes="">
                                      <p:cBhvr>
                                        <p:cTn id="7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500"/>
                                        <p:tgtEl>
                                          <p:spTgt spid="2293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9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2293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9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500"/>
                                        <p:tgtEl>
                                          <p:spTgt spid="2293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9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7" dur="500"/>
                                        <p:tgtEl>
                                          <p:spTgt spid="2293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9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0" dur="500"/>
                                        <p:tgtEl>
                                          <p:spTgt spid="2293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9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3" dur="500"/>
                                        <p:tgtEl>
                                          <p:spTgt spid="2293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9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9 -0.19274 L 0.00399 -0.51513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293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100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06 -1.6763E-06 L -0.00712 -0.60971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2293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" y="-30500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06 -3.87283E-06 L 4.44444E-06 0.11677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293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800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06 -1.04046E-06 L 0.00018 -0.30543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2293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300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06 -6.471E-08 L -3.88889E-06 0.52531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2293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300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06 -4.11602E-06 L -4.16667E-06 0.39959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2293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000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06 0.00925 L 0.00191 -0.02474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2293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-170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06 -4.85549E-06 L 0.004 0.37896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2293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18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8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8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500"/>
                                        <p:tgtEl>
                                          <p:spTgt spid="8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229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29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 nodeType="clickPar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229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229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 nodeType="clickPar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229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229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9" dur="1000" fill="hold"/>
                                        <p:tgtEl>
                                          <p:spTgt spid="2293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0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1" dur="1000" fill="hold"/>
                                        <p:tgtEl>
                                          <p:spTgt spid="2293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2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1000" fill="hold"/>
                                        <p:tgtEl>
                                          <p:spTgt spid="2293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 nodeType="clickPar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 nodeType="clickPar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 nodeType="clickPar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384" grpId="0"/>
      <p:bldP spid="229384" grpId="1"/>
      <p:bldP spid="229384" grpId="2"/>
      <p:bldP spid="229386" grpId="0"/>
      <p:bldP spid="229386" grpId="1"/>
      <p:bldP spid="229386" grpId="2"/>
      <p:bldP spid="229387" grpId="0"/>
      <p:bldP spid="229387" grpId="1"/>
      <p:bldP spid="229388" grpId="0"/>
      <p:bldP spid="229388" grpId="1"/>
      <p:bldP spid="229389" grpId="0"/>
      <p:bldP spid="229389" grpId="1"/>
      <p:bldP spid="229390" grpId="0"/>
      <p:bldP spid="229390" grpId="1"/>
      <p:bldP spid="229391" grpId="0"/>
      <p:bldP spid="229391" grpId="1"/>
      <p:bldP spid="229392" grpId="0"/>
      <p:bldP spid="229392" grpId="1"/>
      <p:bldP spid="229393" grpId="0"/>
      <p:bldP spid="229393" grpId="1"/>
      <p:bldP spid="8211" grpId="0"/>
      <p:bldP spid="8212" grpId="0"/>
      <p:bldP spid="8213" grpId="0"/>
      <p:bldP spid="229398" grpId="0"/>
      <p:bldP spid="229399" grpId="0"/>
      <p:bldP spid="229400" grpId="0"/>
      <p:bldP spid="25" grpId="0"/>
      <p:bldP spid="26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/>
          <p:cNvGrpSpPr/>
          <p:nvPr>
            <p:custDataLst>
              <p:tags r:id="rId1"/>
            </p:custDataLst>
          </p:nvPr>
        </p:nvGrpSpPr>
        <p:grpSpPr>
          <a:xfrm>
            <a:off x="0" y="135255"/>
            <a:ext cx="12191365" cy="845820"/>
            <a:chOff x="0" y="378"/>
            <a:chExt cx="19199" cy="1332"/>
          </a:xfrm>
        </p:grpSpPr>
        <p:sp>
          <p:nvSpPr>
            <p:cNvPr id="34" name="矩形 33"/>
            <p:cNvSpPr/>
            <p:nvPr>
              <p:custDataLst>
                <p:tags r:id="rId8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36" name="组合 35"/>
            <p:cNvGrpSpPr/>
            <p:nvPr>
              <p:custDataLst>
                <p:tags r:id="rId9"/>
              </p:custDataLst>
            </p:nvPr>
          </p:nvGrpSpPr>
          <p:grpSpPr>
            <a:xfrm>
              <a:off x="494" y="378"/>
              <a:ext cx="12381" cy="1332"/>
              <a:chOff x="487" y="636"/>
              <a:chExt cx="11648" cy="1150"/>
            </a:xfrm>
          </p:grpSpPr>
          <p:sp>
            <p:nvSpPr>
              <p:cNvPr id="37" name="文本框 36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828" y="854"/>
                <a:ext cx="10307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300">
                    <a:sym typeface="+mn-ea"/>
                  </a:rPr>
                  <a:t>动能</a:t>
                </a:r>
                <a:endParaRPr lang="zh-CN" altLang="zh-CN" sz="33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39" name="椭圆 38"/>
              <p:cNvSpPr/>
              <p:nvPr>
                <p:custDataLst>
                  <p:tags r:id="rId11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40" name="矩形 6"/>
              <p:cNvSpPr/>
              <p:nvPr>
                <p:custDataLst>
                  <p:tags r:id="rId12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二</a:t>
                </a:r>
              </a:p>
            </p:txBody>
          </p:sp>
        </p:grpSp>
      </p:grpSp>
      <p:sp>
        <p:nvSpPr>
          <p:cNvPr id="19" name="矩形 18"/>
          <p:cNvSpPr/>
          <p:nvPr>
            <p:custDataLst>
              <p:tags r:id="rId2"/>
            </p:custDataLst>
          </p:nvPr>
        </p:nvSpPr>
        <p:spPr>
          <a:xfrm>
            <a:off x="1295400" y="912495"/>
            <a:ext cx="10896600" cy="762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64000">
                <a:srgbClr val="465398"/>
              </a:gs>
              <a:gs pos="100000">
                <a:srgbClr val="00206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1090930" y="1508760"/>
            <a:ext cx="80422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 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定义：</a:t>
            </a:r>
            <a:r>
              <a:rPr lang="en-US" altLang="zh-CN" sz="32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物体由于运动而具有的能量</a:t>
            </a:r>
          </a:p>
        </p:txBody>
      </p:sp>
      <p:grpSp>
        <p:nvGrpSpPr>
          <p:cNvPr id="9" name="组合 8"/>
          <p:cNvGrpSpPr/>
          <p:nvPr>
            <p:custDataLst>
              <p:tags r:id="rId4"/>
            </p:custDataLst>
          </p:nvPr>
        </p:nvGrpSpPr>
        <p:grpSpPr>
          <a:xfrm>
            <a:off x="1821815" y="2186940"/>
            <a:ext cx="7387590" cy="4266565"/>
            <a:chOff x="1831" y="864"/>
            <a:chExt cx="11634" cy="6719"/>
          </a:xfrm>
        </p:grpSpPr>
        <p:pic>
          <p:nvPicPr>
            <p:cNvPr id="5122" name="Picture 2" descr="流动的水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>
              <a:off x="7200" y="864"/>
              <a:ext cx="5886" cy="57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23" name="Picture 3" descr="Img245583531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5"/>
            <a:srcRect r="818" b="6009"/>
            <a:stretch>
              <a:fillRect/>
            </a:stretch>
          </p:blipFill>
          <p:spPr>
            <a:xfrm>
              <a:off x="1831" y="1091"/>
              <a:ext cx="5369" cy="542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124" name="Text Box 4"/>
            <p:cNvSpPr txBox="1"/>
            <p:nvPr>
              <p:custDataLst>
                <p:tags r:id="rId7"/>
              </p:custDataLst>
            </p:nvPr>
          </p:nvSpPr>
          <p:spPr>
            <a:xfrm>
              <a:off x="2097" y="6761"/>
              <a:ext cx="11369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800" b="1">
                  <a:latin typeface="Arial" panose="020B0604020202020204" pitchFamily="34" charset="0"/>
                </a:rPr>
                <a:t>子弹能击穿障碍物        流水能推动竹排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895350" y="1438275"/>
            <a:ext cx="1021016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如图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12-1-13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所示使我们在路上经常能看到的限速标志牌。为什么对机动车的最高行驶速度进行限制呢？对于相同的道路，为什么针对不同的车型设定不一样的最高限速呢？</a:t>
            </a:r>
            <a:endParaRPr lang="en-US" altLang="zh-CN" sz="2800" b="1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endParaRPr lang="en-US" altLang="zh-CN" sz="2800" b="1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rcRect l="28041" t="20485" r="16283" b="26949"/>
          <a:stretch>
            <a:fillRect/>
          </a:stretch>
        </p:blipFill>
        <p:spPr>
          <a:xfrm rot="5400000">
            <a:off x="4122420" y="45720"/>
            <a:ext cx="3847465" cy="9398000"/>
          </a:xfrm>
          <a:prstGeom prst="rect">
            <a:avLst/>
          </a:prstGeom>
        </p:spPr>
      </p:pic>
      <p:grpSp>
        <p:nvGrpSpPr>
          <p:cNvPr id="33" name="组合 32"/>
          <p:cNvGrpSpPr/>
          <p:nvPr>
            <p:custDataLst>
              <p:tags r:id="rId3"/>
            </p:custDataLst>
          </p:nvPr>
        </p:nvGrpSpPr>
        <p:grpSpPr>
          <a:xfrm>
            <a:off x="0" y="135255"/>
            <a:ext cx="12191365" cy="845820"/>
            <a:chOff x="0" y="378"/>
            <a:chExt cx="19199" cy="1332"/>
          </a:xfrm>
        </p:grpSpPr>
        <p:sp>
          <p:nvSpPr>
            <p:cNvPr id="34" name="矩形 33"/>
            <p:cNvSpPr/>
            <p:nvPr>
              <p:custDataLst>
                <p:tags r:id="rId4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36" name="组合 35"/>
            <p:cNvGrpSpPr/>
            <p:nvPr>
              <p:custDataLst>
                <p:tags r:id="rId5"/>
              </p:custDataLst>
            </p:nvPr>
          </p:nvGrpSpPr>
          <p:grpSpPr>
            <a:xfrm>
              <a:off x="494" y="378"/>
              <a:ext cx="12381" cy="1332"/>
              <a:chOff x="487" y="636"/>
              <a:chExt cx="11648" cy="1150"/>
            </a:xfrm>
          </p:grpSpPr>
          <p:sp>
            <p:nvSpPr>
              <p:cNvPr id="37" name="文本框 36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1828" y="854"/>
                <a:ext cx="10307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300">
                    <a:sym typeface="+mn-ea"/>
                  </a:rPr>
                  <a:t>动能</a:t>
                </a:r>
                <a:endParaRPr lang="zh-CN" altLang="zh-CN" sz="33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39" name="椭圆 38"/>
              <p:cNvSpPr/>
              <p:nvPr>
                <p:custDataLst>
                  <p:tags r:id="rId7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40" name="矩形 6"/>
              <p:cNvSpPr/>
              <p:nvPr>
                <p:custDataLst>
                  <p:tags r:id="rId8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二</a:t>
                </a:r>
              </a:p>
            </p:txBody>
          </p:sp>
        </p:grpSp>
      </p:grp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1606550" y="1864995"/>
            <a:ext cx="609600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3000" b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探究实验：</a:t>
            </a:r>
            <a:r>
              <a:rPr lang="zh-CN" altLang="en-US" sz="30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动能大小的影响因素</a:t>
            </a: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606550" y="2507615"/>
            <a:ext cx="6096000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800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  <a:sym typeface="+mn-ea"/>
              </a:rPr>
              <a:t>猜想与假设</a:t>
            </a: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1295400" y="3552190"/>
            <a:ext cx="767715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>
                <a:solidFill>
                  <a:srgbClr val="231F2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汽车速度越快，出事故时破坏就越严重</a:t>
            </a: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1206500" y="4610100"/>
            <a:ext cx="609600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>
                <a:solidFill>
                  <a:srgbClr val="231F2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一辆汽车以同一速度，重载比空载时出事故会更严重</a:t>
            </a: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8756650" y="3552190"/>
            <a:ext cx="238188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运动速度</a:t>
            </a:r>
          </a:p>
        </p:txBody>
      </p: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9112250" y="4826000"/>
            <a:ext cx="234315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物体的质量</a:t>
            </a:r>
          </a:p>
        </p:txBody>
      </p:sp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1167130" y="1124585"/>
            <a:ext cx="6096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2.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动能大小与哪些因素有关</a:t>
            </a:r>
          </a:p>
        </p:txBody>
      </p:sp>
      <p:grpSp>
        <p:nvGrpSpPr>
          <p:cNvPr id="33" name="组合 32"/>
          <p:cNvGrpSpPr/>
          <p:nvPr>
            <p:custDataLst>
              <p:tags r:id="rId8"/>
            </p:custDataLst>
          </p:nvPr>
        </p:nvGrpSpPr>
        <p:grpSpPr>
          <a:xfrm>
            <a:off x="0" y="135255"/>
            <a:ext cx="12191365" cy="845820"/>
            <a:chOff x="0" y="378"/>
            <a:chExt cx="19199" cy="1332"/>
          </a:xfrm>
        </p:grpSpPr>
        <p:sp>
          <p:nvSpPr>
            <p:cNvPr id="34" name="矩形 33"/>
            <p:cNvSpPr/>
            <p:nvPr>
              <p:custDataLst>
                <p:tags r:id="rId10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36" name="组合 35"/>
            <p:cNvGrpSpPr/>
            <p:nvPr>
              <p:custDataLst>
                <p:tags r:id="rId11"/>
              </p:custDataLst>
            </p:nvPr>
          </p:nvGrpSpPr>
          <p:grpSpPr>
            <a:xfrm>
              <a:off x="494" y="378"/>
              <a:ext cx="12381" cy="1332"/>
              <a:chOff x="487" y="636"/>
              <a:chExt cx="11648" cy="1150"/>
            </a:xfrm>
          </p:grpSpPr>
          <p:sp>
            <p:nvSpPr>
              <p:cNvPr id="37" name="文本框 36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1828" y="854"/>
                <a:ext cx="10307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300">
                    <a:sym typeface="+mn-ea"/>
                  </a:rPr>
                  <a:t>动能</a:t>
                </a:r>
                <a:endParaRPr lang="zh-CN" altLang="zh-CN" sz="33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39" name="椭圆 38"/>
              <p:cNvSpPr/>
              <p:nvPr>
                <p:custDataLst>
                  <p:tags r:id="rId13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40" name="矩形 6"/>
              <p:cNvSpPr/>
              <p:nvPr>
                <p:custDataLst>
                  <p:tags r:id="rId14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二</a:t>
                </a:r>
              </a:p>
            </p:txBody>
          </p:sp>
        </p:grpSp>
      </p:grpSp>
      <p:sp>
        <p:nvSpPr>
          <p:cNvPr id="9" name="矩形 8"/>
          <p:cNvSpPr/>
          <p:nvPr>
            <p:custDataLst>
              <p:tags r:id="rId9"/>
            </p:custDataLst>
          </p:nvPr>
        </p:nvSpPr>
        <p:spPr>
          <a:xfrm>
            <a:off x="834500" y="5810210"/>
            <a:ext cx="11026589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zh-CN" altLang="en-US" sz="280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实验方法：</a:t>
            </a:r>
            <a:r>
              <a:rPr lang="zh-CN" altLang="en-US" sz="28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控制变量法、转换法。</a:t>
            </a:r>
            <a:endParaRPr lang="zh-CN" altLang="en-US" sz="280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784860" y="120967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实验步骤</a:t>
            </a: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304925" y="5172075"/>
            <a:ext cx="958215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（</a:t>
            </a:r>
            <a:r>
              <a:rPr lang="en-US" altLang="zh-CN" sz="280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</a:t>
            </a:r>
            <a:r>
              <a:rPr lang="zh-CN" altLang="en-US" sz="280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）让质量不同的小车从斜面的同一高度处由静止开始滚下，滚下后推动木块移动，比较两次木块被推距离的远近。</a:t>
            </a:r>
            <a:endParaRPr lang="zh-CN" altLang="en-US" sz="280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1426210" y="1434465"/>
            <a:ext cx="8832850" cy="12312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80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(1)</a:t>
            </a:r>
            <a:r>
              <a:rPr lang="zh-CN" altLang="en-US" sz="280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让同一小车从斜面的不同的高度处由静止开始滚下，滚下后推动木块移动，比较两次木块被推距离的远近。</a:t>
            </a: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/>
          <a:srcRect t="-361" r="31495"/>
          <a:stretch>
            <a:fillRect/>
          </a:stretch>
        </p:blipFill>
        <p:spPr>
          <a:xfrm>
            <a:off x="2054225" y="2844800"/>
            <a:ext cx="3298825" cy="19386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6096000" y="2844800"/>
            <a:ext cx="3058160" cy="1993265"/>
          </a:xfrm>
          <a:prstGeom prst="rect">
            <a:avLst/>
          </a:prstGeom>
        </p:spPr>
      </p:pic>
      <p:grpSp>
        <p:nvGrpSpPr>
          <p:cNvPr id="33" name="组合 32"/>
          <p:cNvGrpSpPr/>
          <p:nvPr>
            <p:custDataLst>
              <p:tags r:id="rId6"/>
            </p:custDataLst>
          </p:nvPr>
        </p:nvGrpSpPr>
        <p:grpSpPr>
          <a:xfrm>
            <a:off x="0" y="135255"/>
            <a:ext cx="12191365" cy="845820"/>
            <a:chOff x="0" y="378"/>
            <a:chExt cx="19199" cy="1332"/>
          </a:xfrm>
        </p:grpSpPr>
        <p:sp>
          <p:nvSpPr>
            <p:cNvPr id="34" name="矩形 33"/>
            <p:cNvSpPr/>
            <p:nvPr>
              <p:custDataLst>
                <p:tags r:id="rId7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36" name="组合 35"/>
            <p:cNvGrpSpPr/>
            <p:nvPr>
              <p:custDataLst>
                <p:tags r:id="rId8"/>
              </p:custDataLst>
            </p:nvPr>
          </p:nvGrpSpPr>
          <p:grpSpPr>
            <a:xfrm>
              <a:off x="494" y="378"/>
              <a:ext cx="12381" cy="1332"/>
              <a:chOff x="487" y="636"/>
              <a:chExt cx="11648" cy="1150"/>
            </a:xfrm>
          </p:grpSpPr>
          <p:sp>
            <p:nvSpPr>
              <p:cNvPr id="37" name="文本框 36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1828" y="854"/>
                <a:ext cx="10307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300">
                    <a:sym typeface="+mn-ea"/>
                  </a:rPr>
                  <a:t>动能</a:t>
                </a:r>
                <a:endParaRPr lang="zh-CN" altLang="zh-CN" sz="33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39" name="椭圆 38"/>
              <p:cNvSpPr/>
              <p:nvPr>
                <p:custDataLst>
                  <p:tags r:id="rId10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40" name="矩形 6"/>
              <p:cNvSpPr/>
              <p:nvPr>
                <p:custDataLst>
                  <p:tags r:id="rId11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二</a:t>
                </a:r>
              </a:p>
            </p:txBody>
          </p:sp>
        </p:grpSp>
      </p:grp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84776">
            <a:hlinkClick r:id="" action="ppaction://media"/>
          </p:cNvPr>
          <p:cNvPicPr/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66825" y="1143000"/>
            <a:ext cx="9257665" cy="5181600"/>
          </a:xfrm>
          <a:prstGeom prst="rect">
            <a:avLst/>
          </a:prstGeom>
        </p:spPr>
      </p:pic>
      <p:grpSp>
        <p:nvGrpSpPr>
          <p:cNvPr id="33" name="组合 32"/>
          <p:cNvGrpSpPr/>
          <p:nvPr>
            <p:custDataLst>
              <p:tags r:id="rId4"/>
            </p:custDataLst>
          </p:nvPr>
        </p:nvGrpSpPr>
        <p:grpSpPr>
          <a:xfrm>
            <a:off x="0" y="135255"/>
            <a:ext cx="12191365" cy="845820"/>
            <a:chOff x="0" y="378"/>
            <a:chExt cx="19199" cy="1332"/>
          </a:xfrm>
        </p:grpSpPr>
        <p:sp>
          <p:nvSpPr>
            <p:cNvPr id="34" name="矩形 33"/>
            <p:cNvSpPr/>
            <p:nvPr>
              <p:custDataLst>
                <p:tags r:id="rId5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36" name="组合 35"/>
            <p:cNvGrpSpPr/>
            <p:nvPr>
              <p:custDataLst>
                <p:tags r:id="rId6"/>
              </p:custDataLst>
            </p:nvPr>
          </p:nvGrpSpPr>
          <p:grpSpPr>
            <a:xfrm>
              <a:off x="494" y="378"/>
              <a:ext cx="12381" cy="1332"/>
              <a:chOff x="487" y="636"/>
              <a:chExt cx="11648" cy="1150"/>
            </a:xfrm>
          </p:grpSpPr>
          <p:sp>
            <p:nvSpPr>
              <p:cNvPr id="37" name="文本框 36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1828" y="854"/>
                <a:ext cx="10307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300">
                    <a:sym typeface="+mn-ea"/>
                  </a:rPr>
                  <a:t>动能</a:t>
                </a:r>
                <a:endParaRPr lang="zh-CN" altLang="zh-CN" sz="33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39" name="椭圆 38"/>
              <p:cNvSpPr/>
              <p:nvPr>
                <p:custDataLst>
                  <p:tags r:id="rId8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40" name="矩形 6"/>
              <p:cNvSpPr/>
              <p:nvPr>
                <p:custDataLst>
                  <p:tags r:id="rId9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二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3.03.31"/>
  <p:tag name="AS_TITLE" val="Aspose.Slides for Java"/>
  <p:tag name="AS_VERSION" val="23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8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76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77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78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8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81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82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83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84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85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8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8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87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89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9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91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92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94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95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96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98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9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8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00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0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02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03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05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06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07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08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09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1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8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12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13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14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15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16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18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19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20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21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2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8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04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03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06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07"/>
  <p:tag name="KSO_WM_BEAUTIFY_FLAG" val="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09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12"/>
  <p:tag name="KSO_WM_BEAUTIFY_FLAG" val="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14"/>
  <p:tag name="KSO_WM_BEAUTIFY_FLAG" val="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3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8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35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38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41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0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44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45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1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2"/>
  <p:tag name="KSO_WM_BEAUTIFY_FLAG" val="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3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4"/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8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6"/>
  <p:tag name="KSO_WM_BEAUTIFY_FLAG" val="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7"/>
  <p:tag name="KSO_WM_BEAUTIFY_FLAG" val="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42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43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39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40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36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37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33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3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8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47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48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49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50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51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52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79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1"/>
  <p:tag name="KSO_WM_BEAUTIFY_FLAG" val="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9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3"/>
  <p:tag name="KSO_WM_BEAUTIFY_FLAG" val="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5"/>
  <p:tag name="KSO_WM_BEAUTIFY_FLAG" val="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6"/>
  <p:tag name="KSO_WM_BEAUTIFY_FLAG" val="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54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55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56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57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58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59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6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9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61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62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63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64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65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66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67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68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69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7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9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71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72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73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74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75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76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77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78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79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8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9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81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8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79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91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2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3"/>
  <p:tag name="KSO_WM_BEAUTIFY_FLAG" val="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5"/>
  <p:tag name="KSO_WM_BEAUTIFY_FLAG" val="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6"/>
  <p:tag name="KSO_WM_BEAUTIFY_FLAG" val="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7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9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2"/>
  <p:tag name="KSO_WM_BEAUTIFY_FLAG" val="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83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84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85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86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87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2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3"/>
  <p:tag name="KSO_WM_BEAUTIFY_FLAG" val="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5"/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9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6"/>
  <p:tag name="KSO_WM_BEAUTIFY_FLAG" val="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89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90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79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2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3"/>
  <p:tag name="KSO_WM_BEAUTIFY_FLAG" val="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5"/>
  <p:tag name="KSO_WM_BEAUTIFY_FLAG" val="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6"/>
  <p:tag name="KSO_WM_BEAUTIFY_FLAG" val="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9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9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93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94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95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96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97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98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79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"/>
  <p:tag name="KSO_WM_DIAGRAM_VIRTUALLY_FRAME" val="{&quot;height&quot;:385.9031496062992,&quot;left&quot;:35.7,&quot;top&quot;:117.49685039370078,&quot;width&quot;:883}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9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3"/>
  <p:tag name="KSO_WM_BEAUTIFY_FLAG" val="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5"/>
  <p:tag name="KSO_WM_BEAUTIFY_FLAG" val="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6"/>
  <p:tag name="KSO_WM_BEAUTIFY_FLAG" val="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00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01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02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03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04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79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0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2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3"/>
  <p:tag name="KSO_WM_BEAUTIFY_FLAG" val="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5"/>
  <p:tag name="KSO_WM_BEAUTIFY_FLAG" val="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6"/>
  <p:tag name="KSO_WM_BEAUTIFY_FLAG" val="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06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79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2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3"/>
  <p:tag name="KSO_WM_BEAUTIFY_FLAG" val="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5"/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0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6"/>
  <p:tag name="KSO_WM_BEAUTIFY_FLAG" val="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08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09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10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11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12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13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14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79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1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0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2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3"/>
  <p:tag name="KSO_WM_BEAUTIFY_FLAG" val="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5"/>
  <p:tag name="KSO_WM_BEAUTIFY_FLAG" val="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6"/>
  <p:tag name="KSO_WM_BEAUTIFY_FLAG" val="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79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03"/>
  <p:tag name="KSO_WM_BEAUTIFY_FLAG" val="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17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18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1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0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20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21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22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2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3"/>
  <p:tag name="KSO_WM_BEAUTIFY_FLAG" val="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5"/>
  <p:tag name="KSO_WM_BEAUTIFY_FLAG" val="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6"/>
  <p:tag name="KSO_WM_BEAUTIFY_FLAG" val="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37"/>
  <p:tag name="KSO_WM_BEAUTIFY_FLAG" val="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55"/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48"/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0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24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25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79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2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3"/>
  <p:tag name="KSO_WM_BEAUTIFY_FLAG" val="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5"/>
  <p:tag name="KSO_WM_BEAUTIFY_FLAG" val="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6"/>
  <p:tag name="KSO_WM_BEAUTIFY_FLAG" val="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27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7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0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2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3"/>
  <p:tag name="KSO_WM_BEAUTIFY_FLAG" val="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5"/>
  <p:tag name="KSO_WM_BEAUTIFY_FLAG" val="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6"/>
  <p:tag name="KSO_WM_BEAUTIFY_FLAG" val="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29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30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31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32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3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0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34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35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36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37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79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2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3"/>
  <p:tag name="KSO_WM_BEAUTIFY_FLAG" val="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5"/>
  <p:tag name="KSO_WM_BEAUTIFY_FLAG" val="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6"/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0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52"/>
  <p:tag name="KSO_WM_BEAUTIFY_FLAG" val="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42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43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79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2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3"/>
  <p:tag name="KSO_WM_BEAUTIFY_FLAG" val="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5"/>
  <p:tag name="KSO_WM_BEAUTIFY_FLAG" val="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6"/>
  <p:tag name="KSO_WM_BEAUTIFY_FLAG" val="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58"/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0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44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78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79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2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3"/>
  <p:tag name="KSO_WM_BEAUTIFY_FLAG" val="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5"/>
  <p:tag name="KSO_WM_BEAUTIFY_FLAG" val="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6"/>
  <p:tag name="KSO_WM_BEAUTIFY_FLAG" val="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47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48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1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49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50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51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52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53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54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55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56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57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58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1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59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60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61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62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63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64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65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66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67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68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1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69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70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8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7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71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72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73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8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9"/>
  <p:tag name="KSO_WM_BEAUTIFY_FLAG" val="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1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1"/>
  <p:tag name="KSO_WM_BEAUTIFY_FLAG" val="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3"/>
  <p:tag name="KSO_WM_BEAUTIFY_FLAG" val="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4"/>
  <p:tag name="KSO_WM_BEAUTIFY_FLAG" val="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59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75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76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77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78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1"/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1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2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3"/>
  <p:tag name="KSO_WM_BEAUTIFY_FLAG" val="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5"/>
  <p:tag name="KSO_WM_BEAUTIFY_FLAG" val="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80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59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1"/>
  <p:tag name="KSO_WM_BEAUTIFY_FLAG" val="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2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3"/>
  <p:tag name="KSO_WM_BEAUTIFY_FLAG" val="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5"/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49"/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1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59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82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83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84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85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86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87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88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89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9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1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1"/>
  <p:tag name="KSO_WM_BEAUTIFY_FLAG" val="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2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3"/>
  <p:tag name="KSO_WM_BEAUTIFY_FLAG" val="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5"/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1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2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2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2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2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2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2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2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5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2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3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3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3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3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3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3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3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3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3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5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4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4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4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4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4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2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35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4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5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36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37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38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39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4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4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24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25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26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2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53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28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29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55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56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57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58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59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6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62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6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8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64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65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67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68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69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7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7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73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74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75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908</Words>
  <Application>Microsoft Office PowerPoint</Application>
  <PresentationFormat>宽屏</PresentationFormat>
  <Paragraphs>161</Paragraphs>
  <Slides>20</Slides>
  <Notes>0</Notes>
  <HiddenSlides>0</HiddenSlides>
  <MMClips>3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20</vt:i4>
      </vt:variant>
    </vt:vector>
  </HeadingPairs>
  <TitlesOfParts>
    <vt:vector size="31" baseType="lpstr">
      <vt:lpstr>楷体_GB2312</vt:lpstr>
      <vt:lpstr>思源宋体 CN</vt:lpstr>
      <vt:lpstr>宋体</vt:lpstr>
      <vt:lpstr>微软雅黑</vt:lpstr>
      <vt:lpstr>Arial</vt:lpstr>
      <vt:lpstr>Broadway</vt:lpstr>
      <vt:lpstr>Calibri</vt:lpstr>
      <vt:lpstr>Times New Roman</vt:lpstr>
      <vt:lpstr>Wingdings</vt:lpstr>
      <vt:lpstr>WPS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Administrator</dc:creator>
  <cp:lastModifiedBy>Administrator</cp:lastModifiedBy>
  <cp:revision>1</cp:revision>
  <cp:lastPrinted>2025-06-06T16:14:32Z</cp:lastPrinted>
  <dcterms:created xsi:type="dcterms:W3CDTF">2025-06-06T16:14:32Z</dcterms:created>
  <dcterms:modified xsi:type="dcterms:W3CDTF">2026-03-13T02:01:59Z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