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notesSlides/notesSlide2.xml" ContentType="application/vnd.openxmlformats-officedocument.presentationml.notesSlide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notesSlides/notesSlide3.xml" ContentType="application/vnd.openxmlformats-officedocument.presentationml.notesSlide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notesSlides/notesSlide4.xml" ContentType="application/vnd.openxmlformats-officedocument.presentationml.notesSlide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notesSlides/notesSlide5.xml" ContentType="application/vnd.openxmlformats-officedocument.presentationml.notesSlide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notesSlides/notesSlide6.xml" ContentType="application/vnd.openxmlformats-officedocument.presentationml.notesSlide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notesSlides/notesSlide7.xml" ContentType="application/vnd.openxmlformats-officedocument.presentationml.notesSlide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notesSlides/notesSlide8.xml" ContentType="application/vnd.openxmlformats-officedocument.presentationml.notesSlide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notesSlides/notesSlide9.xml" ContentType="application/vnd.openxmlformats-officedocument.presentationml.notesSlide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notesSlides/notesSlide10.xml" ContentType="application/vnd.openxmlformats-officedocument.presentationml.notesSlide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notesSlides/notesSlide11.xml" ContentType="application/vnd.openxmlformats-officedocument.presentationml.notesSlide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notesSlides/notesSlide12.xml" ContentType="application/vnd.openxmlformats-officedocument.presentationml.notesSlide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notesSlides/notesSlide13.xml" ContentType="application/vnd.openxmlformats-officedocument.presentationml.notesSlide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notesMasterIdLst>
    <p:notesMasterId r:id="rId34"/>
  </p:notesMasterIdLst>
  <p:sldIdLst>
    <p:sldId id="549" r:id="rId3"/>
    <p:sldId id="605" r:id="rId4"/>
    <p:sldId id="857" r:id="rId5"/>
    <p:sldId id="875" r:id="rId6"/>
    <p:sldId id="858" r:id="rId7"/>
    <p:sldId id="859" r:id="rId8"/>
    <p:sldId id="860" r:id="rId9"/>
    <p:sldId id="861" r:id="rId10"/>
    <p:sldId id="862" r:id="rId11"/>
    <p:sldId id="863" r:id="rId12"/>
    <p:sldId id="864" r:id="rId13"/>
    <p:sldId id="872" r:id="rId14"/>
    <p:sldId id="866" r:id="rId15"/>
    <p:sldId id="867" r:id="rId16"/>
    <p:sldId id="868" r:id="rId17"/>
    <p:sldId id="869" r:id="rId18"/>
    <p:sldId id="870" r:id="rId19"/>
    <p:sldId id="257" r:id="rId20"/>
    <p:sldId id="258" r:id="rId21"/>
    <p:sldId id="259" r:id="rId22"/>
    <p:sldId id="260" r:id="rId23"/>
    <p:sldId id="261" r:id="rId24"/>
    <p:sldId id="262" r:id="rId25"/>
    <p:sldId id="263" r:id="rId26"/>
    <p:sldId id="264" r:id="rId27"/>
    <p:sldId id="265" r:id="rId28"/>
    <p:sldId id="266" r:id="rId29"/>
    <p:sldId id="267" r:id="rId30"/>
    <p:sldId id="268" r:id="rId31"/>
    <p:sldId id="871" r:id="rId32"/>
    <p:sldId id="550" r:id="rId33"/>
  </p:sldIdLst>
  <p:sldSz cx="12192000" cy="6858000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017360D-BD74-4CB3-ACF1-6DBE7DDF47CF}">
          <p14:sldIdLst>
            <p14:sldId id="549"/>
            <p14:sldId id="605"/>
            <p14:sldId id="857"/>
            <p14:sldId id="875"/>
            <p14:sldId id="858"/>
            <p14:sldId id="859"/>
            <p14:sldId id="860"/>
            <p14:sldId id="861"/>
            <p14:sldId id="862"/>
            <p14:sldId id="863"/>
            <p14:sldId id="864"/>
            <p14:sldId id="872"/>
            <p14:sldId id="866"/>
            <p14:sldId id="867"/>
            <p14:sldId id="868"/>
            <p14:sldId id="869"/>
            <p14:sldId id="870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871"/>
          </p14:sldIdLst>
        </p14:section>
        <p14:section name="无标题节" id="{A250D9B6-14D2-4F43-9E41-C77A8CD450AA}">
          <p14:sldIdLst>
            <p14:sldId id="55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86" d="100"/>
          <a:sy n="86" d="100"/>
        </p:scale>
        <p:origin x="523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gs" Target="tags/tag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2" Type="http://schemas.openxmlformats.org/officeDocument/2006/relationships/tags" Target="../tags/tag8.xml"/><Relationship Id="rId1" Type="http://schemas.openxmlformats.org/officeDocument/2006/relationships/theme" Target="../theme/theme3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71.xml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5" Type="http://schemas.openxmlformats.org/officeDocument/2006/relationships/slide" Target="../slides/slide26.xml"/><Relationship Id="rId4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78.xml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5" Type="http://schemas.openxmlformats.org/officeDocument/2006/relationships/slide" Target="../slides/slide27.xml"/><Relationship Id="rId4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87.xml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5" Type="http://schemas.openxmlformats.org/officeDocument/2006/relationships/slide" Target="../slides/slide28.xml"/><Relationship Id="rId4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95.xml"/><Relationship Id="rId2" Type="http://schemas.openxmlformats.org/officeDocument/2006/relationships/tags" Target="../tags/tag294.xml"/><Relationship Id="rId1" Type="http://schemas.openxmlformats.org/officeDocument/2006/relationships/tags" Target="../tags/tag293.xml"/><Relationship Id="rId5" Type="http://schemas.openxmlformats.org/officeDocument/2006/relationships/slide" Target="../slides/slide29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213.xml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5" Type="http://schemas.openxmlformats.org/officeDocument/2006/relationships/slide" Target="../slides/slide18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222.xml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5" Type="http://schemas.openxmlformats.org/officeDocument/2006/relationships/slide" Target="../slides/slide19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30.xml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5" Type="http://schemas.openxmlformats.org/officeDocument/2006/relationships/slide" Target="../slides/slide20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40.xml"/><Relationship Id="rId2" Type="http://schemas.openxmlformats.org/officeDocument/2006/relationships/tags" Target="../tags/tag239.xml"/><Relationship Id="rId1" Type="http://schemas.openxmlformats.org/officeDocument/2006/relationships/tags" Target="../tags/tag238.xml"/><Relationship Id="rId5" Type="http://schemas.openxmlformats.org/officeDocument/2006/relationships/slide" Target="../slides/slide21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45.xml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5" Type="http://schemas.openxmlformats.org/officeDocument/2006/relationships/slide" Target="../slides/slide22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53.xml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5" Type="http://schemas.openxmlformats.org/officeDocument/2006/relationships/slide" Target="../slides/slide23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60.xml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5" Type="http://schemas.openxmlformats.org/officeDocument/2006/relationships/slide" Target="../slides/slide24.xml"/><Relationship Id="rId4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65.xml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5" Type="http://schemas.openxmlformats.org/officeDocument/2006/relationships/slide" Target="../slides/slide25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tags" Target="../tags/tag2.xml"/><Relationship Id="rId7" Type="http://schemas.openxmlformats.org/officeDocument/2006/relationships/image" Target="../media/image2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ags" Target="../tags/tag4.xml"/><Relationship Id="rId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tags" Target="../tags/tag5.xml"/><Relationship Id="rId7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tags" Target="../tags/tag7.xml"/><Relationship Id="rId4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3.jpe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audio" Target="../media/audio1.wav"/><Relationship Id="rId2" Type="http://schemas.openxmlformats.org/officeDocument/2006/relationships/tags" Target="../tags/tag15.xml"/><Relationship Id="rId16" Type="http://schemas.openxmlformats.org/officeDocument/2006/relationships/image" Target="../media/image6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18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7.xml"/><Relationship Id="rId9" Type="http://schemas.openxmlformats.org/officeDocument/2006/relationships/tags" Target="../tags/tag22.xml"/><Relationship Id="rId1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61.xml"/><Relationship Id="rId3" Type="http://schemas.openxmlformats.org/officeDocument/2006/relationships/tags" Target="../tags/tag156.xml"/><Relationship Id="rId7" Type="http://schemas.openxmlformats.org/officeDocument/2006/relationships/tags" Target="../tags/tag160.xml"/><Relationship Id="rId12" Type="http://schemas.openxmlformats.org/officeDocument/2006/relationships/image" Target="../media/image16.jpeg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tags" Target="../tags/tag159.xml"/><Relationship Id="rId11" Type="http://schemas.openxmlformats.org/officeDocument/2006/relationships/image" Target="../media/image15.jpeg"/><Relationship Id="rId5" Type="http://schemas.openxmlformats.org/officeDocument/2006/relationships/tags" Target="../tags/tag158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57.xml"/><Relationship Id="rId9" Type="http://schemas.openxmlformats.org/officeDocument/2006/relationships/tags" Target="../tags/tag16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audio" Target="../media/audio1.wav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audio" Target="../media/audio2.wav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70.xml"/><Relationship Id="rId10" Type="http://schemas.openxmlformats.org/officeDocument/2006/relationships/tags" Target="../tags/tag175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5" Type="http://schemas.openxmlformats.org/officeDocument/2006/relationships/image" Target="../media/image18.jpe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86.xml"/><Relationship Id="rId13" Type="http://schemas.openxmlformats.org/officeDocument/2006/relationships/image" Target="../media/image19.jpeg"/><Relationship Id="rId3" Type="http://schemas.openxmlformats.org/officeDocument/2006/relationships/tags" Target="../tags/tag181.xml"/><Relationship Id="rId7" Type="http://schemas.openxmlformats.org/officeDocument/2006/relationships/tags" Target="../tags/tag185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11" Type="http://schemas.openxmlformats.org/officeDocument/2006/relationships/tags" Target="../tags/tag189.xml"/><Relationship Id="rId5" Type="http://schemas.openxmlformats.org/officeDocument/2006/relationships/tags" Target="../tags/tag183.xml"/><Relationship Id="rId10" Type="http://schemas.openxmlformats.org/officeDocument/2006/relationships/tags" Target="../tags/tag188.xml"/><Relationship Id="rId4" Type="http://schemas.openxmlformats.org/officeDocument/2006/relationships/tags" Target="../tags/tag182.xml"/><Relationship Id="rId9" Type="http://schemas.openxmlformats.org/officeDocument/2006/relationships/tags" Target="../tags/tag187.xml"/><Relationship Id="rId1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192.xml"/><Relationship Id="rId7" Type="http://schemas.openxmlformats.org/officeDocument/2006/relationships/image" Target="../media/image22.jpeg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image" Target="../media/image21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196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tags" Target="../tags/tag197.xml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tags" Target="../tags/tag202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image" Target="../media/image28.jpeg"/><Relationship Id="rId5" Type="http://schemas.openxmlformats.org/officeDocument/2006/relationships/tags" Target="../tags/tag204.xml"/><Relationship Id="rId10" Type="http://schemas.openxmlformats.org/officeDocument/2006/relationships/image" Target="../media/image27.jpeg"/><Relationship Id="rId4" Type="http://schemas.openxmlformats.org/officeDocument/2006/relationships/tags" Target="../tags/tag203.xml"/><Relationship Id="rId9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208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10.xml"/><Relationship Id="rId4" Type="http://schemas.openxmlformats.org/officeDocument/2006/relationships/tags" Target="../tags/tag20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openxmlformats.org/officeDocument/2006/relationships/tags" Target="../tags/tag216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tags" Target="../tags/tag219.xml"/><Relationship Id="rId5" Type="http://schemas.openxmlformats.org/officeDocument/2006/relationships/tags" Target="../tags/tag218.xml"/><Relationship Id="rId10" Type="http://schemas.openxmlformats.org/officeDocument/2006/relationships/image" Target="../media/image29.png"/><Relationship Id="rId4" Type="http://schemas.openxmlformats.org/officeDocument/2006/relationships/tags" Target="../tags/tag217.xml"/><Relationship Id="rId9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37.xml"/><Relationship Id="rId18" Type="http://schemas.openxmlformats.org/officeDocument/2006/relationships/tags" Target="../tags/tag42.xml"/><Relationship Id="rId26" Type="http://schemas.openxmlformats.org/officeDocument/2006/relationships/tags" Target="../tags/tag50.xml"/><Relationship Id="rId39" Type="http://schemas.openxmlformats.org/officeDocument/2006/relationships/tags" Target="../tags/tag63.xml"/><Relationship Id="rId21" Type="http://schemas.openxmlformats.org/officeDocument/2006/relationships/tags" Target="../tags/tag45.xml"/><Relationship Id="rId34" Type="http://schemas.openxmlformats.org/officeDocument/2006/relationships/tags" Target="../tags/tag58.xml"/><Relationship Id="rId42" Type="http://schemas.openxmlformats.org/officeDocument/2006/relationships/slideLayout" Target="../slideLayouts/slideLayout2.xml"/><Relationship Id="rId47" Type="http://schemas.openxmlformats.org/officeDocument/2006/relationships/image" Target="../media/image9.png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6" Type="http://schemas.openxmlformats.org/officeDocument/2006/relationships/tags" Target="../tags/tag40.xml"/><Relationship Id="rId29" Type="http://schemas.openxmlformats.org/officeDocument/2006/relationships/tags" Target="../tags/tag53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tags" Target="../tags/tag35.xml"/><Relationship Id="rId24" Type="http://schemas.openxmlformats.org/officeDocument/2006/relationships/tags" Target="../tags/tag48.xml"/><Relationship Id="rId32" Type="http://schemas.openxmlformats.org/officeDocument/2006/relationships/tags" Target="../tags/tag56.xml"/><Relationship Id="rId37" Type="http://schemas.openxmlformats.org/officeDocument/2006/relationships/tags" Target="../tags/tag61.xml"/><Relationship Id="rId40" Type="http://schemas.openxmlformats.org/officeDocument/2006/relationships/tags" Target="../tags/tag64.xml"/><Relationship Id="rId45" Type="http://schemas.openxmlformats.org/officeDocument/2006/relationships/image" Target="../media/image8.png"/><Relationship Id="rId5" Type="http://schemas.openxmlformats.org/officeDocument/2006/relationships/tags" Target="../tags/tag29.xml"/><Relationship Id="rId15" Type="http://schemas.openxmlformats.org/officeDocument/2006/relationships/tags" Target="../tags/tag39.xml"/><Relationship Id="rId23" Type="http://schemas.openxmlformats.org/officeDocument/2006/relationships/tags" Target="../tags/tag47.xml"/><Relationship Id="rId28" Type="http://schemas.openxmlformats.org/officeDocument/2006/relationships/tags" Target="../tags/tag52.xml"/><Relationship Id="rId36" Type="http://schemas.openxmlformats.org/officeDocument/2006/relationships/tags" Target="../tags/tag60.xml"/><Relationship Id="rId10" Type="http://schemas.openxmlformats.org/officeDocument/2006/relationships/tags" Target="../tags/tag34.xml"/><Relationship Id="rId19" Type="http://schemas.openxmlformats.org/officeDocument/2006/relationships/tags" Target="../tags/tag43.xml"/><Relationship Id="rId31" Type="http://schemas.openxmlformats.org/officeDocument/2006/relationships/tags" Target="../tags/tag55.xml"/><Relationship Id="rId44" Type="http://schemas.openxmlformats.org/officeDocument/2006/relationships/image" Target="../media/image7.png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tags" Target="../tags/tag38.xml"/><Relationship Id="rId22" Type="http://schemas.openxmlformats.org/officeDocument/2006/relationships/tags" Target="../tags/tag46.xml"/><Relationship Id="rId27" Type="http://schemas.openxmlformats.org/officeDocument/2006/relationships/tags" Target="../tags/tag51.xml"/><Relationship Id="rId30" Type="http://schemas.openxmlformats.org/officeDocument/2006/relationships/tags" Target="../tags/tag54.xml"/><Relationship Id="rId35" Type="http://schemas.openxmlformats.org/officeDocument/2006/relationships/tags" Target="../tags/tag59.xml"/><Relationship Id="rId43" Type="http://schemas.openxmlformats.org/officeDocument/2006/relationships/audio" Target="../media/audio1.wav"/><Relationship Id="rId48" Type="http://schemas.openxmlformats.org/officeDocument/2006/relationships/image" Target="../media/image10.png"/><Relationship Id="rId8" Type="http://schemas.openxmlformats.org/officeDocument/2006/relationships/tags" Target="../tags/tag32.xml"/><Relationship Id="rId3" Type="http://schemas.openxmlformats.org/officeDocument/2006/relationships/tags" Target="../tags/tag27.xml"/><Relationship Id="rId12" Type="http://schemas.openxmlformats.org/officeDocument/2006/relationships/tags" Target="../tags/tag36.xml"/><Relationship Id="rId17" Type="http://schemas.openxmlformats.org/officeDocument/2006/relationships/tags" Target="../tags/tag41.xml"/><Relationship Id="rId25" Type="http://schemas.openxmlformats.org/officeDocument/2006/relationships/tags" Target="../tags/tag49.xml"/><Relationship Id="rId33" Type="http://schemas.openxmlformats.org/officeDocument/2006/relationships/tags" Target="../tags/tag57.xml"/><Relationship Id="rId38" Type="http://schemas.openxmlformats.org/officeDocument/2006/relationships/tags" Target="../tags/tag62.xml"/><Relationship Id="rId46" Type="http://schemas.microsoft.com/office/2007/relationships/hdphoto" Target="../media/hdphoto1.wdp"/><Relationship Id="rId20" Type="http://schemas.openxmlformats.org/officeDocument/2006/relationships/tags" Target="../tags/tag44.xml"/><Relationship Id="rId41" Type="http://schemas.openxmlformats.org/officeDocument/2006/relationships/tags" Target="../tags/tag6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tags" Target="../tags/tag225.xml"/><Relationship Id="rId7" Type="http://schemas.openxmlformats.org/officeDocument/2006/relationships/notesSlide" Target="../notesSlides/notesSlide4.xml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27.xml"/><Relationship Id="rId4" Type="http://schemas.openxmlformats.org/officeDocument/2006/relationships/tags" Target="../tags/tag226.xml"/><Relationship Id="rId9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34.jpeg"/><Relationship Id="rId3" Type="http://schemas.openxmlformats.org/officeDocument/2006/relationships/tags" Target="../tags/tag233.xml"/><Relationship Id="rId7" Type="http://schemas.openxmlformats.org/officeDocument/2006/relationships/tags" Target="../tags/tag237.xml"/><Relationship Id="rId12" Type="http://schemas.openxmlformats.org/officeDocument/2006/relationships/image" Target="../media/image33.jpeg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tags" Target="../tags/tag236.xml"/><Relationship Id="rId11" Type="http://schemas.openxmlformats.org/officeDocument/2006/relationships/image" Target="../media/image32.jpeg"/><Relationship Id="rId5" Type="http://schemas.openxmlformats.org/officeDocument/2006/relationships/tags" Target="../tags/tag235.xml"/><Relationship Id="rId10" Type="http://schemas.openxmlformats.org/officeDocument/2006/relationships/image" Target="../media/image31.jpeg"/><Relationship Id="rId4" Type="http://schemas.openxmlformats.org/officeDocument/2006/relationships/tags" Target="../tags/tag234.xml"/><Relationship Id="rId9" Type="http://schemas.openxmlformats.org/officeDocument/2006/relationships/notesSlide" Target="../notesSlides/notesSlide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2.xml"/><Relationship Id="rId1" Type="http://schemas.openxmlformats.org/officeDocument/2006/relationships/tags" Target="../tags/tag241.xml"/><Relationship Id="rId5" Type="http://schemas.openxmlformats.org/officeDocument/2006/relationships/slide" Target="slide2.xml"/><Relationship Id="rId4" Type="http://schemas.openxmlformats.org/officeDocument/2006/relationships/notesSlide" Target="../notesSlides/notesSlide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248.xml"/><Relationship Id="rId7" Type="http://schemas.openxmlformats.org/officeDocument/2006/relationships/notesSlide" Target="../notesSlides/notesSlide7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50.xml"/><Relationship Id="rId4" Type="http://schemas.openxmlformats.org/officeDocument/2006/relationships/tags" Target="../tags/tag24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tags" Target="../tags/tag256.xml"/><Relationship Id="rId7" Type="http://schemas.openxmlformats.org/officeDocument/2006/relationships/image" Target="../media/image35.png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57.xml"/><Relationship Id="rId9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5" Type="http://schemas.openxmlformats.org/officeDocument/2006/relationships/image" Target="../media/image38.png"/><Relationship Id="rId4" Type="http://schemas.openxmlformats.org/officeDocument/2006/relationships/notesSlide" Target="../notesSlides/notesSlide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268.xml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274.xml"/><Relationship Id="rId7" Type="http://schemas.openxmlformats.org/officeDocument/2006/relationships/slide" Target="slide2.xml"/><Relationship Id="rId2" Type="http://schemas.openxmlformats.org/officeDocument/2006/relationships/tags" Target="../tags/tag273.xml"/><Relationship Id="rId1" Type="http://schemas.openxmlformats.org/officeDocument/2006/relationships/tags" Target="../tags/tag272.xml"/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7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3" Type="http://schemas.openxmlformats.org/officeDocument/2006/relationships/tags" Target="../tags/tag281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80.xml"/><Relationship Id="rId1" Type="http://schemas.openxmlformats.org/officeDocument/2006/relationships/tags" Target="../tags/tag279.xml"/><Relationship Id="rId6" Type="http://schemas.openxmlformats.org/officeDocument/2006/relationships/tags" Target="../tags/tag284.xml"/><Relationship Id="rId5" Type="http://schemas.openxmlformats.org/officeDocument/2006/relationships/tags" Target="../tags/tag283.xml"/><Relationship Id="rId4" Type="http://schemas.openxmlformats.org/officeDocument/2006/relationships/tags" Target="../tags/tag282.xml"/><Relationship Id="rId9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290.xml"/><Relationship Id="rId7" Type="http://schemas.openxmlformats.org/officeDocument/2006/relationships/notesSlide" Target="../notesSlides/notesSlide13.xml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92.xml"/><Relationship Id="rId4" Type="http://schemas.openxmlformats.org/officeDocument/2006/relationships/tags" Target="../tags/tag2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5" Type="http://schemas.openxmlformats.org/officeDocument/2006/relationships/image" Target="../media/image11.jpeg"/><Relationship Id="rId4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303.xml"/><Relationship Id="rId3" Type="http://schemas.openxmlformats.org/officeDocument/2006/relationships/tags" Target="../tags/tag298.xml"/><Relationship Id="rId7" Type="http://schemas.openxmlformats.org/officeDocument/2006/relationships/tags" Target="../tags/tag302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297.xml"/><Relationship Id="rId1" Type="http://schemas.openxmlformats.org/officeDocument/2006/relationships/tags" Target="../tags/tag296.xml"/><Relationship Id="rId6" Type="http://schemas.openxmlformats.org/officeDocument/2006/relationships/tags" Target="../tags/tag301.xml"/><Relationship Id="rId11" Type="http://schemas.openxmlformats.org/officeDocument/2006/relationships/tags" Target="../tags/tag306.xml"/><Relationship Id="rId5" Type="http://schemas.openxmlformats.org/officeDocument/2006/relationships/tags" Target="../tags/tag300.xml"/><Relationship Id="rId10" Type="http://schemas.openxmlformats.org/officeDocument/2006/relationships/tags" Target="../tags/tag305.xml"/><Relationship Id="rId4" Type="http://schemas.openxmlformats.org/officeDocument/2006/relationships/tags" Target="../tags/tag299.xml"/><Relationship Id="rId9" Type="http://schemas.openxmlformats.org/officeDocument/2006/relationships/tags" Target="../tags/tag304.xml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tags" Target="../tags/tag319.xml"/><Relationship Id="rId18" Type="http://schemas.openxmlformats.org/officeDocument/2006/relationships/tags" Target="../tags/tag324.xml"/><Relationship Id="rId26" Type="http://schemas.openxmlformats.org/officeDocument/2006/relationships/image" Target="../media/image40.png"/><Relationship Id="rId39" Type="http://schemas.openxmlformats.org/officeDocument/2006/relationships/image" Target="../media/image53.png"/><Relationship Id="rId21" Type="http://schemas.openxmlformats.org/officeDocument/2006/relationships/tags" Target="../tags/tag327.xml"/><Relationship Id="rId34" Type="http://schemas.openxmlformats.org/officeDocument/2006/relationships/image" Target="../media/image48.png"/><Relationship Id="rId7" Type="http://schemas.openxmlformats.org/officeDocument/2006/relationships/tags" Target="../tags/tag313.xml"/><Relationship Id="rId2" Type="http://schemas.openxmlformats.org/officeDocument/2006/relationships/tags" Target="../tags/tag308.xml"/><Relationship Id="rId16" Type="http://schemas.openxmlformats.org/officeDocument/2006/relationships/tags" Target="../tags/tag322.xml"/><Relationship Id="rId20" Type="http://schemas.openxmlformats.org/officeDocument/2006/relationships/tags" Target="../tags/tag326.xml"/><Relationship Id="rId29" Type="http://schemas.openxmlformats.org/officeDocument/2006/relationships/image" Target="../media/image43.png"/><Relationship Id="rId41" Type="http://schemas.openxmlformats.org/officeDocument/2006/relationships/image" Target="../media/image55.png"/><Relationship Id="rId1" Type="http://schemas.openxmlformats.org/officeDocument/2006/relationships/tags" Target="../tags/tag307.xml"/><Relationship Id="rId6" Type="http://schemas.openxmlformats.org/officeDocument/2006/relationships/tags" Target="../tags/tag312.xml"/><Relationship Id="rId11" Type="http://schemas.openxmlformats.org/officeDocument/2006/relationships/tags" Target="../tags/tag317.xml"/><Relationship Id="rId24" Type="http://schemas.openxmlformats.org/officeDocument/2006/relationships/slideLayout" Target="../slideLayouts/slideLayout2.xml"/><Relationship Id="rId32" Type="http://schemas.openxmlformats.org/officeDocument/2006/relationships/image" Target="../media/image46.png"/><Relationship Id="rId37" Type="http://schemas.openxmlformats.org/officeDocument/2006/relationships/image" Target="../media/image51.png"/><Relationship Id="rId40" Type="http://schemas.openxmlformats.org/officeDocument/2006/relationships/image" Target="../media/image54.png"/><Relationship Id="rId5" Type="http://schemas.openxmlformats.org/officeDocument/2006/relationships/tags" Target="../tags/tag311.xml"/><Relationship Id="rId15" Type="http://schemas.openxmlformats.org/officeDocument/2006/relationships/tags" Target="../tags/tag321.xml"/><Relationship Id="rId23" Type="http://schemas.openxmlformats.org/officeDocument/2006/relationships/tags" Target="../tags/tag329.xml"/><Relationship Id="rId28" Type="http://schemas.openxmlformats.org/officeDocument/2006/relationships/image" Target="../media/image42.png"/><Relationship Id="rId36" Type="http://schemas.openxmlformats.org/officeDocument/2006/relationships/image" Target="../media/image50.png"/><Relationship Id="rId10" Type="http://schemas.openxmlformats.org/officeDocument/2006/relationships/tags" Target="../tags/tag316.xml"/><Relationship Id="rId19" Type="http://schemas.openxmlformats.org/officeDocument/2006/relationships/tags" Target="../tags/tag325.xml"/><Relationship Id="rId31" Type="http://schemas.openxmlformats.org/officeDocument/2006/relationships/image" Target="../media/image45.png"/><Relationship Id="rId4" Type="http://schemas.openxmlformats.org/officeDocument/2006/relationships/tags" Target="../tags/tag310.xml"/><Relationship Id="rId9" Type="http://schemas.openxmlformats.org/officeDocument/2006/relationships/tags" Target="../tags/tag315.xml"/><Relationship Id="rId14" Type="http://schemas.openxmlformats.org/officeDocument/2006/relationships/tags" Target="../tags/tag320.xml"/><Relationship Id="rId22" Type="http://schemas.openxmlformats.org/officeDocument/2006/relationships/tags" Target="../tags/tag328.xml"/><Relationship Id="rId27" Type="http://schemas.openxmlformats.org/officeDocument/2006/relationships/image" Target="../media/image41.png"/><Relationship Id="rId30" Type="http://schemas.openxmlformats.org/officeDocument/2006/relationships/image" Target="../media/image44.png"/><Relationship Id="rId35" Type="http://schemas.openxmlformats.org/officeDocument/2006/relationships/image" Target="../media/image49.png"/><Relationship Id="rId8" Type="http://schemas.openxmlformats.org/officeDocument/2006/relationships/tags" Target="../tags/tag314.xml"/><Relationship Id="rId3" Type="http://schemas.openxmlformats.org/officeDocument/2006/relationships/tags" Target="../tags/tag309.xml"/><Relationship Id="rId12" Type="http://schemas.openxmlformats.org/officeDocument/2006/relationships/tags" Target="../tags/tag318.xml"/><Relationship Id="rId17" Type="http://schemas.openxmlformats.org/officeDocument/2006/relationships/tags" Target="../tags/tag323.xml"/><Relationship Id="rId25" Type="http://schemas.openxmlformats.org/officeDocument/2006/relationships/audio" Target="../media/audio1.wav"/><Relationship Id="rId33" Type="http://schemas.openxmlformats.org/officeDocument/2006/relationships/image" Target="../media/image47.png"/><Relationship Id="rId38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79.xml"/><Relationship Id="rId13" Type="http://schemas.openxmlformats.org/officeDocument/2006/relationships/tags" Target="../tags/tag84.xml"/><Relationship Id="rId18" Type="http://schemas.openxmlformats.org/officeDocument/2006/relationships/tags" Target="../tags/tag89.xml"/><Relationship Id="rId26" Type="http://schemas.openxmlformats.org/officeDocument/2006/relationships/tags" Target="../tags/tag97.xml"/><Relationship Id="rId3" Type="http://schemas.openxmlformats.org/officeDocument/2006/relationships/tags" Target="../tags/tag74.xml"/><Relationship Id="rId21" Type="http://schemas.openxmlformats.org/officeDocument/2006/relationships/tags" Target="../tags/tag92.xml"/><Relationship Id="rId7" Type="http://schemas.openxmlformats.org/officeDocument/2006/relationships/tags" Target="../tags/tag78.xml"/><Relationship Id="rId12" Type="http://schemas.openxmlformats.org/officeDocument/2006/relationships/tags" Target="../tags/tag83.xml"/><Relationship Id="rId17" Type="http://schemas.openxmlformats.org/officeDocument/2006/relationships/tags" Target="../tags/tag88.xml"/><Relationship Id="rId25" Type="http://schemas.openxmlformats.org/officeDocument/2006/relationships/tags" Target="../tags/tag96.xml"/><Relationship Id="rId2" Type="http://schemas.openxmlformats.org/officeDocument/2006/relationships/tags" Target="../tags/tag73.xml"/><Relationship Id="rId16" Type="http://schemas.openxmlformats.org/officeDocument/2006/relationships/tags" Target="../tags/tag87.xml"/><Relationship Id="rId20" Type="http://schemas.openxmlformats.org/officeDocument/2006/relationships/tags" Target="../tags/tag91.xml"/><Relationship Id="rId1" Type="http://schemas.openxmlformats.org/officeDocument/2006/relationships/tags" Target="../tags/tag72.xml"/><Relationship Id="rId6" Type="http://schemas.openxmlformats.org/officeDocument/2006/relationships/tags" Target="../tags/tag77.xml"/><Relationship Id="rId11" Type="http://schemas.openxmlformats.org/officeDocument/2006/relationships/tags" Target="../tags/tag82.xml"/><Relationship Id="rId24" Type="http://schemas.openxmlformats.org/officeDocument/2006/relationships/tags" Target="../tags/tag95.xml"/><Relationship Id="rId5" Type="http://schemas.openxmlformats.org/officeDocument/2006/relationships/tags" Target="../tags/tag76.xml"/><Relationship Id="rId15" Type="http://schemas.openxmlformats.org/officeDocument/2006/relationships/tags" Target="../tags/tag86.xml"/><Relationship Id="rId23" Type="http://schemas.openxmlformats.org/officeDocument/2006/relationships/tags" Target="../tags/tag94.xml"/><Relationship Id="rId28" Type="http://schemas.openxmlformats.org/officeDocument/2006/relationships/image" Target="../media/image12.jpeg"/><Relationship Id="rId10" Type="http://schemas.openxmlformats.org/officeDocument/2006/relationships/tags" Target="../tags/tag81.xml"/><Relationship Id="rId19" Type="http://schemas.openxmlformats.org/officeDocument/2006/relationships/tags" Target="../tags/tag90.xml"/><Relationship Id="rId4" Type="http://schemas.openxmlformats.org/officeDocument/2006/relationships/tags" Target="../tags/tag75.xml"/><Relationship Id="rId9" Type="http://schemas.openxmlformats.org/officeDocument/2006/relationships/tags" Target="../tags/tag80.xml"/><Relationship Id="rId14" Type="http://schemas.openxmlformats.org/officeDocument/2006/relationships/tags" Target="../tags/tag85.xml"/><Relationship Id="rId22" Type="http://schemas.openxmlformats.org/officeDocument/2006/relationships/tags" Target="../tags/tag93.xml"/><Relationship Id="rId27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00.xml"/><Relationship Id="rId7" Type="http://schemas.openxmlformats.org/officeDocument/2006/relationships/tags" Target="../tags/tag104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3" Type="http://schemas.openxmlformats.org/officeDocument/2006/relationships/tags" Target="../tags/tag107.xml"/><Relationship Id="rId7" Type="http://schemas.openxmlformats.org/officeDocument/2006/relationships/tags" Target="../tags/tag111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08.xml"/><Relationship Id="rId9" Type="http://schemas.openxmlformats.org/officeDocument/2006/relationships/tags" Target="../tags/tag1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128.xml"/><Relationship Id="rId18" Type="http://schemas.openxmlformats.org/officeDocument/2006/relationships/tags" Target="../tags/tag133.xml"/><Relationship Id="rId26" Type="http://schemas.openxmlformats.org/officeDocument/2006/relationships/tags" Target="../tags/tag141.xml"/><Relationship Id="rId39" Type="http://schemas.openxmlformats.org/officeDocument/2006/relationships/slideLayout" Target="../slideLayouts/slideLayout2.xml"/><Relationship Id="rId21" Type="http://schemas.openxmlformats.org/officeDocument/2006/relationships/tags" Target="../tags/tag136.xml"/><Relationship Id="rId34" Type="http://schemas.openxmlformats.org/officeDocument/2006/relationships/tags" Target="../tags/tag149.xml"/><Relationship Id="rId7" Type="http://schemas.openxmlformats.org/officeDocument/2006/relationships/tags" Target="../tags/tag122.xml"/><Relationship Id="rId12" Type="http://schemas.openxmlformats.org/officeDocument/2006/relationships/tags" Target="../tags/tag127.xml"/><Relationship Id="rId17" Type="http://schemas.openxmlformats.org/officeDocument/2006/relationships/tags" Target="../tags/tag132.xml"/><Relationship Id="rId25" Type="http://schemas.openxmlformats.org/officeDocument/2006/relationships/tags" Target="../tags/tag140.xml"/><Relationship Id="rId33" Type="http://schemas.openxmlformats.org/officeDocument/2006/relationships/tags" Target="../tags/tag148.xml"/><Relationship Id="rId38" Type="http://schemas.openxmlformats.org/officeDocument/2006/relationships/tags" Target="../tags/tag153.xml"/><Relationship Id="rId2" Type="http://schemas.openxmlformats.org/officeDocument/2006/relationships/tags" Target="../tags/tag117.xml"/><Relationship Id="rId16" Type="http://schemas.openxmlformats.org/officeDocument/2006/relationships/tags" Target="../tags/tag131.xml"/><Relationship Id="rId20" Type="http://schemas.openxmlformats.org/officeDocument/2006/relationships/tags" Target="../tags/tag135.xml"/><Relationship Id="rId29" Type="http://schemas.openxmlformats.org/officeDocument/2006/relationships/tags" Target="../tags/tag144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tags" Target="../tags/tag126.xml"/><Relationship Id="rId24" Type="http://schemas.openxmlformats.org/officeDocument/2006/relationships/tags" Target="../tags/tag139.xml"/><Relationship Id="rId32" Type="http://schemas.openxmlformats.org/officeDocument/2006/relationships/tags" Target="../tags/tag147.xml"/><Relationship Id="rId37" Type="http://schemas.openxmlformats.org/officeDocument/2006/relationships/tags" Target="../tags/tag152.xml"/><Relationship Id="rId5" Type="http://schemas.openxmlformats.org/officeDocument/2006/relationships/tags" Target="../tags/tag120.xml"/><Relationship Id="rId15" Type="http://schemas.openxmlformats.org/officeDocument/2006/relationships/tags" Target="../tags/tag130.xml"/><Relationship Id="rId23" Type="http://schemas.openxmlformats.org/officeDocument/2006/relationships/tags" Target="../tags/tag138.xml"/><Relationship Id="rId28" Type="http://schemas.openxmlformats.org/officeDocument/2006/relationships/tags" Target="../tags/tag143.xml"/><Relationship Id="rId36" Type="http://schemas.openxmlformats.org/officeDocument/2006/relationships/tags" Target="../tags/tag151.xml"/><Relationship Id="rId10" Type="http://schemas.openxmlformats.org/officeDocument/2006/relationships/tags" Target="../tags/tag125.xml"/><Relationship Id="rId19" Type="http://schemas.openxmlformats.org/officeDocument/2006/relationships/tags" Target="../tags/tag134.xml"/><Relationship Id="rId31" Type="http://schemas.openxmlformats.org/officeDocument/2006/relationships/tags" Target="../tags/tag146.xml"/><Relationship Id="rId4" Type="http://schemas.openxmlformats.org/officeDocument/2006/relationships/tags" Target="../tags/tag119.xml"/><Relationship Id="rId9" Type="http://schemas.openxmlformats.org/officeDocument/2006/relationships/tags" Target="../tags/tag124.xml"/><Relationship Id="rId14" Type="http://schemas.openxmlformats.org/officeDocument/2006/relationships/tags" Target="../tags/tag129.xml"/><Relationship Id="rId22" Type="http://schemas.openxmlformats.org/officeDocument/2006/relationships/tags" Target="../tags/tag137.xml"/><Relationship Id="rId27" Type="http://schemas.openxmlformats.org/officeDocument/2006/relationships/tags" Target="../tags/tag142.xml"/><Relationship Id="rId30" Type="http://schemas.openxmlformats.org/officeDocument/2006/relationships/tags" Target="../tags/tag145.xml"/><Relationship Id="rId35" Type="http://schemas.openxmlformats.org/officeDocument/2006/relationships/tags" Target="../tags/tag150.xml"/><Relationship Id="rId8" Type="http://schemas.openxmlformats.org/officeDocument/2006/relationships/tags" Target="../tags/tag123.xml"/><Relationship Id="rId3" Type="http://schemas.openxmlformats.org/officeDocument/2006/relationships/tags" Target="../tags/tag1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-465378" y="104939"/>
            <a:ext cx="12990536" cy="6244490"/>
            <a:chOff x="-465378" y="104939"/>
            <a:chExt cx="12990536" cy="6244490"/>
          </a:xfrm>
        </p:grpSpPr>
        <p:sp>
          <p:nvSpPr>
            <p:cNvPr id="5" name="AutoShape 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5496912" y="1793226"/>
              <a:ext cx="5133948" cy="1134501"/>
            </a:xfrm>
            <a:prstGeom prst="roundRect">
              <a:avLst>
                <a:gd name="adj" fmla="val 16667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lIns="98745" tIns="49372" rIns="98745" bIns="49372" anchor="ctr"/>
            <a:lstStyle>
              <a:lvl1pPr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803275" indent="-30988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23507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72910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222500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6797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31369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5941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40513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4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10.4 </a:t>
              </a:r>
              <a:r>
                <a:rPr lang="zh-CN" altLang="en-US" sz="4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浩瀚的宇宙</a:t>
              </a:r>
            </a:p>
          </p:txBody>
        </p:sp>
        <p:sp>
          <p:nvSpPr>
            <p:cNvPr id="6" name="圆角矩形​​ 10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5736250" y="1269811"/>
              <a:ext cx="4536000" cy="648000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kern="0">
                  <a:solidFill>
                    <a:srgbClr val="FFFF00"/>
                  </a:solidFill>
                  <a:cs typeface="Arial" panose="020B0604020202020204" pitchFamily="34" charset="0"/>
                  <a:sym typeface="Arial"/>
                </a:rPr>
                <a:t>第十章 从粒子到宇宙</a:t>
              </a:r>
            </a:p>
          </p:txBody>
        </p:sp>
        <p:sp>
          <p:nvSpPr>
            <p:cNvPr id="8" name="文本框 7"/>
            <p:cNvSpPr txBox="1"/>
            <p:nvPr>
              <p:custDataLst>
                <p:tags r:id="rId4"/>
              </p:custDataLst>
            </p:nvPr>
          </p:nvSpPr>
          <p:spPr>
            <a:xfrm>
              <a:off x="-465378" y="104939"/>
              <a:ext cx="6096000" cy="398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2025</a:t>
              </a:r>
              <a:r>
                <a:rPr lang="zh-CN" alt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沪粤版物理八年级下册</a:t>
              </a:r>
            </a:p>
          </p:txBody>
        </p:sp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-88308" y="421271"/>
              <a:ext cx="10325384" cy="5394009"/>
              <a:chOff x="-88308" y="421271"/>
              <a:chExt cx="10325384" cy="5394009"/>
            </a:xfrm>
          </p:grpSpPr>
          <p:sp>
            <p:nvSpPr>
              <p:cNvPr id="19" name="TextBox 8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6021553" y="3357228"/>
                <a:ext cx="4215523" cy="1384970"/>
              </a:xfrm>
              <a:prstGeom prst="rect">
                <a:avLst/>
              </a:prstGeom>
              <a:noFill/>
            </p:spPr>
            <p:txBody>
              <a:bodyPr wrap="square" lIns="91416" tIns="45708" rIns="91416" bIns="45708" rtlCol="0">
                <a:spAutoFit/>
              </a:bodyPr>
              <a:lstStyle>
                <a:defPPr>
                  <a:defRPr lang="zh-CN"/>
                </a:defPPr>
                <a:lvl1pPr>
                  <a:defRPr sz="2000">
                    <a:solidFill>
                      <a:schemeClr val="accent2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授课教师：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班      级</a:t>
                </a: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时      间：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</p:txBody>
          </p:sp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14">
                <a:alphaModFix amt="35000"/>
              </a:blip>
              <a:stretch>
                <a:fillRect/>
              </a:stretch>
            </p:blipFill>
            <p:spPr>
              <a:xfrm rot="21011104">
                <a:off x="2931774" y="3640664"/>
                <a:ext cx="1535614" cy="217461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-88308" y="421271"/>
                <a:ext cx="2174616" cy="2174616"/>
              </a:xfrm>
              <a:prstGeom prst="rect">
                <a:avLst/>
              </a:prstGeom>
            </p:spPr>
          </p:pic>
        </p:grpSp>
        <p:pic>
          <p:nvPicPr>
            <p:cNvPr id="18" name="图片 17" descr="图片包含 人, 女人, 站, 对着  描述已自动生成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9095644" y="1796453"/>
              <a:ext cx="3429514" cy="455297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ransition spd="slow">
    <p:push dir="u"/>
    <p:sndAc>
      <p:stSnd>
        <p:snd r:embed="rId1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173288" y="706438"/>
            <a:ext cx="3930650" cy="381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4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167438" y="704850"/>
            <a:ext cx="3840162" cy="3806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8" name="Text Box 5"/>
          <p:cNvSpPr txBox="1"/>
          <p:nvPr>
            <p:custDataLst>
              <p:tags r:id="rId3"/>
            </p:custDataLst>
          </p:nvPr>
        </p:nvSpPr>
        <p:spPr>
          <a:xfrm>
            <a:off x="3143250" y="3933825"/>
            <a:ext cx="1219200" cy="491490"/>
          </a:xfrm>
          <a:prstGeom prst="rect">
            <a:avLst/>
          </a:prstGeom>
          <a:noFill/>
          <a:ln w="28575">
            <a:noFill/>
          </a:ln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kern="1200" cap="none" spc="0" normalizeH="0" baseline="0" noProof="1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侧 视</a:t>
            </a:r>
          </a:p>
        </p:txBody>
      </p:sp>
      <p:sp>
        <p:nvSpPr>
          <p:cNvPr id="11269" name="Text Box 6"/>
          <p:cNvSpPr txBox="1"/>
          <p:nvPr>
            <p:custDataLst>
              <p:tags r:id="rId4"/>
            </p:custDataLst>
          </p:nvPr>
        </p:nvSpPr>
        <p:spPr>
          <a:xfrm>
            <a:off x="7824788" y="3933825"/>
            <a:ext cx="1219200" cy="491490"/>
          </a:xfrm>
          <a:prstGeom prst="rect">
            <a:avLst/>
          </a:prstGeom>
          <a:noFill/>
          <a:ln w="28575">
            <a:noFill/>
          </a:ln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kern="1200" cap="none" spc="0" normalizeH="0" baseline="0" noProof="1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俯 视</a:t>
            </a:r>
          </a:p>
        </p:txBody>
      </p:sp>
      <p:sp>
        <p:nvSpPr>
          <p:cNvPr id="250887" name="Text Box 7"/>
          <p:cNvSpPr txBox="1"/>
          <p:nvPr>
            <p:custDataLst>
              <p:tags r:id="rId5"/>
            </p:custDataLst>
          </p:nvPr>
        </p:nvSpPr>
        <p:spPr>
          <a:xfrm>
            <a:off x="2166938" y="4743450"/>
            <a:ext cx="7772400" cy="460375"/>
          </a:xfrm>
          <a:prstGeom prst="rect">
            <a:avLst/>
          </a:prstGeom>
          <a:noFill/>
          <a:ln w="2857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上面两幅图中，银河系各呈什么形状。</a:t>
            </a:r>
          </a:p>
        </p:txBody>
      </p:sp>
      <p:sp>
        <p:nvSpPr>
          <p:cNvPr id="250888" name="Text Box 8"/>
          <p:cNvSpPr txBox="1"/>
          <p:nvPr>
            <p:custDataLst>
              <p:tags r:id="rId6"/>
            </p:custDataLst>
          </p:nvPr>
        </p:nvSpPr>
        <p:spPr>
          <a:xfrm>
            <a:off x="2166938" y="5314950"/>
            <a:ext cx="7377112" cy="460375"/>
          </a:xfrm>
          <a:prstGeom prst="rect">
            <a:avLst/>
          </a:prstGeom>
          <a:noFill/>
          <a:ln w="2857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图中的光点是什么？红点是什么？</a:t>
            </a:r>
          </a:p>
        </p:txBody>
      </p:sp>
      <p:sp>
        <p:nvSpPr>
          <p:cNvPr id="250889" name="Text Box 9"/>
          <p:cNvSpPr txBox="1"/>
          <p:nvPr>
            <p:custDataLst>
              <p:tags r:id="rId7"/>
            </p:custDataLst>
          </p:nvPr>
        </p:nvSpPr>
        <p:spPr>
          <a:xfrm>
            <a:off x="2166938" y="5886450"/>
            <a:ext cx="7772400" cy="460375"/>
          </a:xfrm>
          <a:prstGeom prst="rect">
            <a:avLst/>
          </a:prstGeom>
          <a:noFill/>
          <a:ln w="2857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太阳系是银河系的中心吗？</a:t>
            </a:r>
          </a:p>
        </p:txBody>
      </p:sp>
      <p:sp>
        <p:nvSpPr>
          <p:cNvPr id="250890" name="Text Box 10"/>
          <p:cNvSpPr txBox="1"/>
          <p:nvPr>
            <p:custDataLst>
              <p:tags r:id="rId8"/>
            </p:custDataLst>
          </p:nvPr>
        </p:nvSpPr>
        <p:spPr>
          <a:xfrm>
            <a:off x="6299200" y="809625"/>
            <a:ext cx="1441450" cy="491490"/>
          </a:xfrm>
          <a:prstGeom prst="rect">
            <a:avLst/>
          </a:prstGeom>
          <a:noFill/>
          <a:ln w="28575">
            <a:noFill/>
          </a:ln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kern="1200" cap="none" spc="0" normalizeH="0" baseline="0" noProof="1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太阳系</a:t>
            </a:r>
          </a:p>
        </p:txBody>
      </p:sp>
      <p:sp>
        <p:nvSpPr>
          <p:cNvPr id="33801" name="文本框 4103"/>
          <p:cNvSpPr txBox="1"/>
          <p:nvPr>
            <p:custDataLst>
              <p:tags r:id="rId9"/>
            </p:custDataLst>
          </p:nvPr>
        </p:nvSpPr>
        <p:spPr>
          <a:xfrm>
            <a:off x="19145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887" grpId="0"/>
      <p:bldP spid="250888" grpId="0"/>
      <p:bldP spid="250889" grpId="0"/>
      <p:bldP spid="25089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3"/>
          <p:cNvSpPr txBox="1"/>
          <p:nvPr>
            <p:custDataLst>
              <p:tags r:id="rId1"/>
            </p:custDataLst>
          </p:nvPr>
        </p:nvSpPr>
        <p:spPr>
          <a:xfrm>
            <a:off x="4391025" y="652463"/>
            <a:ext cx="3249613" cy="6915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银河系的概况</a:t>
            </a:r>
          </a:p>
        </p:txBody>
      </p:sp>
      <p:sp>
        <p:nvSpPr>
          <p:cNvPr id="34818" name="Text Box 4"/>
          <p:cNvSpPr txBox="1"/>
          <p:nvPr>
            <p:custDataLst>
              <p:tags r:id="rId2"/>
            </p:custDataLst>
          </p:nvPr>
        </p:nvSpPr>
        <p:spPr>
          <a:xfrm>
            <a:off x="2055813" y="1439863"/>
            <a:ext cx="7918450" cy="42926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构成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：银河系是由众多恒星及星际物质组成的一个庞大的天体系统。像太阳这样的恒星有</a:t>
            </a: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2000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多亿颗。</a:t>
            </a:r>
          </a:p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形状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：侧视图中的银河系像个中间厚、四周薄的铁饼；俯视图中的银河系又像一个大旋涡，有四条螺旋状旋臂从中心伸出。</a:t>
            </a:r>
          </a:p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大小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：银河系的直径约</a:t>
            </a: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10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万光年。太阳与银河系的中心相距约为</a:t>
            </a: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万光年。</a:t>
            </a:r>
          </a:p>
        </p:txBody>
      </p:sp>
      <p:sp>
        <p:nvSpPr>
          <p:cNvPr id="34819" name="文本框 4103"/>
          <p:cNvSpPr txBox="1"/>
          <p:nvPr>
            <p:custDataLst>
              <p:tags r:id="rId3"/>
            </p:custDataLst>
          </p:nvPr>
        </p:nvSpPr>
        <p:spPr>
          <a:xfrm>
            <a:off x="191453" y="18859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Text Box 3"/>
          <p:cNvSpPr txBox="1"/>
          <p:nvPr>
            <p:custDataLst>
              <p:tags r:id="rId1"/>
            </p:custDataLst>
          </p:nvPr>
        </p:nvSpPr>
        <p:spPr>
          <a:xfrm>
            <a:off x="1997075" y="2017713"/>
            <a:ext cx="4760913" cy="341503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现在，人们能够观测到的范围达到</a:t>
            </a:r>
            <a:r>
              <a:rPr lang="zh-CN" altLang="en-US" sz="2400" b="1">
                <a:solidFill>
                  <a:srgbClr val="F8081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1.37×10</a:t>
            </a:r>
            <a:r>
              <a:rPr lang="zh-CN" altLang="en-US" sz="2400" b="1" baseline="30000">
                <a:solidFill>
                  <a:srgbClr val="F8081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  </a:t>
            </a:r>
            <a:r>
              <a:rPr lang="zh-CN" altLang="en-US" sz="2400" b="1">
                <a:solidFill>
                  <a:srgbClr val="F8081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l.y.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 科学家发现，在这个可观测到的范围内，大约有上千亿个星系。每个星系约有</a:t>
            </a:r>
            <a:r>
              <a:rPr lang="zh-CN" altLang="en-US" sz="2400" b="1">
                <a:solidFill>
                  <a:srgbClr val="F8081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1000</a:t>
            </a:r>
            <a:r>
              <a:rPr lang="zh-CN" altLang="en-US" sz="2400">
                <a:solidFill>
                  <a:srgbClr val="F8081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亿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颗恒星，天文学家估计，宇宙间恒星的总数可达</a:t>
            </a:r>
            <a:r>
              <a:rPr lang="zh-CN" altLang="en-US" sz="2400" b="1">
                <a:solidFill>
                  <a:srgbClr val="F8081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</a:t>
            </a:r>
            <a:r>
              <a:rPr lang="zh-CN" altLang="en-US" sz="2400" b="1" baseline="30000">
                <a:solidFill>
                  <a:srgbClr val="F8081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22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个。</a:t>
            </a:r>
          </a:p>
        </p:txBody>
      </p:sp>
      <p:sp>
        <p:nvSpPr>
          <p:cNvPr id="35842" name="Text Box 4"/>
          <p:cNvSpPr txBox="1"/>
          <p:nvPr>
            <p:custDataLst>
              <p:tags r:id="rId2"/>
            </p:custDataLst>
          </p:nvPr>
        </p:nvSpPr>
        <p:spPr>
          <a:xfrm>
            <a:off x="3556000" y="5233988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endParaRPr lang="zh-CN" altLang="en-US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pic>
        <p:nvPicPr>
          <p:cNvPr id="105478" name="Picture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227888" y="666750"/>
            <a:ext cx="3109912" cy="54006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5844" name="组合 6147"/>
          <p:cNvGrpSpPr/>
          <p:nvPr>
            <p:custDataLst>
              <p:tags r:id="rId4"/>
            </p:custDataLst>
          </p:nvPr>
        </p:nvGrpSpPr>
        <p:grpSpPr>
          <a:xfrm>
            <a:off x="325755" y="799465"/>
            <a:ext cx="3229928" cy="808672"/>
            <a:chOff x="0" y="0"/>
            <a:chExt cx="5086" cy="1276"/>
          </a:xfrm>
        </p:grpSpPr>
        <p:sp>
          <p:nvSpPr>
            <p:cNvPr id="35845" name="矩形 7"/>
            <p:cNvSpPr/>
            <p:nvPr>
              <p:custDataLst>
                <p:tags r:id="rId6"/>
              </p:custDataLst>
            </p:nvPr>
          </p:nvSpPr>
          <p:spPr>
            <a:xfrm>
              <a:off x="882" y="0"/>
              <a:ext cx="2634" cy="1200"/>
            </a:xfrm>
            <a:custGeom>
              <a:avLst/>
              <a:gdLst/>
              <a:ahLst/>
              <a:cxnLst>
                <a:cxn ang="0">
                  <a:pos x="0" y="1872208"/>
                </a:cxn>
                <a:cxn ang="0">
                  <a:pos x="2520280" y="1872208"/>
                </a:cxn>
                <a:cxn ang="0">
                  <a:pos x="0" y="1872208"/>
                </a:cxn>
                <a:cxn ang="0">
                  <a:pos x="0" y="0"/>
                </a:cxn>
                <a:cxn ang="0">
                  <a:pos x="916" y="0"/>
                </a:cxn>
                <a:cxn ang="0">
                  <a:pos x="0" y="0"/>
                </a:cxn>
              </a:cxnLst>
              <a:rect l="0" t="0" r="0" b="0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846" name="任意多边形 16"/>
            <p:cNvSpPr/>
            <p:nvPr>
              <p:custDataLst>
                <p:tags r:id="rId7"/>
              </p:custDataLst>
            </p:nvPr>
          </p:nvSpPr>
          <p:spPr>
            <a:xfrm>
              <a:off x="0" y="454"/>
              <a:ext cx="826" cy="7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9827" y="0"/>
                </a:cxn>
                <a:cxn ang="0">
                  <a:pos x="459827" y="236483"/>
                </a:cxn>
                <a:cxn ang="0">
                  <a:pos x="696310" y="236483"/>
                </a:cxn>
                <a:cxn ang="0">
                  <a:pos x="696310" y="696310"/>
                </a:cxn>
                <a:cxn ang="0">
                  <a:pos x="0" y="696310"/>
                </a:cxn>
                <a:cxn ang="0">
                  <a:pos x="0" y="0"/>
                </a:cxn>
              </a:cxnLst>
              <a:rect l="0" t="0" r="0" b="0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847" name="矩形 17"/>
            <p:cNvSpPr/>
            <p:nvPr>
              <p:custDataLst>
                <p:tags r:id="rId8"/>
              </p:custDataLst>
            </p:nvPr>
          </p:nvSpPr>
          <p:spPr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noFill/>
            </a:ln>
          </p:spPr>
          <p:txBody>
            <a:bodyPr lIns="0" tIns="215900" rIns="179705" bIns="0" anchor="ctr" anchorCtr="0"/>
            <a:lstStyle/>
            <a:p>
              <a:pPr algn="ctr"/>
              <a:endParaRPr lang="zh-CN" altLang="en-US" sz="40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48" name="文本框 6151"/>
            <p:cNvSpPr txBox="1"/>
            <p:nvPr>
              <p:custDataLst>
                <p:tags r:id="rId9"/>
              </p:custDataLst>
            </p:nvPr>
          </p:nvSpPr>
          <p:spPr>
            <a:xfrm>
              <a:off x="878" y="432"/>
              <a:ext cx="4208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宇宙到底有多大</a:t>
              </a:r>
            </a:p>
          </p:txBody>
        </p:sp>
        <p:sp>
          <p:nvSpPr>
            <p:cNvPr id="35849" name="文本框 6152"/>
            <p:cNvSpPr txBox="1"/>
            <p:nvPr>
              <p:custDataLst>
                <p:tags r:id="rId10"/>
              </p:custDataLst>
            </p:nvPr>
          </p:nvSpPr>
          <p:spPr>
            <a:xfrm>
              <a:off x="0" y="452"/>
              <a:ext cx="873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二</a:t>
              </a:r>
            </a:p>
          </p:txBody>
        </p:sp>
      </p:grpSp>
      <p:sp>
        <p:nvSpPr>
          <p:cNvPr id="35850" name="文本框 4103"/>
          <p:cNvSpPr txBox="1"/>
          <p:nvPr>
            <p:custDataLst>
              <p:tags r:id="rId5"/>
            </p:custDataLst>
          </p:nvPr>
        </p:nvSpPr>
        <p:spPr>
          <a:xfrm>
            <a:off x="98743" y="26606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1054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10547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547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1054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lum contrast="40000"/>
          </a:blip>
          <a:stretch>
            <a:fillRect/>
          </a:stretch>
        </p:blipFill>
        <p:spPr>
          <a:xfrm>
            <a:off x="2952750" y="523875"/>
            <a:ext cx="6286500" cy="57642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1" name="Text Box 5"/>
          <p:cNvSpPr txBox="1"/>
          <p:nvPr>
            <p:custDataLst>
              <p:tags r:id="rId2"/>
            </p:custDataLst>
          </p:nvPr>
        </p:nvSpPr>
        <p:spPr>
          <a:xfrm>
            <a:off x="2166303" y="2408238"/>
            <a:ext cx="613410" cy="1995487"/>
          </a:xfrm>
          <a:prstGeom prst="rect">
            <a:avLst/>
          </a:prstGeom>
          <a:noFill/>
          <a:ln w="9525">
            <a:noFill/>
          </a:ln>
        </p:spPr>
        <p:txBody>
          <a:bodyPr vert="eaVert" anchor="t" anchorCtr="0">
            <a:spAutoFit/>
          </a:bodyPr>
          <a:lstStyle/>
          <a:p>
            <a:r>
              <a:rPr lang="zh-CN" altLang="en-US" sz="280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宇宙的尺度</a:t>
            </a:r>
          </a:p>
        </p:txBody>
      </p:sp>
      <p:sp>
        <p:nvSpPr>
          <p:cNvPr id="36867" name="文本框 4103"/>
          <p:cNvSpPr txBox="1"/>
          <p:nvPr>
            <p:custDataLst>
              <p:tags r:id="rId3"/>
            </p:custDataLst>
          </p:nvPr>
        </p:nvSpPr>
        <p:spPr>
          <a:xfrm>
            <a:off x="119063" y="33274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3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167438" y="2089150"/>
            <a:ext cx="4427537" cy="33194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4" name="Picture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>
            <a:lum contrast="22000"/>
          </a:blip>
          <a:stretch>
            <a:fillRect/>
          </a:stretch>
        </p:blipFill>
        <p:spPr>
          <a:xfrm>
            <a:off x="1570038" y="2101850"/>
            <a:ext cx="4464050" cy="3343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5" name="Text Box 7"/>
          <p:cNvSpPr txBox="1"/>
          <p:nvPr>
            <p:custDataLst>
              <p:tags r:id="rId3"/>
            </p:custDataLst>
          </p:nvPr>
        </p:nvSpPr>
        <p:spPr>
          <a:xfrm>
            <a:off x="1638300" y="4918075"/>
            <a:ext cx="141605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太空站</a:t>
            </a:r>
          </a:p>
        </p:txBody>
      </p:sp>
      <p:sp>
        <p:nvSpPr>
          <p:cNvPr id="32776" name="Text Box 8"/>
          <p:cNvSpPr txBox="1"/>
          <p:nvPr>
            <p:custDataLst>
              <p:tags r:id="rId4"/>
            </p:custDataLst>
          </p:nvPr>
        </p:nvSpPr>
        <p:spPr>
          <a:xfrm>
            <a:off x="6167438" y="4918075"/>
            <a:ext cx="1719262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月球基地</a:t>
            </a:r>
          </a:p>
        </p:txBody>
      </p:sp>
      <p:grpSp>
        <p:nvGrpSpPr>
          <p:cNvPr id="37893" name="组合 6147"/>
          <p:cNvGrpSpPr/>
          <p:nvPr>
            <p:custDataLst>
              <p:tags r:id="rId5"/>
            </p:custDataLst>
          </p:nvPr>
        </p:nvGrpSpPr>
        <p:grpSpPr>
          <a:xfrm>
            <a:off x="335915" y="836295"/>
            <a:ext cx="2518728" cy="808672"/>
            <a:chOff x="0" y="0"/>
            <a:chExt cx="3966" cy="1276"/>
          </a:xfrm>
        </p:grpSpPr>
        <p:sp>
          <p:nvSpPr>
            <p:cNvPr id="37894" name="矩形 7"/>
            <p:cNvSpPr/>
            <p:nvPr>
              <p:custDataLst>
                <p:tags r:id="rId7"/>
              </p:custDataLst>
            </p:nvPr>
          </p:nvSpPr>
          <p:spPr>
            <a:xfrm>
              <a:off x="882" y="0"/>
              <a:ext cx="2634" cy="1200"/>
            </a:xfrm>
            <a:custGeom>
              <a:avLst/>
              <a:gdLst/>
              <a:ahLst/>
              <a:cxnLst>
                <a:cxn ang="0">
                  <a:pos x="0" y="1872208"/>
                </a:cxn>
                <a:cxn ang="0">
                  <a:pos x="2520280" y="1872208"/>
                </a:cxn>
                <a:cxn ang="0">
                  <a:pos x="0" y="1872208"/>
                </a:cxn>
                <a:cxn ang="0">
                  <a:pos x="0" y="0"/>
                </a:cxn>
                <a:cxn ang="0">
                  <a:pos x="916" y="0"/>
                </a:cxn>
                <a:cxn ang="0">
                  <a:pos x="0" y="0"/>
                </a:cxn>
              </a:cxnLst>
              <a:rect l="0" t="0" r="0" b="0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895" name="任意多边形 16"/>
            <p:cNvSpPr/>
            <p:nvPr>
              <p:custDataLst>
                <p:tags r:id="rId8"/>
              </p:custDataLst>
            </p:nvPr>
          </p:nvSpPr>
          <p:spPr>
            <a:xfrm>
              <a:off x="0" y="454"/>
              <a:ext cx="826" cy="7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9827" y="0"/>
                </a:cxn>
                <a:cxn ang="0">
                  <a:pos x="459827" y="236483"/>
                </a:cxn>
                <a:cxn ang="0">
                  <a:pos x="696310" y="236483"/>
                </a:cxn>
                <a:cxn ang="0">
                  <a:pos x="696310" y="696310"/>
                </a:cxn>
                <a:cxn ang="0">
                  <a:pos x="0" y="696310"/>
                </a:cxn>
                <a:cxn ang="0">
                  <a:pos x="0" y="0"/>
                </a:cxn>
              </a:cxnLst>
              <a:rect l="0" t="0" r="0" b="0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896" name="矩形 17"/>
            <p:cNvSpPr/>
            <p:nvPr>
              <p:custDataLst>
                <p:tags r:id="rId9"/>
              </p:custDataLst>
            </p:nvPr>
          </p:nvSpPr>
          <p:spPr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noFill/>
            </a:ln>
          </p:spPr>
          <p:txBody>
            <a:bodyPr lIns="0" tIns="215900" rIns="179705" bIns="0" anchor="ctr" anchorCtr="0"/>
            <a:lstStyle/>
            <a:p>
              <a:pPr algn="ctr"/>
              <a:endParaRPr lang="zh-CN" altLang="en-US" sz="40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7897" name="文本框 6151"/>
            <p:cNvSpPr txBox="1"/>
            <p:nvPr>
              <p:custDataLst>
                <p:tags r:id="rId10"/>
              </p:custDataLst>
            </p:nvPr>
          </p:nvSpPr>
          <p:spPr>
            <a:xfrm>
              <a:off x="878" y="432"/>
              <a:ext cx="3088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开发新家园</a:t>
              </a:r>
            </a:p>
          </p:txBody>
        </p:sp>
        <p:sp>
          <p:nvSpPr>
            <p:cNvPr id="37898" name="文本框 6152"/>
            <p:cNvSpPr txBox="1"/>
            <p:nvPr>
              <p:custDataLst>
                <p:tags r:id="rId11"/>
              </p:custDataLst>
            </p:nvPr>
          </p:nvSpPr>
          <p:spPr>
            <a:xfrm>
              <a:off x="0" y="452"/>
              <a:ext cx="873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三</a:t>
              </a:r>
            </a:p>
          </p:txBody>
        </p:sp>
      </p:grpSp>
      <p:sp>
        <p:nvSpPr>
          <p:cNvPr id="37899" name="文本框 4103"/>
          <p:cNvSpPr txBox="1"/>
          <p:nvPr>
            <p:custDataLst>
              <p:tags r:id="rId6"/>
            </p:custDataLst>
          </p:nvPr>
        </p:nvSpPr>
        <p:spPr>
          <a:xfrm>
            <a:off x="108903" y="30289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2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8" dur="20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5" grpId="0"/>
      <p:bldP spid="3277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lum contrast="24000"/>
          </a:blip>
          <a:stretch>
            <a:fillRect/>
          </a:stretch>
        </p:blipFill>
        <p:spPr>
          <a:xfrm>
            <a:off x="1765300" y="2276475"/>
            <a:ext cx="4321175" cy="32432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7" name="Picture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lum contrast="24000"/>
          </a:blip>
          <a:stretch>
            <a:fillRect/>
          </a:stretch>
        </p:blipFill>
        <p:spPr>
          <a:xfrm>
            <a:off x="6186488" y="2276475"/>
            <a:ext cx="4105275" cy="32400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798" name="Text Box 6"/>
          <p:cNvSpPr txBox="1"/>
          <p:nvPr>
            <p:custDataLst>
              <p:tags r:id="rId3"/>
            </p:custDataLst>
          </p:nvPr>
        </p:nvSpPr>
        <p:spPr>
          <a:xfrm>
            <a:off x="3944938" y="890588"/>
            <a:ext cx="4302125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勇气号”火星车在火星上</a:t>
            </a:r>
          </a:p>
        </p:txBody>
      </p:sp>
      <p:sp>
        <p:nvSpPr>
          <p:cNvPr id="38916" name="文本框 4103"/>
          <p:cNvSpPr txBox="1"/>
          <p:nvPr>
            <p:custDataLst>
              <p:tags r:id="rId4"/>
            </p:custDataLst>
          </p:nvPr>
        </p:nvSpPr>
        <p:spPr>
          <a:xfrm>
            <a:off x="19145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4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9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4"/>
          <p:cNvSpPr>
            <a:spLocks noTextEdit="1"/>
          </p:cNvSpPr>
          <p:nvPr>
            <p:custDataLst>
              <p:tags r:id="rId1"/>
            </p:custDataLst>
          </p:nvPr>
        </p:nvSpPr>
        <p:spPr>
          <a:xfrm>
            <a:off x="2190750" y="823913"/>
            <a:ext cx="2517775" cy="8763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  <a:normAutofit/>
          </a:bodyPr>
          <a:lstStyle/>
          <a:p>
            <a:pPr algn="ctr"/>
            <a:r>
              <a:rPr lang="zh-CN" altLang="en-US" sz="3600" b="1">
                <a:ln w="9525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信息浏览</a:t>
            </a:r>
          </a:p>
        </p:txBody>
      </p:sp>
      <p:sp>
        <p:nvSpPr>
          <p:cNvPr id="34821" name="Text Box 5"/>
          <p:cNvSpPr txBox="1"/>
          <p:nvPr>
            <p:custDataLst>
              <p:tags r:id="rId2"/>
            </p:custDataLst>
          </p:nvPr>
        </p:nvSpPr>
        <p:spPr>
          <a:xfrm>
            <a:off x="5243513" y="1001713"/>
            <a:ext cx="19608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天体的演变</a:t>
            </a:r>
          </a:p>
        </p:txBody>
      </p:sp>
      <p:pic>
        <p:nvPicPr>
          <p:cNvPr id="34822" name="Picture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43613" y="2263775"/>
            <a:ext cx="4321175" cy="3238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23" name="Picture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lum contrast="22000"/>
          </a:blip>
          <a:stretch>
            <a:fillRect/>
          </a:stretch>
        </p:blipFill>
        <p:spPr>
          <a:xfrm>
            <a:off x="1809750" y="2276475"/>
            <a:ext cx="4105275" cy="3225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24" name="Text Box 8"/>
          <p:cNvSpPr txBox="1"/>
          <p:nvPr>
            <p:custDataLst>
              <p:tags r:id="rId5"/>
            </p:custDataLst>
          </p:nvPr>
        </p:nvSpPr>
        <p:spPr>
          <a:xfrm>
            <a:off x="5559425" y="5775325"/>
            <a:ext cx="10718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黑 洞</a:t>
            </a:r>
          </a:p>
        </p:txBody>
      </p:sp>
      <p:sp>
        <p:nvSpPr>
          <p:cNvPr id="39942" name="文本框 4103"/>
          <p:cNvSpPr txBox="1"/>
          <p:nvPr>
            <p:custDataLst>
              <p:tags r:id="rId6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20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5" dur="2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/>
      <p:bldP spid="348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6" name="Picture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071813" y="1103313"/>
            <a:ext cx="2547937" cy="2457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7" name="Picture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rcRect l="5759" r="6870"/>
          <a:stretch>
            <a:fillRect/>
          </a:stretch>
        </p:blipFill>
        <p:spPr>
          <a:xfrm>
            <a:off x="6327775" y="1101725"/>
            <a:ext cx="2597150" cy="24590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9" name="Picture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071813" y="3857625"/>
            <a:ext cx="2546350" cy="2417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51" name="Picture 1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353175" y="3817938"/>
            <a:ext cx="2546350" cy="2457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24" name="Text Box 8"/>
          <p:cNvSpPr txBox="1"/>
          <p:nvPr>
            <p:custDataLst>
              <p:tags r:id="rId5"/>
            </p:custDataLst>
          </p:nvPr>
        </p:nvSpPr>
        <p:spPr>
          <a:xfrm>
            <a:off x="5508625" y="519113"/>
            <a:ext cx="10718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太 阳</a:t>
            </a:r>
          </a:p>
        </p:txBody>
      </p:sp>
      <p:sp>
        <p:nvSpPr>
          <p:cNvPr id="40966" name="文本框 4103"/>
          <p:cNvSpPr txBox="1"/>
          <p:nvPr>
            <p:custDataLst>
              <p:tags r:id="rId6"/>
            </p:custDataLst>
          </p:nvPr>
        </p:nvSpPr>
        <p:spPr>
          <a:xfrm>
            <a:off x="119063" y="18859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20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20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4_BD#6e78c5466?vcp=1&amp;pid=ebde2de1e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知识点1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从太阳系到银河系</a:t>
            </a:r>
            <a:endParaRPr lang="en-US" altLang="zh-CN" sz="3467"/>
          </a:p>
        </p:txBody>
      </p:sp>
      <p:sp>
        <p:nvSpPr>
          <p:cNvPr id="3" name="QC_5_BD.1_1#da5545276?vcp=1&amp;vis=1&amp;pid=6e78c5466&amp;color=0,0,0&amp;vtp=1&amp;bbb=1&amp;hb=1"/>
          <p:cNvSpPr/>
          <p:nvPr>
            <p:custDataLst>
              <p:tags r:id="rId2"/>
            </p:custDataLst>
          </p:nvPr>
        </p:nvSpPr>
        <p:spPr>
          <a:xfrm>
            <a:off x="719328" y="1411648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1.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如果把太阳系当作一个“大家庭”，人类居住的地球只是其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中的一员。下列不属于这个家庭的是(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5_AN.2_1#da5545276.bracket?vcp=1&amp;vis=1&amp;pid=6e78c5466&amp;color=0,0,0&amp;vpa=1&amp;vtp=1"/>
          <p:cNvSpPr/>
          <p:nvPr>
            <p:custDataLst>
              <p:tags r:id="rId3"/>
            </p:custDataLst>
          </p:nvPr>
        </p:nvSpPr>
        <p:spPr>
          <a:xfrm>
            <a:off x="7548754" y="2141474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</a:t>
            </a:r>
            <a:endParaRPr lang="en-US" altLang="zh-CN" sz="3200"/>
          </a:p>
        </p:txBody>
      </p:sp>
      <p:sp>
        <p:nvSpPr>
          <p:cNvPr id="5" name="QC_5_BD.1_2#da5545276.choices?vcp=1&amp;vis=1&amp;pid=6e78c5466&amp;color=0,0,0&amp;vtp=1&amp;bbb=1"/>
          <p:cNvSpPr/>
          <p:nvPr>
            <p:custDataLst>
              <p:tags r:id="rId4"/>
            </p:custDataLst>
          </p:nvPr>
        </p:nvSpPr>
        <p:spPr>
          <a:xfrm>
            <a:off x="719328" y="2875112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  <a:tabLst>
                <a:tab pos="5519795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火星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土星</a:t>
            </a:r>
            <a:endParaRPr lang="en-US" altLang="zh-CN" sz="3200">
              <a:solidFill>
                <a:srgbClr val="000000"/>
              </a:solidFill>
              <a:latin typeface="SimSun" pitchFamily="34" charset="0"/>
              <a:ea typeface="SimSun" pitchFamily="34" charset="-122"/>
              <a:cs typeface="SimSun" pitchFamily="34" charset="-120"/>
            </a:endParaRPr>
          </a:p>
          <a:p>
            <a:pPr latinLnBrk="1">
              <a:lnSpc>
                <a:spcPts val="5600"/>
              </a:lnSpc>
              <a:tabLst>
                <a:tab pos="5519795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北极星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海王星</a:t>
            </a:r>
            <a:endParaRPr lang="en-US" altLang="zh-CN" sz="3200"/>
          </a:p>
        </p:txBody>
      </p:sp>
      <p:sp>
        <p:nvSpPr>
          <p:cNvPr id="7" name="object 54">
            <a:hlinkClick r:id="rId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4_BD#88874be8f?vcp=1&amp;pid=ebde2de1e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知识点2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宇宙到底有多大</a:t>
            </a:r>
            <a:endParaRPr lang="en-US" altLang="zh-CN" sz="3467"/>
          </a:p>
        </p:txBody>
      </p:sp>
      <p:sp>
        <p:nvSpPr>
          <p:cNvPr id="3" name="QC_5_BD.3_1#364aebcf1?vcp=1&amp;vis=1&amp;pid=88874be8f&amp;color=0,0,0&amp;vtp=1&amp;bbb=1&amp;hb=1"/>
          <p:cNvSpPr/>
          <p:nvPr>
            <p:custDataLst>
              <p:tags r:id="rId2"/>
            </p:custDataLst>
          </p:nvPr>
        </p:nvSpPr>
        <p:spPr>
          <a:xfrm>
            <a:off x="719328" y="1411647"/>
            <a:ext cx="10753344" cy="2122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2.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[2024·咸阳模拟]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中国航天从“天宫”建站到“嫦娥”奔月，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从“天问”探火到“羲和”追日，标志着我国一步步迈进太空探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测的征程。下列空间尺度最小的是(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5_AN.4_1#364aebcf1.bracket?vcp=1&amp;vis=1&amp;pid=88874be8f&amp;color=0,0,0&amp;vpa=2&amp;vtp=1"/>
          <p:cNvSpPr/>
          <p:nvPr>
            <p:custDataLst>
              <p:tags r:id="rId3"/>
            </p:custDataLst>
          </p:nvPr>
        </p:nvSpPr>
        <p:spPr>
          <a:xfrm>
            <a:off x="7142354" y="2886540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</a:t>
            </a:r>
            <a:endParaRPr lang="en-US" altLang="zh-CN" sz="3200"/>
          </a:p>
        </p:txBody>
      </p:sp>
      <p:sp>
        <p:nvSpPr>
          <p:cNvPr id="5" name="QC_5_BD.3_2#364aebcf1.choices?vcp=1&amp;vis=1&amp;pid=88874be8f&amp;color=0,0,0&amp;vtp=1&amp;bbb=1"/>
          <p:cNvSpPr/>
          <p:nvPr>
            <p:custDataLst>
              <p:tags r:id="rId4"/>
            </p:custDataLst>
          </p:nvPr>
        </p:nvSpPr>
        <p:spPr>
          <a:xfrm>
            <a:off x="719328" y="3621872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  <a:tabLst>
                <a:tab pos="5519795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太阳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月球</a:t>
            </a:r>
            <a:endParaRPr lang="en-US" altLang="zh-CN" sz="3200">
              <a:solidFill>
                <a:srgbClr val="000000"/>
              </a:solidFill>
              <a:latin typeface="SimSun" pitchFamily="34" charset="0"/>
              <a:ea typeface="SimSun" pitchFamily="34" charset="-122"/>
              <a:cs typeface="SimSun" pitchFamily="34" charset="-120"/>
            </a:endParaRPr>
          </a:p>
          <a:p>
            <a:pPr latinLnBrk="1">
              <a:lnSpc>
                <a:spcPts val="5600"/>
              </a:lnSpc>
              <a:tabLst>
                <a:tab pos="5519795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银河系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太阳系</a:t>
            </a:r>
            <a:endParaRPr lang="en-US" altLang="zh-CN" sz="3200"/>
          </a:p>
        </p:txBody>
      </p:sp>
      <p:sp>
        <p:nvSpPr>
          <p:cNvPr id="6" name="object 54">
            <a:hlinkClick r:id="rId9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0680700" y="11785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035740" y="787923"/>
            <a:ext cx="73450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">
                <a:solidFill>
                  <a:schemeClr val="bg1"/>
                </a:solidFill>
              </a:rPr>
              <a:t>第十章 从粒子到宇宙教案​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一、分子的存在：讲解物质是由大量分子组成的，分子非常小，肉眼无法直接观察到。通过举例说明，如一滴水含有约 </a:t>
            </a:r>
            <a:r>
              <a:rPr lang="en-US" altLang="zh-CN" sz="400">
                <a:solidFill>
                  <a:schemeClr val="bg1"/>
                </a:solidFill>
              </a:rPr>
              <a:t>1.7×10²¹ </a:t>
            </a:r>
            <a:r>
              <a:rPr lang="zh-CN" altLang="en-US" sz="400">
                <a:solidFill>
                  <a:schemeClr val="bg1"/>
                </a:solidFill>
              </a:rPr>
              <a:t>个水分子，让学生感受分子数量的巨大和体积的微小。​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分子的运动：进行扩散实验，分别将红墨水缓慢滴入冷水和热水中，观察红墨水的扩散现象。引导学生分析：红墨水在水中逐渐扩散，说明分子在不停地做无规则运动；且热水中红墨水扩散得更快，表明温度越高，分子的无规则运动越剧烈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分子间的作用力：通过演示实验，如将两个铅柱的底面削平、削干净，然后紧紧地压在一起，两铅柱就会结合起来，甚至下面吊一个重物都不能把它们拉开，说明分子间存在引力。再举例说明固体和液体很难被压缩，表明分子间存在斥力。总结分子动理论的基本内容：物质是由大量分子组成的；分子在不停地做无规则运动；分子间存在相互作用的引力和斥力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原子的结构（</a:t>
            </a:r>
            <a:r>
              <a:rPr lang="en-US" altLang="zh-CN" sz="400">
                <a:solidFill>
                  <a:schemeClr val="bg1"/>
                </a:solidFill>
              </a:rPr>
              <a:t>15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电子的发现：介绍英国科学家汤姆生发现电子的过程，说明原子是可分的，打破了原子不可再分的传统观念。​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原子的核式结构模型：讲解卢瑟福的 </a:t>
            </a:r>
            <a:r>
              <a:rPr lang="en-US" altLang="zh-CN" sz="400">
                <a:solidFill>
                  <a:schemeClr val="bg1"/>
                </a:solidFill>
              </a:rPr>
              <a:t>α </a:t>
            </a:r>
            <a:r>
              <a:rPr lang="zh-CN" altLang="en-US" sz="400">
                <a:solidFill>
                  <a:schemeClr val="bg1"/>
                </a:solidFill>
              </a:rPr>
              <a:t>粒子散射实验，利用动画展示实验过程。引导学生分析实验现象：绝大多数 </a:t>
            </a:r>
            <a:r>
              <a:rPr lang="en-US" altLang="zh-CN" sz="400">
                <a:solidFill>
                  <a:schemeClr val="bg1"/>
                </a:solidFill>
              </a:rPr>
              <a:t>α </a:t>
            </a:r>
            <a:r>
              <a:rPr lang="zh-CN" altLang="en-US" sz="400">
                <a:solidFill>
                  <a:schemeClr val="bg1"/>
                </a:solidFill>
              </a:rPr>
              <a:t>粒子穿过金箔后仍沿原来的方向前进，少数 </a:t>
            </a:r>
            <a:r>
              <a:rPr lang="en-US" altLang="zh-CN" sz="400">
                <a:solidFill>
                  <a:schemeClr val="bg1"/>
                </a:solidFill>
              </a:rPr>
              <a:t>α </a:t>
            </a:r>
            <a:r>
              <a:rPr lang="zh-CN" altLang="en-US" sz="400">
                <a:solidFill>
                  <a:schemeClr val="bg1"/>
                </a:solidFill>
              </a:rPr>
              <a:t>粒子发生了较大角度的偏转，极少数 </a:t>
            </a:r>
            <a:r>
              <a:rPr lang="en-US" altLang="zh-CN" sz="400">
                <a:solidFill>
                  <a:schemeClr val="bg1"/>
                </a:solidFill>
              </a:rPr>
              <a:t>α </a:t>
            </a:r>
            <a:r>
              <a:rPr lang="zh-CN" altLang="en-US" sz="400">
                <a:solidFill>
                  <a:schemeClr val="bg1"/>
                </a:solidFill>
              </a:rPr>
              <a:t>粒子的偏转超过 </a:t>
            </a:r>
            <a:r>
              <a:rPr lang="en-US" altLang="zh-CN" sz="400">
                <a:solidFill>
                  <a:schemeClr val="bg1"/>
                </a:solidFill>
              </a:rPr>
              <a:t>90°</a:t>
            </a:r>
            <a:r>
              <a:rPr lang="zh-CN" altLang="en-US" sz="400">
                <a:solidFill>
                  <a:schemeClr val="bg1"/>
                </a:solidFill>
              </a:rPr>
              <a:t>，有的甚至几乎达到 </a:t>
            </a:r>
            <a:r>
              <a:rPr lang="en-US" altLang="zh-CN" sz="400">
                <a:solidFill>
                  <a:schemeClr val="bg1"/>
                </a:solidFill>
              </a:rPr>
              <a:t>180°</a:t>
            </a:r>
            <a:r>
              <a:rPr lang="zh-CN" altLang="en-US" sz="400">
                <a:solidFill>
                  <a:schemeClr val="bg1"/>
                </a:solidFill>
              </a:rPr>
              <a:t>。从而得出原子的核式结构模型：原子是由位于中心的原子核和核外电子组成，原子核带正电，电子带负电，电子在原子核的引力作用下，绕核高速运动。​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原子核的组成：介绍原子核由质子和中子组成，质子带正电，中子不带电。说明不同种类的原子，核内的质子数不同，进而介绍原子的微观尺度关系，让学生对原子结构有更清晰的认识。​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宇宙探秘（</a:t>
            </a:r>
            <a:r>
              <a:rPr lang="en-US" altLang="zh-CN" sz="400">
                <a:solidFill>
                  <a:schemeClr val="bg1"/>
                </a:solidFill>
              </a:rPr>
              <a:t>20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太阳系：利用多媒体展示太阳系的图片，介绍太阳系的组成，包括太阳、八大行星、卫星以及小行星、彗星等。讲解八大行星的基本特征，如离太阳的远近、行星的大小等，引导学生了解太阳系中天体的运动规律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宇宙的结构：介绍宇宙是一个有层次的天体结构系统，太阳系是银河系中的一员，银河系又是宇宙中众多星系之一。通过图片和数据，让学生感受宇宙的浩瀚和天体结构的层次性。​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宇宙的起源和演化：讲解宇宙大爆炸理论，介绍宇宙起源于一个温度极高、密度极大的 “奇点”，在一次大爆炸后，宇宙开始膨胀，物质逐渐聚集形成恒星、行星等天体。通过动画演示宇宙大爆炸的过程，帮助学生理解这一理论。同时，引导学生思考人类对宇宙的认识是一个不断发展的过程，激发学生对宇宙探索的兴趣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（三）课堂小结（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引导学生回顾本节课所学的主要内容，包括物质的组成、分子动理论、原子的结构、太阳系和宇宙的结构以及宇宙的起源和演化。​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强调重点知识和易错点，帮助学生梳理知识体系，加深对知识的理解和记忆。​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（四）课堂练习（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展示一些与本节课知识点相关的练习题，包括选择题、填空题、简答题等。​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让学生独立完成练习，教师巡视指导，及时发现学生存在的问题并进行解答。​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对学生的练习情况进行点评，强调解题思路和方法，帮助学生提高解题能力。​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（五）布置作业（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布置课后作业，包括课本上的练习题和一些拓展性的作业，如让学生收集有关人类探索宇宙的最新资料，写一篇科普小短文。​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要求学生认真完成作业，下节课进行作业讲解和反馈。​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五、教学反思​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在本节课的教学过程中，通过多种教学方法的综合运用，学生对从粒子到宇宙的知识有了较为系统的认识。在实验探究和讨论环节，学生积极参与，思维得到了锻炼。但在教学过程中也发现了一些问题，如部分学生对微观粒子的结构和运动难以理解，对宇宙大爆炸理论的接受存在困难。在今后的教学中，应加强对这些难点知识的讲解，采用更直观、形象的教学手段，如模型演示、多媒体动画等，帮助学生突破难点。同时，鼓励学生积极参与课外的科学探索活动，拓宽学生的视野，培养学生的科学素养。</a:t>
            </a:r>
          </a:p>
        </p:txBody>
      </p:sp>
      <p:pic>
        <p:nvPicPr>
          <p:cNvPr id="116" name="图片 115">
            <a:extLst>
              <a:ext uri="{FF2B5EF4-FFF2-40B4-BE49-F238E27FC236}">
                <a16:creationId xmlns:a16="http://schemas.microsoft.com/office/drawing/2014/main" id="{99134967-9066-439D-2622-EA023A80849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0" y="-34234"/>
            <a:ext cx="12205064" cy="6858000"/>
          </a:xfrm>
          <a:prstGeom prst="rect">
            <a:avLst/>
          </a:prstGeom>
        </p:spPr>
      </p:pic>
      <p:pic>
        <p:nvPicPr>
          <p:cNvPr id="117" name="图片 116">
            <a:extLst>
              <a:ext uri="{FF2B5EF4-FFF2-40B4-BE49-F238E27FC236}">
                <a16:creationId xmlns:a16="http://schemas.microsoft.com/office/drawing/2014/main" id="{874B11B6-73AB-4572-A7C7-F5A0B490A11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5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ackgroundRemoval t="5159" b="97421" l="1851" r="98561">
                        <a14:foregroundMark x1="33242" y1="21032" x2="33242" y2="21032"/>
                        <a14:foregroundMark x1="28855" y1="16071" x2="38999" y2="27381"/>
                      </a14:backgroundRemoval>
                    </a14:imgEffect>
                  </a14:imgLayer>
                </a14:imgProps>
              </a:ext>
            </a:extLst>
          </a:blip>
          <a:srcRect r="75482" b="34528"/>
          <a:stretch>
            <a:fillRect/>
          </a:stretch>
        </p:blipFill>
        <p:spPr>
          <a:xfrm>
            <a:off x="9072146" y="23305"/>
            <a:ext cx="2989169" cy="2757436"/>
          </a:xfrm>
          <a:prstGeom prst="rect">
            <a:avLst/>
          </a:prstGeom>
        </p:spPr>
      </p:pic>
      <p:pic>
        <p:nvPicPr>
          <p:cNvPr id="118" name="图片 117">
            <a:extLst>
              <a:ext uri="{FF2B5EF4-FFF2-40B4-BE49-F238E27FC236}">
                <a16:creationId xmlns:a16="http://schemas.microsoft.com/office/drawing/2014/main" id="{5DB54A56-B527-4782-8F1E-81F66267A21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7"/>
          <a:srcRect l="56750" t="20549" r="8471" b="5314"/>
          <a:stretch>
            <a:fillRect/>
          </a:stretch>
        </p:blipFill>
        <p:spPr>
          <a:xfrm>
            <a:off x="6510762" y="538860"/>
            <a:ext cx="3060186" cy="2205839"/>
          </a:xfrm>
          <a:prstGeom prst="rect">
            <a:avLst/>
          </a:prstGeom>
        </p:spPr>
      </p:pic>
      <p:grpSp>
        <p:nvGrpSpPr>
          <p:cNvPr id="119" name="组合 118">
            <a:extLst>
              <a:ext uri="{FF2B5EF4-FFF2-40B4-BE49-F238E27FC236}">
                <a16:creationId xmlns:a16="http://schemas.microsoft.com/office/drawing/2014/main" id="{65B295A1-12D0-4E66-BF68-2A7220F6A057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680337" y="4397266"/>
            <a:ext cx="669925" cy="2091055"/>
            <a:chOff x="554" y="3826"/>
            <a:chExt cx="1055" cy="3293"/>
          </a:xfrm>
        </p:grpSpPr>
        <p:sp>
          <p:nvSpPr>
            <p:cNvPr id="120" name="矩形: 圆角 7">
              <a:extLst>
                <a:ext uri="{FF2B5EF4-FFF2-40B4-BE49-F238E27FC236}">
                  <a16:creationId xmlns:a16="http://schemas.microsoft.com/office/drawing/2014/main" id="{082A8FB2-88B4-430C-964B-CEEE8D83A674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1" name="流程图: 可选过程 120">
              <a:extLst>
                <a:ext uri="{FF2B5EF4-FFF2-40B4-BE49-F238E27FC236}">
                  <a16:creationId xmlns:a16="http://schemas.microsoft.com/office/drawing/2014/main" id="{FEEB33C7-F66C-4495-AD82-2F2C51677E58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5</a:t>
              </a:r>
            </a:p>
          </p:txBody>
        </p:sp>
        <p:sp>
          <p:nvSpPr>
            <p:cNvPr id="122" name="文本框 121">
              <a:extLst>
                <a:ext uri="{FF2B5EF4-FFF2-40B4-BE49-F238E27FC236}">
                  <a16:creationId xmlns:a16="http://schemas.microsoft.com/office/drawing/2014/main" id="{4683D6F2-9D44-45F0-983C-E0740E62BC6B}"/>
                </a:ext>
              </a:extLst>
            </p:cNvPr>
            <p:cNvSpPr txBox="1"/>
            <p:nvPr>
              <p:custDataLst>
                <p:tags r:id="rId41"/>
              </p:custDataLst>
            </p:nvPr>
          </p:nvSpPr>
          <p:spPr>
            <a:xfrm>
              <a:off x="663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课堂检测</a:t>
              </a:r>
            </a:p>
          </p:txBody>
        </p:sp>
      </p:grpSp>
      <p:grpSp>
        <p:nvGrpSpPr>
          <p:cNvPr id="123" name="组合 122">
            <a:extLst>
              <a:ext uri="{FF2B5EF4-FFF2-40B4-BE49-F238E27FC236}">
                <a16:creationId xmlns:a16="http://schemas.microsoft.com/office/drawing/2014/main" id="{714EB4CC-2938-4646-8A17-C4427476B441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5600020" y="4397266"/>
            <a:ext cx="669925" cy="2091055"/>
            <a:chOff x="554" y="3826"/>
            <a:chExt cx="1055" cy="3293"/>
          </a:xfrm>
        </p:grpSpPr>
        <p:sp>
          <p:nvSpPr>
            <p:cNvPr id="124" name="矩形: 圆角 7">
              <a:extLst>
                <a:ext uri="{FF2B5EF4-FFF2-40B4-BE49-F238E27FC236}">
                  <a16:creationId xmlns:a16="http://schemas.microsoft.com/office/drawing/2014/main" id="{26E96C00-CF1E-4FD4-825B-E6CC1526A171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5" name="流程图: 可选过程 124">
              <a:extLst>
                <a:ext uri="{FF2B5EF4-FFF2-40B4-BE49-F238E27FC236}">
                  <a16:creationId xmlns:a16="http://schemas.microsoft.com/office/drawing/2014/main" id="{84099394-45F0-47BF-8FB4-79DD046D81AB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4</a:t>
              </a:r>
            </a:p>
          </p:txBody>
        </p:sp>
        <p:sp>
          <p:nvSpPr>
            <p:cNvPr id="126" name="文本框 125">
              <a:extLst>
                <a:ext uri="{FF2B5EF4-FFF2-40B4-BE49-F238E27FC236}">
                  <a16:creationId xmlns:a16="http://schemas.microsoft.com/office/drawing/2014/main" id="{2EE40274-0B51-4075-A7BA-203BE42B36AC}"/>
                </a:ext>
              </a:extLst>
            </p:cNvPr>
            <p:cNvSpPr txBox="1"/>
            <p:nvPr>
              <p:custDataLst>
                <p:tags r:id="rId38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27" name="组合 126">
            <a:extLst>
              <a:ext uri="{FF2B5EF4-FFF2-40B4-BE49-F238E27FC236}">
                <a16:creationId xmlns:a16="http://schemas.microsoft.com/office/drawing/2014/main" id="{501675E2-9312-45DB-A2B8-E5423D546A28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7702596" y="4397266"/>
            <a:ext cx="669925" cy="2091055"/>
            <a:chOff x="554" y="3826"/>
            <a:chExt cx="1055" cy="3293"/>
          </a:xfrm>
        </p:grpSpPr>
        <p:sp>
          <p:nvSpPr>
            <p:cNvPr id="128" name="矩形: 圆角 7">
              <a:extLst>
                <a:ext uri="{FF2B5EF4-FFF2-40B4-BE49-F238E27FC236}">
                  <a16:creationId xmlns:a16="http://schemas.microsoft.com/office/drawing/2014/main" id="{7EFFCC47-913B-48BD-BCC0-93C59C766CA1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9" name="流程图: 可选过程 128">
              <a:extLst>
                <a:ext uri="{FF2B5EF4-FFF2-40B4-BE49-F238E27FC236}">
                  <a16:creationId xmlns:a16="http://schemas.microsoft.com/office/drawing/2014/main" id="{D2166145-074D-4520-A393-3F54899AABEB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6</a:t>
              </a:r>
            </a:p>
          </p:txBody>
        </p:sp>
        <p:sp>
          <p:nvSpPr>
            <p:cNvPr id="130" name="文本框 129">
              <a:extLst>
                <a:ext uri="{FF2B5EF4-FFF2-40B4-BE49-F238E27FC236}">
                  <a16:creationId xmlns:a16="http://schemas.microsoft.com/office/drawing/2014/main" id="{4F1CDDE8-0491-4193-AFAB-16EB7CC7133B}"/>
                </a:ext>
              </a:extLst>
            </p:cNvPr>
            <p:cNvSpPr txBox="1"/>
            <p:nvPr>
              <p:custDataLst>
                <p:tags r:id="rId35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变式训练</a:t>
              </a:r>
            </a:p>
          </p:txBody>
        </p:sp>
      </p:grpSp>
      <p:grpSp>
        <p:nvGrpSpPr>
          <p:cNvPr id="131" name="组合 130">
            <a:extLst>
              <a:ext uri="{FF2B5EF4-FFF2-40B4-BE49-F238E27FC236}">
                <a16:creationId xmlns:a16="http://schemas.microsoft.com/office/drawing/2014/main" id="{97D03634-B3F6-44EE-A73F-DEF93CDA75BB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8732104" y="4397266"/>
            <a:ext cx="669925" cy="2091055"/>
            <a:chOff x="554" y="3826"/>
            <a:chExt cx="1055" cy="3293"/>
          </a:xfrm>
        </p:grpSpPr>
        <p:sp>
          <p:nvSpPr>
            <p:cNvPr id="132" name="矩形: 圆角 7">
              <a:extLst>
                <a:ext uri="{FF2B5EF4-FFF2-40B4-BE49-F238E27FC236}">
                  <a16:creationId xmlns:a16="http://schemas.microsoft.com/office/drawing/2014/main" id="{944DB09C-56E3-4879-A012-98A48CAE878F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3" name="流程图: 可选过程 132">
              <a:extLst>
                <a:ext uri="{FF2B5EF4-FFF2-40B4-BE49-F238E27FC236}">
                  <a16:creationId xmlns:a16="http://schemas.microsoft.com/office/drawing/2014/main" id="{848CA787-1D6C-4F41-A613-0B72C8826110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7</a:t>
              </a:r>
            </a:p>
          </p:txBody>
        </p:sp>
        <p:sp>
          <p:nvSpPr>
            <p:cNvPr id="134" name="文本框 133">
              <a:extLst>
                <a:ext uri="{FF2B5EF4-FFF2-40B4-BE49-F238E27FC236}">
                  <a16:creationId xmlns:a16="http://schemas.microsoft.com/office/drawing/2014/main" id="{1DDEDF09-C5F9-47A8-8B38-5FA1D8E3152F}"/>
                </a:ext>
              </a:extLst>
            </p:cNvPr>
            <p:cNvSpPr txBox="1"/>
            <p:nvPr>
              <p:custDataLst>
                <p:tags r:id="rId32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考试考法</a:t>
              </a:r>
            </a:p>
          </p:txBody>
        </p:sp>
      </p:grpSp>
      <p:grpSp>
        <p:nvGrpSpPr>
          <p:cNvPr id="135" name="组合 134">
            <a:extLst>
              <a:ext uri="{FF2B5EF4-FFF2-40B4-BE49-F238E27FC236}">
                <a16:creationId xmlns:a16="http://schemas.microsoft.com/office/drawing/2014/main" id="{6865E746-A0BB-4ED6-ACF4-45DDF5482995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9710833" y="4397266"/>
            <a:ext cx="669925" cy="2091055"/>
            <a:chOff x="554" y="3826"/>
            <a:chExt cx="1055" cy="3293"/>
          </a:xfrm>
        </p:grpSpPr>
        <p:sp>
          <p:nvSpPr>
            <p:cNvPr id="136" name="矩形: 圆角 7">
              <a:extLst>
                <a:ext uri="{FF2B5EF4-FFF2-40B4-BE49-F238E27FC236}">
                  <a16:creationId xmlns:a16="http://schemas.microsoft.com/office/drawing/2014/main" id="{8127FB7B-BBCD-46CD-9340-0E3258744A09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7" name="流程图: 可选过程 136">
              <a:extLst>
                <a:ext uri="{FF2B5EF4-FFF2-40B4-BE49-F238E27FC236}">
                  <a16:creationId xmlns:a16="http://schemas.microsoft.com/office/drawing/2014/main" id="{6B9A7D45-A0FD-4DED-9385-4BB1C0740957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8</a:t>
              </a:r>
            </a:p>
          </p:txBody>
        </p:sp>
        <p:sp>
          <p:nvSpPr>
            <p:cNvPr id="138" name="文本框 137">
              <a:extLst>
                <a:ext uri="{FF2B5EF4-FFF2-40B4-BE49-F238E27FC236}">
                  <a16:creationId xmlns:a16="http://schemas.microsoft.com/office/drawing/2014/main" id="{6700AD19-CB75-4A27-8D7E-C0D9A4B47669}"/>
                </a:ext>
              </a:extLst>
            </p:cNvPr>
            <p:cNvSpPr txBox="1"/>
            <p:nvPr>
              <p:custDataLst>
                <p:tags r:id="rId29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小结梳理</a:t>
              </a:r>
            </a:p>
          </p:txBody>
        </p:sp>
      </p:grpSp>
      <p:grpSp>
        <p:nvGrpSpPr>
          <p:cNvPr id="139" name="组合 138">
            <a:extLst>
              <a:ext uri="{FF2B5EF4-FFF2-40B4-BE49-F238E27FC236}">
                <a16:creationId xmlns:a16="http://schemas.microsoft.com/office/drawing/2014/main" id="{3B547A86-E96C-44CB-956E-EC59494F7D5C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141162" y="1884512"/>
            <a:ext cx="3021496" cy="651622"/>
            <a:chOff x="6385560" y="2209799"/>
            <a:chExt cx="3501856" cy="502921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3600000" scaled="0"/>
          </a:gradFill>
        </p:grpSpPr>
        <p:sp>
          <p:nvSpPr>
            <p:cNvPr id="140" name="箭头: 五边形 16">
              <a:extLst>
                <a:ext uri="{FF2B5EF4-FFF2-40B4-BE49-F238E27FC236}">
                  <a16:creationId xmlns:a16="http://schemas.microsoft.com/office/drawing/2014/main" id="{65C4C796-42A9-4D15-974B-F30D6D757D97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6385560" y="2209799"/>
              <a:ext cx="2529840" cy="502920"/>
            </a:xfrm>
            <a:prstGeom prst="homePlate">
              <a:avLst>
                <a:gd name="adj" fmla="val 58912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spc="225">
                  <a:solidFill>
                    <a:schemeClr val="bg1"/>
                  </a:solidFill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学习目录</a:t>
              </a:r>
            </a:p>
          </p:txBody>
        </p:sp>
        <p:sp>
          <p:nvSpPr>
            <p:cNvPr id="141" name="箭头: V 形 17">
              <a:extLst>
                <a:ext uri="{FF2B5EF4-FFF2-40B4-BE49-F238E27FC236}">
                  <a16:creationId xmlns:a16="http://schemas.microsoft.com/office/drawing/2014/main" id="{0C37DE8F-906A-4A45-A22C-978B49C63099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8753397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142" name="箭头: V 形 18">
              <a:extLst>
                <a:ext uri="{FF2B5EF4-FFF2-40B4-BE49-F238E27FC236}">
                  <a16:creationId xmlns:a16="http://schemas.microsoft.com/office/drawing/2014/main" id="{71865409-B0CA-48F9-8DA6-DB3EBC829242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9239405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143" name="组合 142">
            <a:extLst>
              <a:ext uri="{FF2B5EF4-FFF2-40B4-BE49-F238E27FC236}">
                <a16:creationId xmlns:a16="http://schemas.microsoft.com/office/drawing/2014/main" id="{82B08F8E-E642-4D41-81C1-00B3C60BCB33}"/>
              </a:ext>
            </a:extLst>
          </p:cNvPr>
          <p:cNvGrpSpPr/>
          <p:nvPr>
            <p:custDataLst>
              <p:tags r:id="rId11"/>
            </p:custDataLst>
          </p:nvPr>
        </p:nvGrpSpPr>
        <p:grpSpPr>
          <a:xfrm>
            <a:off x="2492593" y="4386471"/>
            <a:ext cx="669925" cy="2091055"/>
            <a:chOff x="554" y="3826"/>
            <a:chExt cx="1055" cy="3293"/>
          </a:xfrm>
        </p:grpSpPr>
        <p:sp>
          <p:nvSpPr>
            <p:cNvPr id="144" name="矩形: 圆角 7">
              <a:extLst>
                <a:ext uri="{FF2B5EF4-FFF2-40B4-BE49-F238E27FC236}">
                  <a16:creationId xmlns:a16="http://schemas.microsoft.com/office/drawing/2014/main" id="{9427D0EA-841F-4A69-BF3B-00BE1C570B48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45" name="圆角矩形 8">
              <a:extLst>
                <a:ext uri="{FF2B5EF4-FFF2-40B4-BE49-F238E27FC236}">
                  <a16:creationId xmlns:a16="http://schemas.microsoft.com/office/drawing/2014/main" id="{FF231A83-8E9F-4B1F-98A3-876E910750E6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793" y="4018"/>
              <a:ext cx="593" cy="593"/>
            </a:xfrm>
            <a:prstGeom prst="round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1</a:t>
              </a:r>
            </a:p>
          </p:txBody>
        </p:sp>
        <p:sp>
          <p:nvSpPr>
            <p:cNvPr id="146" name="文本框 145">
              <a:extLst>
                <a:ext uri="{FF2B5EF4-FFF2-40B4-BE49-F238E27FC236}">
                  <a16:creationId xmlns:a16="http://schemas.microsoft.com/office/drawing/2014/main" id="{AAB1147C-A67C-4B9F-AF22-013B2943380A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641" y="4575"/>
              <a:ext cx="864" cy="2544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复习引入</a:t>
              </a:r>
            </a:p>
          </p:txBody>
        </p:sp>
      </p:grpSp>
      <p:grpSp>
        <p:nvGrpSpPr>
          <p:cNvPr id="147" name="组合 146">
            <a:extLst>
              <a:ext uri="{FF2B5EF4-FFF2-40B4-BE49-F238E27FC236}">
                <a16:creationId xmlns:a16="http://schemas.microsoft.com/office/drawing/2014/main" id="{9C8C0DC4-F796-4ED2-BAAF-9E595E8698E7}"/>
              </a:ext>
            </a:extLst>
          </p:cNvPr>
          <p:cNvGrpSpPr/>
          <p:nvPr>
            <p:custDataLst>
              <p:tags r:id="rId12"/>
            </p:custDataLst>
          </p:nvPr>
        </p:nvGrpSpPr>
        <p:grpSpPr>
          <a:xfrm>
            <a:off x="3511956" y="4397266"/>
            <a:ext cx="669925" cy="2091055"/>
            <a:chOff x="554" y="3826"/>
            <a:chExt cx="1055" cy="3293"/>
          </a:xfrm>
        </p:grpSpPr>
        <p:sp>
          <p:nvSpPr>
            <p:cNvPr id="148" name="矩形: 圆角 7">
              <a:extLst>
                <a:ext uri="{FF2B5EF4-FFF2-40B4-BE49-F238E27FC236}">
                  <a16:creationId xmlns:a16="http://schemas.microsoft.com/office/drawing/2014/main" id="{E9A841D9-47C1-4E5F-B70D-673B2CB1F6E6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49" name="流程图: 可选过程 148">
              <a:extLst>
                <a:ext uri="{FF2B5EF4-FFF2-40B4-BE49-F238E27FC236}">
                  <a16:creationId xmlns:a16="http://schemas.microsoft.com/office/drawing/2014/main" id="{08BCACEC-85DD-467D-BBFE-944C6EF7996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2</a:t>
              </a:r>
            </a:p>
          </p:txBody>
        </p:sp>
        <p:sp>
          <p:nvSpPr>
            <p:cNvPr id="150" name="文本框 149">
              <a:extLst>
                <a:ext uri="{FF2B5EF4-FFF2-40B4-BE49-F238E27FC236}">
                  <a16:creationId xmlns:a16="http://schemas.microsoft.com/office/drawing/2014/main" id="{279D78B0-5DEC-42F8-B6F2-4F481DE4F139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51" name="组合 150">
            <a:extLst>
              <a:ext uri="{FF2B5EF4-FFF2-40B4-BE49-F238E27FC236}">
                <a16:creationId xmlns:a16="http://schemas.microsoft.com/office/drawing/2014/main" id="{5897EF15-CC42-45D6-92EB-F2360872ED5A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55988" y="4397266"/>
            <a:ext cx="669925" cy="2091055"/>
            <a:chOff x="554" y="3826"/>
            <a:chExt cx="1055" cy="3293"/>
          </a:xfrm>
        </p:grpSpPr>
        <p:sp>
          <p:nvSpPr>
            <p:cNvPr id="152" name="矩形: 圆角 7">
              <a:extLst>
                <a:ext uri="{FF2B5EF4-FFF2-40B4-BE49-F238E27FC236}">
                  <a16:creationId xmlns:a16="http://schemas.microsoft.com/office/drawing/2014/main" id="{16B566C4-246E-4B7B-A82F-5E6EFF3A05F0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53" name="流程图: 可选过程 152">
              <a:extLst>
                <a:ext uri="{FF2B5EF4-FFF2-40B4-BE49-F238E27FC236}">
                  <a16:creationId xmlns:a16="http://schemas.microsoft.com/office/drawing/2014/main" id="{BC327D9E-984D-46AD-8EAA-8C6B6797AC49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3</a:t>
              </a:r>
            </a:p>
          </p:txBody>
        </p:sp>
        <p:sp>
          <p:nvSpPr>
            <p:cNvPr id="154" name="文本框 153">
              <a:extLst>
                <a:ext uri="{FF2B5EF4-FFF2-40B4-BE49-F238E27FC236}">
                  <a16:creationId xmlns:a16="http://schemas.microsoft.com/office/drawing/2014/main" id="{39E54908-39A7-4E2F-8CF5-8FB19BA7A684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典例讲解</a:t>
              </a:r>
            </a:p>
          </p:txBody>
        </p:sp>
      </p:grpSp>
      <p:pic>
        <p:nvPicPr>
          <p:cNvPr id="155" name="Picture 3">
            <a:extLst>
              <a:ext uri="{FF2B5EF4-FFF2-40B4-BE49-F238E27FC236}">
                <a16:creationId xmlns:a16="http://schemas.microsoft.com/office/drawing/2014/main" id="{ACE5214E-136A-48FB-B173-D06E3A3D3D5F}"/>
              </a:ext>
            </a:extLst>
          </p:cNvPr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48"/>
          <a:stretch>
            <a:fillRect/>
          </a:stretch>
        </p:blipFill>
        <p:spPr bwMode="auto">
          <a:xfrm>
            <a:off x="-814167" y="3463234"/>
            <a:ext cx="3628755" cy="3874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  <p:sndAc>
      <p:stSnd>
        <p:snd r:embed="rId43" name="chimes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4_BD#c8ae0c8fa?vcp=1&amp;pid=ebde2de1e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知识点3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开发新家园</a:t>
            </a:r>
            <a:endParaRPr lang="en-US" altLang="zh-CN" sz="3467"/>
          </a:p>
        </p:txBody>
      </p:sp>
      <p:sp>
        <p:nvSpPr>
          <p:cNvPr id="3" name="QB_5_BD.5_1#7ab7640b9?vcp=1&amp;vis=1&amp;pid=c8ae0c8fa&amp;color=0,0,0&amp;vtp=1&amp;bbb=1&amp;hb=1"/>
          <p:cNvSpPr/>
          <p:nvPr>
            <p:custDataLst>
              <p:tags r:id="rId2"/>
            </p:custDataLst>
          </p:nvPr>
        </p:nvSpPr>
        <p:spPr>
          <a:xfrm>
            <a:off x="719328" y="1424771"/>
            <a:ext cx="10752672" cy="28735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3.</a:t>
            </a:r>
            <a:r>
              <a:rPr lang="en-US" altLang="zh-CN" sz="3400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2024年5月3日，长征五号运载火箭搭载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嫦娥六号探测器成功发射，这是我国自行研制的探测器再次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登陆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开展科考任务，这充分体现了我国蒸蒸日上的航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天事业对人类探索宇宙做出了巨大贡献。</a:t>
            </a:r>
            <a:endParaRPr lang="en-US" altLang="zh-CN" sz="3200"/>
          </a:p>
        </p:txBody>
      </p:sp>
      <p:pic>
        <p:nvPicPr>
          <p:cNvPr id="4" name="QB_5_BD.5_1#7ab7640b9?vcp=1&amp;vis=1&amp;pid=c8ae0c8fa&amp;color=0,0,0&amp;tib=255,255,255&amp;iip=1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9223" y="1421723"/>
            <a:ext cx="3206496" cy="78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5_AN.6_1#7ab7640b9.blank?vcp=1&amp;vis=1&amp;pid=c8ae0c8fa&amp;color=0,0,0&amp;vpa=3&amp;vtp=1&amp;bbb=1"/>
          <p:cNvSpPr/>
          <p:nvPr>
            <p:custDataLst>
              <p:tags r:id="rId4"/>
            </p:custDataLst>
          </p:nvPr>
        </p:nvSpPr>
        <p:spPr>
          <a:xfrm>
            <a:off x="1554354" y="2877651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月球</a:t>
            </a:r>
            <a:endParaRPr lang="en-US" altLang="zh-CN" sz="3200"/>
          </a:p>
        </p:txBody>
      </p:sp>
      <p:sp>
        <p:nvSpPr>
          <p:cNvPr id="6" name="object 54">
            <a:hlinkClick r:id="rId9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4_BD.7_1#9e1a9d881?vcp=1&amp;vis=1&amp;pid=88e67424c&amp;color=0,0,0&amp;vtp=1&amp;bt=1&amp;bbb=1"/>
          <p:cNvSpPr/>
          <p:nvPr>
            <p:custDataLst>
              <p:tags r:id="rId1"/>
            </p:custDataLst>
          </p:nvPr>
        </p:nvSpPr>
        <p:spPr>
          <a:xfrm>
            <a:off x="719328" y="954545"/>
            <a:ext cx="10753344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4.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下列“宇宙层次结构”图中，正确的是(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4_AN.8_1#9e1a9d881.bracket?vcp=1&amp;vis=1&amp;pid=88e67424c&amp;color=0,0,0&amp;vpa=4&amp;vtp=1"/>
          <p:cNvSpPr/>
          <p:nvPr>
            <p:custDataLst>
              <p:tags r:id="rId2"/>
            </p:custDataLst>
          </p:nvPr>
        </p:nvSpPr>
        <p:spPr>
          <a:xfrm>
            <a:off x="7993254" y="939304"/>
            <a:ext cx="588433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</a:t>
            </a:r>
            <a:endParaRPr lang="en-US" altLang="zh-CN" sz="3200"/>
          </a:p>
        </p:txBody>
      </p:sp>
      <p:sp>
        <p:nvSpPr>
          <p:cNvPr id="4" name="QC_4_BD.7_2#9e1a9d881.choices?vcp=1&amp;vis=1&amp;pid=88e67424c&amp;color=0,0,0&amp;vtp=1&amp;bbb=1"/>
          <p:cNvSpPr/>
          <p:nvPr>
            <p:custDataLst>
              <p:tags r:id="rId3"/>
            </p:custDataLst>
          </p:nvPr>
        </p:nvSpPr>
        <p:spPr>
          <a:xfrm>
            <a:off x="719328" y="1693514"/>
            <a:ext cx="10752672" cy="403504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80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4400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                       </a:t>
            </a:r>
            <a:endParaRPr lang="en-US" altLang="zh-CN" sz="1200">
              <a:latin typeface="SimSun" panose="02010600030101010101" pitchFamily="2" charset="-122"/>
            </a:endParaRPr>
          </a:p>
          <a:p>
            <a:pPr latinLnBrk="1">
              <a:lnSpc>
                <a:spcPts val="80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4400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                       </a:t>
            </a:r>
            <a:endParaRPr lang="en-US" altLang="zh-CN" sz="1200">
              <a:latin typeface="SimSun" panose="02010600030101010101" pitchFamily="2" charset="-122"/>
            </a:endParaRPr>
          </a:p>
          <a:p>
            <a:pPr latinLnBrk="1">
              <a:lnSpc>
                <a:spcPts val="80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4400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                        </a:t>
            </a:r>
            <a:endParaRPr lang="en-US" altLang="zh-CN" sz="1200">
              <a:latin typeface="SimSun" panose="02010600030101010101" pitchFamily="2" charset="-122"/>
            </a:endParaRPr>
          </a:p>
          <a:p>
            <a:pPr latinLnBrk="1">
              <a:lnSpc>
                <a:spcPts val="88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5000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                       </a:t>
            </a:r>
            <a:endParaRPr lang="en-US" altLang="zh-CN" sz="1200">
              <a:latin typeface="SimSun" panose="02010600030101010101" pitchFamily="2" charset="-122"/>
            </a:endParaRPr>
          </a:p>
        </p:txBody>
      </p:sp>
      <p:pic>
        <p:nvPicPr>
          <p:cNvPr id="5" name="QC_4_BD.7_2#9e1a9d881.choice_image?vcp=1&amp;vis=1&amp;pid=88e67424c&amp;color=0,0,0&amp;tib=255,255,255&amp;iip=2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9724" y="1672177"/>
            <a:ext cx="4376928" cy="101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C_4_BD.7_2#9e1a9d881.choice_image?vcp=1&amp;vis=1&amp;pid=88e67424c&amp;color=0,0,0&amp;tib=255,255,255&amp;iip=3&amp;vtp=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6440" y="2710191"/>
            <a:ext cx="4376928" cy="101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4_BD.7_2#9e1a9d881.choice_image?vcp=1&amp;vis=1&amp;pid=88e67424c&amp;color=0,0,0&amp;tib=255,255,255&amp;iip=4&amp;vtp=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0156" y="3732964"/>
            <a:ext cx="4425696" cy="101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4_BD.7_2#9e1a9d881.choice_image?vcp=1&amp;vis=1&amp;pid=88e67424c&amp;color=0,0,0&amp;tib=255,255,255&amp;iip=5&amp;vtp=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9724" y="4755992"/>
            <a:ext cx="4376928" cy="101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4_AS.9_1#9e1a9d881?vcp=1&amp;vis=1&amp;pid=88e67424c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1571509"/>
            <a:ext cx="10753344" cy="3618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宇宙是一个有层次的天体结构系统，太阳是银河系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中数以千亿计的恒星中的一颗，以太阳为中心的太阳系和其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他恒星系都属于银河系；而银河系只是浩瀚宇宙中的普通一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员，除了银河系外还有仙女星系等河外星系，综上分析知，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A正确，B、C、D错误。</a:t>
            </a:r>
            <a:endParaRPr lang="en-US" altLang="zh-CN" sz="3200"/>
          </a:p>
        </p:txBody>
      </p:sp>
      <p:sp>
        <p:nvSpPr>
          <p:cNvPr id="3" name="object 54">
            <a:hlinkClick r:id="rId5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4_BD.10_1#9d2284861?vcp=1&amp;vis=1&amp;pid=88e67424c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2331097"/>
            <a:ext cx="10753344" cy="2122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5.宇宙是一个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（填“有”或“无”）层次的天体结构系统，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天体之间相距遥远，天文学中常用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作为长度单位，火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星是太阳系中的一个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（填“恒”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“行”或“卫”）星。</a:t>
            </a:r>
            <a:endParaRPr lang="en-US" altLang="zh-CN" sz="3200"/>
          </a:p>
        </p:txBody>
      </p:sp>
      <p:sp>
        <p:nvSpPr>
          <p:cNvPr id="3" name="QB_4_AN.11_1#9d2284861.blank?vcp=1&amp;vis=1&amp;pid=88e67424c&amp;color=0,0,0&amp;vpa=5&amp;vtp=1"/>
          <p:cNvSpPr/>
          <p:nvPr>
            <p:custDataLst>
              <p:tags r:id="rId2"/>
            </p:custDataLst>
          </p:nvPr>
        </p:nvSpPr>
        <p:spPr>
          <a:xfrm>
            <a:off x="3078353" y="2293843"/>
            <a:ext cx="7006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有</a:t>
            </a:r>
            <a:endParaRPr lang="en-US" altLang="zh-CN" sz="3200"/>
          </a:p>
        </p:txBody>
      </p:sp>
      <p:sp>
        <p:nvSpPr>
          <p:cNvPr id="4" name="QB_4_AN.12_1#9d2284861.blank?vcp=1&amp;vis=1&amp;pid=88e67424c&amp;color=0,0,0&amp;vpa=6&amp;vtp=1&amp;bbb=1"/>
          <p:cNvSpPr/>
          <p:nvPr>
            <p:custDataLst>
              <p:tags r:id="rId3"/>
            </p:custDataLst>
          </p:nvPr>
        </p:nvSpPr>
        <p:spPr>
          <a:xfrm>
            <a:off x="6837554" y="3038909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光年</a:t>
            </a:r>
            <a:endParaRPr lang="en-US" altLang="zh-CN" sz="3200"/>
          </a:p>
        </p:txBody>
      </p:sp>
      <p:sp>
        <p:nvSpPr>
          <p:cNvPr id="5" name="QB_4_AN.13_1#9d2284861.blank?vcp=1&amp;vis=1&amp;pid=88e67424c&amp;color=0,0,0&amp;vpa=7&amp;vtp=1"/>
          <p:cNvSpPr/>
          <p:nvPr>
            <p:custDataLst>
              <p:tags r:id="rId4"/>
            </p:custDataLst>
          </p:nvPr>
        </p:nvSpPr>
        <p:spPr>
          <a:xfrm>
            <a:off x="4399154" y="3755189"/>
            <a:ext cx="7006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行</a:t>
            </a:r>
            <a:endParaRPr lang="en-US" altLang="zh-CN" sz="3200"/>
          </a:p>
        </p:txBody>
      </p:sp>
      <p:sp>
        <p:nvSpPr>
          <p:cNvPr id="6" name="object 54">
            <a:hlinkClick r:id="rId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O_4_BD.14_1#acb8d0356?sp=1&amp;vcp=1&amp;vis=1&amp;pid=88e67424c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827671"/>
            <a:ext cx="10753344" cy="21285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6.原子非常微小，星系极其宏大，但两者却有许多惊人的相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似之处。某同学搜集了原子和太阳系的一些信息，整理在下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表中。请根据表中的信息回答：</a:t>
            </a:r>
            <a:endParaRPr lang="en-US" altLang="zh-CN" sz="320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9" name="QO_4_BD.14_2#acb8d0356?colgroup=12,12&amp;vcp=1&amp;vis=1&amp;pid=88e67424c&amp;color=0,0,0&amp;vtp=1&amp;bbb=1"/>
              <p:cNvGraphicFramePr>
                <a:graphicFrameLocks noGrp="1"/>
              </p:cNvGraphicFramePr>
              <p:nvPr>
                <p:custDataLst>
                  <p:tags r:id="rId2"/>
                </p:custDataLst>
              </p:nvPr>
            </p:nvGraphicFramePr>
            <p:xfrm>
              <a:off x="719328" y="3119767"/>
              <a:ext cx="10728960" cy="2775035"/>
            </p:xfrm>
            <a:graphic>
              <a:graphicData uri="http://schemas.openxmlformats.org/drawingml/2006/table">
                <a:tbl>
                  <a:tblPr/>
                  <a:tblGrid>
                    <a:gridCol w="536448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36448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656844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原子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太阳系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462363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7600"/>
                            </a:lnSpc>
                          </a:pPr>
                          <a:r>
                            <a:rPr lang="en-US" altLang="zh-CN" sz="57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_</a:t>
                          </a:r>
                          <a:r>
                            <a:rPr lang="en-US" altLang="zh-CN" sz="1200" b="0" i="0" kern="0" spc="0">
                              <a:solidFill>
                                <a:srgbClr val="FFFFFF"/>
                              </a:solidFill>
                              <a:latin typeface="SimSun" panose="02010600030101010101" pitchFamily="2" charset="-122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___________________</a:t>
                          </a:r>
                          <a:endParaRPr lang="en-US" altLang="zh-CN" sz="1200" spc="0">
                            <a:latin typeface="SimSun" panose="02010600030101010101" pitchFamily="2" charset="-122"/>
                          </a:endParaRPr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6700"/>
                            </a:lnSpc>
                          </a:pPr>
                          <a:r>
                            <a:rPr lang="en-US" altLang="zh-CN" sz="5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_</a:t>
                          </a:r>
                          <a:r>
                            <a:rPr lang="en-US" altLang="zh-CN" sz="1200" b="0" i="0" kern="0" spc="0">
                              <a:solidFill>
                                <a:srgbClr val="FFFFFF"/>
                              </a:solidFill>
                              <a:latin typeface="SimSun" panose="02010600030101010101" pitchFamily="2" charset="-122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_____________________</a:t>
                          </a:r>
                          <a:endParaRPr lang="en-US" altLang="zh-CN" sz="1200" spc="0">
                            <a:latin typeface="SimSun" panose="02010600030101010101" pitchFamily="2" charset="-122"/>
                          </a:endParaRPr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55828">
                    <a:tc>
                      <a:txBody>
                        <a:bodyPr/>
                        <a:lstStyle/>
                        <a:p>
                          <a:pPr algn="l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原子直径约为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sz="3200" b="0" i="1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34" charset="-12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34" charset="-12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34" charset="-120"/>
                                    </a:rPr>
                                    <m:t>−10</m:t>
                                  </m:r>
                                </m:sup>
                              </m:sSup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34" charset="-12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34" charset="-120"/>
                                </a:rPr>
                                <m:t>m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太阳系直径约为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sz="3200" b="0" i="1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34" charset="-12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34" charset="-12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34" charset="-120"/>
                                    </a:rPr>
                                    <m:t>13</m:t>
                                  </m:r>
                                </m:sup>
                              </m:sSup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34" charset="-12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34" charset="-120"/>
                                </a:rPr>
                                <m:t>m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9" name="QO_4_BD.14_2#acb8d0356?colgroup=12,12&amp;vcp=1&amp;vis=1&amp;pid=88e67424c&amp;color=0,0,0&amp;vtp=1&amp;bbb=1"/>
              <p:cNvGraphicFramePr>
                <a:graphicFrameLocks noGrp="1"/>
              </p:cNvGraphicFramePr>
              <p:nvPr>
                <p:custDataLst>
                  <p:tags r:id="rId2"/>
                </p:custDataLst>
              </p:nvPr>
            </p:nvGraphicFramePr>
            <p:xfrm>
              <a:off x="719328" y="3119767"/>
              <a:ext cx="10728960" cy="2775035"/>
            </p:xfrm>
            <a:graphic>
              <a:graphicData uri="http://schemas.openxmlformats.org/drawingml/2006/table">
                <a:tbl>
                  <a:tblPr/>
                  <a:tblGrid>
                    <a:gridCol w="536448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36448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656844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原子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太阳系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462363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7600"/>
                            </a:lnSpc>
                          </a:pPr>
                          <a:r>
                            <a:rPr lang="en-US" altLang="zh-CN" sz="57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_</a:t>
                          </a:r>
                          <a:r>
                            <a:rPr lang="en-US" altLang="zh-CN" sz="1200" b="0" i="0" kern="0" spc="0">
                              <a:solidFill>
                                <a:srgbClr val="FFFFFF"/>
                              </a:solidFill>
                              <a:latin typeface="SimSun" panose="02010600030101010101" pitchFamily="2" charset="-122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___________________</a:t>
                          </a:r>
                          <a:endParaRPr lang="en-US" altLang="zh-CN" sz="1200" spc="0">
                            <a:latin typeface="SimSun" panose="02010600030101010101" pitchFamily="2" charset="-122"/>
                          </a:endParaRPr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6700"/>
                            </a:lnSpc>
                          </a:pPr>
                          <a:r>
                            <a:rPr lang="en-US" altLang="zh-CN" sz="5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_</a:t>
                          </a:r>
                          <a:r>
                            <a:rPr lang="en-US" altLang="zh-CN" sz="1200" b="0" i="0" kern="0" spc="0">
                              <a:solidFill>
                                <a:srgbClr val="FFFFFF"/>
                              </a:solidFill>
                              <a:latin typeface="SimSun" panose="02010600030101010101" pitchFamily="2" charset="-122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_____________________</a:t>
                          </a:r>
                          <a:endParaRPr lang="en-US" altLang="zh-CN" sz="1200" spc="0">
                            <a:latin typeface="SimSun" panose="02010600030101010101" pitchFamily="2" charset="-122"/>
                          </a:endParaRPr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55828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14" t="-329630" r="-100227" b="-2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0114" t="-329630" r="-227" b="-222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QO_4_BD.14_3#acb8d0356.table_image?tii=1&amp;vcp=1&amp;vis=1&amp;pid=88e67424c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31008" y="3934768"/>
            <a:ext cx="1341120" cy="1146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5" name="QO_4_BD.14_4#acb8d0356.table_image?tii=2&amp;vcp=1&amp;vis=1&amp;pid=88e67424c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28432" y="3989632"/>
            <a:ext cx="1475232" cy="103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0" name="QO_4_BD.14_5#acb8d0356?colgroup=12,12&amp;vcp=1&amp;vis=1&amp;pid=88e67424c&amp;color=0,0,0&amp;mp=1&amp;vtp=1&amp;bt=1&amp;bbb=1&amp;hb=1"/>
              <p:cNvGraphicFramePr>
                <a:graphicFrameLocks noGrp="1"/>
              </p:cNvGraphicFramePr>
              <p:nvPr>
                <p:custDataLst>
                  <p:tags r:id="rId1"/>
                </p:custDataLst>
              </p:nvPr>
            </p:nvGraphicFramePr>
            <p:xfrm>
              <a:off x="719328" y="2015035"/>
              <a:ext cx="10728960" cy="3496396"/>
            </p:xfrm>
            <a:graphic>
              <a:graphicData uri="http://schemas.openxmlformats.org/drawingml/2006/table">
                <a:tbl>
                  <a:tblPr/>
                  <a:tblGrid>
                    <a:gridCol w="536448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36448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656844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原子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太阳系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566080">
                    <a:tc>
                      <a:txBody>
                        <a:bodyPr/>
                        <a:lstStyle/>
                        <a:p>
                          <a:pPr marL="0" indent="0" algn="l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原子核体积约占原子总体积</a:t>
                          </a:r>
                        </a:p>
                        <a:p>
                          <a:pPr marL="0" lvl="0" indent="0" algn="l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的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altLang="zh-CN" sz="3200" b="0" i="1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34" charset="-12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34" charset="-120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altLang="zh-CN" sz="3200" b="0" i="1" spc="-10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34" charset="-12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3200" b="0" i="0" spc="-10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34" charset="-120"/>
                                        </a:rPr>
                                        <m:t>10</m:t>
                                      </m:r>
                                    </m:e>
                                    <m:sup>
                                      <m:r>
                                        <a:rPr lang="en-US" altLang="zh-CN" sz="3200" b="0" i="0" spc="-10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34" charset="-120"/>
                                        </a:rPr>
                                        <m:t>13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l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太阳体积约占太阳系总体积</a:t>
                          </a:r>
                        </a:p>
                        <a:p>
                          <a:pPr marL="0" lvl="0" indent="0" algn="l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的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altLang="zh-CN" sz="3200" b="0" i="1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34" charset="-12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34" charset="-120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altLang="zh-CN" sz="3200" b="0" i="1" spc="-10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34" charset="-12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3200" b="0" i="0" spc="-10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34" charset="-120"/>
                                        </a:rPr>
                                        <m:t>10</m:t>
                                      </m:r>
                                    </m:e>
                                    <m:sup>
                                      <m:r>
                                        <a:rPr lang="en-US" altLang="zh-CN" sz="3200" b="0" i="0" spc="-10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34" charset="-120"/>
                                        </a:rPr>
                                        <m:t>12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273472">
                    <a:tc>
                      <a:txBody>
                        <a:bodyPr/>
                        <a:lstStyle/>
                        <a:p>
                          <a:pPr marL="0" indent="0" algn="l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原子核质量占原子总质量的</a:t>
                          </a:r>
                        </a:p>
                        <a:p>
                          <a:pPr marL="0" lvl="0" indent="0" algn="l" latinLnBrk="1" hangingPunct="0">
                            <a:lnSpc>
                              <a:spcPts val="35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34" charset="-120"/>
                                </a:rPr>
                                <m:t>99.97%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l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太阳质量占太阳系总质量的</a:t>
                          </a:r>
                        </a:p>
                        <a:p>
                          <a:pPr marL="0" lvl="0" indent="0" algn="l" latinLnBrk="1" hangingPunct="0">
                            <a:lnSpc>
                              <a:spcPts val="35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34" charset="-120"/>
                                </a:rPr>
                                <m:t>99.87%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0" name="QO_4_BD.14_5#acb8d0356?colgroup=12,12&amp;vcp=1&amp;vis=1&amp;pid=88e67424c&amp;color=0,0,0&amp;mp=1&amp;vtp=1&amp;bt=1&amp;bbb=1&amp;hb=1"/>
              <p:cNvGraphicFramePr>
                <a:graphicFrameLocks noGrp="1"/>
              </p:cNvGraphicFramePr>
              <p:nvPr>
                <p:custDataLst>
                  <p:tags r:id="rId1"/>
                </p:custDataLst>
              </p:nvPr>
            </p:nvGraphicFramePr>
            <p:xfrm>
              <a:off x="719328" y="2015035"/>
              <a:ext cx="10728960" cy="3496396"/>
            </p:xfrm>
            <a:graphic>
              <a:graphicData uri="http://schemas.openxmlformats.org/drawingml/2006/table">
                <a:tbl>
                  <a:tblPr/>
                  <a:tblGrid>
                    <a:gridCol w="536448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36448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656844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原子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太阳系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56608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14" t="-45349" r="-100227" b="-813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114" t="-45349" r="-227" b="-8139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273472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14" t="-179426" r="-100227" b="-4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114" t="-179426" r="-227" b="-4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QO_4_BD.14_5#acb8d0356?colgroup=12,12&amp;vcp=1&amp;vis=1&amp;pid=88e67424c&amp;color=0,0,0&amp;mp=1&amp;vtp=1&amp;bt=1&amp;bbb=1">
            <a:extLst>
              <a:ext uri="{FF2B5EF4-FFF2-40B4-BE49-F238E27FC236}">
                <a16:creationId xmlns:a16="http://schemas.microsoft.com/office/drawing/2014/main" id="{DFD2E105-1F89-960D-8B60-E6763321493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627551" y="1195801"/>
            <a:ext cx="820738" cy="63594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600"/>
              </a:lnSpc>
            </a:pPr>
            <a:r>
              <a:rPr lang="zh-CN" altLang="en-US" sz="3200">
                <a:latin typeface="Times New Roman" panose="02020603050405020304" pitchFamily="18" charset="0"/>
              </a:rPr>
              <a:t>续表</a:t>
            </a:r>
          </a:p>
        </p:txBody>
      </p:sp>
    </p:spTree>
  </p:cSld>
  <p:clrMapOvr>
    <a:masterClrMapping/>
  </p:clrMapOvr>
  <p:transition>
    <p:split dir="in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5_BD.15_1#8d8d0962c?vcp=1&amp;vis=1&amp;pid=acb8d0356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1592719"/>
            <a:ext cx="10753344" cy="13834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（1）原子内部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____________________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的场景可类比为星系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中行星绕着恒星运转。</a:t>
            </a:r>
            <a:endParaRPr lang="en-US" altLang="zh-CN" sz="3200"/>
          </a:p>
        </p:txBody>
      </p:sp>
      <p:sp>
        <p:nvSpPr>
          <p:cNvPr id="3" name="QB_5_AN.16_1#8d8d0962c.blank?vcp=1&amp;vis=1&amp;pid=acb8d0356&amp;color=0,0,0&amp;vpa=8&amp;vtp=1&amp;bbb=1"/>
          <p:cNvSpPr/>
          <p:nvPr>
            <p:custDataLst>
              <p:tags r:id="rId2"/>
            </p:custDataLst>
          </p:nvPr>
        </p:nvSpPr>
        <p:spPr>
          <a:xfrm>
            <a:off x="3383153" y="1555465"/>
            <a:ext cx="39518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电子绕着原子核旋转</a:t>
            </a:r>
            <a:endParaRPr lang="en-US" altLang="zh-CN" sz="3200"/>
          </a:p>
        </p:txBody>
      </p:sp>
      <p:sp>
        <p:nvSpPr>
          <p:cNvPr id="4" name="QB_5_AS.17_1#8d8d0962c?vcp=1&amp;vis=1&amp;pid=acb8d0356&amp;color=0,0,0&amp;vtp=1&amp;bbb=1&amp;hb=1"/>
          <p:cNvSpPr/>
          <p:nvPr>
            <p:custDataLst>
              <p:tags r:id="rId3"/>
            </p:custDataLst>
          </p:nvPr>
        </p:nvSpPr>
        <p:spPr>
          <a:xfrm>
            <a:off x="719328" y="3062193"/>
            <a:ext cx="10753344" cy="21285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在原子中，原子核居于中心，核外电子绕着原子核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高速旋转，在星系中行星绕着恒星运转，因此原子内部电子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绕着原子核旋转的场景可类比为星系中行星绕着恒星运转。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5_BD.18_1#480c9dc5d?vcp=1&amp;vis=1&amp;pid=acb8d0356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1198088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（2）原子核或太阳的体积占总体积的比例较小，但原子核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或太阳的质量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______________________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3" name="QB_5_AN.19_1#480c9dc5d.blank?vcp=1&amp;vis=1&amp;pid=acb8d0356&amp;color=0,0,0&amp;vpa=9&amp;vtp=1&amp;bbb=1"/>
          <p:cNvSpPr/>
          <p:nvPr>
            <p:custDataLst>
              <p:tags r:id="rId2"/>
            </p:custDataLst>
          </p:nvPr>
        </p:nvSpPr>
        <p:spPr>
          <a:xfrm>
            <a:off x="3179953" y="1877113"/>
            <a:ext cx="43582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占总质量的比例却极大</a:t>
            </a:r>
            <a:endParaRPr lang="en-US" altLang="zh-CN" sz="3200"/>
          </a:p>
        </p:txBody>
      </p:sp>
      <p:sp>
        <p:nvSpPr>
          <p:cNvPr id="4" name="QB_5_AS.20_1#480c9dc5d?vcp=1&amp;vis=1&amp;pid=acb8d0356&amp;color=0,0,0&amp;vtp=1&amp;bbb=1&amp;hb=1"/>
          <p:cNvSpPr/>
          <p:nvPr>
            <p:custDataLst>
              <p:tags r:id="rId3"/>
            </p:custDataLst>
          </p:nvPr>
        </p:nvSpPr>
        <p:spPr>
          <a:xfrm>
            <a:off x="719328" y="2674504"/>
            <a:ext cx="10753344" cy="28735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由表知，在原子中，原子核体积占原子总体积的比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例极小，但原子核质量占原子总质量的大部分;在太阳系中，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太阳体积占太阳系总体积的比例很小，但太阳质量占了太阳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系总质量的大部分。</a:t>
            </a:r>
            <a:endParaRPr lang="en-US" altLang="zh-CN" sz="3200"/>
          </a:p>
        </p:txBody>
      </p:sp>
      <p:sp>
        <p:nvSpPr>
          <p:cNvPr id="5" name="object 54">
            <a:hlinkClick r:id="rId7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O_4_BD.21_1#6badbf277?vcp=1&amp;vis=1&amp;pid=88e67424c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536449"/>
            <a:ext cx="10752672" cy="12943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7.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小宇观看完“天宫课堂”后，马上跃跃欲试，</a:t>
            </a:r>
          </a:p>
          <a:p>
            <a:pPr latinLnBrk="1">
              <a:lnSpc>
                <a:spcPts val="52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提出以下情境是可以安排在下一次“天宫课堂”上开展的：</a:t>
            </a:r>
            <a:endParaRPr lang="en-US" altLang="zh-CN" sz="3200"/>
          </a:p>
        </p:txBody>
      </p:sp>
      <p:pic>
        <p:nvPicPr>
          <p:cNvPr id="3" name="QO_4_BD.21_1#6badbf277?vcp=1&amp;vis=1&amp;pid=88e67424c&amp;color=0,0,0&amp;tib=255,255,255&amp;iip=6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8743" y="663237"/>
            <a:ext cx="2657856" cy="43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5_BD.22_1#dc149d7dd?vcp=1&amp;vis=1&amp;pid=6badbf277&amp;color=0,0,0&amp;vtp=1&amp;bbb=1&amp;hb=1"/>
          <p:cNvSpPr/>
          <p:nvPr>
            <p:custDataLst>
              <p:tags r:id="rId3"/>
            </p:custDataLst>
          </p:nvPr>
        </p:nvSpPr>
        <p:spPr>
          <a:xfrm>
            <a:off x="719328" y="1909319"/>
            <a:ext cx="10753344" cy="1995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（1）航天员演示身着舱外航天服成功出舱，并完成在机械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臂上安装脚限位器和舱外工作台等工作。机械臂工作时类似</a:t>
            </a:r>
          </a:p>
          <a:p>
            <a:pPr latinLnBrk="1">
              <a:lnSpc>
                <a:spcPts val="53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于人的手臂，属于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（填“杠杆”或“滑轮”）。</a:t>
            </a:r>
            <a:endParaRPr lang="en-US" altLang="zh-CN" sz="3200"/>
          </a:p>
        </p:txBody>
      </p:sp>
      <p:sp>
        <p:nvSpPr>
          <p:cNvPr id="5" name="QB_5_AN.23_1#dc149d7dd.blank?vcp=1&amp;vis=1&amp;pid=6badbf277&amp;color=0,0,0&amp;vpa=10&amp;vtp=1&amp;bbb=1"/>
          <p:cNvSpPr/>
          <p:nvPr>
            <p:custDataLst>
              <p:tags r:id="rId4"/>
            </p:custDataLst>
          </p:nvPr>
        </p:nvSpPr>
        <p:spPr>
          <a:xfrm>
            <a:off x="3992753" y="3235622"/>
            <a:ext cx="1107017" cy="6002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杠杆</a:t>
            </a:r>
            <a:endParaRPr lang="en-US" altLang="zh-CN" sz="3200"/>
          </a:p>
        </p:txBody>
      </p:sp>
      <p:sp>
        <p:nvSpPr>
          <p:cNvPr id="6" name="QB_5_BD.24_1#a036dfa81?vcp=1&amp;vis=1&amp;pid=6badbf277&amp;color=0,0,0&amp;vtp=1&amp;bbb=1&amp;hb=1"/>
          <p:cNvSpPr/>
          <p:nvPr>
            <p:custDataLst>
              <p:tags r:id="rId5"/>
            </p:custDataLst>
          </p:nvPr>
        </p:nvSpPr>
        <p:spPr>
          <a:xfrm>
            <a:off x="719328" y="3989578"/>
            <a:ext cx="10753344" cy="1995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（2）航天员们演示在飞船舱内时，能通过声波沟通；而在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舱外身穿航天服作业时，不能通过声波沟通，原因是</a:t>
            </a:r>
          </a:p>
          <a:p>
            <a:pPr latinLnBrk="1">
              <a:lnSpc>
                <a:spcPts val="5333"/>
              </a:lnSpc>
            </a:pP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7" name="QB_5_AN.25_1#a036dfa81.blank?vcp=1&amp;vis=1&amp;pid=6badbf277&amp;color=0,0,0&amp;vpa=11&amp;vtp=1&amp;bbb=1"/>
          <p:cNvSpPr/>
          <p:nvPr>
            <p:custDataLst>
              <p:tags r:id="rId6"/>
            </p:custDataLst>
          </p:nvPr>
        </p:nvSpPr>
        <p:spPr>
          <a:xfrm>
            <a:off x="843154" y="5315881"/>
            <a:ext cx="2732617" cy="6002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真空不能传声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7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5_BD.26_1#ca4e8c8c4?vcp=1&amp;vis=1&amp;pid=6badbf277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536449"/>
            <a:ext cx="10753344" cy="19888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（3）航天员们在空间站里比赛吃辣椒，可以看到他们辣得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流泪的同时，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（填“能够”或“无法”）展示“泪如雨下”</a:t>
            </a:r>
          </a:p>
          <a:p>
            <a:pPr latinLnBrk="1">
              <a:lnSpc>
                <a:spcPts val="52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的现象。</a:t>
            </a:r>
            <a:endParaRPr lang="en-US" altLang="zh-CN" sz="3200"/>
          </a:p>
        </p:txBody>
      </p:sp>
      <p:sp>
        <p:nvSpPr>
          <p:cNvPr id="3" name="QB_5_AN.27_1#ca4e8c8c4.blank?vcp=1&amp;vis=1&amp;pid=6badbf277&amp;color=0,0,0&amp;vpa=12&amp;vtp=1&amp;bbb=1"/>
          <p:cNvSpPr/>
          <p:nvPr>
            <p:custDataLst>
              <p:tags r:id="rId2"/>
            </p:custDataLst>
          </p:nvPr>
        </p:nvSpPr>
        <p:spPr>
          <a:xfrm>
            <a:off x="3179953" y="1181694"/>
            <a:ext cx="1107017" cy="6002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无法</a:t>
            </a:r>
            <a:endParaRPr lang="en-US" altLang="zh-CN" sz="3200"/>
          </a:p>
        </p:txBody>
      </p:sp>
      <p:sp>
        <p:nvSpPr>
          <p:cNvPr id="4" name="QB_5_BD.28_1#f0019a961?vcp=1&amp;vis=1&amp;pid=6badbf277&amp;color=0,0,0&amp;vtp=1&amp;bbb=1&amp;hb=1"/>
          <p:cNvSpPr/>
          <p:nvPr>
            <p:custDataLst>
              <p:tags r:id="rId3"/>
            </p:custDataLst>
          </p:nvPr>
        </p:nvSpPr>
        <p:spPr>
          <a:xfrm>
            <a:off x="719328" y="2605109"/>
            <a:ext cx="10753344" cy="33773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（4）航天员们在空间站里演示理发。理发时用到一种特殊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的“理发神器”——吸尘式理发器。该工具集理发与吸尘功能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于一体，可以将剪下的头发碎屑迅速收集到机器内部。吸尘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式理发器工作时，机器内部的空气流速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周围空气流速，</a:t>
            </a:r>
          </a:p>
          <a:p>
            <a:pPr latinLnBrk="1">
              <a:lnSpc>
                <a:spcPts val="52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使头发碎屑在空间站内的气压作用下，向机器内部运动。</a:t>
            </a:r>
            <a:endParaRPr lang="en-US" altLang="zh-CN" sz="3200"/>
          </a:p>
        </p:txBody>
      </p:sp>
      <p:sp>
        <p:nvSpPr>
          <p:cNvPr id="5" name="QB_5_AN.29_1#f0019a961.blank?vcp=1&amp;vis=1&amp;pid=6badbf277&amp;color=0,0,0&amp;vpa=13&amp;vtp=1&amp;bbb=1"/>
          <p:cNvSpPr/>
          <p:nvPr>
            <p:custDataLst>
              <p:tags r:id="rId4"/>
            </p:custDataLst>
          </p:nvPr>
        </p:nvSpPr>
        <p:spPr>
          <a:xfrm>
            <a:off x="7650354" y="4638887"/>
            <a:ext cx="1107017" cy="6002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大于</a:t>
            </a:r>
            <a:endParaRPr lang="en-US" altLang="zh-CN" sz="3200"/>
          </a:p>
        </p:txBody>
      </p:sp>
      <p:sp>
        <p:nvSpPr>
          <p:cNvPr id="6" name="object 54">
            <a:hlinkClick r:id="rId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140585" y="523240"/>
            <a:ext cx="7748905" cy="5811520"/>
          </a:xfrm>
          <a:prstGeom prst="rect">
            <a:avLst/>
          </a:prstGeom>
          <a:noFill/>
          <a:ln w="9525">
            <a:noFill/>
          </a:ln>
          <a:effectLst>
            <a:softEdge rad="127000"/>
          </a:effectLst>
        </p:spPr>
      </p:pic>
      <p:sp>
        <p:nvSpPr>
          <p:cNvPr id="5124" name="Rectangle 5"/>
          <p:cNvSpPr/>
          <p:nvPr>
            <p:custDataLst>
              <p:tags r:id="rId2"/>
            </p:custDataLst>
          </p:nvPr>
        </p:nvSpPr>
        <p:spPr>
          <a:xfrm>
            <a:off x="2393950" y="865029"/>
            <a:ext cx="6583680" cy="119888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0" i="0" u="none" strike="noStrike" kern="1200" cap="none" spc="0" normalizeH="0" baseline="0" noProof="1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浩瀚的宇宙是什么样子的？</a:t>
            </a:r>
            <a:b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</a:br>
            <a:r>
              <a:rPr kumimoji="0" lang="zh-CN" altLang="en-US" sz="2400" b="0" i="0" u="none" strike="noStrike" kern="1200" cap="none" spc="0" normalizeH="0" baseline="0" noProof="1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我们每天抬头看到的星星、星云是什么样子的？</a:t>
            </a:r>
          </a:p>
        </p:txBody>
      </p:sp>
      <p:sp>
        <p:nvSpPr>
          <p:cNvPr id="26627" name="文本框 4103"/>
          <p:cNvSpPr txBox="1"/>
          <p:nvPr>
            <p:custDataLst>
              <p:tags r:id="rId3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43"/>
          <p:cNvSpPr/>
          <p:nvPr>
            <p:custDataLst>
              <p:tags r:id="rId1"/>
            </p:custDataLst>
          </p:nvPr>
        </p:nvSpPr>
        <p:spPr>
          <a:xfrm>
            <a:off x="2624138" y="4029075"/>
            <a:ext cx="1097280" cy="460375"/>
          </a:xfrm>
          <a:prstGeom prst="rect">
            <a:avLst/>
          </a:prstGeom>
          <a:noFill/>
          <a:ln w="2857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总星系</a:t>
            </a:r>
          </a:p>
        </p:txBody>
      </p:sp>
      <p:sp>
        <p:nvSpPr>
          <p:cNvPr id="41986" name="Rectangle 144"/>
          <p:cNvSpPr/>
          <p:nvPr>
            <p:custDataLst>
              <p:tags r:id="rId2"/>
            </p:custDataLst>
          </p:nvPr>
        </p:nvSpPr>
        <p:spPr>
          <a:xfrm>
            <a:off x="4208463" y="3049588"/>
            <a:ext cx="1097280" cy="460375"/>
          </a:xfrm>
          <a:prstGeom prst="rect">
            <a:avLst/>
          </a:prstGeom>
          <a:noFill/>
          <a:ln w="2857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银河系</a:t>
            </a:r>
          </a:p>
        </p:txBody>
      </p:sp>
      <p:sp>
        <p:nvSpPr>
          <p:cNvPr id="41987" name="Rectangle 145"/>
          <p:cNvSpPr/>
          <p:nvPr>
            <p:custDataLst>
              <p:tags r:id="rId3"/>
            </p:custDataLst>
          </p:nvPr>
        </p:nvSpPr>
        <p:spPr>
          <a:xfrm>
            <a:off x="4148138" y="4708525"/>
            <a:ext cx="1402080" cy="829945"/>
          </a:xfrm>
          <a:prstGeom prst="rect">
            <a:avLst/>
          </a:prstGeom>
          <a:noFill/>
          <a:ln w="2857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河外星系</a:t>
            </a:r>
          </a:p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（星系）</a:t>
            </a:r>
          </a:p>
        </p:txBody>
      </p:sp>
      <p:sp>
        <p:nvSpPr>
          <p:cNvPr id="41988" name="Rectangle 146"/>
          <p:cNvSpPr/>
          <p:nvPr>
            <p:custDataLst>
              <p:tags r:id="rId4"/>
            </p:custDataLst>
          </p:nvPr>
        </p:nvSpPr>
        <p:spPr>
          <a:xfrm>
            <a:off x="5664200" y="2128838"/>
            <a:ext cx="1097280" cy="460375"/>
          </a:xfrm>
          <a:prstGeom prst="rect">
            <a:avLst/>
          </a:prstGeom>
          <a:noFill/>
          <a:ln w="2857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太阳系</a:t>
            </a:r>
          </a:p>
        </p:txBody>
      </p:sp>
      <p:sp>
        <p:nvSpPr>
          <p:cNvPr id="41989" name="Rectangle 147"/>
          <p:cNvSpPr/>
          <p:nvPr>
            <p:custDataLst>
              <p:tags r:id="rId5"/>
            </p:custDataLst>
          </p:nvPr>
        </p:nvSpPr>
        <p:spPr>
          <a:xfrm>
            <a:off x="7081838" y="1141413"/>
            <a:ext cx="1097280" cy="460375"/>
          </a:xfrm>
          <a:prstGeom prst="rect">
            <a:avLst/>
          </a:prstGeom>
          <a:noFill/>
          <a:ln w="2857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地月系</a:t>
            </a:r>
          </a:p>
        </p:txBody>
      </p:sp>
      <p:sp>
        <p:nvSpPr>
          <p:cNvPr id="41990" name="Rectangle 148"/>
          <p:cNvSpPr/>
          <p:nvPr>
            <p:custDataLst>
              <p:tags r:id="rId6"/>
            </p:custDataLst>
          </p:nvPr>
        </p:nvSpPr>
        <p:spPr>
          <a:xfrm>
            <a:off x="5613400" y="3784600"/>
            <a:ext cx="2130425" cy="460375"/>
          </a:xfrm>
          <a:prstGeom prst="rect">
            <a:avLst/>
          </a:prstGeom>
          <a:noFill/>
          <a:ln w="2857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其它恒星系</a:t>
            </a:r>
          </a:p>
        </p:txBody>
      </p:sp>
      <p:sp>
        <p:nvSpPr>
          <p:cNvPr id="41991" name="Rectangle 149"/>
          <p:cNvSpPr/>
          <p:nvPr>
            <p:custDataLst>
              <p:tags r:id="rId7"/>
            </p:custDataLst>
          </p:nvPr>
        </p:nvSpPr>
        <p:spPr>
          <a:xfrm>
            <a:off x="7134225" y="3143250"/>
            <a:ext cx="2620963" cy="460375"/>
          </a:xfrm>
          <a:prstGeom prst="rect">
            <a:avLst/>
          </a:prstGeom>
          <a:noFill/>
          <a:ln w="2857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其它行星系</a:t>
            </a:r>
          </a:p>
        </p:txBody>
      </p:sp>
      <p:sp>
        <p:nvSpPr>
          <p:cNvPr id="41992" name="AutoShape 14"/>
          <p:cNvSpPr/>
          <p:nvPr>
            <p:custDataLst>
              <p:tags r:id="rId8"/>
            </p:custDataLst>
          </p:nvPr>
        </p:nvSpPr>
        <p:spPr>
          <a:xfrm>
            <a:off x="3819525" y="3203575"/>
            <a:ext cx="136525" cy="2111375"/>
          </a:xfrm>
          <a:prstGeom prst="leftBrace">
            <a:avLst>
              <a:gd name="adj1" fmla="val 69235"/>
              <a:gd name="adj2" fmla="val 50000"/>
            </a:avLst>
          </a:prstGeom>
          <a:noFill/>
          <a:ln w="19050" cap="flat" cmpd="sng">
            <a:solidFill>
              <a:srgbClr val="0D0D0D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1993" name="AutoShape 14"/>
          <p:cNvSpPr/>
          <p:nvPr>
            <p:custDataLst>
              <p:tags r:id="rId9"/>
            </p:custDataLst>
          </p:nvPr>
        </p:nvSpPr>
        <p:spPr>
          <a:xfrm>
            <a:off x="5413375" y="2224088"/>
            <a:ext cx="136525" cy="2111375"/>
          </a:xfrm>
          <a:prstGeom prst="leftBrace">
            <a:avLst>
              <a:gd name="adj1" fmla="val 69235"/>
              <a:gd name="adj2" fmla="val 50000"/>
            </a:avLst>
          </a:prstGeom>
          <a:noFill/>
          <a:ln w="19050" cap="flat" cmpd="sng">
            <a:solidFill>
              <a:srgbClr val="0D0D0D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1994" name="AutoShape 14"/>
          <p:cNvSpPr/>
          <p:nvPr>
            <p:custDataLst>
              <p:tags r:id="rId10"/>
            </p:custDataLst>
          </p:nvPr>
        </p:nvSpPr>
        <p:spPr>
          <a:xfrm>
            <a:off x="6832600" y="1303338"/>
            <a:ext cx="136525" cy="2111375"/>
          </a:xfrm>
          <a:prstGeom prst="leftBrace">
            <a:avLst>
              <a:gd name="adj1" fmla="val 69235"/>
              <a:gd name="adj2" fmla="val 50000"/>
            </a:avLst>
          </a:prstGeom>
          <a:noFill/>
          <a:ln w="19050" cap="flat" cmpd="sng">
            <a:solidFill>
              <a:srgbClr val="0D0D0D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1995" name="文本框 4103"/>
          <p:cNvSpPr txBox="1"/>
          <p:nvPr>
            <p:custDataLst>
              <p:tags r:id="rId11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课堂小结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>
            <p:custDataLst>
              <p:tags r:id="rId1"/>
            </p:custDataLst>
          </p:nvPr>
        </p:nvGrpSpPr>
        <p:grpSpPr>
          <a:xfrm>
            <a:off x="-30953" y="68211"/>
            <a:ext cx="12253906" cy="6721577"/>
            <a:chOff x="-30953" y="68211"/>
            <a:chExt cx="12253906" cy="6721577"/>
          </a:xfrm>
        </p:grpSpPr>
        <p:sp>
          <p:nvSpPr>
            <p:cNvPr id="2" name="椭圆 1"/>
            <p:cNvSpPr/>
            <p:nvPr>
              <p:custDataLst>
                <p:tags r:id="rId2"/>
              </p:custDataLst>
            </p:nvPr>
          </p:nvSpPr>
          <p:spPr>
            <a:xfrm>
              <a:off x="2431948" y="737295"/>
              <a:ext cx="7467359" cy="557415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1000">
                  <a:srgbClr val="FFFF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" name="椭圆 2"/>
            <p:cNvSpPr/>
            <p:nvPr>
              <p:custDataLst>
                <p:tags r:id="rId3"/>
              </p:custDataLst>
            </p:nvPr>
          </p:nvSpPr>
          <p:spPr>
            <a:xfrm>
              <a:off x="3821798" y="1854709"/>
              <a:ext cx="4582011" cy="3420333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93885B"/>
              </a:solidFill>
            </a:ln>
            <a:effectLst>
              <a:outerShdw blurRad="279400" dist="38100" dir="8100000" algn="tr" rotWithShape="0">
                <a:srgbClr val="93885B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6">
              <a:biLevel thresh="50000"/>
            </a:blip>
            <a:stretch>
              <a:fillRect/>
            </a:stretch>
          </p:blipFill>
          <p:spPr>
            <a:xfrm flipH="1">
              <a:off x="5183699" y="1854708"/>
              <a:ext cx="1862510" cy="921894"/>
            </a:xfrm>
            <a:prstGeom prst="rect">
              <a:avLst/>
            </a:prstGeom>
          </p:spPr>
        </p:pic>
        <p:grpSp>
          <p:nvGrpSpPr>
            <p:cNvPr id="5" name="组合 4"/>
            <p:cNvGrpSpPr/>
            <p:nvPr>
              <p:custDataLst>
                <p:tags r:id="rId5"/>
              </p:custDataLst>
            </p:nvPr>
          </p:nvGrpSpPr>
          <p:grpSpPr>
            <a:xfrm>
              <a:off x="3036135" y="1275844"/>
              <a:ext cx="6157642" cy="4596494"/>
              <a:chOff x="3017080" y="416684"/>
              <a:chExt cx="6157841" cy="6157841"/>
            </a:xfrm>
          </p:grpSpPr>
          <p:sp>
            <p:nvSpPr>
              <p:cNvPr id="22" name="椭圆 21"/>
              <p:cNvSpPr/>
              <p:nvPr>
                <p:custDataLst>
                  <p:tags r:id="rId22"/>
                </p:custDataLst>
              </p:nvPr>
            </p:nvSpPr>
            <p:spPr>
              <a:xfrm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椭圆 22"/>
              <p:cNvSpPr/>
              <p:nvPr>
                <p:custDataLst>
                  <p:tags r:id="rId23"/>
                </p:custDataLst>
              </p:nvPr>
            </p:nvSpPr>
            <p:spPr>
              <a:xfrm rot="10800000"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7704881" y="4663979"/>
              <a:ext cx="4518072" cy="211317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-30953" y="4067438"/>
              <a:ext cx="3589399" cy="2722350"/>
            </a:xfrm>
            <a:custGeom>
              <a:avLst/>
              <a:gdLst>
                <a:gd name="connsiteX0" fmla="*/ 0 w 5741080"/>
                <a:gd name="connsiteY0" fmla="*/ 0 h 5833155"/>
                <a:gd name="connsiteX1" fmla="*/ 3254688 w 5741080"/>
                <a:gd name="connsiteY1" fmla="*/ 0 h 5833155"/>
                <a:gd name="connsiteX2" fmla="*/ 3254688 w 5741080"/>
                <a:gd name="connsiteY2" fmla="*/ 1173889 h 5833155"/>
                <a:gd name="connsiteX3" fmla="*/ 5633605 w 5741080"/>
                <a:gd name="connsiteY3" fmla="*/ 1173889 h 5833155"/>
                <a:gd name="connsiteX4" fmla="*/ 5633605 w 5741080"/>
                <a:gd name="connsiteY4" fmla="*/ 0 h 5833155"/>
                <a:gd name="connsiteX5" fmla="*/ 5741080 w 5741080"/>
                <a:gd name="connsiteY5" fmla="*/ 0 h 5833155"/>
                <a:gd name="connsiteX6" fmla="*/ 5741080 w 5741080"/>
                <a:gd name="connsiteY6" fmla="*/ 5833155 h 5833155"/>
                <a:gd name="connsiteX7" fmla="*/ 0 w 5741080"/>
                <a:gd name="connsiteY7" fmla="*/ 5833155 h 583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1080" h="5833155">
                  <a:moveTo>
                    <a:pt x="0" y="0"/>
                  </a:moveTo>
                  <a:lnTo>
                    <a:pt x="3254688" y="0"/>
                  </a:lnTo>
                  <a:lnTo>
                    <a:pt x="3254688" y="1173889"/>
                  </a:lnTo>
                  <a:lnTo>
                    <a:pt x="5633605" y="1173889"/>
                  </a:lnTo>
                  <a:lnTo>
                    <a:pt x="5633605" y="0"/>
                  </a:lnTo>
                  <a:lnTo>
                    <a:pt x="5741080" y="0"/>
                  </a:lnTo>
                  <a:lnTo>
                    <a:pt x="5741080" y="5833155"/>
                  </a:lnTo>
                  <a:lnTo>
                    <a:pt x="0" y="5833155"/>
                  </a:lnTo>
                  <a:close/>
                </a:path>
              </a:pathLst>
            </a:custGeom>
          </p:spPr>
        </p:pic>
        <p:pic>
          <p:nvPicPr>
            <p:cNvPr id="8" name="PA-图片 63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96294" y="10927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9" name="PA-图片 6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30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91595" y="13905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0" name="PA-图片 6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1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702901" y="72798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1" name="PA-图片 6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3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96493" y="6821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2" name="PA-图片 59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99315" y="755934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3" name="PA-图片 5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30443" y="934948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4" name="PA-图片 57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3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81188" y="76733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5" name="PA-图片 56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67882" y="1608431"/>
              <a:ext cx="924530" cy="740133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7"/>
            <a:stretch>
              <a:fillRect/>
            </a:stretch>
          </p:blipFill>
          <p:spPr>
            <a:xfrm>
              <a:off x="4032863" y="2348565"/>
              <a:ext cx="594568" cy="100968"/>
            </a:xfrm>
            <a:custGeom>
              <a:avLst/>
              <a:gdLst>
                <a:gd name="connsiteX0" fmla="*/ 0 w 594587"/>
                <a:gd name="connsiteY0" fmla="*/ 0 h 135265"/>
                <a:gd name="connsiteX1" fmla="*/ 594587 w 594587"/>
                <a:gd name="connsiteY1" fmla="*/ 0 h 135265"/>
                <a:gd name="connsiteX2" fmla="*/ 555758 w 594587"/>
                <a:gd name="connsiteY2" fmla="*/ 39044 h 135265"/>
                <a:gd name="connsiteX3" fmla="*/ 297293 w 594587"/>
                <a:gd name="connsiteY3" fmla="*/ 135265 h 135265"/>
                <a:gd name="connsiteX4" fmla="*/ 38828 w 594587"/>
                <a:gd name="connsiteY4" fmla="*/ 39044 h 135265"/>
                <a:gd name="connsiteX5" fmla="*/ 0 w 594587"/>
                <a:gd name="connsiteY5" fmla="*/ 0 h 135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4587" h="135265">
                  <a:moveTo>
                    <a:pt x="0" y="0"/>
                  </a:moveTo>
                  <a:lnTo>
                    <a:pt x="594587" y="0"/>
                  </a:lnTo>
                  <a:lnTo>
                    <a:pt x="555758" y="39044"/>
                  </a:lnTo>
                  <a:cubicBezTo>
                    <a:pt x="481978" y="99793"/>
                    <a:pt x="393034" y="135265"/>
                    <a:pt x="297293" y="135265"/>
                  </a:cubicBezTo>
                  <a:cubicBezTo>
                    <a:pt x="201552" y="135265"/>
                    <a:pt x="112608" y="99793"/>
                    <a:pt x="38828" y="39044"/>
                  </a:cubicBez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7" name="PA-图片 56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2538909">
              <a:off x="9473152" y="1726233"/>
              <a:ext cx="659806" cy="528208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39">
              <a:grayscl/>
            </a:blip>
            <a:stretch>
              <a:fillRect/>
            </a:stretch>
          </p:blipFill>
          <p:spPr>
            <a:xfrm>
              <a:off x="4629216" y="3893875"/>
              <a:ext cx="3072825" cy="1247625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40"/>
            <a:stretch>
              <a:fillRect/>
            </a:stretch>
          </p:blipFill>
          <p:spPr>
            <a:xfrm>
              <a:off x="5503535" y="3509207"/>
              <a:ext cx="1324182" cy="910066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41"/>
            <a:stretch>
              <a:fillRect/>
            </a:stretch>
          </p:blipFill>
          <p:spPr>
            <a:xfrm>
              <a:off x="4046222" y="4464928"/>
              <a:ext cx="3673641" cy="2097382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>
              <p:custDataLst>
                <p:tags r:id="rId21"/>
              </p:custDataLst>
            </p:nvPr>
          </p:nvSpPr>
          <p:spPr>
            <a:xfrm>
              <a:off x="4070405" y="2453061"/>
              <a:ext cx="46996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600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谢谢观看！</a:t>
              </a:r>
            </a:p>
          </p:txBody>
        </p:sp>
      </p:grpSp>
    </p:spTree>
  </p:cSld>
  <p:clrMapOvr>
    <a:masterClrMapping/>
  </p:clrMapOvr>
  <p:transition spd="slow">
    <p:push dir="u"/>
    <p:sndAc>
      <p:stSnd>
        <p:snd r:embed="rId2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文本框 3"/>
          <p:cNvSpPr txBox="1"/>
          <p:nvPr>
            <p:custDataLst>
              <p:tags r:id="rId1"/>
            </p:custDataLst>
          </p:nvPr>
        </p:nvSpPr>
        <p:spPr>
          <a:xfrm>
            <a:off x="2640013" y="2419350"/>
            <a:ext cx="7165975" cy="12915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1.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知道宇宙有多大；</a:t>
            </a:r>
          </a:p>
          <a:p>
            <a:pPr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了解地球之外的星系。</a:t>
            </a:r>
          </a:p>
        </p:txBody>
      </p:sp>
      <p:sp>
        <p:nvSpPr>
          <p:cNvPr id="27650" name="文本框 4"/>
          <p:cNvSpPr txBox="1"/>
          <p:nvPr>
            <p:custDataLst>
              <p:tags r:id="rId2"/>
            </p:custDataLst>
          </p:nvPr>
        </p:nvSpPr>
        <p:spPr>
          <a:xfrm>
            <a:off x="5260975" y="1593850"/>
            <a:ext cx="167005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27651" name="文本框 4103"/>
          <p:cNvSpPr txBox="1"/>
          <p:nvPr>
            <p:custDataLst>
              <p:tags r:id="rId3"/>
            </p:custDataLst>
          </p:nvPr>
        </p:nvSpPr>
        <p:spPr>
          <a:xfrm>
            <a:off x="19145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3" name="Group 3"/>
          <p:cNvGrpSpPr/>
          <p:nvPr>
            <p:custDataLst>
              <p:tags r:id="rId1"/>
            </p:custDataLst>
          </p:nvPr>
        </p:nvGrpSpPr>
        <p:grpSpPr>
          <a:xfrm>
            <a:off x="1990725" y="1803400"/>
            <a:ext cx="8040688" cy="3654425"/>
            <a:chOff x="0" y="589"/>
            <a:chExt cx="5760" cy="2886"/>
          </a:xfrm>
        </p:grpSpPr>
        <p:pic>
          <p:nvPicPr>
            <p:cNvPr id="6149" name="Picture 4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0" y="589"/>
              <a:ext cx="5760" cy="2886"/>
            </a:xfrm>
            <a:prstGeom prst="rect">
              <a:avLst/>
            </a:prstGeom>
            <a:noFill/>
            <a:ln w="9525">
              <a:noFill/>
            </a:ln>
            <a:effectLst>
              <a:softEdge rad="31750"/>
            </a:effectLst>
          </p:spPr>
        </p:pic>
        <p:sp>
          <p:nvSpPr>
            <p:cNvPr id="28675" name="Line 5"/>
            <p:cNvSpPr/>
            <p:nvPr>
              <p:custDataLst>
                <p:tags r:id="rId11"/>
              </p:custDataLst>
            </p:nvPr>
          </p:nvSpPr>
          <p:spPr>
            <a:xfrm flipH="1">
              <a:off x="793" y="2114"/>
              <a:ext cx="0" cy="545"/>
            </a:xfrm>
            <a:prstGeom prst="line">
              <a:avLst/>
            </a:prstGeom>
            <a:ln w="317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1" name="Text Box 6"/>
            <p:cNvSpPr txBox="1"/>
            <p:nvPr>
              <p:custDataLst>
                <p:tags r:id="rId12"/>
              </p:custDataLst>
            </p:nvPr>
          </p:nvSpPr>
          <p:spPr>
            <a:xfrm>
              <a:off x="612" y="2748"/>
              <a:ext cx="364" cy="70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marR="0" defTabSz="914400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kern="1200" cap="none" spc="0" normalizeH="0" baseline="0" noProof="1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水星</a:t>
              </a:r>
            </a:p>
          </p:txBody>
        </p:sp>
        <p:sp>
          <p:nvSpPr>
            <p:cNvPr id="28677" name="Line 7"/>
            <p:cNvSpPr/>
            <p:nvPr>
              <p:custDataLst>
                <p:tags r:id="rId13"/>
              </p:custDataLst>
            </p:nvPr>
          </p:nvSpPr>
          <p:spPr>
            <a:xfrm flipH="1">
              <a:off x="1202" y="2069"/>
              <a:ext cx="0" cy="545"/>
            </a:xfrm>
            <a:prstGeom prst="line">
              <a:avLst/>
            </a:prstGeom>
            <a:ln w="317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3" name="Text Box 8"/>
            <p:cNvSpPr txBox="1"/>
            <p:nvPr>
              <p:custDataLst>
                <p:tags r:id="rId14"/>
              </p:custDataLst>
            </p:nvPr>
          </p:nvSpPr>
          <p:spPr>
            <a:xfrm>
              <a:off x="1020" y="2748"/>
              <a:ext cx="363" cy="70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marR="0" defTabSz="914400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kern="1200" cap="none" spc="0" normalizeH="0" baseline="0" noProof="1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+mn-cs"/>
                  <a:sym typeface="+mn-ea"/>
                </a:rPr>
                <a:t>金星</a:t>
              </a:r>
            </a:p>
          </p:txBody>
        </p:sp>
        <p:sp>
          <p:nvSpPr>
            <p:cNvPr id="28679" name="Line 9"/>
            <p:cNvSpPr/>
            <p:nvPr>
              <p:custDataLst>
                <p:tags r:id="rId15"/>
              </p:custDataLst>
            </p:nvPr>
          </p:nvSpPr>
          <p:spPr>
            <a:xfrm flipH="1">
              <a:off x="1610" y="2069"/>
              <a:ext cx="0" cy="544"/>
            </a:xfrm>
            <a:prstGeom prst="line">
              <a:avLst/>
            </a:prstGeom>
            <a:ln w="317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80" name="Line 10"/>
            <p:cNvSpPr/>
            <p:nvPr>
              <p:custDataLst>
                <p:tags r:id="rId16"/>
              </p:custDataLst>
            </p:nvPr>
          </p:nvSpPr>
          <p:spPr>
            <a:xfrm flipH="1">
              <a:off x="2064" y="1978"/>
              <a:ext cx="0" cy="680"/>
            </a:xfrm>
            <a:prstGeom prst="line">
              <a:avLst/>
            </a:prstGeom>
            <a:ln w="317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81" name="Line 11"/>
            <p:cNvSpPr/>
            <p:nvPr>
              <p:custDataLst>
                <p:tags r:id="rId17"/>
              </p:custDataLst>
            </p:nvPr>
          </p:nvSpPr>
          <p:spPr>
            <a:xfrm flipH="1">
              <a:off x="2653" y="2023"/>
              <a:ext cx="0" cy="545"/>
            </a:xfrm>
            <a:prstGeom prst="line">
              <a:avLst/>
            </a:prstGeom>
            <a:ln w="317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82" name="Line 12"/>
            <p:cNvSpPr/>
            <p:nvPr>
              <p:custDataLst>
                <p:tags r:id="rId18"/>
              </p:custDataLst>
            </p:nvPr>
          </p:nvSpPr>
          <p:spPr>
            <a:xfrm flipH="1">
              <a:off x="3379" y="1887"/>
              <a:ext cx="0" cy="545"/>
            </a:xfrm>
            <a:prstGeom prst="line">
              <a:avLst/>
            </a:prstGeom>
            <a:ln w="317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83" name="Line 13"/>
            <p:cNvSpPr/>
            <p:nvPr>
              <p:custDataLst>
                <p:tags r:id="rId19"/>
              </p:custDataLst>
            </p:nvPr>
          </p:nvSpPr>
          <p:spPr>
            <a:xfrm flipH="1">
              <a:off x="4286" y="1842"/>
              <a:ext cx="0" cy="545"/>
            </a:xfrm>
            <a:prstGeom prst="line">
              <a:avLst/>
            </a:prstGeom>
            <a:ln w="317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84" name="Line 14"/>
            <p:cNvSpPr/>
            <p:nvPr>
              <p:custDataLst>
                <p:tags r:id="rId20"/>
              </p:custDataLst>
            </p:nvPr>
          </p:nvSpPr>
          <p:spPr>
            <a:xfrm flipH="1">
              <a:off x="5375" y="1796"/>
              <a:ext cx="0" cy="545"/>
            </a:xfrm>
            <a:prstGeom prst="line">
              <a:avLst/>
            </a:prstGeom>
            <a:ln w="317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" name="Text Box 15"/>
            <p:cNvSpPr txBox="1"/>
            <p:nvPr>
              <p:custDataLst>
                <p:tags r:id="rId21"/>
              </p:custDataLst>
            </p:nvPr>
          </p:nvSpPr>
          <p:spPr>
            <a:xfrm>
              <a:off x="1429" y="2748"/>
              <a:ext cx="362" cy="70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marR="0" defTabSz="914400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kern="1200" cap="none" spc="0" normalizeH="0" baseline="0" noProof="1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+mn-cs"/>
                  <a:sym typeface="+mn-ea"/>
                </a:rPr>
                <a:t>地球</a:t>
              </a:r>
            </a:p>
          </p:txBody>
        </p:sp>
        <p:sp>
          <p:nvSpPr>
            <p:cNvPr id="3" name="Text Box 16"/>
            <p:cNvSpPr txBox="1"/>
            <p:nvPr>
              <p:custDataLst>
                <p:tags r:id="rId22"/>
              </p:custDataLst>
            </p:nvPr>
          </p:nvSpPr>
          <p:spPr>
            <a:xfrm>
              <a:off x="1881" y="2743"/>
              <a:ext cx="364" cy="70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marR="0" defTabSz="914400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kern="1200" cap="none" spc="0" normalizeH="0" baseline="0" noProof="1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+mn-cs"/>
                  <a:sym typeface="+mn-ea"/>
                </a:rPr>
                <a:t>火星</a:t>
              </a:r>
            </a:p>
          </p:txBody>
        </p:sp>
        <p:sp>
          <p:nvSpPr>
            <p:cNvPr id="4" name="Text Box 17"/>
            <p:cNvSpPr txBox="1"/>
            <p:nvPr>
              <p:custDataLst>
                <p:tags r:id="rId23"/>
              </p:custDataLst>
            </p:nvPr>
          </p:nvSpPr>
          <p:spPr>
            <a:xfrm>
              <a:off x="2472" y="2569"/>
              <a:ext cx="363" cy="70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marR="0" defTabSz="914400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kern="1200" cap="none" spc="0" normalizeH="0" baseline="0" noProof="1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+mn-cs"/>
                  <a:sym typeface="+mn-ea"/>
                </a:rPr>
                <a:t>木星</a:t>
              </a:r>
            </a:p>
          </p:txBody>
        </p:sp>
        <p:sp>
          <p:nvSpPr>
            <p:cNvPr id="5" name="Text Box 18"/>
            <p:cNvSpPr txBox="1"/>
            <p:nvPr>
              <p:custDataLst>
                <p:tags r:id="rId24"/>
              </p:custDataLst>
            </p:nvPr>
          </p:nvSpPr>
          <p:spPr>
            <a:xfrm>
              <a:off x="3197" y="2569"/>
              <a:ext cx="363" cy="70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marR="0" defTabSz="914400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kern="1200" cap="none" spc="0" normalizeH="0" baseline="0" noProof="1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+mn-cs"/>
                  <a:sym typeface="+mn-ea"/>
                </a:rPr>
                <a:t>土星</a:t>
              </a:r>
            </a:p>
          </p:txBody>
        </p:sp>
        <p:sp>
          <p:nvSpPr>
            <p:cNvPr id="6" name="Text Box 19"/>
            <p:cNvSpPr txBox="1"/>
            <p:nvPr>
              <p:custDataLst>
                <p:tags r:id="rId25"/>
              </p:custDataLst>
            </p:nvPr>
          </p:nvSpPr>
          <p:spPr>
            <a:xfrm>
              <a:off x="4105" y="2386"/>
              <a:ext cx="364" cy="10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marR="0" defTabSz="914400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kern="1200" cap="none" spc="0" normalizeH="0" baseline="0" noProof="1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+mn-cs"/>
                  <a:sym typeface="+mn-ea"/>
                </a:rPr>
                <a:t>天王星</a:t>
              </a:r>
            </a:p>
          </p:txBody>
        </p:sp>
        <p:sp>
          <p:nvSpPr>
            <p:cNvPr id="7" name="Text Box 20"/>
            <p:cNvSpPr txBox="1"/>
            <p:nvPr>
              <p:custDataLst>
                <p:tags r:id="rId26"/>
              </p:custDataLst>
            </p:nvPr>
          </p:nvSpPr>
          <p:spPr>
            <a:xfrm>
              <a:off x="5193" y="2386"/>
              <a:ext cx="364" cy="10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marR="0" defTabSz="914400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00" kern="1200" cap="none" spc="0" normalizeH="0" baseline="0" noProof="1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+mn-cs"/>
                  <a:sym typeface="+mn-ea"/>
                </a:rPr>
                <a:t>海王星</a:t>
              </a:r>
            </a:p>
          </p:txBody>
        </p:sp>
      </p:grpSp>
      <p:grpSp>
        <p:nvGrpSpPr>
          <p:cNvPr id="28691" name="组合 6147"/>
          <p:cNvGrpSpPr/>
          <p:nvPr>
            <p:custDataLst>
              <p:tags r:id="rId2"/>
            </p:custDataLst>
          </p:nvPr>
        </p:nvGrpSpPr>
        <p:grpSpPr>
          <a:xfrm>
            <a:off x="335598" y="755968"/>
            <a:ext cx="3585210" cy="808396"/>
            <a:chOff x="0" y="0"/>
            <a:chExt cx="5648" cy="1275"/>
          </a:xfrm>
        </p:grpSpPr>
        <p:sp>
          <p:nvSpPr>
            <p:cNvPr id="28692" name="矩形 7"/>
            <p:cNvSpPr/>
            <p:nvPr>
              <p:custDataLst>
                <p:tags r:id="rId5"/>
              </p:custDataLst>
            </p:nvPr>
          </p:nvSpPr>
          <p:spPr>
            <a:xfrm>
              <a:off x="882" y="0"/>
              <a:ext cx="2634" cy="1200"/>
            </a:xfrm>
            <a:custGeom>
              <a:avLst/>
              <a:gdLst/>
              <a:ahLst/>
              <a:cxnLst>
                <a:cxn ang="0">
                  <a:pos x="0" y="1872208"/>
                </a:cxn>
                <a:cxn ang="0">
                  <a:pos x="2520280" y="1872208"/>
                </a:cxn>
                <a:cxn ang="0">
                  <a:pos x="0" y="1872208"/>
                </a:cxn>
                <a:cxn ang="0">
                  <a:pos x="0" y="0"/>
                </a:cxn>
                <a:cxn ang="0">
                  <a:pos x="916" y="0"/>
                </a:cxn>
                <a:cxn ang="0">
                  <a:pos x="0" y="0"/>
                </a:cxn>
              </a:cxnLst>
              <a:rect l="0" t="0" r="0" b="0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93" name="任意多边形 16"/>
            <p:cNvSpPr/>
            <p:nvPr>
              <p:custDataLst>
                <p:tags r:id="rId6"/>
              </p:custDataLst>
            </p:nvPr>
          </p:nvSpPr>
          <p:spPr>
            <a:xfrm>
              <a:off x="0" y="454"/>
              <a:ext cx="826" cy="7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9827" y="0"/>
                </a:cxn>
                <a:cxn ang="0">
                  <a:pos x="459827" y="236483"/>
                </a:cxn>
                <a:cxn ang="0">
                  <a:pos x="696310" y="236483"/>
                </a:cxn>
                <a:cxn ang="0">
                  <a:pos x="696310" y="696310"/>
                </a:cxn>
                <a:cxn ang="0">
                  <a:pos x="0" y="696310"/>
                </a:cxn>
                <a:cxn ang="0">
                  <a:pos x="0" y="0"/>
                </a:cxn>
              </a:cxnLst>
              <a:rect l="0" t="0" r="0" b="0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94" name="矩形 17"/>
            <p:cNvSpPr/>
            <p:nvPr>
              <p:custDataLst>
                <p:tags r:id="rId7"/>
              </p:custDataLst>
            </p:nvPr>
          </p:nvSpPr>
          <p:spPr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noFill/>
            </a:ln>
          </p:spPr>
          <p:txBody>
            <a:bodyPr lIns="0" tIns="215900" rIns="179705" bIns="0" anchor="ctr" anchorCtr="0"/>
            <a:lstStyle/>
            <a:p>
              <a:pPr algn="ctr"/>
              <a:endParaRPr lang="zh-CN" altLang="en-US" sz="40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8695" name="文本框 6151"/>
            <p:cNvSpPr txBox="1"/>
            <p:nvPr>
              <p:custDataLst>
                <p:tags r:id="rId8"/>
              </p:custDataLst>
            </p:nvPr>
          </p:nvSpPr>
          <p:spPr>
            <a:xfrm>
              <a:off x="878" y="432"/>
              <a:ext cx="4770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从太阳系到银河系</a:t>
              </a:r>
            </a:p>
          </p:txBody>
        </p:sp>
        <p:sp>
          <p:nvSpPr>
            <p:cNvPr id="28696" name="文本框 6152"/>
            <p:cNvSpPr txBox="1"/>
            <p:nvPr>
              <p:custDataLst>
                <p:tags r:id="rId9"/>
              </p:custDataLst>
            </p:nvPr>
          </p:nvSpPr>
          <p:spPr>
            <a:xfrm>
              <a:off x="0" y="452"/>
              <a:ext cx="873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</a:p>
          </p:txBody>
        </p:sp>
      </p:grpSp>
      <p:sp>
        <p:nvSpPr>
          <p:cNvPr id="28697" name="文本框 1"/>
          <p:cNvSpPr txBox="1"/>
          <p:nvPr>
            <p:custDataLst>
              <p:tags r:id="rId3"/>
            </p:custDataLst>
          </p:nvPr>
        </p:nvSpPr>
        <p:spPr>
          <a:xfrm>
            <a:off x="4538663" y="5808663"/>
            <a:ext cx="2944812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太阳系及其八大行星</a:t>
            </a:r>
          </a:p>
        </p:txBody>
      </p:sp>
      <p:sp>
        <p:nvSpPr>
          <p:cNvPr id="28698" name="文本框 4103"/>
          <p:cNvSpPr txBox="1"/>
          <p:nvPr>
            <p:custDataLst>
              <p:tags r:id="rId4"/>
            </p:custDataLst>
          </p:nvPr>
        </p:nvSpPr>
        <p:spPr>
          <a:xfrm>
            <a:off x="91123" y="2908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560638" y="2020888"/>
            <a:ext cx="2247900" cy="1438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698" name="Text Box 4"/>
          <p:cNvSpPr txBox="1"/>
          <p:nvPr>
            <p:custDataLst>
              <p:tags r:id="rId2"/>
            </p:custDataLst>
          </p:nvPr>
        </p:nvSpPr>
        <p:spPr>
          <a:xfrm>
            <a:off x="2392363" y="1000125"/>
            <a:ext cx="6532562" cy="6915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离太阳系最近的恒星“比邻星”</a:t>
            </a:r>
          </a:p>
        </p:txBody>
      </p:sp>
      <p:sp>
        <p:nvSpPr>
          <p:cNvPr id="29699" name="Text Box 5"/>
          <p:cNvSpPr txBox="1"/>
          <p:nvPr>
            <p:custDataLst>
              <p:tags r:id="rId3"/>
            </p:custDataLst>
          </p:nvPr>
        </p:nvSpPr>
        <p:spPr>
          <a:xfrm>
            <a:off x="5343525" y="2393950"/>
            <a:ext cx="4206875" cy="6915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距离地球约</a:t>
            </a:r>
            <a:r>
              <a:rPr lang="en-US" altLang="zh-CN" sz="2600" b="1">
                <a:latin typeface="Times New Roman" panose="02020603050405020304" pitchFamily="18" charset="0"/>
                <a:ea typeface="黑体" panose="02010609060101010101" pitchFamily="49" charset="-122"/>
              </a:rPr>
              <a:t>4.3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光年</a:t>
            </a:r>
          </a:p>
        </p:txBody>
      </p:sp>
      <p:sp>
        <p:nvSpPr>
          <p:cNvPr id="29700" name="Text Box 6"/>
          <p:cNvSpPr txBox="1"/>
          <p:nvPr>
            <p:custDataLst>
              <p:tags r:id="rId4"/>
            </p:custDataLst>
          </p:nvPr>
        </p:nvSpPr>
        <p:spPr>
          <a:xfrm>
            <a:off x="2614613" y="3887788"/>
            <a:ext cx="6464300" cy="6915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光年（</a:t>
            </a:r>
            <a:r>
              <a:rPr lang="en-US" altLang="zh-CN" sz="2600" b="1">
                <a:latin typeface="Times New Roman" panose="02020603050405020304" pitchFamily="18" charset="0"/>
                <a:ea typeface="黑体" panose="02010609060101010101" pitchFamily="49" charset="-122"/>
              </a:rPr>
              <a:t>l.y.</a:t>
            </a:r>
            <a:r>
              <a:rPr lang="en-US" altLang="zh-CN" sz="2600"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：光一年走过的距离。</a:t>
            </a:r>
          </a:p>
        </p:txBody>
      </p:sp>
      <p:sp>
        <p:nvSpPr>
          <p:cNvPr id="29701" name="Text Box 7"/>
          <p:cNvSpPr txBox="1"/>
          <p:nvPr>
            <p:custDataLst>
              <p:tags r:id="rId5"/>
            </p:custDataLst>
          </p:nvPr>
        </p:nvSpPr>
        <p:spPr>
          <a:xfrm>
            <a:off x="3836988" y="5049838"/>
            <a:ext cx="30988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endParaRPr lang="zh-CN" altLang="zh-CN" sz="26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9702" name="Text Box 8"/>
          <p:cNvSpPr txBox="1"/>
          <p:nvPr>
            <p:custDataLst>
              <p:tags r:id="rId6"/>
            </p:custDataLst>
          </p:nvPr>
        </p:nvSpPr>
        <p:spPr>
          <a:xfrm>
            <a:off x="2668588" y="4724400"/>
            <a:ext cx="5076825" cy="6915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黑体" panose="02010609060101010101" pitchFamily="49" charset="-122"/>
              </a:rPr>
              <a:t>1l.y=9.4605×10</a:t>
            </a:r>
            <a:r>
              <a:rPr lang="en-US" altLang="zh-CN" sz="2600" b="1" baseline="30000">
                <a:latin typeface="Times New Roman" panose="02020603050405020304" pitchFamily="18" charset="0"/>
                <a:ea typeface="黑体" panose="02010609060101010101" pitchFamily="49" charset="-122"/>
              </a:rPr>
              <a:t>12</a:t>
            </a:r>
            <a:r>
              <a:rPr lang="en-US" altLang="zh-CN" sz="2600" b="1">
                <a:latin typeface="Times New Roman" panose="02020603050405020304" pitchFamily="18" charset="0"/>
                <a:ea typeface="黑体" panose="02010609060101010101" pitchFamily="49" charset="-122"/>
              </a:rPr>
              <a:t>km</a:t>
            </a:r>
          </a:p>
        </p:txBody>
      </p:sp>
      <p:sp>
        <p:nvSpPr>
          <p:cNvPr id="29703" name="文本框 4103"/>
          <p:cNvSpPr txBox="1"/>
          <p:nvPr>
            <p:custDataLst>
              <p:tags r:id="rId7"/>
            </p:custDataLst>
          </p:nvPr>
        </p:nvSpPr>
        <p:spPr>
          <a:xfrm>
            <a:off x="191453" y="33274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4"/>
          <p:cNvSpPr txBox="1"/>
          <p:nvPr>
            <p:custDataLst>
              <p:tags r:id="rId1"/>
            </p:custDataLst>
          </p:nvPr>
        </p:nvSpPr>
        <p:spPr>
          <a:xfrm>
            <a:off x="1957388" y="892175"/>
            <a:ext cx="8031162" cy="18916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600">
                <a:latin typeface="Times New Roman" panose="02020603050405020304" pitchFamily="18" charset="0"/>
                <a:ea typeface="黑体" panose="02010609060101010101" pitchFamily="49" charset="-122"/>
              </a:rPr>
              <a:t>       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目前，人们观测到的类似于银河系的天体系统，就有</a:t>
            </a:r>
            <a:r>
              <a:rPr lang="en-US" altLang="zh-CN" sz="2600" b="1">
                <a:latin typeface="Times New Roman" panose="02020603050405020304" pitchFamily="18" charset="0"/>
                <a:ea typeface="黑体" panose="02010609060101010101" pitchFamily="49" charset="-122"/>
              </a:rPr>
              <a:t>10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亿个左右。这些天体系统被称为星系。所有的星系构成了广阔无垠的宇宙。</a:t>
            </a:r>
          </a:p>
        </p:txBody>
      </p:sp>
      <p:sp>
        <p:nvSpPr>
          <p:cNvPr id="246789" name="Text Box 5"/>
          <p:cNvSpPr txBox="1"/>
          <p:nvPr>
            <p:custDataLst>
              <p:tags r:id="rId2"/>
            </p:custDataLst>
          </p:nvPr>
        </p:nvSpPr>
        <p:spPr>
          <a:xfrm>
            <a:off x="2276475" y="4238625"/>
            <a:ext cx="1174750" cy="460375"/>
          </a:xfrm>
          <a:prstGeom prst="rect">
            <a:avLst/>
          </a:prstGeom>
          <a:noFill/>
          <a:ln w="9525" cap="flat" cmpd="sng">
            <a:solidFill>
              <a:srgbClr val="FF66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地月系</a:t>
            </a:r>
          </a:p>
        </p:txBody>
      </p:sp>
      <p:sp>
        <p:nvSpPr>
          <p:cNvPr id="246790" name="Line 6"/>
          <p:cNvSpPr/>
          <p:nvPr>
            <p:custDataLst>
              <p:tags r:id="rId3"/>
            </p:custDataLst>
          </p:nvPr>
        </p:nvSpPr>
        <p:spPr>
          <a:xfrm>
            <a:off x="3484563" y="4475163"/>
            <a:ext cx="733425" cy="0"/>
          </a:xfrm>
          <a:prstGeom prst="line">
            <a:avLst/>
          </a:prstGeom>
          <a:ln w="9525" cap="flat" cmpd="sng">
            <a:solidFill>
              <a:srgbClr val="FF66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246791" name="Text Box 7"/>
          <p:cNvSpPr txBox="1"/>
          <p:nvPr>
            <p:custDataLst>
              <p:tags r:id="rId4"/>
            </p:custDataLst>
          </p:nvPr>
        </p:nvSpPr>
        <p:spPr>
          <a:xfrm>
            <a:off x="4284663" y="4238625"/>
            <a:ext cx="1349375" cy="460375"/>
          </a:xfrm>
          <a:prstGeom prst="rect">
            <a:avLst/>
          </a:prstGeom>
          <a:noFill/>
          <a:ln w="9525" cap="flat" cmpd="sng">
            <a:solidFill>
              <a:srgbClr val="FF66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太阳系</a:t>
            </a:r>
          </a:p>
        </p:txBody>
      </p:sp>
      <p:sp>
        <p:nvSpPr>
          <p:cNvPr id="246792" name="Line 8"/>
          <p:cNvSpPr/>
          <p:nvPr>
            <p:custDataLst>
              <p:tags r:id="rId5"/>
            </p:custDataLst>
          </p:nvPr>
        </p:nvSpPr>
        <p:spPr>
          <a:xfrm>
            <a:off x="5675313" y="4475163"/>
            <a:ext cx="762000" cy="0"/>
          </a:xfrm>
          <a:prstGeom prst="line">
            <a:avLst/>
          </a:prstGeom>
          <a:ln w="9525" cap="flat" cmpd="sng">
            <a:solidFill>
              <a:srgbClr val="FF66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246793" name="Text Box 9"/>
          <p:cNvSpPr txBox="1"/>
          <p:nvPr>
            <p:custDataLst>
              <p:tags r:id="rId6"/>
            </p:custDataLst>
          </p:nvPr>
        </p:nvSpPr>
        <p:spPr>
          <a:xfrm>
            <a:off x="6527800" y="4244975"/>
            <a:ext cx="1516063" cy="460375"/>
          </a:xfrm>
          <a:prstGeom prst="rect">
            <a:avLst/>
          </a:prstGeom>
          <a:noFill/>
          <a:ln w="9525" cap="flat" cmpd="sng">
            <a:solidFill>
              <a:srgbClr val="FF66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b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银河系</a:t>
            </a:r>
          </a:p>
        </p:txBody>
      </p:sp>
      <p:sp>
        <p:nvSpPr>
          <p:cNvPr id="246794" name="Line 10"/>
          <p:cNvSpPr/>
          <p:nvPr>
            <p:custDataLst>
              <p:tags r:id="rId7"/>
            </p:custDataLst>
          </p:nvPr>
        </p:nvSpPr>
        <p:spPr>
          <a:xfrm>
            <a:off x="8066088" y="4470400"/>
            <a:ext cx="638175" cy="4763"/>
          </a:xfrm>
          <a:prstGeom prst="line">
            <a:avLst/>
          </a:prstGeom>
          <a:ln w="9525" cap="flat" cmpd="sng">
            <a:solidFill>
              <a:srgbClr val="FF66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246795" name="Text Box 11"/>
          <p:cNvSpPr txBox="1"/>
          <p:nvPr>
            <p:custDataLst>
              <p:tags r:id="rId8"/>
            </p:custDataLst>
          </p:nvPr>
        </p:nvSpPr>
        <p:spPr>
          <a:xfrm>
            <a:off x="8750300" y="4244975"/>
            <a:ext cx="1238250" cy="460375"/>
          </a:xfrm>
          <a:prstGeom prst="rect">
            <a:avLst/>
          </a:prstGeom>
          <a:noFill/>
          <a:ln w="9525" cap="flat" cmpd="sng">
            <a:solidFill>
              <a:srgbClr val="FF66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b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宇宙</a:t>
            </a:r>
          </a:p>
        </p:txBody>
      </p:sp>
      <p:sp>
        <p:nvSpPr>
          <p:cNvPr id="30729" name="文本框 4103"/>
          <p:cNvSpPr txBox="1"/>
          <p:nvPr>
            <p:custDataLst>
              <p:tags r:id="rId9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6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6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6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6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6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6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6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89" grpId="0" animBg="1"/>
      <p:bldP spid="246791" grpId="0" animBg="1"/>
      <p:bldP spid="246793" grpId="0" animBg="1"/>
      <p:bldP spid="24679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97138" y="674688"/>
            <a:ext cx="7319962" cy="54911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746" name="文本框 4103"/>
          <p:cNvSpPr txBox="1"/>
          <p:nvPr>
            <p:custDataLst>
              <p:tags r:id="rId2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3"/>
          <p:cNvSpPr txBox="1"/>
          <p:nvPr>
            <p:custDataLst>
              <p:tags r:id="rId1"/>
            </p:custDataLst>
          </p:nvPr>
        </p:nvSpPr>
        <p:spPr>
          <a:xfrm>
            <a:off x="2058988" y="1949450"/>
            <a:ext cx="9144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水星</a:t>
            </a:r>
          </a:p>
        </p:txBody>
      </p:sp>
      <p:sp>
        <p:nvSpPr>
          <p:cNvPr id="32770" name="Text Box 4"/>
          <p:cNvSpPr txBox="1"/>
          <p:nvPr>
            <p:custDataLst>
              <p:tags r:id="rId2"/>
            </p:custDataLst>
          </p:nvPr>
        </p:nvSpPr>
        <p:spPr>
          <a:xfrm>
            <a:off x="3094038" y="1949450"/>
            <a:ext cx="9144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金星</a:t>
            </a:r>
          </a:p>
        </p:txBody>
      </p:sp>
      <p:sp>
        <p:nvSpPr>
          <p:cNvPr id="32771" name="Text Box 5"/>
          <p:cNvSpPr txBox="1"/>
          <p:nvPr>
            <p:custDataLst>
              <p:tags r:id="rId3"/>
            </p:custDataLst>
          </p:nvPr>
        </p:nvSpPr>
        <p:spPr>
          <a:xfrm>
            <a:off x="4060825" y="1949450"/>
            <a:ext cx="9144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地球</a:t>
            </a:r>
          </a:p>
        </p:txBody>
      </p:sp>
      <p:sp>
        <p:nvSpPr>
          <p:cNvPr id="32772" name="Text Box 6"/>
          <p:cNvSpPr txBox="1"/>
          <p:nvPr>
            <p:custDataLst>
              <p:tags r:id="rId4"/>
            </p:custDataLst>
          </p:nvPr>
        </p:nvSpPr>
        <p:spPr>
          <a:xfrm>
            <a:off x="5029200" y="1949450"/>
            <a:ext cx="9144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火星</a:t>
            </a:r>
          </a:p>
        </p:txBody>
      </p:sp>
      <p:sp>
        <p:nvSpPr>
          <p:cNvPr id="32773" name="Text Box 7"/>
          <p:cNvSpPr txBox="1"/>
          <p:nvPr>
            <p:custDataLst>
              <p:tags r:id="rId5"/>
            </p:custDataLst>
          </p:nvPr>
        </p:nvSpPr>
        <p:spPr>
          <a:xfrm>
            <a:off x="5943600" y="1949450"/>
            <a:ext cx="9144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木星</a:t>
            </a:r>
          </a:p>
        </p:txBody>
      </p:sp>
      <p:sp>
        <p:nvSpPr>
          <p:cNvPr id="32774" name="Text Box 8"/>
          <p:cNvSpPr txBox="1"/>
          <p:nvPr>
            <p:custDataLst>
              <p:tags r:id="rId6"/>
            </p:custDataLst>
          </p:nvPr>
        </p:nvSpPr>
        <p:spPr>
          <a:xfrm>
            <a:off x="6934200" y="1949450"/>
            <a:ext cx="9144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土星</a:t>
            </a:r>
          </a:p>
        </p:txBody>
      </p:sp>
      <p:sp>
        <p:nvSpPr>
          <p:cNvPr id="32775" name="Text Box 9"/>
          <p:cNvSpPr txBox="1"/>
          <p:nvPr>
            <p:custDataLst>
              <p:tags r:id="rId7"/>
            </p:custDataLst>
          </p:nvPr>
        </p:nvSpPr>
        <p:spPr>
          <a:xfrm>
            <a:off x="8001000" y="1949450"/>
            <a:ext cx="533400" cy="12915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天王星</a:t>
            </a:r>
          </a:p>
        </p:txBody>
      </p:sp>
      <p:sp>
        <p:nvSpPr>
          <p:cNvPr id="32776" name="Text Box 10"/>
          <p:cNvSpPr txBox="1"/>
          <p:nvPr>
            <p:custDataLst>
              <p:tags r:id="rId8"/>
            </p:custDataLst>
          </p:nvPr>
        </p:nvSpPr>
        <p:spPr>
          <a:xfrm>
            <a:off x="9615488" y="1922463"/>
            <a:ext cx="533400" cy="12915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海王星</a:t>
            </a:r>
          </a:p>
        </p:txBody>
      </p:sp>
      <p:grpSp>
        <p:nvGrpSpPr>
          <p:cNvPr id="2" name="Group 11"/>
          <p:cNvGrpSpPr/>
          <p:nvPr>
            <p:custDataLst>
              <p:tags r:id="rId9"/>
            </p:custDataLst>
          </p:nvPr>
        </p:nvGrpSpPr>
        <p:grpSpPr>
          <a:xfrm>
            <a:off x="2279650" y="831850"/>
            <a:ext cx="2971800" cy="1025525"/>
            <a:chOff x="476" y="164"/>
            <a:chExt cx="1872" cy="646"/>
          </a:xfrm>
        </p:grpSpPr>
        <p:sp>
          <p:nvSpPr>
            <p:cNvPr id="32778" name="AutoShape 12"/>
            <p:cNvSpPr/>
            <p:nvPr>
              <p:custDataLst>
                <p:tags r:id="rId37"/>
              </p:custDataLst>
            </p:nvPr>
          </p:nvSpPr>
          <p:spPr>
            <a:xfrm rot="5400000">
              <a:off x="1316" y="-222"/>
              <a:ext cx="192" cy="1872"/>
            </a:xfrm>
            <a:prstGeom prst="leftBrace">
              <a:avLst>
                <a:gd name="adj1" fmla="val 81250"/>
                <a:gd name="adj2" fmla="val 49944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rot="10800000" vert="eaVert" wrap="none" anchor="ctr" anchorCtr="0"/>
            <a:lstStyle/>
            <a:p>
              <a:pPr algn="ctr"/>
              <a:endParaRPr lang="zh-CN" altLang="zh-CN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32779" name="Text Box 13"/>
            <p:cNvSpPr txBox="1"/>
            <p:nvPr>
              <p:custDataLst>
                <p:tags r:id="rId38"/>
              </p:custDataLst>
            </p:nvPr>
          </p:nvSpPr>
          <p:spPr>
            <a:xfrm>
              <a:off x="793" y="164"/>
              <a:ext cx="1180" cy="310"/>
            </a:xfrm>
            <a:prstGeom prst="rect">
              <a:avLst/>
            </a:prstGeom>
            <a:noFill/>
            <a:ln w="28575" cap="rnd" cmpd="sng">
              <a:solidFill>
                <a:srgbClr val="FF00FF"/>
              </a:solidFill>
              <a:prstDash val="sysDot"/>
              <a:miter/>
              <a:headEnd type="none" w="med" len="med"/>
              <a:tailEnd type="none" w="med" len="med"/>
            </a:ln>
          </p:spPr>
          <p:txBody>
            <a:bodyPr anchor="t" anchorCtr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60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类地行星</a:t>
              </a:r>
            </a:p>
          </p:txBody>
        </p:sp>
      </p:grpSp>
      <p:grpSp>
        <p:nvGrpSpPr>
          <p:cNvPr id="3" name="Group 14"/>
          <p:cNvGrpSpPr/>
          <p:nvPr>
            <p:custDataLst>
              <p:tags r:id="rId10"/>
            </p:custDataLst>
          </p:nvPr>
        </p:nvGrpSpPr>
        <p:grpSpPr>
          <a:xfrm>
            <a:off x="6030913" y="831850"/>
            <a:ext cx="1433512" cy="1008063"/>
            <a:chOff x="2839" y="164"/>
            <a:chExt cx="903" cy="635"/>
          </a:xfrm>
        </p:grpSpPr>
        <p:sp>
          <p:nvSpPr>
            <p:cNvPr id="32781" name="AutoShape 15"/>
            <p:cNvSpPr/>
            <p:nvPr>
              <p:custDataLst>
                <p:tags r:id="rId35"/>
              </p:custDataLst>
            </p:nvPr>
          </p:nvSpPr>
          <p:spPr>
            <a:xfrm rot="-5400000" flipH="1" flipV="1">
              <a:off x="3165" y="367"/>
              <a:ext cx="192" cy="672"/>
            </a:xfrm>
            <a:prstGeom prst="leftBrace">
              <a:avLst>
                <a:gd name="adj1" fmla="val 29101"/>
                <a:gd name="adj2" fmla="val 51338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rot="10800000" vert="eaVert" wrap="none" anchor="ctr" anchorCtr="0"/>
            <a:lstStyle/>
            <a:p>
              <a:endParaRPr lang="zh-CN" altLang="en-US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32782" name="Text Box 16"/>
            <p:cNvSpPr txBox="1"/>
            <p:nvPr>
              <p:custDataLst>
                <p:tags r:id="rId36"/>
              </p:custDataLst>
            </p:nvPr>
          </p:nvSpPr>
          <p:spPr>
            <a:xfrm>
              <a:off x="2839" y="164"/>
              <a:ext cx="903" cy="310"/>
            </a:xfrm>
            <a:prstGeom prst="rect">
              <a:avLst/>
            </a:prstGeom>
            <a:noFill/>
            <a:ln w="28575" cap="rnd" cmpd="sng">
              <a:solidFill>
                <a:srgbClr val="FF00FF"/>
              </a:solidFill>
              <a:prstDash val="sysDot"/>
              <a:miter/>
              <a:headEnd type="none" w="med" len="med"/>
              <a:tailEnd type="none" w="med" len="med"/>
            </a:ln>
          </p:spPr>
          <p:txBody>
            <a:bodyPr anchor="t" anchorCtr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60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巨行星</a:t>
              </a:r>
            </a:p>
          </p:txBody>
        </p:sp>
      </p:grpSp>
      <p:grpSp>
        <p:nvGrpSpPr>
          <p:cNvPr id="4" name="Group 17"/>
          <p:cNvGrpSpPr/>
          <p:nvPr>
            <p:custDataLst>
              <p:tags r:id="rId11"/>
            </p:custDataLst>
          </p:nvPr>
        </p:nvGrpSpPr>
        <p:grpSpPr>
          <a:xfrm>
            <a:off x="8047038" y="831850"/>
            <a:ext cx="1944687" cy="1025525"/>
            <a:chOff x="4195" y="164"/>
            <a:chExt cx="1225" cy="646"/>
          </a:xfrm>
        </p:grpSpPr>
        <p:sp>
          <p:nvSpPr>
            <p:cNvPr id="32784" name="AutoShape 18"/>
            <p:cNvSpPr/>
            <p:nvPr>
              <p:custDataLst>
                <p:tags r:id="rId33"/>
              </p:custDataLst>
            </p:nvPr>
          </p:nvSpPr>
          <p:spPr>
            <a:xfrm rot="5400000" flipV="1">
              <a:off x="4673" y="186"/>
              <a:ext cx="192" cy="1056"/>
            </a:xfrm>
            <a:prstGeom prst="leftBrace">
              <a:avLst>
                <a:gd name="adj1" fmla="val 45731"/>
                <a:gd name="adj2" fmla="val 49903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rot="10800000" vert="eaVert" wrap="none" anchor="ctr" anchorCtr="0"/>
            <a:lstStyle/>
            <a:p>
              <a:endParaRPr lang="zh-CN" altLang="en-US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32785" name="Text Box 19"/>
            <p:cNvSpPr txBox="1"/>
            <p:nvPr>
              <p:custDataLst>
                <p:tags r:id="rId34"/>
              </p:custDataLst>
            </p:nvPr>
          </p:nvSpPr>
          <p:spPr>
            <a:xfrm>
              <a:off x="4195" y="164"/>
              <a:ext cx="1225" cy="310"/>
            </a:xfrm>
            <a:prstGeom prst="rect">
              <a:avLst/>
            </a:prstGeom>
            <a:noFill/>
            <a:ln w="28575" cap="rnd" cmpd="sng">
              <a:solidFill>
                <a:srgbClr val="FF00FF"/>
              </a:solidFill>
              <a:prstDash val="sysDot"/>
              <a:miter/>
              <a:headEnd type="none" w="med" len="med"/>
              <a:tailEnd type="none" w="med" len="med"/>
            </a:ln>
          </p:spPr>
          <p:txBody>
            <a:bodyPr anchor="t" anchorCtr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60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远日行星</a:t>
              </a:r>
            </a:p>
          </p:txBody>
        </p:sp>
      </p:grpSp>
      <p:sp>
        <p:nvSpPr>
          <p:cNvPr id="249876" name="Text Box 20"/>
          <p:cNvSpPr txBox="1"/>
          <p:nvPr>
            <p:custDataLst>
              <p:tags r:id="rId12"/>
            </p:custDataLst>
          </p:nvPr>
        </p:nvSpPr>
        <p:spPr>
          <a:xfrm>
            <a:off x="3067050" y="4378325"/>
            <a:ext cx="1944688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八大行星</a:t>
            </a:r>
          </a:p>
        </p:txBody>
      </p:sp>
      <p:sp>
        <p:nvSpPr>
          <p:cNvPr id="249877" name="Text Box 21"/>
          <p:cNvSpPr txBox="1"/>
          <p:nvPr>
            <p:custDataLst>
              <p:tags r:id="rId13"/>
            </p:custDataLst>
          </p:nvPr>
        </p:nvSpPr>
        <p:spPr>
          <a:xfrm>
            <a:off x="2058988" y="4316413"/>
            <a:ext cx="1171575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太阳</a:t>
            </a:r>
          </a:p>
        </p:txBody>
      </p:sp>
      <p:grpSp>
        <p:nvGrpSpPr>
          <p:cNvPr id="5" name="Group 22"/>
          <p:cNvGrpSpPr/>
          <p:nvPr>
            <p:custDataLst>
              <p:tags r:id="rId14"/>
            </p:custDataLst>
          </p:nvPr>
        </p:nvGrpSpPr>
        <p:grpSpPr>
          <a:xfrm>
            <a:off x="4764088" y="4389438"/>
            <a:ext cx="5588000" cy="460375"/>
            <a:chOff x="1837" y="2614"/>
            <a:chExt cx="3770" cy="290"/>
          </a:xfrm>
        </p:grpSpPr>
        <p:sp>
          <p:nvSpPr>
            <p:cNvPr id="32789" name="Text Box 23"/>
            <p:cNvSpPr txBox="1"/>
            <p:nvPr>
              <p:custDataLst>
                <p:tags r:id="rId27"/>
              </p:custDataLst>
            </p:nvPr>
          </p:nvSpPr>
          <p:spPr>
            <a:xfrm>
              <a:off x="1837" y="2614"/>
              <a:ext cx="730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彗星</a:t>
              </a:r>
            </a:p>
          </p:txBody>
        </p:sp>
        <p:grpSp>
          <p:nvGrpSpPr>
            <p:cNvPr id="32790" name="Group 24"/>
            <p:cNvGrpSpPr/>
            <p:nvPr>
              <p:custDataLst>
                <p:tags r:id="rId28"/>
              </p:custDataLst>
            </p:nvPr>
          </p:nvGrpSpPr>
          <p:grpSpPr>
            <a:xfrm>
              <a:off x="2472" y="2614"/>
              <a:ext cx="3135" cy="290"/>
              <a:chOff x="2472" y="2614"/>
              <a:chExt cx="3135" cy="290"/>
            </a:xfrm>
          </p:grpSpPr>
          <p:sp>
            <p:nvSpPr>
              <p:cNvPr id="32791" name="Text Box 25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2472" y="2614"/>
                <a:ext cx="672" cy="2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>
                    <a:solidFill>
                      <a:srgbClr val="0000FF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流星</a:t>
                </a:r>
              </a:p>
            </p:txBody>
          </p:sp>
          <p:sp>
            <p:nvSpPr>
              <p:cNvPr id="32792" name="Text Box 26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3061" y="2614"/>
                <a:ext cx="730" cy="2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>
                    <a:solidFill>
                      <a:srgbClr val="0000FF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卫星</a:t>
                </a:r>
              </a:p>
            </p:txBody>
          </p:sp>
          <p:sp>
            <p:nvSpPr>
              <p:cNvPr id="32793" name="Text Box 27"/>
              <p:cNvSpPr txBox="1"/>
              <p:nvPr>
                <p:custDataLst>
                  <p:tags r:id="rId31"/>
                </p:custDataLst>
              </p:nvPr>
            </p:nvSpPr>
            <p:spPr>
              <a:xfrm>
                <a:off x="3696" y="2614"/>
                <a:ext cx="912" cy="2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>
                    <a:solidFill>
                      <a:srgbClr val="0000FF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小行星</a:t>
                </a:r>
              </a:p>
            </p:txBody>
          </p:sp>
          <p:sp>
            <p:nvSpPr>
              <p:cNvPr id="32794" name="Text Box 28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4581" y="2614"/>
                <a:ext cx="1026" cy="2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>
                    <a:solidFill>
                      <a:srgbClr val="0000FF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星际物质</a:t>
                </a:r>
              </a:p>
            </p:txBody>
          </p:sp>
        </p:grpSp>
      </p:grpSp>
      <p:sp>
        <p:nvSpPr>
          <p:cNvPr id="249885" name="Text Box 29"/>
          <p:cNvSpPr txBox="1"/>
          <p:nvPr>
            <p:custDataLst>
              <p:tags r:id="rId15"/>
            </p:custDataLst>
          </p:nvPr>
        </p:nvSpPr>
        <p:spPr>
          <a:xfrm>
            <a:off x="4856163" y="5627688"/>
            <a:ext cx="230505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太阳系</a:t>
            </a:r>
          </a:p>
        </p:txBody>
      </p:sp>
      <p:grpSp>
        <p:nvGrpSpPr>
          <p:cNvPr id="7" name="Group 30"/>
          <p:cNvGrpSpPr/>
          <p:nvPr>
            <p:custDataLst>
              <p:tags r:id="rId16"/>
            </p:custDataLst>
          </p:nvPr>
        </p:nvGrpSpPr>
        <p:grpSpPr>
          <a:xfrm>
            <a:off x="2230438" y="4789488"/>
            <a:ext cx="7632700" cy="917575"/>
            <a:chOff x="431" y="3079"/>
            <a:chExt cx="4808" cy="578"/>
          </a:xfrm>
        </p:grpSpPr>
        <p:sp>
          <p:nvSpPr>
            <p:cNvPr id="32797" name="Line 31"/>
            <p:cNvSpPr/>
            <p:nvPr>
              <p:custDataLst>
                <p:tags r:id="rId23"/>
              </p:custDataLst>
            </p:nvPr>
          </p:nvSpPr>
          <p:spPr>
            <a:xfrm flipH="1">
              <a:off x="431" y="3079"/>
              <a:ext cx="0" cy="287"/>
            </a:xfrm>
            <a:prstGeom prst="line">
              <a:avLst/>
            </a:prstGeom>
            <a:ln w="25400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98" name="Line 32"/>
            <p:cNvSpPr/>
            <p:nvPr>
              <p:custDataLst>
                <p:tags r:id="rId24"/>
              </p:custDataLst>
            </p:nvPr>
          </p:nvSpPr>
          <p:spPr>
            <a:xfrm flipH="1">
              <a:off x="5239" y="3083"/>
              <a:ext cx="0" cy="287"/>
            </a:xfrm>
            <a:prstGeom prst="line">
              <a:avLst/>
            </a:prstGeom>
            <a:ln w="25400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99" name="Line 33"/>
            <p:cNvSpPr/>
            <p:nvPr>
              <p:custDataLst>
                <p:tags r:id="rId25"/>
              </p:custDataLst>
            </p:nvPr>
          </p:nvSpPr>
          <p:spPr>
            <a:xfrm flipH="1" flipV="1">
              <a:off x="431" y="3370"/>
              <a:ext cx="4808" cy="0"/>
            </a:xfrm>
            <a:prstGeom prst="line">
              <a:avLst/>
            </a:prstGeom>
            <a:ln w="25400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00" name="Line 34"/>
            <p:cNvSpPr/>
            <p:nvPr>
              <p:custDataLst>
                <p:tags r:id="rId26"/>
              </p:custDataLst>
            </p:nvPr>
          </p:nvSpPr>
          <p:spPr>
            <a:xfrm flipH="1">
              <a:off x="2789" y="3370"/>
              <a:ext cx="0" cy="287"/>
            </a:xfrm>
            <a:prstGeom prst="line">
              <a:avLst/>
            </a:prstGeom>
            <a:ln w="25400" cap="flat" cmpd="sng">
              <a:solidFill>
                <a:srgbClr val="FF6600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8" name="Group 35"/>
          <p:cNvGrpSpPr/>
          <p:nvPr>
            <p:custDataLst>
              <p:tags r:id="rId17"/>
            </p:custDataLst>
          </p:nvPr>
        </p:nvGrpSpPr>
        <p:grpSpPr>
          <a:xfrm>
            <a:off x="2208213" y="3406775"/>
            <a:ext cx="7775575" cy="1008063"/>
            <a:chOff x="431" y="1933"/>
            <a:chExt cx="4898" cy="635"/>
          </a:xfrm>
        </p:grpSpPr>
        <p:sp>
          <p:nvSpPr>
            <p:cNvPr id="32802" name="Line 36"/>
            <p:cNvSpPr/>
            <p:nvPr>
              <p:custDataLst>
                <p:tags r:id="rId19"/>
              </p:custDataLst>
            </p:nvPr>
          </p:nvSpPr>
          <p:spPr>
            <a:xfrm flipH="1">
              <a:off x="431" y="1933"/>
              <a:ext cx="0" cy="316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03" name="Line 37"/>
            <p:cNvSpPr/>
            <p:nvPr>
              <p:custDataLst>
                <p:tags r:id="rId20"/>
              </p:custDataLst>
            </p:nvPr>
          </p:nvSpPr>
          <p:spPr>
            <a:xfrm flipH="1">
              <a:off x="5329" y="1938"/>
              <a:ext cx="0" cy="314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04" name="Line 38"/>
            <p:cNvSpPr/>
            <p:nvPr>
              <p:custDataLst>
                <p:tags r:id="rId21"/>
              </p:custDataLst>
            </p:nvPr>
          </p:nvSpPr>
          <p:spPr>
            <a:xfrm flipH="1" flipV="1">
              <a:off x="431" y="2252"/>
              <a:ext cx="4898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05" name="Line 39"/>
            <p:cNvSpPr/>
            <p:nvPr>
              <p:custDataLst>
                <p:tags r:id="rId22"/>
              </p:custDataLst>
            </p:nvPr>
          </p:nvSpPr>
          <p:spPr>
            <a:xfrm flipH="1">
              <a:off x="1401" y="2252"/>
              <a:ext cx="0" cy="316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32806" name="文本框 4103"/>
          <p:cNvSpPr txBox="1"/>
          <p:nvPr>
            <p:custDataLst>
              <p:tags r:id="rId18"/>
            </p:custDataLst>
          </p:nvPr>
        </p:nvSpPr>
        <p:spPr>
          <a:xfrm>
            <a:off x="19145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76" grpId="0"/>
      <p:bldP spid="249877" grpId="0"/>
      <p:bldP spid="24988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IwMWFkZjA2MzZjMzdlMjQ1ZjNiMWY2MTM0NWU4Yz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0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6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8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9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0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6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5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7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0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9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0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9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0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"/>
  <p:tag name="KSO_WM_DIAGRAM_VIRTUALLY_FRAME" val="{&quot;height&quot;:377.45236220472447,&quot;left&quot;:394.9966929133858,&quot;top&quot;:138.0355118110236,&quot;width&quot;:404.24787401574815}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8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8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9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0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5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6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8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9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0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4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8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9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0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3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9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0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7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8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3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8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9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0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8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9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0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8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0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8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0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5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0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0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8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9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9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9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0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1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9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0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5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8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9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0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2"/>
  <p:tag name="KSO_WM_DIAGRAM_VIRTUALLY_FRAME" val="{&quot;height&quot;:281.5,&quot;left&quot;:27.7,&quot;top&quot;:189.5,&quot;width&quot;:664.2}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8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9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6"/>
  <p:tag name="KSO_WM_DIAGRAM_VIRTUALLY_FRAME" val="{&quot;height&quot;:281.5,&quot;left&quot;:27.7,&quot;top&quot;:189.5,&quot;width&quot;:664.2}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7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8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9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0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0"/>
  <p:tag name="KSO_WM_DIAGRAM_VIRTUALLY_FRAME" val="{&quot;height&quot;:281.5,&quot;left&quot;:27.7,&quot;top&quot;:189.5,&quot;width&quot;:664.2}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4"/>
  <p:tag name="KSO_WM_DIAGRAM_VIRTUALLY_FRAME" val="{&quot;height&quot;:281.5,&quot;left&quot;:27.7,&quot;top&quot;:189.5,&quot;width&quot;:664.2}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8"/>
  <p:tag name="KSO_WM_DIAGRAM_VIRTUALLY_FRAME" val="{&quot;height&quot;:281.5,&quot;left&quot;:27.7,&quot;top&quot;:189.5,&quot;width&quot;:664.2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6"/>
  <p:tag name="KSO_WM_DIAGRAM_VIRTUALLY_FRAME" val="{&quot;height&quot;:281.5,&quot;left&quot;:27.7,&quot;top&quot;:189.5,&quot;width&quot;:664.2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0"/>
  <p:tag name="KSO_WM_DIAGRAM_VIRTUALLY_FRAME" val="{&quot;height&quot;:281.5,&quot;left&quot;:27.7,&quot;top&quot;:189.5,&quot;width&quot;:664.2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4"/>
  <p:tag name="KSO_WM_DIAGRAM_VIRTUALLY_FRAME" val="{&quot;height&quot;:281.5,&quot;left&quot;:27.7,&quot;top&quot;:189.5,&quot;width&quot;:664.2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5"/>
  <p:tag name="KSO_WM_DIAGRAM_VIRTUALLY_FRAME" val="{&quot;height&quot;:281.5,&quot;left&quot;:27.7,&quot;top&quot;:189.5,&quot;width&quot;:664.2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6"/>
  <p:tag name="KSO_WM_DIAGRAM_VIRTUALLY_FRAME" val="{&quot;height&quot;:281.5,&quot;left&quot;:27.7,&quot;top&quot;:189.5,&quot;width&quot;:664.2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7"/>
  <p:tag name="KSO_WM_DIAGRAM_VIRTUALLY_FRAME" val="{&quot;height&quot;:281.5,&quot;left&quot;:27.7,&quot;top&quot;:189.5,&quot;width&quot;:664.2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1"/>
  <p:tag name="KSO_WM_DIAGRAM_VIRTUALLY_FRAME" val="{&quot;height&quot;:281.5,&quot;left&quot;:27.7,&quot;top&quot;:189.5,&quot;width&quot;:664.2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2"/>
  <p:tag name="KSO_WM_DIAGRAM_VIRTUALLY_FRAME" val="{&quot;height&quot;:281.5,&quot;left&quot;:27.7,&quot;top&quot;:189.5,&quot;width&quot;:664.2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3"/>
  <p:tag name="KSO_WM_DIAGRAM_VIRTUALLY_FRAME" val="{&quot;height&quot;:281.5,&quot;left&quot;:27.7,&quot;top&quot;:189.5,&quot;width&quot;:664.2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7"/>
  <p:tag name="KSO_WM_DIAGRAM_VIRTUALLY_FRAME" val="{&quot;height&quot;:281.5,&quot;left&quot;:27.7,&quot;top&quot;:189.5,&quot;width&quot;:664.2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8"/>
  <p:tag name="KSO_WM_DIAGRAM_VIRTUALLY_FRAME" val="{&quot;height&quot;:281.5,&quot;left&quot;:27.7,&quot;top&quot;:189.5,&quot;width&quot;:664.2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9"/>
  <p:tag name="KSO_WM_DIAGRAM_VIRTUALLY_FRAME" val="{&quot;height&quot;:281.5,&quot;left&quot;:27.7,&quot;top&quot;:189.5,&quot;width&quot;:664.2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9"/>
  <p:tag name="KSO_WM_DIAGRAM_VIRTUALLY_FRAME" val="{&quot;height&quot;:281.5,&quot;left&quot;:27.7,&quot;top&quot;:189.5,&quot;width&quot;:664.2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0"/>
  <p:tag name="KSO_WM_DIAGRAM_VIRTUALLY_FRAME" val="{&quot;height&quot;:281.5,&quot;left&quot;:27.7,&quot;top&quot;:189.5,&quot;width&quot;:664.2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1"/>
  <p:tag name="KSO_WM_DIAGRAM_VIRTUALLY_FRAME" val="{&quot;height&quot;:281.5,&quot;left&quot;:27.7,&quot;top&quot;:189.5,&quot;width&quot;:664.2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5"/>
  <p:tag name="KSO_WM_DIAGRAM_VIRTUALLY_FRAME" val="{&quot;height&quot;:281.5,&quot;left&quot;:27.7,&quot;top&quot;:189.5,&quot;width&quot;:664.2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6"/>
  <p:tag name="KSO_WM_DIAGRAM_VIRTUALLY_FRAME" val="{&quot;height&quot;:281.5,&quot;left&quot;:27.7,&quot;top&quot;:189.5,&quot;width&quot;:664.2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7"/>
  <p:tag name="KSO_WM_DIAGRAM_VIRTUALLY_FRAME" val="{&quot;height&quot;:281.5,&quot;left&quot;:27.7,&quot;top&quot;:189.5,&quot;width&quot;:664.2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1"/>
  <p:tag name="KSO_WM_DIAGRAM_VIRTUALLY_FRAME" val="{&quot;height&quot;:281.5,&quot;left&quot;:27.7,&quot;top&quot;:189.5,&quot;width&quot;:664.2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2"/>
  <p:tag name="KSO_WM_DIAGRAM_VIRTUALLY_FRAME" val="{&quot;height&quot;:281.5,&quot;left&quot;:27.7,&quot;top&quot;:189.5,&quot;width&quot;:664.2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3"/>
  <p:tag name="KSO_WM_DIAGRAM_VIRTUALLY_FRAME" val="{&quot;height&quot;:281.5,&quot;left&quot;:27.7,&quot;top&quot;:189.5,&quot;width&quot;:664.2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7"/>
  <p:tag name="KSO_WM_DIAGRAM_VIRTUALLY_FRAME" val="{&quot;height&quot;:281.5,&quot;left&quot;:27.7,&quot;top&quot;:189.5,&quot;width&quot;:664.2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  <p:tag name="KSO_WM_DIAGRAM_VIRTUALLY_FRAME" val="{&quot;height&quot;:281.5,&quot;left&quot;:27.7,&quot;top&quot;:189.5,&quot;width&quot;:664.2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9"/>
  <p:tag name="KSO_WM_DIAGRAM_VIRTUALLY_FRAME" val="{&quot;height&quot;:281.5,&quot;left&quot;:27.7,&quot;top&quot;:189.5,&quot;width&quot;:664.2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3"/>
  <p:tag name="KSO_WM_DIAGRAM_VIRTUALLY_FRAME" val="{&quot;height&quot;:281.5,&quot;left&quot;:27.7,&quot;top&quot;:189.5,&quot;width&quot;:664.2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4"/>
  <p:tag name="KSO_WM_DIAGRAM_VIRTUALLY_FRAME" val="{&quot;height&quot;:281.5,&quot;left&quot;:27.7,&quot;top&quot;:189.5,&quot;width&quot;:664.2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5"/>
  <p:tag name="KSO_WM_DIAGRAM_VIRTUALLY_FRAME" val="{&quot;height&quot;:281.5,&quot;left&quot;:27.7,&quot;top&quot;:189.5,&quot;width&quot;:664.2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9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9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7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8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9"/>
</p:tagLst>
</file>

<file path=ppt/theme/theme1.xml><?xml version="1.0" encoding="utf-8"?>
<a:theme xmlns:a="http://schemas.openxmlformats.org/drawingml/2006/main" name="2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1898</Words>
  <Application>Microsoft Office PowerPoint</Application>
  <PresentationFormat>宽屏</PresentationFormat>
  <Paragraphs>246</Paragraphs>
  <Slides>31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31</vt:i4>
      </vt:variant>
    </vt:vector>
  </HeadingPairs>
  <TitlesOfParts>
    <vt:vector size="45" baseType="lpstr">
      <vt:lpstr>方正粗黑宋简体</vt:lpstr>
      <vt:lpstr>黑体</vt:lpstr>
      <vt:lpstr>楷体</vt:lpstr>
      <vt:lpstr>思源宋体 CN</vt:lpstr>
      <vt:lpstr>SimSun</vt:lpstr>
      <vt:lpstr>SimSun</vt:lpstr>
      <vt:lpstr>微软雅黑</vt:lpstr>
      <vt:lpstr>Arial</vt:lpstr>
      <vt:lpstr>Calibri</vt:lpstr>
      <vt:lpstr>Cambria Math</vt:lpstr>
      <vt:lpstr>Times New Roman</vt:lpstr>
      <vt:lpstr>Wingdings</vt:lpstr>
      <vt:lpstr>2_自定义设计方案</vt:lpstr>
      <vt:lpstr>6_自定义设计方案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2025-04-08T07:15:33Z</cp:lastPrinted>
  <dcterms:created xsi:type="dcterms:W3CDTF">2025-04-08T07:15:33Z</dcterms:created>
  <dcterms:modified xsi:type="dcterms:W3CDTF">2025-04-22T14:17:06Z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