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7" r:id="rId5"/>
    <p:sldId id="260" r:id="rId6"/>
    <p:sldId id="30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第三节　探索宇宙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第三节　探索宇宙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2202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探索的历程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经典力学和实验物理学的先驱伽利略率先用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望远镜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观察天空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由此得到的关于天体运行的结果有力地支持了哥白尼的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日心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浩瀚的星空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我们看到的太阳只是银河系中一颗普通的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恒星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天体之间相距遥远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天文学中用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长度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的单位。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3.1846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科学家根据牛顿发现的万有引力定律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预测天王星外还存在一颗未知的行星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并计算出了这颗行星的运行轨道。不久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在预测的轨道上就发现了这颗后来被命名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海王星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的行星。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在太阳系中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月球属于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彗星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64562" y="1663654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560311" y="1992927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731405" y="209628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23144" y="242408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251855" y="298116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243594" y="330896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800299" y="341232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792038" y="374012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81451" y="4734231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77200" y="5063504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723759" y="5209486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1368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科学促进技术发展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技术为科学发展提供有力支撑。随着望远镜技术的发展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人类对宇宙的认识经历了从迷信到科学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从狭隘到广袤的过程。以下对宇宙的认识由先到后的排序是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②①③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　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　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大爆炸宇宙论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为了形象地说明宇宙扩张学说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物理课本上用一个黏有小金属粒的气球做演示实验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该实验将黏有小金属粒的气球看成宇宙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小金属粒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看成是宇宙中的天体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气球膨胀时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任一小金属粒周围的其他小金属粒都在离它远去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这主要运用的一种思维方法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类比法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等效法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314.EPS" descr="id:21474943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49661" y="4567095"/>
            <a:ext cx="3153347" cy="19977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5495" y="1912009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751244" y="2241282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815425" y="3221908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9315" y="3549709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47584" y="4100183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43333" y="4429456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4614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下列关于宇宙的说法正确的是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地球是宇宙的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宇宙只包括太阳系和银河系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宇宙中恒星的位置是固定不动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宇宙是一个有层次的天体结构系统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地心说和日心说的区别在于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地心说认为地球绕太阳转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日心说认为太阳绕地球转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地心说认为太阳绕地球转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日心说认为地球绕太阳转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地心说因为不符合科学观测的结果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所以与教会的观点不合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日心说一提出来就被广大人民接受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因为它符合科学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9.2006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,2500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位国际天文学家代表投票表决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决定将冥王星从九大行星中除去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矮行星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。对此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下列认识错误的是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科学是不断发展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科学可以改变人的观念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冥王星不再属于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太阳系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人类对科学的认识在不断提高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3937" y="115677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07404" y="247757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95155" y="5107885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2189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8699"/>
            <a:ext cx="11430000" cy="500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请依据表中太阳系行星的相关数据和图中行星的等比例缩略图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563514"/>
              </p:ext>
            </p:extLst>
          </p:nvPr>
        </p:nvGraphicFramePr>
        <p:xfrm>
          <a:off x="381000" y="1855597"/>
          <a:ext cx="11540273" cy="205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5017510" imgH="894585" progId="Word.Document.12">
                  <p:embed/>
                </p:oleObj>
              </mc:Choice>
              <mc:Fallback>
                <p:oleObj name="文档" r:id="rId4" imgW="5017510" imgH="8945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855597"/>
                        <a:ext cx="11540273" cy="205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936141"/>
              </p:ext>
            </p:extLst>
          </p:nvPr>
        </p:nvGraphicFramePr>
        <p:xfrm>
          <a:off x="381000" y="3525901"/>
          <a:ext cx="11540273" cy="205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7" imgW="5017510" imgH="894585" progId="Word.Document.12">
                  <p:embed/>
                </p:oleObj>
              </mc:Choice>
              <mc:Fallback>
                <p:oleObj name="文档" r:id="rId7" imgW="5017510" imgH="8945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3525901"/>
                        <a:ext cx="11540273" cy="205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7ZKXWQ121.EPS" descr="id:21474943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8800" y="1183195"/>
            <a:ext cx="4606544" cy="346198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70722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根据表中数据可以发现图中的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是天王星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图中将行星按远日行星、巨行星和类地行星分成了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其中类地行星是指表面主要由岩石构成的行星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水星、金星、地球和火星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10297" y="4798053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808216" y="5125854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268430" y="5663370"/>
            <a:ext cx="379183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266349" y="5991171"/>
            <a:ext cx="378475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2191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11</TotalTime>
  <Words>117</Words>
  <Application>Microsoft Office PowerPoint</Application>
  <PresentationFormat>自定义</PresentationFormat>
  <Paragraphs>31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数学模板</vt:lpstr>
      <vt:lpstr>文档</vt:lpstr>
      <vt:lpstr>第三节　探索宇宙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4</cp:revision>
  <dcterms:created xsi:type="dcterms:W3CDTF">2019-12-15T03:38:36Z</dcterms:created>
  <dcterms:modified xsi:type="dcterms:W3CDTF">2019-12-25T06:16:04Z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