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gif" ContentType="image/gif"/>
  <Default Extension="png" ContentType="image/png"/>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5249" r:id="rId5"/>
    <p:sldId id="7249" r:id="rId6"/>
    <p:sldId id="7250" r:id="rId7"/>
    <p:sldId id="7251" r:id="rId8"/>
    <p:sldId id="7252" r:id="rId9"/>
    <p:sldId id="7253" r:id="rId10"/>
    <p:sldId id="7254" r:id="rId11"/>
    <p:sldId id="7255" r:id="rId12"/>
    <p:sldId id="7256" r:id="rId13"/>
    <p:sldId id="7257" r:id="rId14"/>
    <p:sldId id="7258" r:id="rId15"/>
    <p:sldId id="7259" r:id="rId16"/>
    <p:sldId id="7260" r:id="rId17"/>
    <p:sldId id="7261" r:id="rId18"/>
    <p:sldId id="7262" r:id="rId19"/>
    <p:sldId id="7263" r:id="rId20"/>
    <p:sldId id="7264" r:id="rId21"/>
    <p:sldId id="7265" r:id="rId22"/>
    <p:sldId id="7266" r:id="rId23"/>
    <p:sldId id="7267" r:id="rId24"/>
    <p:sldId id="7268" r:id="rId25"/>
    <p:sldId id="7269" r:id="rId26"/>
    <p:sldId id="7270" r:id="rId27"/>
    <p:sldId id="7271" r:id="rId28"/>
    <p:sldId id="7272" r:id="rId29"/>
    <p:sldId id="7273" r:id="rId30"/>
    <p:sldId id="7274" r:id="rId31"/>
    <p:sldId id="7275" r:id="rId32"/>
    <p:sldId id="7276" r:id="rId33"/>
    <p:sldId id="7277" r:id="rId34"/>
    <p:sldId id="7278" r:id="rId35"/>
    <p:sldId id="7279" r:id="rId36"/>
    <p:sldId id="7280" r:id="rId37"/>
    <p:sldId id="7281" r:id="rId38"/>
    <p:sldId id="7282" r:id="rId39"/>
    <p:sldId id="7283" r:id="rId40"/>
    <p:sldId id="7284" r:id="rId41"/>
    <p:sldId id="7285" r:id="rId42"/>
    <p:sldId id="7286" r:id="rId43"/>
    <p:sldId id="7287" r:id="rId44"/>
    <p:sldId id="7288" r:id="rId45"/>
    <p:sldId id="7289" r:id="rId46"/>
    <p:sldId id="7290" r:id="rId47"/>
    <p:sldId id="7291" r:id="rId48"/>
    <p:sldId id="7292" r:id="rId49"/>
    <p:sldId id="7293" r:id="rId50"/>
    <p:sldId id="7294" r:id="rId51"/>
    <p:sldId id="7295" r:id="rId52"/>
    <p:sldId id="7296" r:id="rId53"/>
    <p:sldId id="7297" r:id="rId54"/>
    <p:sldId id="7298" r:id="rId55"/>
    <p:sldId id="7299" r:id="rId56"/>
    <p:sldId id="7300" r:id="rId57"/>
    <p:sldId id="7301" r:id="rId58"/>
  </p:sldIdLst>
  <p:sldSz cx="9144000" cy="5143500" type="screen16x9"/>
  <p:notesSz cx="6858000" cy="9144000"/>
  <p:custDataLst>
    <p:tags r:id="rId59"/>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902" userDrawn="1">
          <p15:clr>
            <a:srgbClr val="A4A3A4"/>
          </p15:clr>
        </p15:guide>
        <p15:guide id="2" pos="2983"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CC" initials="C" lastIdx="0" clrIdx="93"/>
  <p:cmAuthor id="95" name="车莹" initials="车莹" lastIdx="0" clrIdx="94"/>
  <p:cmAuthor id="96" name="dao4" initials="d" lastIdx="0" clrIdx="95"/>
  <p:cmAuthor id="97" name="张艳" initials="张" lastIdx="0" clrIdx="96"/>
  <p:cmAuthor id="98" name="萧龙" initials="萧" lastIdx="0" clrIdx="97"/>
  <p:cmAuthor id="99" name="Shuyan Mu" initials="SM" lastIdx="0" clrIdx="98"/>
  <p:cmAuthor id="100" name="WPS_1636466476" initials="W" lastIdx="0" clrIdx="99"/>
  <p:cmAuthor id="101" name="xb21cn" initials="xb21cn" lastIdx="0" clrIdx="100"/>
  <p:cmAuthor id="102" name="shiliang" initials="s" lastIdx="0" clrIdx="101"/>
  <p:cmAuthor id="103" name="Pueschner, Franziska {FA~Shanghai}" initials="P" lastIdx="0" clrIdx="102"/>
  <p:cmAuthor id="104" name="MING" initials="M" lastIdx="0" clrIdx="103"/>
  <p:cmAuthor id="105" name="walkinnet" initials="w" lastIdx="0" clrIdx="104"/>
  <p:cmAuthor id="106" name="hp" initials="h" lastIdx="0" clrIdx="105"/>
  <p:cmAuthor id="107" name="顺超 任" initials="顺任" lastIdx="0" clrIdx="106"/>
  <p:cmAuthor id="108" name="林" initials="林" lastIdx="0" clrIdx="107"/>
  <p:cmAuthor id="109" name="kingsoft" initials="k" lastIdx="0" clrIdx="108"/>
  <p:cmAuthor id="110" name="微软拥护" initials="微" lastIdx="0" clrIdx="109"/>
  <p:cmAuthor id="111" name="YLDN" initials="" lastIdx="0" clrIdx="110"/>
  <p:cmAuthor id="112" name="chenl" initials="" lastIdx="0" clrIdx="111"/>
  <p:cmAuthor id="113" name="User" initials="U" lastIdx="0" clrIdx="112"/>
  <p:cmAuthor id="114" name="叶子" initials="" lastIdx="0" clrIdx="113"/>
  <p:cmAuthor id="115" name="Sky123.Org" initials="S" lastIdx="0" clrIdx="114"/>
  <p:cmAuthor id="116" name="凯莉 刘" initials="" lastIdx="0" clrIdx="115"/>
  <p:cmAuthor id="117" name="王常胜" initials="" lastIdx="0" clrIdx="116"/>
  <p:cmAuthor id="118" name="16231" initials="" lastIdx="0" clrIdx="117"/>
  <p:cmAuthor id="119" name="huawei" initials="h" lastIdx="0" clrIdx="118"/>
  <p:cmAuthor id="120" name="雨昕" initials="" lastIdx="0" clrIdx="119"/>
  <p:cmAuthor id="121" name="dongyu" initials="d" lastIdx="0" clrIdx="120"/>
  <p:cmAuthor id="122" name="houyanan21" initials="h" lastIdx="0" clrIdx="121"/>
  <p:cmAuthor id="123" name="PC" initials="P" lastIdx="0" clrIdx="122"/>
  <p:cmAuthor id="124" name="Windows 用户" initials="W" lastIdx="0" clrIdx="123"/>
  <p:cmAuthor id="125" name="骆倩怡_Znauj26B" initials="authorId_382814100" lastIdx="0" clrIdx="124"/>
  <p:cmAuthor id="126" name="周 道" initials="周" lastIdx="0" clrIdx="125"/>
  <p:cmAuthor id="127" name="DELL" initials="D" lastIdx="0" clrIdx="126"/>
  <p:cmAuthor id="128" name="s" initials="s" lastIdx="0" clrIdx="127"/>
  <p:cmAuthor id="129" name="xiaoxuan Zeng" initials="x" lastIdx="0" clrIdx="128"/>
  <p:cmAuthor id="130" name="张瑞霞" initials="" lastIdx="0" clrIdx="129"/>
  <p:cmAuthor id="131" name="a'su's" initials="a" lastIdx="0" clrIdx="130"/>
  <p:cmAuthor id="132" name="陈芳" initials="A" lastIdx="0" clrIdx="131"/>
  <p:cmAuthor id="133" name="邹 嘉豪" initials="" lastIdx="0" clrIdx="132"/>
  <p:cmAuthor id="134" name="NFB" initials="N" lastIdx="0" clrIdx="133"/>
  <p:cmAuthor id="135" name="韩琳晶" initials="" lastIdx="0" clrIdx="134"/>
  <p:cmAuthor id="136" name="Echo" initials="" lastIdx="0" clrIdx="135"/>
  <p:cmAuthor id="137" name="八九年" initials="" lastIdx="0" clrIdx="136"/>
  <p:cmAuthor id="138" name="乐胜中学微机室" initials="乐" lastIdx="0" clrIdx="137"/>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902"/>
        <p:guide pos="2983"/>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slide" Target="slides/slide35.xml" /><Relationship Id="rId4" Type="http://schemas.openxmlformats.org/officeDocument/2006/relationships/handoutMaster" Target="handoutMasters/handoutMaster1.xml" /><Relationship Id="rId40" Type="http://schemas.openxmlformats.org/officeDocument/2006/relationships/slide" Target="slides/slide36.xml" /><Relationship Id="rId41" Type="http://schemas.openxmlformats.org/officeDocument/2006/relationships/slide" Target="slides/slide37.xml" /><Relationship Id="rId42" Type="http://schemas.openxmlformats.org/officeDocument/2006/relationships/slide" Target="slides/slide38.xml" /><Relationship Id="rId43" Type="http://schemas.openxmlformats.org/officeDocument/2006/relationships/slide" Target="slides/slide39.xml" /><Relationship Id="rId44" Type="http://schemas.openxmlformats.org/officeDocument/2006/relationships/slide" Target="slides/slide40.xml" /><Relationship Id="rId45" Type="http://schemas.openxmlformats.org/officeDocument/2006/relationships/slide" Target="slides/slide41.xml" /><Relationship Id="rId46" Type="http://schemas.openxmlformats.org/officeDocument/2006/relationships/slide" Target="slides/slide42.xml" /><Relationship Id="rId47" Type="http://schemas.openxmlformats.org/officeDocument/2006/relationships/slide" Target="slides/slide43.xml" /><Relationship Id="rId48" Type="http://schemas.openxmlformats.org/officeDocument/2006/relationships/slide" Target="slides/slide44.xml" /><Relationship Id="rId49" Type="http://schemas.openxmlformats.org/officeDocument/2006/relationships/slide" Target="slides/slide45.xml" /><Relationship Id="rId5" Type="http://schemas.openxmlformats.org/officeDocument/2006/relationships/slide" Target="slides/slide1.xml" /><Relationship Id="rId50" Type="http://schemas.openxmlformats.org/officeDocument/2006/relationships/slide" Target="slides/slide46.xml" /><Relationship Id="rId51" Type="http://schemas.openxmlformats.org/officeDocument/2006/relationships/slide" Target="slides/slide47.xml" /><Relationship Id="rId52" Type="http://schemas.openxmlformats.org/officeDocument/2006/relationships/slide" Target="slides/slide48.xml" /><Relationship Id="rId53" Type="http://schemas.openxmlformats.org/officeDocument/2006/relationships/slide" Target="slides/slide49.xml" /><Relationship Id="rId54" Type="http://schemas.openxmlformats.org/officeDocument/2006/relationships/slide" Target="slides/slide50.xml" /><Relationship Id="rId55" Type="http://schemas.openxmlformats.org/officeDocument/2006/relationships/slide" Target="slides/slide51.xml" /><Relationship Id="rId56" Type="http://schemas.openxmlformats.org/officeDocument/2006/relationships/slide" Target="slides/slide52.xml" /><Relationship Id="rId57" Type="http://schemas.openxmlformats.org/officeDocument/2006/relationships/slide" Target="slides/slide53.xml" /><Relationship Id="rId58" Type="http://schemas.openxmlformats.org/officeDocument/2006/relationships/slide" Target="slides/slide54.xml" /><Relationship Id="rId59" Type="http://schemas.openxmlformats.org/officeDocument/2006/relationships/tags" Target="tags/tag850.xml" /><Relationship Id="rId6" Type="http://schemas.openxmlformats.org/officeDocument/2006/relationships/slide" Target="slides/slide2.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heme" Target="theme/theme1.xml" /><Relationship Id="rId63" Type="http://schemas.openxmlformats.org/officeDocument/2006/relationships/tableStyles" Target="tableStyles.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79.xml" /><Relationship Id="rId2" Type="http://schemas.openxmlformats.org/officeDocument/2006/relationships/tags" Target="../tags/tag80.xml" /><Relationship Id="rId3" Type="http://schemas.openxmlformats.org/officeDocument/2006/relationships/tags" Target="../tags/tag81.xml" /><Relationship Id="rId4" Type="http://schemas.openxmlformats.org/officeDocument/2006/relationships/tags" Target="../tags/tag82.xml" /><Relationship Id="rId5" Type="http://schemas.openxmlformats.org/officeDocument/2006/relationships/tags" Target="../tags/tag83.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72.xml" /><Relationship Id="rId2" Type="http://schemas.openxmlformats.org/officeDocument/2006/relationships/tags" Target="../tags/tag73.xml" /><Relationship Id="rId3" Type="http://schemas.openxmlformats.org/officeDocument/2006/relationships/tags" Target="../tags/tag74.xml" /><Relationship Id="rId4" Type="http://schemas.openxmlformats.org/officeDocument/2006/relationships/tags" Target="../tags/tag75.xml" /><Relationship Id="rId5" Type="http://schemas.openxmlformats.org/officeDocument/2006/relationships/tags" Target="../tags/tag76.xml" /><Relationship Id="rId6" Type="http://schemas.openxmlformats.org/officeDocument/2006/relationships/tags" Target="../tags/tag77.xml" /><Relationship Id="rId7" Type="http://schemas.openxmlformats.org/officeDocument/2006/relationships/tags" Target="../tags/tag78.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 Id="rId3" Type="http://schemas.openxmlformats.org/officeDocument/2006/relationships/tags" Target="../tags/tag115.xml" /><Relationship Id="rId4" Type="http://schemas.openxmlformats.org/officeDocument/2006/relationships/tags" Target="../tags/tag116.xml" /><Relationship Id="rId5" Type="http://schemas.openxmlformats.org/officeDocument/2006/relationships/tags" Target="../tags/tag117.xml" /><Relationship Id="rId6" Type="http://schemas.openxmlformats.org/officeDocument/2006/relationships/tags" Target="../tags/tag118.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644.xml" /><Relationship Id="rId4" Type="http://schemas.openxmlformats.org/officeDocument/2006/relationships/tags" Target="../tags/tag645.xml" /><Relationship Id="rId5" Type="http://schemas.openxmlformats.org/officeDocument/2006/relationships/tags" Target="../tags/tag646.xml" /><Relationship Id="rId6" Type="http://schemas.openxmlformats.org/officeDocument/2006/relationships/tags" Target="../tags/tag647.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657.xml" /><Relationship Id="rId4" Type="http://schemas.openxmlformats.org/officeDocument/2006/relationships/tags" Target="../tags/tag658.xml" /><Relationship Id="rId5" Type="http://schemas.openxmlformats.org/officeDocument/2006/relationships/tags" Target="../tags/tag659.xml" /><Relationship Id="rId6" Type="http://schemas.openxmlformats.org/officeDocument/2006/relationships/tags" Target="../tags/tag660.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665.xml" /><Relationship Id="rId4" Type="http://schemas.openxmlformats.org/officeDocument/2006/relationships/tags" Target="../tags/tag666.xml" /><Relationship Id="rId5" Type="http://schemas.openxmlformats.org/officeDocument/2006/relationships/tags" Target="../tags/tag667.xml" /><Relationship Id="rId6" Type="http://schemas.openxmlformats.org/officeDocument/2006/relationships/tags" Target="../tags/tag668.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 Id="rId3" Type="http://schemas.openxmlformats.org/officeDocument/2006/relationships/tags" Target="../tags/tag679.xml" /><Relationship Id="rId4" Type="http://schemas.openxmlformats.org/officeDocument/2006/relationships/tags" Target="../tags/tag680.xml" /><Relationship Id="rId5" Type="http://schemas.openxmlformats.org/officeDocument/2006/relationships/tags" Target="../tags/tag681.xml" /><Relationship Id="rId6" Type="http://schemas.openxmlformats.org/officeDocument/2006/relationships/tags" Target="../tags/tag682.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 Id="rId3" Type="http://schemas.openxmlformats.org/officeDocument/2006/relationships/tags" Target="../tags/tag690.xml" /><Relationship Id="rId4" Type="http://schemas.openxmlformats.org/officeDocument/2006/relationships/tags" Target="../tags/tag691.xml" /><Relationship Id="rId5" Type="http://schemas.openxmlformats.org/officeDocument/2006/relationships/tags" Target="../tags/tag692.xml" /><Relationship Id="rId6" Type="http://schemas.openxmlformats.org/officeDocument/2006/relationships/tags" Target="../tags/tag693.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 Id="rId3" Type="http://schemas.openxmlformats.org/officeDocument/2006/relationships/tags" Target="../tags/tag700.xml" /><Relationship Id="rId4" Type="http://schemas.openxmlformats.org/officeDocument/2006/relationships/tags" Target="../tags/tag701.xml" /><Relationship Id="rId5" Type="http://schemas.openxmlformats.org/officeDocument/2006/relationships/tags" Target="../tags/tag702.xml" /><Relationship Id="rId6" Type="http://schemas.openxmlformats.org/officeDocument/2006/relationships/tags" Target="../tags/tag703.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 Id="rId3" Type="http://schemas.openxmlformats.org/officeDocument/2006/relationships/tags" Target="../tags/tag708.xml" /><Relationship Id="rId4" Type="http://schemas.openxmlformats.org/officeDocument/2006/relationships/tags" Target="../tags/tag709.xml" /><Relationship Id="rId5" Type="http://schemas.openxmlformats.org/officeDocument/2006/relationships/tags" Target="../tags/tag710.xml" /><Relationship Id="rId6" Type="http://schemas.openxmlformats.org/officeDocument/2006/relationships/tags" Target="../tags/tag71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 Id="rId3" Type="http://schemas.openxmlformats.org/officeDocument/2006/relationships/tags" Target="../tags/tag723.xml" /><Relationship Id="rId4" Type="http://schemas.openxmlformats.org/officeDocument/2006/relationships/tags" Target="../tags/tag724.xml" /><Relationship Id="rId5" Type="http://schemas.openxmlformats.org/officeDocument/2006/relationships/tags" Target="../tags/tag725.xml" /><Relationship Id="rId6" Type="http://schemas.openxmlformats.org/officeDocument/2006/relationships/tags" Target="../tags/tag726.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 Id="rId3" Type="http://schemas.openxmlformats.org/officeDocument/2006/relationships/tags" Target="../tags/tag749.xml" /><Relationship Id="rId4" Type="http://schemas.openxmlformats.org/officeDocument/2006/relationships/tags" Target="../tags/tag750.xml" /><Relationship Id="rId5" Type="http://schemas.openxmlformats.org/officeDocument/2006/relationships/tags" Target="../tags/tag751.xml" /><Relationship Id="rId6" Type="http://schemas.openxmlformats.org/officeDocument/2006/relationships/tags" Target="../tags/tag752.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 Id="rId3" Type="http://schemas.openxmlformats.org/officeDocument/2006/relationships/tags" Target="../tags/tag757.xml" /><Relationship Id="rId4" Type="http://schemas.openxmlformats.org/officeDocument/2006/relationships/tags" Target="../tags/tag758.xml" /><Relationship Id="rId5" Type="http://schemas.openxmlformats.org/officeDocument/2006/relationships/tags" Target="../tags/tag759.xml" /><Relationship Id="rId6" Type="http://schemas.openxmlformats.org/officeDocument/2006/relationships/tags" Target="../tags/tag760.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540.xml" /><Relationship Id="rId4" Type="http://schemas.openxmlformats.org/officeDocument/2006/relationships/tags" Target="../tags/tag541.xml" /><Relationship Id="rId5" Type="http://schemas.openxmlformats.org/officeDocument/2006/relationships/tags" Target="../tags/tag542.xml" /><Relationship Id="rId6" Type="http://schemas.openxmlformats.org/officeDocument/2006/relationships/tags" Target="../tags/tag543.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47.xml" /><Relationship Id="rId2" Type="http://schemas.openxmlformats.org/officeDocument/2006/relationships/notesMaster" Target="../notesMasters/notesMaster1.xml" /><Relationship Id="rId3" Type="http://schemas.openxmlformats.org/officeDocument/2006/relationships/tags" Target="../tags/tag769.xml" /><Relationship Id="rId4" Type="http://schemas.openxmlformats.org/officeDocument/2006/relationships/tags" Target="../tags/tag770.xml" /><Relationship Id="rId5" Type="http://schemas.openxmlformats.org/officeDocument/2006/relationships/tags" Target="../tags/tag771.xml" /><Relationship Id="rId6" Type="http://schemas.openxmlformats.org/officeDocument/2006/relationships/tags" Target="../tags/tag772.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48.xml" /><Relationship Id="rId2" Type="http://schemas.openxmlformats.org/officeDocument/2006/relationships/notesMaster" Target="../notesMasters/notesMaster1.xml" /><Relationship Id="rId3" Type="http://schemas.openxmlformats.org/officeDocument/2006/relationships/tags" Target="../tags/tag780.xml" /><Relationship Id="rId4" Type="http://schemas.openxmlformats.org/officeDocument/2006/relationships/tags" Target="../tags/tag781.xml" /><Relationship Id="rId5" Type="http://schemas.openxmlformats.org/officeDocument/2006/relationships/tags" Target="../tags/tag782.xml" /><Relationship Id="rId6" Type="http://schemas.openxmlformats.org/officeDocument/2006/relationships/tags" Target="../tags/tag783.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 Id="rId3" Type="http://schemas.openxmlformats.org/officeDocument/2006/relationships/tags" Target="../tags/tag791.xml" /><Relationship Id="rId4" Type="http://schemas.openxmlformats.org/officeDocument/2006/relationships/tags" Target="../tags/tag792.xml" /><Relationship Id="rId5" Type="http://schemas.openxmlformats.org/officeDocument/2006/relationships/tags" Target="../tags/tag793.xml" /><Relationship Id="rId6" Type="http://schemas.openxmlformats.org/officeDocument/2006/relationships/tags" Target="../tags/tag794.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50.xml" /><Relationship Id="rId2" Type="http://schemas.openxmlformats.org/officeDocument/2006/relationships/notesMaster" Target="../notesMasters/notesMaster1.xml" /><Relationship Id="rId3" Type="http://schemas.openxmlformats.org/officeDocument/2006/relationships/tags" Target="../tags/tag799.xml" /><Relationship Id="rId4" Type="http://schemas.openxmlformats.org/officeDocument/2006/relationships/tags" Target="../tags/tag800.xml" /><Relationship Id="rId5" Type="http://schemas.openxmlformats.org/officeDocument/2006/relationships/tags" Target="../tags/tag801.xml" /><Relationship Id="rId6" Type="http://schemas.openxmlformats.org/officeDocument/2006/relationships/tags" Target="../tags/tag802.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51.xml" /><Relationship Id="rId2" Type="http://schemas.openxmlformats.org/officeDocument/2006/relationships/notesMaster" Target="../notesMasters/notesMaster1.xml" /><Relationship Id="rId3" Type="http://schemas.openxmlformats.org/officeDocument/2006/relationships/tags" Target="../tags/tag810.xml" /><Relationship Id="rId4" Type="http://schemas.openxmlformats.org/officeDocument/2006/relationships/tags" Target="../tags/tag811.xml" /><Relationship Id="rId5" Type="http://schemas.openxmlformats.org/officeDocument/2006/relationships/tags" Target="../tags/tag812.xml" /><Relationship Id="rId6" Type="http://schemas.openxmlformats.org/officeDocument/2006/relationships/tags" Target="../tags/tag813.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52.xml" /><Relationship Id="rId2" Type="http://schemas.openxmlformats.org/officeDocument/2006/relationships/notesMaster" Target="../notesMasters/notesMaster1.xml" /><Relationship Id="rId3" Type="http://schemas.openxmlformats.org/officeDocument/2006/relationships/tags" Target="../tags/tag820.xml" /><Relationship Id="rId4" Type="http://schemas.openxmlformats.org/officeDocument/2006/relationships/tags" Target="../tags/tag821.xml" /><Relationship Id="rId5" Type="http://schemas.openxmlformats.org/officeDocument/2006/relationships/tags" Target="../tags/tag822.xml" /><Relationship Id="rId6" Type="http://schemas.openxmlformats.org/officeDocument/2006/relationships/tags" Target="../tags/tag823.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53.xml" /><Relationship Id="rId2" Type="http://schemas.openxmlformats.org/officeDocument/2006/relationships/notesMaster" Target="../notesMasters/notesMaster1.xml" /><Relationship Id="rId3" Type="http://schemas.openxmlformats.org/officeDocument/2006/relationships/tags" Target="../tags/tag828.xml" /><Relationship Id="rId4" Type="http://schemas.openxmlformats.org/officeDocument/2006/relationships/tags" Target="../tags/tag829.xml" /><Relationship Id="rId5" Type="http://schemas.openxmlformats.org/officeDocument/2006/relationships/tags" Target="../tags/tag830.xml" /><Relationship Id="rId6" Type="http://schemas.openxmlformats.org/officeDocument/2006/relationships/tags" Target="../tags/tag83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54.xml" /><Relationship Id="rId2" Type="http://schemas.openxmlformats.org/officeDocument/2006/relationships/notesMaster" Target="../notesMasters/notesMaster1.xml" /><Relationship Id="rId3" Type="http://schemas.openxmlformats.org/officeDocument/2006/relationships/tags" Target="../tags/tag838.xml" /><Relationship Id="rId4" Type="http://schemas.openxmlformats.org/officeDocument/2006/relationships/tags" Target="../tags/tag839.xml" /><Relationship Id="rId5" Type="http://schemas.openxmlformats.org/officeDocument/2006/relationships/tags" Target="../tags/tag840.xml" /><Relationship Id="rId6" Type="http://schemas.openxmlformats.org/officeDocument/2006/relationships/tags" Target="../tags/tag84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551.xml" /><Relationship Id="rId4" Type="http://schemas.openxmlformats.org/officeDocument/2006/relationships/tags" Target="../tags/tag552.xml" /><Relationship Id="rId5" Type="http://schemas.openxmlformats.org/officeDocument/2006/relationships/tags" Target="../tags/tag553.xml" /><Relationship Id="rId6" Type="http://schemas.openxmlformats.org/officeDocument/2006/relationships/tags" Target="../tags/tag554.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564.xml" /><Relationship Id="rId4" Type="http://schemas.openxmlformats.org/officeDocument/2006/relationships/tags" Target="../tags/tag565.xml" /><Relationship Id="rId5" Type="http://schemas.openxmlformats.org/officeDocument/2006/relationships/tags" Target="../tags/tag566.xml" /><Relationship Id="rId6" Type="http://schemas.openxmlformats.org/officeDocument/2006/relationships/tags" Target="../tags/tag567.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581.xml" /><Relationship Id="rId4" Type="http://schemas.openxmlformats.org/officeDocument/2006/relationships/tags" Target="../tags/tag582.xml" /><Relationship Id="rId5" Type="http://schemas.openxmlformats.org/officeDocument/2006/relationships/tags" Target="../tags/tag583.xml" /><Relationship Id="rId6" Type="http://schemas.openxmlformats.org/officeDocument/2006/relationships/tags" Target="../tags/tag584.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595.xml" /><Relationship Id="rId4" Type="http://schemas.openxmlformats.org/officeDocument/2006/relationships/tags" Target="../tags/tag596.xml" /><Relationship Id="rId5" Type="http://schemas.openxmlformats.org/officeDocument/2006/relationships/tags" Target="../tags/tag597.xml" /><Relationship Id="rId6" Type="http://schemas.openxmlformats.org/officeDocument/2006/relationships/tags" Target="../tags/tag598.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609.xml" /><Relationship Id="rId4" Type="http://schemas.openxmlformats.org/officeDocument/2006/relationships/tags" Target="../tags/tag610.xml" /><Relationship Id="rId5" Type="http://schemas.openxmlformats.org/officeDocument/2006/relationships/tags" Target="../tags/tag611.xml" /><Relationship Id="rId6" Type="http://schemas.openxmlformats.org/officeDocument/2006/relationships/tags" Target="../tags/tag612.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623.xml" /><Relationship Id="rId4" Type="http://schemas.openxmlformats.org/officeDocument/2006/relationships/tags" Target="../tags/tag624.xml" /><Relationship Id="rId5" Type="http://schemas.openxmlformats.org/officeDocument/2006/relationships/tags" Target="../tags/tag625.xml" /><Relationship Id="rId6" Type="http://schemas.openxmlformats.org/officeDocument/2006/relationships/tags" Target="../tags/tag626.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633.xml" /><Relationship Id="rId4" Type="http://schemas.openxmlformats.org/officeDocument/2006/relationships/tags" Target="../tags/tag634.xml" /><Relationship Id="rId5" Type="http://schemas.openxmlformats.org/officeDocument/2006/relationships/tags" Target="../tags/tag635.xml" /><Relationship Id="rId6" Type="http://schemas.openxmlformats.org/officeDocument/2006/relationships/tags" Target="../tags/tag636.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5122" name="幻灯片图像占位符 1"/>
          <p:cNvSpPr>
            <a:spLocks noGrp="1" noRot="1" noChangeAspect="1" noTextEdit="1"/>
          </p:cNvSpPr>
          <p:nvPr>
            <p:ph type="sldImg"/>
            <p:custDataLst>
              <p:tags r:id="rId4"/>
            </p:custDataLst>
          </p:nvPr>
        </p:nvSpPr>
        <p:spPr/>
      </p:sp>
      <p:sp>
        <p:nvSpPr>
          <p:cNvPr id="5123" name="备注占位符 2"/>
          <p:cNvSpPr txBox="1">
            <a:spLocks noGrp="1"/>
          </p:cNvSpPr>
          <p:nvPr>
            <p:ph type="body" idx="1"/>
            <p:custDataLst>
              <p:tags r:id="rId5"/>
            </p:custDataLst>
          </p:nvPr>
        </p:nvSpPr>
        <p:spPr>
          <a:noFill/>
        </p:spPr>
        <p:txBody>
          <a:bodyPr/>
          <a:lstStyle/>
          <a:p>
            <a:endParaRPr lang="zh-CN" altLang="en-US"/>
          </a:p>
        </p:txBody>
      </p:sp>
      <p:sp>
        <p:nvSpPr>
          <p:cNvPr id="5124" name="灯片编号占位符 3"/>
          <p:cNvSpPr>
            <a:spLocks noGrp="1"/>
          </p:cNvSpPr>
          <p:nvPr>
            <p:ph type="sldNum" sz="quarter" idx="5"/>
            <p:custDataLst>
              <p:tags r:id="rId6"/>
            </p:custDataLst>
          </p:nvPr>
        </p:nvSpPr>
        <p:spPr>
          <a:noFill/>
        </p:spPr>
        <p:txBody>
          <a:bodyPr/>
          <a:lstStyle/>
          <a:p>
            <a:pPr>
              <a:buFontTx/>
              <a:buNone/>
            </a:pPr>
            <a:fld id="{EBB593DE-EBE0-4990-87D3-2F45B57FDA3B}" type="slidenum">
              <a:rPr lang="zh-CN" altLang="en-US"/>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47</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49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50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51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52</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53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54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9.xml" /><Relationship Id="rId2" Type="http://schemas.openxmlformats.org/officeDocument/2006/relationships/tags" Target="../tags/tag60.xml" /><Relationship Id="rId3" Type="http://schemas.openxmlformats.org/officeDocument/2006/relationships/tags" Target="../tags/tag61.xml" /><Relationship Id="rId4" Type="http://schemas.openxmlformats.org/officeDocument/2006/relationships/tags" Target="../tags/tag62.xml" /><Relationship Id="rId5"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63.xml" /><Relationship Id="rId2" Type="http://schemas.openxmlformats.org/officeDocument/2006/relationships/image" Target="../media/image14.png"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66.xml" /><Relationship Id="rId2" Type="http://schemas.openxmlformats.org/officeDocument/2006/relationships/image" Target="../media/image14.png" /><Relationship Id="rId3" Type="http://schemas.openxmlformats.org/officeDocument/2006/relationships/tags" Target="../tags/tag67.xml" /><Relationship Id="rId4" Type="http://schemas.openxmlformats.org/officeDocument/2006/relationships/tags" Target="../tags/tag68.xml" /><Relationship Id="rId5"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tags" Target="../tags/tag18.xml" /><Relationship Id="rId6" Type="http://schemas.openxmlformats.org/officeDocument/2006/relationships/image" Target="../media/image7.png" /><Relationship Id="rId7" Type="http://schemas.openxmlformats.org/officeDocument/2006/relationships/tags" Target="../tags/tag19.xml" /><Relationship Id="rId8"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0.xml" /><Relationship Id="rId10" Type="http://schemas.microsoft.com/office/2007/relationships/hdphoto" Target="../media/image9.wdp" /><Relationship Id="rId11" Type="http://schemas.openxmlformats.org/officeDocument/2006/relationships/tags" Target="../tags/tag26.xml" /><Relationship Id="rId12"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image" Target="../media/image6.png" /><Relationship Id="rId6" Type="http://schemas.openxmlformats.org/officeDocument/2006/relationships/tags" Target="../tags/tag23.xml" /><Relationship Id="rId7" Type="http://schemas.openxmlformats.org/officeDocument/2006/relationships/tags" Target="../tags/tag24.xml" /><Relationship Id="rId8" Type="http://schemas.openxmlformats.org/officeDocument/2006/relationships/tags" Target="../tags/tag25.xml" /><Relationship Id="rId9" Type="http://schemas.openxmlformats.org/officeDocument/2006/relationships/image" Target="../media/image8.png"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7.xml" /><Relationship Id="rId2" Type="http://schemas.openxmlformats.org/officeDocument/2006/relationships/image" Target="../media/image1.jpeg"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2.xml" /><Relationship Id="rId10" Type="http://schemas.openxmlformats.org/officeDocument/2006/relationships/tags" Target="../tags/tag38.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image" Target="../media/image6.png" /><Relationship Id="rId6" Type="http://schemas.openxmlformats.org/officeDocument/2006/relationships/tags" Target="../tags/tag35.xml" /><Relationship Id="rId7" Type="http://schemas.openxmlformats.org/officeDocument/2006/relationships/tags" Target="../tags/tag36.xml" /><Relationship Id="rId8" Type="http://schemas.openxmlformats.org/officeDocument/2006/relationships/image" Target="../media/image10.gif" /><Relationship Id="rId9" Type="http://schemas.openxmlformats.org/officeDocument/2006/relationships/tags" Target="../tags/tag37.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39.xml" /><Relationship Id="rId10" Type="http://schemas.openxmlformats.org/officeDocument/2006/relationships/image" Target="../media/image13.png" /><Relationship Id="rId11" Type="http://schemas.openxmlformats.org/officeDocument/2006/relationships/tags" Target="../tags/tag45.xml" /><Relationship Id="rId12" Type="http://schemas.openxmlformats.org/officeDocument/2006/relationships/tags" Target="../tags/tag46.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40.xml" /><Relationship Id="rId4" Type="http://schemas.openxmlformats.org/officeDocument/2006/relationships/tags" Target="../tags/tag41.xml" /><Relationship Id="rId5" Type="http://schemas.openxmlformats.org/officeDocument/2006/relationships/image" Target="../media/image11.png" /><Relationship Id="rId6" Type="http://schemas.openxmlformats.org/officeDocument/2006/relationships/tags" Target="../tags/tag42.xml" /><Relationship Id="rId7" Type="http://schemas.openxmlformats.org/officeDocument/2006/relationships/image" Target="../media/image12.png" /><Relationship Id="rId8" Type="http://schemas.openxmlformats.org/officeDocument/2006/relationships/tags" Target="../tags/tag43.xml" /><Relationship Id="rId9" Type="http://schemas.openxmlformats.org/officeDocument/2006/relationships/tags" Target="../tags/tag44.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7.xml" /><Relationship Id="rId2" Type="http://schemas.openxmlformats.org/officeDocument/2006/relationships/tags" Target="../tags/tag48.xml" /><Relationship Id="rId3" Type="http://schemas.openxmlformats.org/officeDocument/2006/relationships/tags" Target="../tags/tag49.xml" /><Relationship Id="rId4" Type="http://schemas.openxmlformats.org/officeDocument/2006/relationships/tags" Target="../tags/tag50.xml" /><Relationship Id="rId5" Type="http://schemas.openxmlformats.org/officeDocument/2006/relationships/tags" Target="../tags/tag51.xml" /><Relationship Id="rId6" Type="http://schemas.openxmlformats.org/officeDocument/2006/relationships/tags" Target="../tags/tag52.xml" /><Relationship Id="rId7"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3.xml" /><Relationship Id="rId2" Type="http://schemas.openxmlformats.org/officeDocument/2006/relationships/tags" Target="../tags/tag54.xml" /><Relationship Id="rId3" Type="http://schemas.openxmlformats.org/officeDocument/2006/relationships/tags" Target="../tags/tag55.xml" /><Relationship Id="rId4" Type="http://schemas.openxmlformats.org/officeDocument/2006/relationships/tags" Target="../tags/tag56.xml"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a:xfrm>
            <a:off x="521389" y="4030076"/>
            <a:ext cx="2025000" cy="237600"/>
          </a:xfrm>
          <a:prstGeom prst="rect">
            <a:avLst/>
          </a:prstGeom>
        </p:spPr>
        <p:txBody>
          <a:bodyPr/>
          <a:lstStyle/>
          <a:p>
            <a:fld id="{760FBDFE-C587-4B4C-A407-44438C67B59E}"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a:xfrm>
            <a:off x="3087000" y="4905424"/>
            <a:ext cx="2970000" cy="237600"/>
          </a:xfrm>
          <a:prstGeom prst="rect">
            <a:avLst/>
          </a:prstGeom>
        </p:spPr>
        <p:txBody>
          <a:bodyPr/>
          <a:lstStyle/>
          <a:p>
            <a:endParaRPr lang="zh-CN" altLang="en-US"/>
          </a:p>
        </p:txBody>
      </p:sp>
      <p:sp>
        <p:nvSpPr>
          <p:cNvPr id="4" name="灯片编号占位符 3"/>
          <p:cNvSpPr>
            <a:spLocks noGrp="1"/>
          </p:cNvSpPr>
          <p:nvPr>
            <p:ph type="sldNum" sz="quarter" idx="12"/>
            <p:custDataLst>
              <p:tags r:id="rId4"/>
            </p:custDataLst>
          </p:nvPr>
        </p:nvSpPr>
        <p:spPr>
          <a:xfrm>
            <a:off x="6658200" y="4905424"/>
            <a:ext cx="2025000" cy="237600"/>
          </a:xfrm>
          <a:prstGeom prst="rect">
            <a:avLst/>
          </a:prstGeo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00485a0b7">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wrap="square" lIns="0" tIns="0" rIns="0" bIns="0" rtlCol="0" anchor="ctr"/>
          <a:lstStyle/>
          <a:p>
            <a:pPr algn="l">
              <a:lnSpc>
                <a:spcPct val="100000"/>
              </a:lnSpc>
            </a:pPr>
            <a:r>
              <a:rPr lang="en-US" sz="2000" b="1" i="0">
                <a:solidFill>
                  <a:srgbClr val="93CDDD"/>
                </a:solidFill>
                <a:latin typeface="宋体" panose="02010600030101010101" pitchFamily="2" charset="-122"/>
                <a:ea typeface="宋体" panose="02010600030101010101" pitchFamily="2" charset="-122"/>
                <a:cs typeface="宋体" panose="02010600030101010101" pitchFamily="34" charset="-120"/>
              </a:rPr>
              <a:t>基础提优题</a:t>
            </a:r>
            <a:endParaRPr lang="en-US" sz="2000"/>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a:lstStyle/>
          <a:p>
            <a:endParaRPr lang="zh-CN" alt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userDrawn="1">
            <p:custDataLst>
              <p:tags r:id="rId5"/>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p:cNvPicPr>
            <a:picLocks noChangeAspect="1"/>
          </p:cNvPicPr>
          <p:nvPr userDrawn="1">
            <p:custDataLst>
              <p:tags r:id="rId7"/>
            </p:custDataLst>
          </p:nvPr>
        </p:nvPicPr>
        <p:blipFill>
          <a:blip r:embed="rId6"/>
          <a:stretch>
            <a:fillRect/>
          </a:stretch>
        </p:blipFill>
        <p:spPr>
          <a:xfrm>
            <a:off x="5080" y="-92710"/>
            <a:ext cx="9137650" cy="5282565"/>
          </a:xfrm>
          <a:prstGeom prst="rect">
            <a:avLst/>
          </a:prstGeom>
        </p:spPr>
      </p:pic>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6" name="图片 5"/>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35560" y="3220085"/>
            <a:ext cx="1669415" cy="24085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tags" Target="../tags/tag69.xml" /><Relationship Id="rId14" Type="http://schemas.openxmlformats.org/officeDocument/2006/relationships/image" Target="file:///D:\qq&#25991;&#20214;\712321467\Image\C2C\Image2\%7b75232B38-A165-1FB7-499C-2E1C792CACB5%7d.png" TargetMode="External" /><Relationship Id="rId15" Type="http://schemas.openxmlformats.org/officeDocument/2006/relationships/image" Target="../media/image15.png" /><Relationship Id="rId16" Type="http://schemas.openxmlformats.org/officeDocument/2006/relationships/tags" Target="../tags/tag70.xml" /><Relationship Id="rId17" Type="http://schemas.openxmlformats.org/officeDocument/2006/relationships/tags" Target="../tags/tag71.xml" /><Relationship Id="rId18"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13"/>
          </p:custDataLst>
        </p:nvPr>
      </p:nvGrpSpPr>
      <p:grpSpPr>
        <a:xfrm>
          <a:off x="0" y="0"/>
          <a:ext cx="0" cy="0"/>
        </a:xfrm>
      </p:grpSpPr>
      <p:pic>
        <p:nvPicPr>
          <p:cNvPr id="2" name="图片 1073743875" descr="学科网 zxxk.com" title=""/>
          <p:cNvPicPr>
            <a:picLocks noChangeAspect="1"/>
          </p:cNvPicPr>
          <p:nvPr>
            <p:custDataLst>
              <p:tags r:id="rId16"/>
            </p:custDataLst>
          </p:nvPr>
        </p:nvPicPr>
        <p:blipFill>
          <a:blip r:embed="rId15" r:link="rId14"/>
          <a:stretch>
            <a:fillRect/>
          </a:stretch>
        </p:blipFill>
        <p:spPr>
          <a:xfrm>
            <a:off x="838200" y="365125"/>
            <a:ext cx="9525" cy="9525"/>
          </a:xfrm>
          <a:prstGeom prst="rect">
            <a:avLst/>
          </a:prstGeom>
          <a:noFill/>
          <a:ln>
            <a:noFill/>
            <a:miter lim="800000"/>
          </a:ln>
        </p:spPr>
      </p:pic>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90.xml" /><Relationship Id="rId11" Type="http://schemas.openxmlformats.org/officeDocument/2006/relationships/tags" Target="../tags/tag91.xml" /><Relationship Id="rId12" Type="http://schemas.openxmlformats.org/officeDocument/2006/relationships/tags" Target="../tags/tag92.xml" /><Relationship Id="rId13" Type="http://schemas.openxmlformats.org/officeDocument/2006/relationships/image" Target="../media/image18.png" /><Relationship Id="rId14" Type="http://schemas.microsoft.com/office/2007/relationships/hdphoto" Target="../media/image19.wdp" /><Relationship Id="rId15" Type="http://schemas.openxmlformats.org/officeDocument/2006/relationships/tags" Target="../tags/tag93.xml" /><Relationship Id="rId16" Type="http://schemas.openxmlformats.org/officeDocument/2006/relationships/image" Target="../media/image20.png" /><Relationship Id="rId17" Type="http://schemas.openxmlformats.org/officeDocument/2006/relationships/tags" Target="../tags/tag94.xml" /><Relationship Id="rId18" Type="http://schemas.openxmlformats.org/officeDocument/2006/relationships/image" Target="../media/image21.png" /><Relationship Id="rId19" Type="http://schemas.openxmlformats.org/officeDocument/2006/relationships/tags" Target="../tags/tag95.xml" /><Relationship Id="rId2" Type="http://schemas.openxmlformats.org/officeDocument/2006/relationships/tags" Target="../tags/tag84.xml" /><Relationship Id="rId20" Type="http://schemas.openxmlformats.org/officeDocument/2006/relationships/tags" Target="../tags/tag96.xml" /><Relationship Id="rId21" Type="http://schemas.openxmlformats.org/officeDocument/2006/relationships/tags" Target="../tags/tag97.xml" /><Relationship Id="rId22" Type="http://schemas.openxmlformats.org/officeDocument/2006/relationships/tags" Target="../tags/tag98.xml" /><Relationship Id="rId23" Type="http://schemas.openxmlformats.org/officeDocument/2006/relationships/tags" Target="../tags/tag99.xml" /><Relationship Id="rId24" Type="http://schemas.openxmlformats.org/officeDocument/2006/relationships/image" Target="../media/image22.png" /><Relationship Id="rId25" Type="http://schemas.openxmlformats.org/officeDocument/2006/relationships/tags" Target="../tags/tag100.xml" /><Relationship Id="rId26" Type="http://schemas.openxmlformats.org/officeDocument/2006/relationships/image" Target="../media/image23.png" /><Relationship Id="rId27" Type="http://schemas.openxmlformats.org/officeDocument/2006/relationships/tags" Target="../tags/tag101.xml" /><Relationship Id="rId28" Type="http://schemas.openxmlformats.org/officeDocument/2006/relationships/image" Target="../media/image24.gif" /><Relationship Id="rId29" Type="http://schemas.openxmlformats.org/officeDocument/2006/relationships/tags" Target="../tags/tag102.xml" /><Relationship Id="rId3" Type="http://schemas.openxmlformats.org/officeDocument/2006/relationships/tags" Target="../tags/tag85.xml" /><Relationship Id="rId30" Type="http://schemas.openxmlformats.org/officeDocument/2006/relationships/tags" Target="../tags/tag103.xml" /><Relationship Id="rId31" Type="http://schemas.openxmlformats.org/officeDocument/2006/relationships/tags" Target="../tags/tag104.xml" /><Relationship Id="rId32" Type="http://schemas.openxmlformats.org/officeDocument/2006/relationships/tags" Target="../tags/tag105.xml" /><Relationship Id="rId33" Type="http://schemas.openxmlformats.org/officeDocument/2006/relationships/image" Target="../media/image25.png" /><Relationship Id="rId34" Type="http://schemas.openxmlformats.org/officeDocument/2006/relationships/tags" Target="../tags/tag106.xml" /><Relationship Id="rId35" Type="http://schemas.openxmlformats.org/officeDocument/2006/relationships/image" Target="../media/image26.png" /><Relationship Id="rId36" Type="http://schemas.openxmlformats.org/officeDocument/2006/relationships/tags" Target="../tags/tag107.xml" /><Relationship Id="rId37" Type="http://schemas.openxmlformats.org/officeDocument/2006/relationships/tags" Target="../tags/tag108.xml" /><Relationship Id="rId38" Type="http://schemas.openxmlformats.org/officeDocument/2006/relationships/image" Target="../media/image27.png" /><Relationship Id="rId39" Type="http://schemas.openxmlformats.org/officeDocument/2006/relationships/tags" Target="../tags/tag109.xml" /><Relationship Id="rId4" Type="http://schemas.openxmlformats.org/officeDocument/2006/relationships/tags" Target="../tags/tag86.xml" /><Relationship Id="rId40" Type="http://schemas.openxmlformats.org/officeDocument/2006/relationships/tags" Target="../tags/tag110.xml" /><Relationship Id="rId41" Type="http://schemas.openxmlformats.org/officeDocument/2006/relationships/image" Target="../media/image28.png" /><Relationship Id="rId42" Type="http://schemas.openxmlformats.org/officeDocument/2006/relationships/tags" Target="../tags/tag111.xml" /><Relationship Id="rId43" Type="http://schemas.openxmlformats.org/officeDocument/2006/relationships/image" Target="../media/image29.png" /><Relationship Id="rId44" Type="http://schemas.openxmlformats.org/officeDocument/2006/relationships/tags" Target="../tags/tag112.xml" /><Relationship Id="rId45" Type="http://schemas.openxmlformats.org/officeDocument/2006/relationships/image" Target="../media/image30.png" /><Relationship Id="rId46" Type="http://schemas.openxmlformats.org/officeDocument/2006/relationships/tags" Target="../tags/tag113.xml" /><Relationship Id="rId47" Type="http://schemas.openxmlformats.org/officeDocument/2006/relationships/tags" Target="../tags/tag114.xml" /><Relationship Id="rId5" Type="http://schemas.openxmlformats.org/officeDocument/2006/relationships/tags" Target="../tags/tag87.xml" /><Relationship Id="rId6" Type="http://schemas.openxmlformats.org/officeDocument/2006/relationships/tags" Target="../tags/tag88.xml" /><Relationship Id="rId7" Type="http://schemas.openxmlformats.org/officeDocument/2006/relationships/image" Target="../media/image16.png" /><Relationship Id="rId8" Type="http://schemas.openxmlformats.org/officeDocument/2006/relationships/tags" Target="../tags/tag89.xml" /><Relationship Id="rId9" Type="http://schemas.openxmlformats.org/officeDocument/2006/relationships/image" Target="../media/image17.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68.xml" /><Relationship Id="rId11" Type="http://schemas.openxmlformats.org/officeDocument/2006/relationships/tags" Target="../tags/tag369.xml" /><Relationship Id="rId12" Type="http://schemas.openxmlformats.org/officeDocument/2006/relationships/tags" Target="../tags/tag370.xml" /><Relationship Id="rId13" Type="http://schemas.openxmlformats.org/officeDocument/2006/relationships/slide" Target="slide2.xml" TargetMode="Internal" /><Relationship Id="rId2" Type="http://schemas.openxmlformats.org/officeDocument/2006/relationships/tags" Target="../tags/tag360.xml" /><Relationship Id="rId3" Type="http://schemas.openxmlformats.org/officeDocument/2006/relationships/tags" Target="../tags/tag361.xml" /><Relationship Id="rId4" Type="http://schemas.openxmlformats.org/officeDocument/2006/relationships/tags" Target="../tags/tag362.xml" /><Relationship Id="rId5" Type="http://schemas.openxmlformats.org/officeDocument/2006/relationships/tags" Target="../tags/tag363.xml" /><Relationship Id="rId6" Type="http://schemas.openxmlformats.org/officeDocument/2006/relationships/tags" Target="../tags/tag364.xml" /><Relationship Id="rId7" Type="http://schemas.openxmlformats.org/officeDocument/2006/relationships/tags" Target="../tags/tag365.xml" /><Relationship Id="rId8" Type="http://schemas.openxmlformats.org/officeDocument/2006/relationships/tags" Target="../tags/tag366.xml" /><Relationship Id="rId9" Type="http://schemas.openxmlformats.org/officeDocument/2006/relationships/tags" Target="../tags/tag36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slide" Target="slide2.xml" TargetMode="Internal" /><Relationship Id="rId2" Type="http://schemas.openxmlformats.org/officeDocument/2006/relationships/tags" Target="../tags/tag371.xml" /><Relationship Id="rId3" Type="http://schemas.openxmlformats.org/officeDocument/2006/relationships/tags" Target="../tags/tag372.xml" /><Relationship Id="rId4" Type="http://schemas.openxmlformats.org/officeDocument/2006/relationships/tags" Target="../tags/tag373.xml" /><Relationship Id="rId5" Type="http://schemas.openxmlformats.org/officeDocument/2006/relationships/tags" Target="../tags/tag374.xml" /><Relationship Id="rId6" Type="http://schemas.openxmlformats.org/officeDocument/2006/relationships/tags" Target="../tags/tag375.xml" /><Relationship Id="rId7" Type="http://schemas.openxmlformats.org/officeDocument/2006/relationships/tags" Target="../tags/tag376.xml" /><Relationship Id="rId8" Type="http://schemas.openxmlformats.org/officeDocument/2006/relationships/tags" Target="../tags/tag377.xml" /><Relationship Id="rId9" Type="http://schemas.openxmlformats.org/officeDocument/2006/relationships/tags" Target="../tags/tag37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86.xml" /><Relationship Id="rId11" Type="http://schemas.openxmlformats.org/officeDocument/2006/relationships/tags" Target="../tags/tag387.xml" /><Relationship Id="rId12" Type="http://schemas.openxmlformats.org/officeDocument/2006/relationships/tags" Target="../tags/tag388.xml" /><Relationship Id="rId13" Type="http://schemas.openxmlformats.org/officeDocument/2006/relationships/tags" Target="../tags/tag389.xml" /><Relationship Id="rId14" Type="http://schemas.openxmlformats.org/officeDocument/2006/relationships/tags" Target="../tags/tag390.xml" /><Relationship Id="rId15" Type="http://schemas.openxmlformats.org/officeDocument/2006/relationships/tags" Target="../tags/tag391.xml" /><Relationship Id="rId16" Type="http://schemas.openxmlformats.org/officeDocument/2006/relationships/tags" Target="../tags/tag392.xml" /><Relationship Id="rId17" Type="http://schemas.openxmlformats.org/officeDocument/2006/relationships/tags" Target="../tags/tag393.xml" /><Relationship Id="rId18" Type="http://schemas.openxmlformats.org/officeDocument/2006/relationships/tags" Target="../tags/tag394.xml" /><Relationship Id="rId19" Type="http://schemas.openxmlformats.org/officeDocument/2006/relationships/tags" Target="../tags/tag395.xml" /><Relationship Id="rId2" Type="http://schemas.openxmlformats.org/officeDocument/2006/relationships/tags" Target="../tags/tag379.xml" /><Relationship Id="rId20" Type="http://schemas.openxmlformats.org/officeDocument/2006/relationships/tags" Target="../tags/tag396.xml" /><Relationship Id="rId21" Type="http://schemas.openxmlformats.org/officeDocument/2006/relationships/tags" Target="../tags/tag397.xml" /><Relationship Id="rId22" Type="http://schemas.openxmlformats.org/officeDocument/2006/relationships/tags" Target="../tags/tag398.xml" /><Relationship Id="rId23" Type="http://schemas.openxmlformats.org/officeDocument/2006/relationships/tags" Target="../tags/tag399.xml" /><Relationship Id="rId24" Type="http://schemas.openxmlformats.org/officeDocument/2006/relationships/tags" Target="../tags/tag400.xml" /><Relationship Id="rId25" Type="http://schemas.openxmlformats.org/officeDocument/2006/relationships/tags" Target="../tags/tag401.xml" /><Relationship Id="rId26" Type="http://schemas.openxmlformats.org/officeDocument/2006/relationships/tags" Target="../tags/tag402.xml" /><Relationship Id="rId27" Type="http://schemas.openxmlformats.org/officeDocument/2006/relationships/tags" Target="../tags/tag403.xml" /><Relationship Id="rId28" Type="http://schemas.openxmlformats.org/officeDocument/2006/relationships/tags" Target="../tags/tag404.xml" /><Relationship Id="rId29" Type="http://schemas.openxmlformats.org/officeDocument/2006/relationships/tags" Target="../tags/tag405.xml" /><Relationship Id="rId3" Type="http://schemas.openxmlformats.org/officeDocument/2006/relationships/tags" Target="../tags/tag380.xml" /><Relationship Id="rId30" Type="http://schemas.openxmlformats.org/officeDocument/2006/relationships/tags" Target="../tags/tag406.xml" /><Relationship Id="rId31" Type="http://schemas.openxmlformats.org/officeDocument/2006/relationships/tags" Target="../tags/tag407.xml" /><Relationship Id="rId32" Type="http://schemas.openxmlformats.org/officeDocument/2006/relationships/tags" Target="../tags/tag408.xml" /><Relationship Id="rId33" Type="http://schemas.openxmlformats.org/officeDocument/2006/relationships/tags" Target="../tags/tag409.xml" /><Relationship Id="rId34" Type="http://schemas.openxmlformats.org/officeDocument/2006/relationships/tags" Target="../tags/tag410.xml" /><Relationship Id="rId35" Type="http://schemas.openxmlformats.org/officeDocument/2006/relationships/tags" Target="../tags/tag411.xml" /><Relationship Id="rId36" Type="http://schemas.openxmlformats.org/officeDocument/2006/relationships/tags" Target="../tags/tag412.xml" /><Relationship Id="rId37" Type="http://schemas.openxmlformats.org/officeDocument/2006/relationships/tags" Target="../tags/tag413.xml" /><Relationship Id="rId38" Type="http://schemas.openxmlformats.org/officeDocument/2006/relationships/tags" Target="../tags/tag414.xml" /><Relationship Id="rId39" Type="http://schemas.openxmlformats.org/officeDocument/2006/relationships/tags" Target="../tags/tag415.xml" /><Relationship Id="rId4" Type="http://schemas.openxmlformats.org/officeDocument/2006/relationships/tags" Target="../tags/tag381.xml" /><Relationship Id="rId40" Type="http://schemas.openxmlformats.org/officeDocument/2006/relationships/tags" Target="../tags/tag416.xml" /><Relationship Id="rId41" Type="http://schemas.openxmlformats.org/officeDocument/2006/relationships/tags" Target="../tags/tag417.xml" /><Relationship Id="rId42" Type="http://schemas.openxmlformats.org/officeDocument/2006/relationships/tags" Target="../tags/tag418.xml" /><Relationship Id="rId43" Type="http://schemas.openxmlformats.org/officeDocument/2006/relationships/tags" Target="../tags/tag419.xml" /><Relationship Id="rId44" Type="http://schemas.openxmlformats.org/officeDocument/2006/relationships/tags" Target="../tags/tag420.xml" /><Relationship Id="rId45" Type="http://schemas.openxmlformats.org/officeDocument/2006/relationships/tags" Target="../tags/tag421.xml" /><Relationship Id="rId46" Type="http://schemas.openxmlformats.org/officeDocument/2006/relationships/tags" Target="../tags/tag422.xml" /><Relationship Id="rId47" Type="http://schemas.openxmlformats.org/officeDocument/2006/relationships/tags" Target="../tags/tag423.xml" /><Relationship Id="rId48" Type="http://schemas.openxmlformats.org/officeDocument/2006/relationships/tags" Target="../tags/tag424.xml" /><Relationship Id="rId49" Type="http://schemas.openxmlformats.org/officeDocument/2006/relationships/tags" Target="../tags/tag425.xml" /><Relationship Id="rId5" Type="http://schemas.openxmlformats.org/officeDocument/2006/relationships/tags" Target="../tags/tag382.xml" /><Relationship Id="rId50" Type="http://schemas.openxmlformats.org/officeDocument/2006/relationships/tags" Target="../tags/tag426.xml" /><Relationship Id="rId51" Type="http://schemas.openxmlformats.org/officeDocument/2006/relationships/tags" Target="../tags/tag427.xml" /><Relationship Id="rId52" Type="http://schemas.openxmlformats.org/officeDocument/2006/relationships/tags" Target="../tags/tag428.xml" /><Relationship Id="rId53" Type="http://schemas.openxmlformats.org/officeDocument/2006/relationships/tags" Target="../tags/tag429.xml" /><Relationship Id="rId54" Type="http://schemas.openxmlformats.org/officeDocument/2006/relationships/tags" Target="../tags/tag430.xml" /><Relationship Id="rId55" Type="http://schemas.openxmlformats.org/officeDocument/2006/relationships/tags" Target="../tags/tag431.xml" /><Relationship Id="rId56" Type="http://schemas.openxmlformats.org/officeDocument/2006/relationships/tags" Target="../tags/tag432.xml" /><Relationship Id="rId57" Type="http://schemas.openxmlformats.org/officeDocument/2006/relationships/tags" Target="../tags/tag433.xml" /><Relationship Id="rId58" Type="http://schemas.openxmlformats.org/officeDocument/2006/relationships/tags" Target="../tags/tag434.xml" /><Relationship Id="rId59" Type="http://schemas.openxmlformats.org/officeDocument/2006/relationships/tags" Target="../tags/tag435.xml" /><Relationship Id="rId6" Type="http://schemas.openxmlformats.org/officeDocument/2006/relationships/tags" Target="../tags/tag383.xml" /><Relationship Id="rId60" Type="http://schemas.openxmlformats.org/officeDocument/2006/relationships/tags" Target="../tags/tag436.xml" /><Relationship Id="rId61" Type="http://schemas.openxmlformats.org/officeDocument/2006/relationships/tags" Target="../tags/tag437.xml" /><Relationship Id="rId62" Type="http://schemas.openxmlformats.org/officeDocument/2006/relationships/tags" Target="../tags/tag438.xml" /><Relationship Id="rId63" Type="http://schemas.openxmlformats.org/officeDocument/2006/relationships/tags" Target="../tags/tag439.xml" /><Relationship Id="rId64" Type="http://schemas.openxmlformats.org/officeDocument/2006/relationships/tags" Target="../tags/tag440.xml" /><Relationship Id="rId65" Type="http://schemas.openxmlformats.org/officeDocument/2006/relationships/tags" Target="../tags/tag441.xml" /><Relationship Id="rId66" Type="http://schemas.openxmlformats.org/officeDocument/2006/relationships/tags" Target="../tags/tag442.xml" /><Relationship Id="rId67" Type="http://schemas.openxmlformats.org/officeDocument/2006/relationships/tags" Target="../tags/tag443.xml" /><Relationship Id="rId68" Type="http://schemas.openxmlformats.org/officeDocument/2006/relationships/tags" Target="../tags/tag444.xml" /><Relationship Id="rId69" Type="http://schemas.openxmlformats.org/officeDocument/2006/relationships/tags" Target="../tags/tag445.xml" /><Relationship Id="rId7" Type="http://schemas.openxmlformats.org/officeDocument/2006/relationships/tags" Target="../tags/tag384.xml" /><Relationship Id="rId70" Type="http://schemas.openxmlformats.org/officeDocument/2006/relationships/tags" Target="../tags/tag446.xml" /><Relationship Id="rId71" Type="http://schemas.openxmlformats.org/officeDocument/2006/relationships/tags" Target="../tags/tag447.xml" /><Relationship Id="rId72" Type="http://schemas.openxmlformats.org/officeDocument/2006/relationships/tags" Target="../tags/tag448.xml" /><Relationship Id="rId73" Type="http://schemas.openxmlformats.org/officeDocument/2006/relationships/tags" Target="../tags/tag449.xml" /><Relationship Id="rId74" Type="http://schemas.openxmlformats.org/officeDocument/2006/relationships/tags" Target="../tags/tag450.xml" /><Relationship Id="rId75" Type="http://schemas.openxmlformats.org/officeDocument/2006/relationships/tags" Target="../tags/tag451.xml" /><Relationship Id="rId76" Type="http://schemas.openxmlformats.org/officeDocument/2006/relationships/tags" Target="../tags/tag452.xml" /><Relationship Id="rId77" Type="http://schemas.openxmlformats.org/officeDocument/2006/relationships/tags" Target="../tags/tag453.xml" /><Relationship Id="rId78" Type="http://schemas.openxmlformats.org/officeDocument/2006/relationships/slide" Target="slide2.xml" TargetMode="Internal" /><Relationship Id="rId8" Type="http://schemas.openxmlformats.org/officeDocument/2006/relationships/tags" Target="../tags/tag385.xml" /><Relationship Id="rId9" Type="http://schemas.openxmlformats.org/officeDocument/2006/relationships/image" Target="../media/image40.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454.xml" /><Relationship Id="rId3" Type="http://schemas.openxmlformats.org/officeDocument/2006/relationships/tags" Target="../tags/tag455.xml" /><Relationship Id="rId4" Type="http://schemas.openxmlformats.org/officeDocument/2006/relationships/tags" Target="../tags/tag456.xml" /><Relationship Id="rId5" Type="http://schemas.openxmlformats.org/officeDocument/2006/relationships/tags" Target="../tags/tag457.xml" /><Relationship Id="rId6" Type="http://schemas.openxmlformats.org/officeDocument/2006/relationships/tags" Target="../tags/tag458.xml" /><Relationship Id="rId7" Type="http://schemas.openxmlformats.org/officeDocument/2006/relationships/tags" Target="../tags/tag459.xml" /><Relationship Id="rId8" Type="http://schemas.openxmlformats.org/officeDocument/2006/relationships/slide" Target="slide2.xml" TargetMode="In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68.xml" /><Relationship Id="rId11" Type="http://schemas.openxmlformats.org/officeDocument/2006/relationships/tags" Target="../tags/tag469.xml" /><Relationship Id="rId12" Type="http://schemas.openxmlformats.org/officeDocument/2006/relationships/tags" Target="../tags/tag470.xml" /><Relationship Id="rId13" Type="http://schemas.openxmlformats.org/officeDocument/2006/relationships/tags" Target="../tags/tag471.xml" /><Relationship Id="rId14" Type="http://schemas.openxmlformats.org/officeDocument/2006/relationships/tags" Target="../tags/tag472.xml" /><Relationship Id="rId15" Type="http://schemas.openxmlformats.org/officeDocument/2006/relationships/tags" Target="../tags/tag473.xml" /><Relationship Id="rId16" Type="http://schemas.openxmlformats.org/officeDocument/2006/relationships/tags" Target="../tags/tag474.xml" /><Relationship Id="rId17" Type="http://schemas.openxmlformats.org/officeDocument/2006/relationships/tags" Target="../tags/tag475.xml" /><Relationship Id="rId18" Type="http://schemas.openxmlformats.org/officeDocument/2006/relationships/tags" Target="../tags/tag476.xml" /><Relationship Id="rId19" Type="http://schemas.openxmlformats.org/officeDocument/2006/relationships/tags" Target="../tags/tag477.xml" /><Relationship Id="rId2" Type="http://schemas.openxmlformats.org/officeDocument/2006/relationships/tags" Target="../tags/tag460.xml" /><Relationship Id="rId20" Type="http://schemas.openxmlformats.org/officeDocument/2006/relationships/tags" Target="../tags/tag478.xml" /><Relationship Id="rId21" Type="http://schemas.openxmlformats.org/officeDocument/2006/relationships/tags" Target="../tags/tag479.xml" /><Relationship Id="rId22" Type="http://schemas.openxmlformats.org/officeDocument/2006/relationships/tags" Target="../tags/tag480.xml" /><Relationship Id="rId23" Type="http://schemas.openxmlformats.org/officeDocument/2006/relationships/tags" Target="../tags/tag481.xml" /><Relationship Id="rId24" Type="http://schemas.openxmlformats.org/officeDocument/2006/relationships/tags" Target="../tags/tag482.xml" /><Relationship Id="rId25" Type="http://schemas.openxmlformats.org/officeDocument/2006/relationships/tags" Target="../tags/tag483.xml" /><Relationship Id="rId26" Type="http://schemas.openxmlformats.org/officeDocument/2006/relationships/tags" Target="../tags/tag484.xml" /><Relationship Id="rId27" Type="http://schemas.openxmlformats.org/officeDocument/2006/relationships/tags" Target="../tags/tag485.xml" /><Relationship Id="rId28" Type="http://schemas.openxmlformats.org/officeDocument/2006/relationships/tags" Target="../tags/tag486.xml" /><Relationship Id="rId29" Type="http://schemas.openxmlformats.org/officeDocument/2006/relationships/tags" Target="../tags/tag487.xml" /><Relationship Id="rId3" Type="http://schemas.openxmlformats.org/officeDocument/2006/relationships/tags" Target="../tags/tag461.xml" /><Relationship Id="rId30" Type="http://schemas.openxmlformats.org/officeDocument/2006/relationships/tags" Target="../tags/tag488.xml" /><Relationship Id="rId31" Type="http://schemas.openxmlformats.org/officeDocument/2006/relationships/tags" Target="../tags/tag489.xml" /><Relationship Id="rId32" Type="http://schemas.openxmlformats.org/officeDocument/2006/relationships/tags" Target="../tags/tag490.xml" /><Relationship Id="rId33" Type="http://schemas.openxmlformats.org/officeDocument/2006/relationships/tags" Target="../tags/tag491.xml" /><Relationship Id="rId34" Type="http://schemas.openxmlformats.org/officeDocument/2006/relationships/tags" Target="../tags/tag492.xml" /><Relationship Id="rId35" Type="http://schemas.openxmlformats.org/officeDocument/2006/relationships/tags" Target="../tags/tag493.xml" /><Relationship Id="rId36" Type="http://schemas.openxmlformats.org/officeDocument/2006/relationships/tags" Target="../tags/tag494.xml" /><Relationship Id="rId37" Type="http://schemas.openxmlformats.org/officeDocument/2006/relationships/tags" Target="../tags/tag495.xml" /><Relationship Id="rId38" Type="http://schemas.openxmlformats.org/officeDocument/2006/relationships/tags" Target="../tags/tag496.xml" /><Relationship Id="rId39" Type="http://schemas.openxmlformats.org/officeDocument/2006/relationships/slide" Target="slide2.xml" TargetMode="Internal" /><Relationship Id="rId4" Type="http://schemas.openxmlformats.org/officeDocument/2006/relationships/tags" Target="../tags/tag462.xml" /><Relationship Id="rId5" Type="http://schemas.openxmlformats.org/officeDocument/2006/relationships/tags" Target="../tags/tag463.xml" /><Relationship Id="rId6" Type="http://schemas.openxmlformats.org/officeDocument/2006/relationships/tags" Target="../tags/tag464.xml" /><Relationship Id="rId7" Type="http://schemas.openxmlformats.org/officeDocument/2006/relationships/tags" Target="../tags/tag465.xml" /><Relationship Id="rId8" Type="http://schemas.openxmlformats.org/officeDocument/2006/relationships/tags" Target="../tags/tag466.xml" /><Relationship Id="rId9" Type="http://schemas.openxmlformats.org/officeDocument/2006/relationships/tags" Target="../tags/tag467.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497.xml" /><Relationship Id="rId3" Type="http://schemas.openxmlformats.org/officeDocument/2006/relationships/tags" Target="../tags/tag498.xml" /><Relationship Id="rId4" Type="http://schemas.openxmlformats.org/officeDocument/2006/relationships/tags" Target="../tags/tag499.xml" /><Relationship Id="rId5" Type="http://schemas.openxmlformats.org/officeDocument/2006/relationships/tags" Target="../tags/tag500.xml" /><Relationship Id="rId6" Type="http://schemas.openxmlformats.org/officeDocument/2006/relationships/tags" Target="../tags/tag501.xml" /><Relationship Id="rId7" Type="http://schemas.openxmlformats.org/officeDocument/2006/relationships/tags" Target="../tags/tag502.xml" /><Relationship Id="rId8" Type="http://schemas.openxmlformats.org/officeDocument/2006/relationships/slide" Target="slide2.xml" TargetMode="Interna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503.xml" /><Relationship Id="rId3" Type="http://schemas.openxmlformats.org/officeDocument/2006/relationships/tags" Target="../tags/tag504.xml" /><Relationship Id="rId4" Type="http://schemas.openxmlformats.org/officeDocument/2006/relationships/tags" Target="../tags/tag505.xml" /><Relationship Id="rId5" Type="http://schemas.openxmlformats.org/officeDocument/2006/relationships/tags" Target="../tags/tag506.xml" /><Relationship Id="rId6" Type="http://schemas.openxmlformats.org/officeDocument/2006/relationships/tags" Target="../tags/tag507.xml" /><Relationship Id="rId7" Type="http://schemas.openxmlformats.org/officeDocument/2006/relationships/tags" Target="../tags/tag508.xml" /><Relationship Id="rId8" Type="http://schemas.openxmlformats.org/officeDocument/2006/relationships/tags" Target="../tags/tag509.xml" /><Relationship Id="rId9" Type="http://schemas.openxmlformats.org/officeDocument/2006/relationships/slide" Target="slide2.xml" TargetMode="Interna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43.png" /><Relationship Id="rId11" Type="http://schemas.openxmlformats.org/officeDocument/2006/relationships/tags" Target="../tags/tag515.xml" /><Relationship Id="rId12" Type="http://schemas.openxmlformats.org/officeDocument/2006/relationships/image" Target="../media/image44.png" /><Relationship Id="rId13" Type="http://schemas.openxmlformats.org/officeDocument/2006/relationships/tags" Target="../tags/tag516.xml" /><Relationship Id="rId14" Type="http://schemas.openxmlformats.org/officeDocument/2006/relationships/tags" Target="../tags/tag517.xml" /><Relationship Id="rId15" Type="http://schemas.openxmlformats.org/officeDocument/2006/relationships/tags" Target="../tags/tag518.xml" /><Relationship Id="rId16" Type="http://schemas.openxmlformats.org/officeDocument/2006/relationships/image" Target="../media/image45.png" /><Relationship Id="rId17" Type="http://schemas.openxmlformats.org/officeDocument/2006/relationships/tags" Target="../tags/tag519.xml" /><Relationship Id="rId18" Type="http://schemas.openxmlformats.org/officeDocument/2006/relationships/tags" Target="../tags/tag520.xml" /><Relationship Id="rId19" Type="http://schemas.openxmlformats.org/officeDocument/2006/relationships/image" Target="../media/image46.png" /><Relationship Id="rId2" Type="http://schemas.openxmlformats.org/officeDocument/2006/relationships/tags" Target="../tags/tag510.xml" /><Relationship Id="rId20" Type="http://schemas.openxmlformats.org/officeDocument/2006/relationships/tags" Target="../tags/tag521.xml" /><Relationship Id="rId21" Type="http://schemas.openxmlformats.org/officeDocument/2006/relationships/tags" Target="../tags/tag522.xml" /><Relationship Id="rId22" Type="http://schemas.openxmlformats.org/officeDocument/2006/relationships/image" Target="../media/image47.png" /><Relationship Id="rId23" Type="http://schemas.openxmlformats.org/officeDocument/2006/relationships/tags" Target="../tags/tag523.xml" /><Relationship Id="rId24" Type="http://schemas.openxmlformats.org/officeDocument/2006/relationships/tags" Target="../tags/tag524.xml" /><Relationship Id="rId25" Type="http://schemas.openxmlformats.org/officeDocument/2006/relationships/tags" Target="../tags/tag525.xml" /><Relationship Id="rId26" Type="http://schemas.openxmlformats.org/officeDocument/2006/relationships/tags" Target="../tags/tag526.xml" /><Relationship Id="rId27" Type="http://schemas.openxmlformats.org/officeDocument/2006/relationships/tags" Target="../tags/tag527.xml" /><Relationship Id="rId28" Type="http://schemas.openxmlformats.org/officeDocument/2006/relationships/slide" Target="slide2.xml" TargetMode="Internal" /><Relationship Id="rId3" Type="http://schemas.openxmlformats.org/officeDocument/2006/relationships/tags" Target="../tags/tag511.xml" /><Relationship Id="rId4" Type="http://schemas.openxmlformats.org/officeDocument/2006/relationships/tags" Target="../tags/tag512.xml" /><Relationship Id="rId5" Type="http://schemas.openxmlformats.org/officeDocument/2006/relationships/image" Target="../media/image41.png" /><Relationship Id="rId6" Type="http://schemas.openxmlformats.org/officeDocument/2006/relationships/tags" Target="../tags/tag513.xml" /><Relationship Id="rId7" Type="http://schemas.openxmlformats.org/officeDocument/2006/relationships/image" Target="NULL" TargetMode="External" /><Relationship Id="rId8" Type="http://schemas.openxmlformats.org/officeDocument/2006/relationships/image" Target="../media/image42.png" /><Relationship Id="rId9" Type="http://schemas.openxmlformats.org/officeDocument/2006/relationships/tags" Target="../tags/tag514.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50.png" /><Relationship Id="rId11" Type="http://schemas.openxmlformats.org/officeDocument/2006/relationships/tags" Target="../tags/tag533.xml" /><Relationship Id="rId12" Type="http://schemas.openxmlformats.org/officeDocument/2006/relationships/tags" Target="../tags/tag534.xml" /><Relationship Id="rId13" Type="http://schemas.openxmlformats.org/officeDocument/2006/relationships/tags" Target="../tags/tag535.xml" /><Relationship Id="rId14" Type="http://schemas.openxmlformats.org/officeDocument/2006/relationships/tags" Target="../tags/tag536.xml" /><Relationship Id="rId15" Type="http://schemas.openxmlformats.org/officeDocument/2006/relationships/tags" Target="../tags/tag537.xml" /><Relationship Id="rId16" Type="http://schemas.openxmlformats.org/officeDocument/2006/relationships/tags" Target="../tags/tag538.xml" /><Relationship Id="rId17" Type="http://schemas.openxmlformats.org/officeDocument/2006/relationships/tags" Target="../tags/tag539.xml" /><Relationship Id="rId18" Type="http://schemas.openxmlformats.org/officeDocument/2006/relationships/slide" Target="slide2.xml" TargetMode="Internal" /><Relationship Id="rId2" Type="http://schemas.openxmlformats.org/officeDocument/2006/relationships/tags" Target="../tags/tag528.xml" /><Relationship Id="rId3" Type="http://schemas.openxmlformats.org/officeDocument/2006/relationships/tags" Target="../tags/tag529.xml" /><Relationship Id="rId4" Type="http://schemas.openxmlformats.org/officeDocument/2006/relationships/tags" Target="../tags/tag530.xml" /><Relationship Id="rId5" Type="http://schemas.openxmlformats.org/officeDocument/2006/relationships/tags" Target="../tags/tag531.xml" /><Relationship Id="rId6" Type="http://schemas.openxmlformats.org/officeDocument/2006/relationships/image" Target="../media/image48.png" /><Relationship Id="rId7" Type="http://schemas.openxmlformats.org/officeDocument/2006/relationships/image" Target="NULL" TargetMode="External" /><Relationship Id="rId8" Type="http://schemas.openxmlformats.org/officeDocument/2006/relationships/image" Target="../media/image49.png" /><Relationship Id="rId9" Type="http://schemas.openxmlformats.org/officeDocument/2006/relationships/tags" Target="../tags/tag53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50.xml" /><Relationship Id="rId11" Type="http://schemas.openxmlformats.org/officeDocument/2006/relationships/image" Target="../media/image52.png" /><Relationship Id="rId2" Type="http://schemas.openxmlformats.org/officeDocument/2006/relationships/notesSlide" Target="../notesSlides/notesSlide2.xml" /><Relationship Id="rId3" Type="http://schemas.openxmlformats.org/officeDocument/2006/relationships/tags" Target="../tags/tag544.xml" /><Relationship Id="rId4" Type="http://schemas.openxmlformats.org/officeDocument/2006/relationships/tags" Target="../tags/tag545.xml" /><Relationship Id="rId5" Type="http://schemas.openxmlformats.org/officeDocument/2006/relationships/tags" Target="../tags/tag546.xml" /><Relationship Id="rId6" Type="http://schemas.openxmlformats.org/officeDocument/2006/relationships/tags" Target="../tags/tag547.xml" /><Relationship Id="rId7" Type="http://schemas.openxmlformats.org/officeDocument/2006/relationships/image" Target="../media/image51.png" /><Relationship Id="rId8" Type="http://schemas.openxmlformats.org/officeDocument/2006/relationships/tags" Target="../tags/tag548.xml" /><Relationship Id="rId9" Type="http://schemas.openxmlformats.org/officeDocument/2006/relationships/tags" Target="../tags/tag549.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24.xml" /><Relationship Id="rId11" Type="http://schemas.openxmlformats.org/officeDocument/2006/relationships/tags" Target="../tags/tag125.xml" /><Relationship Id="rId12" Type="http://schemas.openxmlformats.org/officeDocument/2006/relationships/tags" Target="../tags/tag126.xml" /><Relationship Id="rId13" Type="http://schemas.openxmlformats.org/officeDocument/2006/relationships/slide" Target="slide6.xml" TargetMode="Internal" /><Relationship Id="rId14" Type="http://schemas.openxmlformats.org/officeDocument/2006/relationships/slide" Target="slide5.xml" TargetMode="Internal" /><Relationship Id="rId15" Type="http://schemas.openxmlformats.org/officeDocument/2006/relationships/tags" Target="../tags/tag127.xml" /><Relationship Id="rId16" Type="http://schemas.openxmlformats.org/officeDocument/2006/relationships/tags" Target="../tags/tag128.xml" /><Relationship Id="rId17" Type="http://schemas.openxmlformats.org/officeDocument/2006/relationships/tags" Target="../tags/tag129.xml" /><Relationship Id="rId18" Type="http://schemas.openxmlformats.org/officeDocument/2006/relationships/slide" Target="slide3.xml" TargetMode="Internal" /><Relationship Id="rId19" Type="http://schemas.openxmlformats.org/officeDocument/2006/relationships/tags" Target="../tags/tag130.xml" /><Relationship Id="rId2" Type="http://schemas.openxmlformats.org/officeDocument/2006/relationships/notesSlide" Target="../notesSlides/notesSlide1.xml" /><Relationship Id="rId20" Type="http://schemas.openxmlformats.org/officeDocument/2006/relationships/tags" Target="../tags/tag131.xml" /><Relationship Id="rId21" Type="http://schemas.openxmlformats.org/officeDocument/2006/relationships/tags" Target="../tags/tag132.xml" /><Relationship Id="rId22" Type="http://schemas.openxmlformats.org/officeDocument/2006/relationships/tags" Target="../tags/tag133.xml" /><Relationship Id="rId23" Type="http://schemas.openxmlformats.org/officeDocument/2006/relationships/tags" Target="../tags/tag134.xml" /><Relationship Id="rId24" Type="http://schemas.openxmlformats.org/officeDocument/2006/relationships/tags" Target="../tags/tag135.xml" /><Relationship Id="rId25" Type="http://schemas.openxmlformats.org/officeDocument/2006/relationships/tags" Target="../tags/tag136.xml" /><Relationship Id="rId26" Type="http://schemas.openxmlformats.org/officeDocument/2006/relationships/tags" Target="../tags/tag137.xml" /><Relationship Id="rId27" Type="http://schemas.openxmlformats.org/officeDocument/2006/relationships/tags" Target="../tags/tag138.xml" /><Relationship Id="rId28" Type="http://schemas.openxmlformats.org/officeDocument/2006/relationships/tags" Target="../tags/tag139.xml" /><Relationship Id="rId29" Type="http://schemas.openxmlformats.org/officeDocument/2006/relationships/tags" Target="../tags/tag140.xml" /><Relationship Id="rId3" Type="http://schemas.openxmlformats.org/officeDocument/2006/relationships/tags" Target="../tags/tag119.xml" /><Relationship Id="rId30" Type="http://schemas.openxmlformats.org/officeDocument/2006/relationships/tags" Target="../tags/tag141.xml" /><Relationship Id="rId31" Type="http://schemas.openxmlformats.org/officeDocument/2006/relationships/tags" Target="../tags/tag142.xml" /><Relationship Id="rId32" Type="http://schemas.openxmlformats.org/officeDocument/2006/relationships/tags" Target="../tags/tag143.xml" /><Relationship Id="rId33" Type="http://schemas.openxmlformats.org/officeDocument/2006/relationships/tags" Target="../tags/tag144.xml" /><Relationship Id="rId34" Type="http://schemas.openxmlformats.org/officeDocument/2006/relationships/tags" Target="../tags/tag145.xml" /><Relationship Id="rId35" Type="http://schemas.openxmlformats.org/officeDocument/2006/relationships/tags" Target="../tags/tag146.xml" /><Relationship Id="rId36" Type="http://schemas.openxmlformats.org/officeDocument/2006/relationships/tags" Target="../tags/tag147.xml" /><Relationship Id="rId37" Type="http://schemas.openxmlformats.org/officeDocument/2006/relationships/tags" Target="../tags/tag148.xml" /><Relationship Id="rId38" Type="http://schemas.openxmlformats.org/officeDocument/2006/relationships/tags" Target="../tags/tag149.xml" /><Relationship Id="rId39" Type="http://schemas.openxmlformats.org/officeDocument/2006/relationships/tags" Target="../tags/tag150.xml" /><Relationship Id="rId4" Type="http://schemas.openxmlformats.org/officeDocument/2006/relationships/tags" Target="../tags/tag120.xml" /><Relationship Id="rId40" Type="http://schemas.openxmlformats.org/officeDocument/2006/relationships/tags" Target="../tags/tag151.xml" /><Relationship Id="rId41" Type="http://schemas.openxmlformats.org/officeDocument/2006/relationships/tags" Target="../tags/tag152.xml" /><Relationship Id="rId42" Type="http://schemas.openxmlformats.org/officeDocument/2006/relationships/tags" Target="../tags/tag153.xml" /><Relationship Id="rId43" Type="http://schemas.openxmlformats.org/officeDocument/2006/relationships/tags" Target="../tags/tag154.xml" /><Relationship Id="rId44" Type="http://schemas.openxmlformats.org/officeDocument/2006/relationships/tags" Target="../tags/tag155.xml" /><Relationship Id="rId45" Type="http://schemas.openxmlformats.org/officeDocument/2006/relationships/tags" Target="../tags/tag156.xml" /><Relationship Id="rId46" Type="http://schemas.openxmlformats.org/officeDocument/2006/relationships/tags" Target="../tags/tag157.xml" /><Relationship Id="rId47" Type="http://schemas.openxmlformats.org/officeDocument/2006/relationships/tags" Target="../tags/tag158.xml" /><Relationship Id="rId48" Type="http://schemas.openxmlformats.org/officeDocument/2006/relationships/tags" Target="../tags/tag159.xml" /><Relationship Id="rId49" Type="http://schemas.openxmlformats.org/officeDocument/2006/relationships/tags" Target="../tags/tag160.xml" /><Relationship Id="rId5" Type="http://schemas.openxmlformats.org/officeDocument/2006/relationships/tags" Target="../tags/tag121.xml" /><Relationship Id="rId50" Type="http://schemas.openxmlformats.org/officeDocument/2006/relationships/tags" Target="../tags/tag161.xml" /><Relationship Id="rId51" Type="http://schemas.openxmlformats.org/officeDocument/2006/relationships/tags" Target="../tags/tag162.xml" /><Relationship Id="rId52" Type="http://schemas.openxmlformats.org/officeDocument/2006/relationships/tags" Target="../tags/tag163.xml" /><Relationship Id="rId53" Type="http://schemas.openxmlformats.org/officeDocument/2006/relationships/tags" Target="../tags/tag164.xml" /><Relationship Id="rId54" Type="http://schemas.openxmlformats.org/officeDocument/2006/relationships/tags" Target="../tags/tag165.xml" /><Relationship Id="rId55" Type="http://schemas.openxmlformats.org/officeDocument/2006/relationships/tags" Target="../tags/tag166.xml" /><Relationship Id="rId56" Type="http://schemas.openxmlformats.org/officeDocument/2006/relationships/tags" Target="../tags/tag167.xml" /><Relationship Id="rId6" Type="http://schemas.openxmlformats.org/officeDocument/2006/relationships/tags" Target="../tags/tag122.xml" /><Relationship Id="rId7" Type="http://schemas.openxmlformats.org/officeDocument/2006/relationships/tags" Target="../tags/tag123.xml" /><Relationship Id="rId8" Type="http://schemas.openxmlformats.org/officeDocument/2006/relationships/slide" Target="slide4.xml" TargetMode="Internal" /><Relationship Id="rId9" Type="http://schemas.openxmlformats.org/officeDocument/2006/relationships/slide" Target="slide12.xml" TargetMode="Interna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60.xml" /><Relationship Id="rId11" Type="http://schemas.openxmlformats.org/officeDocument/2006/relationships/tags" Target="../tags/tag561.xml" /><Relationship Id="rId12" Type="http://schemas.openxmlformats.org/officeDocument/2006/relationships/tags" Target="../tags/tag562.xml" /><Relationship Id="rId13" Type="http://schemas.openxmlformats.org/officeDocument/2006/relationships/image" Target="../media/image55.png" /><Relationship Id="rId14" Type="http://schemas.openxmlformats.org/officeDocument/2006/relationships/image" Target="../media/image56.png" /><Relationship Id="rId15" Type="http://schemas.openxmlformats.org/officeDocument/2006/relationships/tags" Target="../tags/tag563.xml" /><Relationship Id="rId2" Type="http://schemas.openxmlformats.org/officeDocument/2006/relationships/notesSlide" Target="../notesSlides/notesSlide3.xml" /><Relationship Id="rId3" Type="http://schemas.openxmlformats.org/officeDocument/2006/relationships/tags" Target="../tags/tag555.xml" /><Relationship Id="rId4" Type="http://schemas.openxmlformats.org/officeDocument/2006/relationships/tags" Target="../tags/tag556.xml" /><Relationship Id="rId5" Type="http://schemas.openxmlformats.org/officeDocument/2006/relationships/tags" Target="../tags/tag557.xml" /><Relationship Id="rId6" Type="http://schemas.openxmlformats.org/officeDocument/2006/relationships/tags" Target="../tags/tag558.xml" /><Relationship Id="rId7" Type="http://schemas.openxmlformats.org/officeDocument/2006/relationships/image" Target="../media/image53.png" /><Relationship Id="rId8" Type="http://schemas.openxmlformats.org/officeDocument/2006/relationships/tags" Target="../tags/tag559.xml" /><Relationship Id="rId9" Type="http://schemas.openxmlformats.org/officeDocument/2006/relationships/image" Target="../media/image54.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73.xml" /><Relationship Id="rId11" Type="http://schemas.openxmlformats.org/officeDocument/2006/relationships/image" Target="../media/image59.png" /><Relationship Id="rId2" Type="http://schemas.openxmlformats.org/officeDocument/2006/relationships/notesSlide" Target="../notesSlides/notesSlide4.xml" /><Relationship Id="rId3" Type="http://schemas.openxmlformats.org/officeDocument/2006/relationships/tags" Target="../tags/tag568.xml" /><Relationship Id="rId4" Type="http://schemas.openxmlformats.org/officeDocument/2006/relationships/image" Target="../media/image57.jpeg" /><Relationship Id="rId5" Type="http://schemas.openxmlformats.org/officeDocument/2006/relationships/tags" Target="../tags/tag569.xml" /><Relationship Id="rId6" Type="http://schemas.openxmlformats.org/officeDocument/2006/relationships/tags" Target="../tags/tag570.xml" /><Relationship Id="rId7" Type="http://schemas.openxmlformats.org/officeDocument/2006/relationships/image" Target="../media/image58.jpeg" /><Relationship Id="rId8" Type="http://schemas.openxmlformats.org/officeDocument/2006/relationships/tags" Target="../tags/tag571.xml" /><Relationship Id="rId9" Type="http://schemas.openxmlformats.org/officeDocument/2006/relationships/tags" Target="../tags/tag572.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80.xml" /><Relationship Id="rId2" Type="http://schemas.openxmlformats.org/officeDocument/2006/relationships/tags" Target="../tags/tag574.xml" /><Relationship Id="rId3" Type="http://schemas.openxmlformats.org/officeDocument/2006/relationships/tags" Target="../tags/tag575.xml" /><Relationship Id="rId4" Type="http://schemas.openxmlformats.org/officeDocument/2006/relationships/tags" Target="../tags/tag576.xml" /><Relationship Id="rId5" Type="http://schemas.openxmlformats.org/officeDocument/2006/relationships/image" Target="../media/image60.png" /><Relationship Id="rId6" Type="http://schemas.openxmlformats.org/officeDocument/2006/relationships/image" Target="../media/image57.jpeg" /><Relationship Id="rId7" Type="http://schemas.openxmlformats.org/officeDocument/2006/relationships/tags" Target="../tags/tag577.xml" /><Relationship Id="rId8" Type="http://schemas.openxmlformats.org/officeDocument/2006/relationships/tags" Target="../tags/tag578.xml" /><Relationship Id="rId9" Type="http://schemas.openxmlformats.org/officeDocument/2006/relationships/tags" Target="../tags/tag57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90.xml" /><Relationship Id="rId11" Type="http://schemas.openxmlformats.org/officeDocument/2006/relationships/image" Target="../media/image62.png" /><Relationship Id="rId2" Type="http://schemas.openxmlformats.org/officeDocument/2006/relationships/notesSlide" Target="../notesSlides/notesSlide5.xml" /><Relationship Id="rId3" Type="http://schemas.openxmlformats.org/officeDocument/2006/relationships/tags" Target="../tags/tag585.xml" /><Relationship Id="rId4" Type="http://schemas.openxmlformats.org/officeDocument/2006/relationships/image" Target="../media/image57.jpeg" /><Relationship Id="rId5" Type="http://schemas.openxmlformats.org/officeDocument/2006/relationships/tags" Target="../tags/tag586.xml" /><Relationship Id="rId6" Type="http://schemas.openxmlformats.org/officeDocument/2006/relationships/tags" Target="../tags/tag587.xml" /><Relationship Id="rId7" Type="http://schemas.openxmlformats.org/officeDocument/2006/relationships/tags" Target="../tags/tag588.xml" /><Relationship Id="rId8" Type="http://schemas.openxmlformats.org/officeDocument/2006/relationships/image" Target="../media/image61.png" /><Relationship Id="rId9" Type="http://schemas.openxmlformats.org/officeDocument/2006/relationships/tags" Target="../tags/tag589.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91.xml" /><Relationship Id="rId3" Type="http://schemas.openxmlformats.org/officeDocument/2006/relationships/tags" Target="../tags/tag592.xml" /><Relationship Id="rId4" Type="http://schemas.openxmlformats.org/officeDocument/2006/relationships/tags" Target="../tags/tag593.xml" /><Relationship Id="rId5" Type="http://schemas.openxmlformats.org/officeDocument/2006/relationships/image" Target="../media/image63.png" /><Relationship Id="rId6" Type="http://schemas.openxmlformats.org/officeDocument/2006/relationships/image" Target="../media/image57.jpeg" /><Relationship Id="rId7" Type="http://schemas.openxmlformats.org/officeDocument/2006/relationships/tags" Target="../tags/tag594.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04.xml" /><Relationship Id="rId11" Type="http://schemas.openxmlformats.org/officeDocument/2006/relationships/image" Target="../media/image66.png" /><Relationship Id="rId12" Type="http://schemas.openxmlformats.org/officeDocument/2006/relationships/tags" Target="../tags/tag605.xml" /><Relationship Id="rId13" Type="http://schemas.openxmlformats.org/officeDocument/2006/relationships/tags" Target="../tags/tag606.xml" /><Relationship Id="rId14" Type="http://schemas.openxmlformats.org/officeDocument/2006/relationships/image" Target="../media/image67.png" /><Relationship Id="rId15" Type="http://schemas.openxmlformats.org/officeDocument/2006/relationships/tags" Target="../tags/tag607.xml" /><Relationship Id="rId16" Type="http://schemas.openxmlformats.org/officeDocument/2006/relationships/tags" Target="../tags/tag608.xml" /><Relationship Id="rId17" Type="http://schemas.openxmlformats.org/officeDocument/2006/relationships/image" Target="../media/image68.png" /><Relationship Id="rId2" Type="http://schemas.openxmlformats.org/officeDocument/2006/relationships/notesSlide" Target="../notesSlides/notesSlide6.xml" /><Relationship Id="rId3" Type="http://schemas.openxmlformats.org/officeDocument/2006/relationships/tags" Target="../tags/tag599.xml" /><Relationship Id="rId4" Type="http://schemas.openxmlformats.org/officeDocument/2006/relationships/image" Target="../media/image64.jpeg" /><Relationship Id="rId5" Type="http://schemas.openxmlformats.org/officeDocument/2006/relationships/tags" Target="../tags/tag600.xml" /><Relationship Id="rId6" Type="http://schemas.openxmlformats.org/officeDocument/2006/relationships/tags" Target="../tags/tag601.xml" /><Relationship Id="rId7" Type="http://schemas.openxmlformats.org/officeDocument/2006/relationships/tags" Target="../tags/tag602.xml" /><Relationship Id="rId8" Type="http://schemas.openxmlformats.org/officeDocument/2006/relationships/image" Target="../media/image65.png" /><Relationship Id="rId9" Type="http://schemas.openxmlformats.org/officeDocument/2006/relationships/tags" Target="../tags/tag60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18.xml" /><Relationship Id="rId11" Type="http://schemas.openxmlformats.org/officeDocument/2006/relationships/image" Target="../media/image70.png" /><Relationship Id="rId2" Type="http://schemas.openxmlformats.org/officeDocument/2006/relationships/notesSlide" Target="../notesSlides/notesSlide7.xml" /><Relationship Id="rId3" Type="http://schemas.openxmlformats.org/officeDocument/2006/relationships/tags" Target="../tags/tag613.xml" /><Relationship Id="rId4" Type="http://schemas.openxmlformats.org/officeDocument/2006/relationships/image" Target="../media/image64.jpeg" /><Relationship Id="rId5" Type="http://schemas.openxmlformats.org/officeDocument/2006/relationships/tags" Target="../tags/tag614.xml" /><Relationship Id="rId6" Type="http://schemas.openxmlformats.org/officeDocument/2006/relationships/tags" Target="../tags/tag615.xml" /><Relationship Id="rId7" Type="http://schemas.openxmlformats.org/officeDocument/2006/relationships/tags" Target="../tags/tag616.xml" /><Relationship Id="rId8" Type="http://schemas.openxmlformats.org/officeDocument/2006/relationships/image" Target="../media/image69.png" /><Relationship Id="rId9" Type="http://schemas.openxmlformats.org/officeDocument/2006/relationships/tags" Target="../tags/tag617.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19.xml" /><Relationship Id="rId3" Type="http://schemas.openxmlformats.org/officeDocument/2006/relationships/tags" Target="../tags/tag620.xml" /><Relationship Id="rId4" Type="http://schemas.openxmlformats.org/officeDocument/2006/relationships/tags" Target="../tags/tag621.xml" /><Relationship Id="rId5" Type="http://schemas.openxmlformats.org/officeDocument/2006/relationships/image" Target="../media/image71.png" /><Relationship Id="rId6" Type="http://schemas.openxmlformats.org/officeDocument/2006/relationships/image" Target="../media/image64.jpeg" /><Relationship Id="rId7" Type="http://schemas.openxmlformats.org/officeDocument/2006/relationships/tags" Target="../tags/tag622.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32.xml" /><Relationship Id="rId11" Type="http://schemas.openxmlformats.org/officeDocument/2006/relationships/image" Target="../media/image74.png" /><Relationship Id="rId2" Type="http://schemas.openxmlformats.org/officeDocument/2006/relationships/notesSlide" Target="../notesSlides/notesSlide8.xml" /><Relationship Id="rId3" Type="http://schemas.openxmlformats.org/officeDocument/2006/relationships/tags" Target="../tags/tag627.xml" /><Relationship Id="rId4" Type="http://schemas.openxmlformats.org/officeDocument/2006/relationships/image" Target="../media/image72.jpeg" /><Relationship Id="rId5" Type="http://schemas.openxmlformats.org/officeDocument/2006/relationships/tags" Target="../tags/tag628.xml" /><Relationship Id="rId6" Type="http://schemas.openxmlformats.org/officeDocument/2006/relationships/tags" Target="../tags/tag629.xml" /><Relationship Id="rId7" Type="http://schemas.openxmlformats.org/officeDocument/2006/relationships/image" Target="../media/image73.jpeg" /><Relationship Id="rId8" Type="http://schemas.openxmlformats.org/officeDocument/2006/relationships/tags" Target="../tags/tag630.xml" /><Relationship Id="rId9" Type="http://schemas.openxmlformats.org/officeDocument/2006/relationships/tags" Target="../tags/tag631.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42.xml" /><Relationship Id="rId11" Type="http://schemas.openxmlformats.org/officeDocument/2006/relationships/tags" Target="../tags/tag643.xml" /><Relationship Id="rId12" Type="http://schemas.openxmlformats.org/officeDocument/2006/relationships/image" Target="../media/image76.png" /><Relationship Id="rId2" Type="http://schemas.openxmlformats.org/officeDocument/2006/relationships/notesSlide" Target="../notesSlides/notesSlide9.xml" /><Relationship Id="rId3" Type="http://schemas.openxmlformats.org/officeDocument/2006/relationships/tags" Target="../tags/tag637.xml" /><Relationship Id="rId4" Type="http://schemas.openxmlformats.org/officeDocument/2006/relationships/tags" Target="../tags/tag638.xml" /><Relationship Id="rId5" Type="http://schemas.openxmlformats.org/officeDocument/2006/relationships/tags" Target="../tags/tag639.xml" /><Relationship Id="rId6" Type="http://schemas.openxmlformats.org/officeDocument/2006/relationships/image" Target="../media/image75.png" /><Relationship Id="rId7" Type="http://schemas.openxmlformats.org/officeDocument/2006/relationships/tags" Target="../tags/tag640.xml" /><Relationship Id="rId8" Type="http://schemas.openxmlformats.org/officeDocument/2006/relationships/image" Target="../media/image72.jpeg" /><Relationship Id="rId9" Type="http://schemas.openxmlformats.org/officeDocument/2006/relationships/tags" Target="../tags/tag64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76.xml" /><Relationship Id="rId11" Type="http://schemas.openxmlformats.org/officeDocument/2006/relationships/tags" Target="../tags/tag177.xml" /><Relationship Id="rId12" Type="http://schemas.openxmlformats.org/officeDocument/2006/relationships/tags" Target="../tags/tag178.xml" /><Relationship Id="rId13" Type="http://schemas.openxmlformats.org/officeDocument/2006/relationships/tags" Target="../tags/tag179.xml" /><Relationship Id="rId14" Type="http://schemas.openxmlformats.org/officeDocument/2006/relationships/tags" Target="../tags/tag180.xml" /><Relationship Id="rId15" Type="http://schemas.openxmlformats.org/officeDocument/2006/relationships/tags" Target="../tags/tag181.xml" /><Relationship Id="rId16" Type="http://schemas.openxmlformats.org/officeDocument/2006/relationships/tags" Target="../tags/tag182.xml" /><Relationship Id="rId17" Type="http://schemas.openxmlformats.org/officeDocument/2006/relationships/tags" Target="../tags/tag183.xml" /><Relationship Id="rId18" Type="http://schemas.openxmlformats.org/officeDocument/2006/relationships/tags" Target="../tags/tag184.xml" /><Relationship Id="rId19" Type="http://schemas.openxmlformats.org/officeDocument/2006/relationships/tags" Target="../tags/tag185.xml" /><Relationship Id="rId2" Type="http://schemas.openxmlformats.org/officeDocument/2006/relationships/tags" Target="../tags/tag168.xml" /><Relationship Id="rId20" Type="http://schemas.openxmlformats.org/officeDocument/2006/relationships/tags" Target="../tags/tag186.xml" /><Relationship Id="rId21" Type="http://schemas.openxmlformats.org/officeDocument/2006/relationships/tags" Target="../tags/tag187.xml" /><Relationship Id="rId22" Type="http://schemas.openxmlformats.org/officeDocument/2006/relationships/tags" Target="../tags/tag188.xml" /><Relationship Id="rId23" Type="http://schemas.openxmlformats.org/officeDocument/2006/relationships/tags" Target="../tags/tag189.xml" /><Relationship Id="rId24" Type="http://schemas.openxmlformats.org/officeDocument/2006/relationships/tags" Target="../tags/tag190.xml" /><Relationship Id="rId25" Type="http://schemas.openxmlformats.org/officeDocument/2006/relationships/tags" Target="../tags/tag191.xml" /><Relationship Id="rId26" Type="http://schemas.openxmlformats.org/officeDocument/2006/relationships/tags" Target="../tags/tag192.xml" /><Relationship Id="rId27" Type="http://schemas.openxmlformats.org/officeDocument/2006/relationships/tags" Target="../tags/tag193.xml" /><Relationship Id="rId28" Type="http://schemas.openxmlformats.org/officeDocument/2006/relationships/slide" Target="slide2.xml" TargetMode="Internal" /><Relationship Id="rId3" Type="http://schemas.openxmlformats.org/officeDocument/2006/relationships/tags" Target="../tags/tag169.xml" /><Relationship Id="rId4" Type="http://schemas.openxmlformats.org/officeDocument/2006/relationships/tags" Target="../tags/tag170.xml" /><Relationship Id="rId5" Type="http://schemas.openxmlformats.org/officeDocument/2006/relationships/tags" Target="../tags/tag171.xml" /><Relationship Id="rId6" Type="http://schemas.openxmlformats.org/officeDocument/2006/relationships/tags" Target="../tags/tag172.xml" /><Relationship Id="rId7" Type="http://schemas.openxmlformats.org/officeDocument/2006/relationships/tags" Target="../tags/tag173.xml" /><Relationship Id="rId8" Type="http://schemas.openxmlformats.org/officeDocument/2006/relationships/tags" Target="../tags/tag174.xml" /><Relationship Id="rId9" Type="http://schemas.openxmlformats.org/officeDocument/2006/relationships/tags" Target="../tags/tag175.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0.xml" /><Relationship Id="rId3" Type="http://schemas.openxmlformats.org/officeDocument/2006/relationships/tags" Target="../tags/tag648.xml" /><Relationship Id="rId4" Type="http://schemas.openxmlformats.org/officeDocument/2006/relationships/image" Target="../media/image72.jpeg" /><Relationship Id="rId5" Type="http://schemas.openxmlformats.org/officeDocument/2006/relationships/tags" Target="../tags/tag649.xml" /><Relationship Id="rId6" Type="http://schemas.openxmlformats.org/officeDocument/2006/relationships/tags" Target="../tags/tag650.xml" /><Relationship Id="rId7" Type="http://schemas.openxmlformats.org/officeDocument/2006/relationships/tags" Target="../tags/tag651.xml" /><Relationship Id="rId8" Type="http://schemas.openxmlformats.org/officeDocument/2006/relationships/image" Target="../media/image77.png" /><Relationship Id="rId9" Type="http://schemas.openxmlformats.org/officeDocument/2006/relationships/tags" Target="../tags/tag652.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53.xml" /><Relationship Id="rId3" Type="http://schemas.openxmlformats.org/officeDocument/2006/relationships/tags" Target="../tags/tag654.xml" /><Relationship Id="rId4" Type="http://schemas.openxmlformats.org/officeDocument/2006/relationships/tags" Target="../tags/tag655.xml" /><Relationship Id="rId5" Type="http://schemas.openxmlformats.org/officeDocument/2006/relationships/image" Target="../media/image78.png" /><Relationship Id="rId6" Type="http://schemas.openxmlformats.org/officeDocument/2006/relationships/image" Target="../media/image72.jpeg" /><Relationship Id="rId7" Type="http://schemas.openxmlformats.org/officeDocument/2006/relationships/tags" Target="../tags/tag656.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1.xml" /><Relationship Id="rId3" Type="http://schemas.openxmlformats.org/officeDocument/2006/relationships/tags" Target="../tags/tag661.xml" /><Relationship Id="rId4" Type="http://schemas.openxmlformats.org/officeDocument/2006/relationships/tags" Target="../tags/tag662.xml" /><Relationship Id="rId5" Type="http://schemas.openxmlformats.org/officeDocument/2006/relationships/tags" Target="../tags/tag663.xml" /><Relationship Id="rId6" Type="http://schemas.openxmlformats.org/officeDocument/2006/relationships/image" Target="../media/image79.png" /><Relationship Id="rId7" Type="http://schemas.openxmlformats.org/officeDocument/2006/relationships/image" Target="../media/image72.jpeg" /><Relationship Id="rId8" Type="http://schemas.openxmlformats.org/officeDocument/2006/relationships/tags" Target="../tags/tag664.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74.xml" /><Relationship Id="rId11" Type="http://schemas.openxmlformats.org/officeDocument/2006/relationships/image" Target="../media/image81.png" /><Relationship Id="rId2" Type="http://schemas.openxmlformats.org/officeDocument/2006/relationships/notesSlide" Target="../notesSlides/notesSlide12.xml" /><Relationship Id="rId3" Type="http://schemas.openxmlformats.org/officeDocument/2006/relationships/tags" Target="../tags/tag669.xml" /><Relationship Id="rId4" Type="http://schemas.openxmlformats.org/officeDocument/2006/relationships/image" Target="../media/image72.jpeg" /><Relationship Id="rId5" Type="http://schemas.openxmlformats.org/officeDocument/2006/relationships/tags" Target="../tags/tag670.xml" /><Relationship Id="rId6" Type="http://schemas.openxmlformats.org/officeDocument/2006/relationships/tags" Target="../tags/tag671.xml" /><Relationship Id="rId7" Type="http://schemas.openxmlformats.org/officeDocument/2006/relationships/tags" Target="../tags/tag672.xml" /><Relationship Id="rId8" Type="http://schemas.openxmlformats.org/officeDocument/2006/relationships/image" Target="../media/image80.png" /><Relationship Id="rId9" Type="http://schemas.openxmlformats.org/officeDocument/2006/relationships/tags" Target="../tags/tag673.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75.xml" /><Relationship Id="rId3" Type="http://schemas.openxmlformats.org/officeDocument/2006/relationships/tags" Target="../tags/tag676.xml" /><Relationship Id="rId4" Type="http://schemas.openxmlformats.org/officeDocument/2006/relationships/tags" Target="../tags/tag677.xml" /><Relationship Id="rId5" Type="http://schemas.openxmlformats.org/officeDocument/2006/relationships/image" Target="../media/image82.png" /><Relationship Id="rId6" Type="http://schemas.openxmlformats.org/officeDocument/2006/relationships/image" Target="../media/image72.jpeg" /><Relationship Id="rId7" Type="http://schemas.openxmlformats.org/officeDocument/2006/relationships/tags" Target="../tags/tag678.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88.xml" /><Relationship Id="rId11" Type="http://schemas.openxmlformats.org/officeDocument/2006/relationships/tags" Target="../tags/tag689.xml" /><Relationship Id="rId12" Type="http://schemas.openxmlformats.org/officeDocument/2006/relationships/image" Target="../media/image85.png" /><Relationship Id="rId2" Type="http://schemas.openxmlformats.org/officeDocument/2006/relationships/notesSlide" Target="../notesSlides/notesSlide13.xml" /><Relationship Id="rId3" Type="http://schemas.openxmlformats.org/officeDocument/2006/relationships/tags" Target="../tags/tag683.xml" /><Relationship Id="rId4" Type="http://schemas.openxmlformats.org/officeDocument/2006/relationships/tags" Target="../tags/tag684.xml" /><Relationship Id="rId5" Type="http://schemas.openxmlformats.org/officeDocument/2006/relationships/image" Target="../media/image83.jpeg" /><Relationship Id="rId6" Type="http://schemas.openxmlformats.org/officeDocument/2006/relationships/tags" Target="../tags/tag685.xml" /><Relationship Id="rId7" Type="http://schemas.openxmlformats.org/officeDocument/2006/relationships/tags" Target="../tags/tag686.xml" /><Relationship Id="rId8" Type="http://schemas.openxmlformats.org/officeDocument/2006/relationships/image" Target="../media/image84.jpeg" /><Relationship Id="rId9" Type="http://schemas.openxmlformats.org/officeDocument/2006/relationships/tags" Target="../tags/tag687.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99.xml" /><Relationship Id="rId2" Type="http://schemas.openxmlformats.org/officeDocument/2006/relationships/notesSlide" Target="../notesSlides/notesSlide14.xml" /><Relationship Id="rId3" Type="http://schemas.openxmlformats.org/officeDocument/2006/relationships/tags" Target="../tags/tag694.xml" /><Relationship Id="rId4" Type="http://schemas.openxmlformats.org/officeDocument/2006/relationships/tags" Target="../tags/tag695.xml" /><Relationship Id="rId5" Type="http://schemas.openxmlformats.org/officeDocument/2006/relationships/tags" Target="../tags/tag696.xml" /><Relationship Id="rId6" Type="http://schemas.openxmlformats.org/officeDocument/2006/relationships/image" Target="../media/image86.png" /><Relationship Id="rId7" Type="http://schemas.openxmlformats.org/officeDocument/2006/relationships/tags" Target="../tags/tag697.xml" /><Relationship Id="rId8" Type="http://schemas.openxmlformats.org/officeDocument/2006/relationships/tags" Target="../tags/tag698.xml" /><Relationship Id="rId9" Type="http://schemas.openxmlformats.org/officeDocument/2006/relationships/image" Target="../media/image83.jpe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5.xml" /><Relationship Id="rId3" Type="http://schemas.openxmlformats.org/officeDocument/2006/relationships/tags" Target="../tags/tag704.xml" /><Relationship Id="rId4" Type="http://schemas.openxmlformats.org/officeDocument/2006/relationships/tags" Target="../tags/tag705.xml" /><Relationship Id="rId5" Type="http://schemas.openxmlformats.org/officeDocument/2006/relationships/tags" Target="../tags/tag706.xml" /><Relationship Id="rId6" Type="http://schemas.openxmlformats.org/officeDocument/2006/relationships/image" Target="../media/image87.png" /><Relationship Id="rId7" Type="http://schemas.openxmlformats.org/officeDocument/2006/relationships/image" Target="../media/image83.jpeg" /><Relationship Id="rId8" Type="http://schemas.openxmlformats.org/officeDocument/2006/relationships/tags" Target="../tags/tag707.x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6.xml" /><Relationship Id="rId3" Type="http://schemas.openxmlformats.org/officeDocument/2006/relationships/tags" Target="../tags/tag712.xml" /><Relationship Id="rId4" Type="http://schemas.openxmlformats.org/officeDocument/2006/relationships/tags" Target="../tags/tag713.xml" /><Relationship Id="rId5" Type="http://schemas.openxmlformats.org/officeDocument/2006/relationships/tags" Target="../tags/tag714.xml" /><Relationship Id="rId6" Type="http://schemas.openxmlformats.org/officeDocument/2006/relationships/image" Target="../media/image88.png" /><Relationship Id="rId7" Type="http://schemas.openxmlformats.org/officeDocument/2006/relationships/tags" Target="../tags/tag715.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22.xml" /><Relationship Id="rId2" Type="http://schemas.openxmlformats.org/officeDocument/2006/relationships/tags" Target="../tags/tag716.xml" /><Relationship Id="rId3" Type="http://schemas.openxmlformats.org/officeDocument/2006/relationships/tags" Target="../tags/tag717.xml" /><Relationship Id="rId4" Type="http://schemas.openxmlformats.org/officeDocument/2006/relationships/tags" Target="../tags/tag718.xml" /><Relationship Id="rId5" Type="http://schemas.openxmlformats.org/officeDocument/2006/relationships/image" Target="../media/image89.png" /><Relationship Id="rId6" Type="http://schemas.openxmlformats.org/officeDocument/2006/relationships/image" Target="../media/image90.jpeg" /><Relationship Id="rId7" Type="http://schemas.openxmlformats.org/officeDocument/2006/relationships/tags" Target="../tags/tag719.xml" /><Relationship Id="rId8" Type="http://schemas.openxmlformats.org/officeDocument/2006/relationships/tags" Target="../tags/tag720.xml" /><Relationship Id="rId9" Type="http://schemas.openxmlformats.org/officeDocument/2006/relationships/tags" Target="../tags/tag721.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1.xml" /><Relationship Id="rId11" Type="http://schemas.openxmlformats.org/officeDocument/2006/relationships/tags" Target="../tags/tag202.xml" /><Relationship Id="rId12" Type="http://schemas.openxmlformats.org/officeDocument/2006/relationships/image" Target="../media/image32.png" /><Relationship Id="rId13" Type="http://schemas.openxmlformats.org/officeDocument/2006/relationships/tags" Target="../tags/tag203.xml" /><Relationship Id="rId14" Type="http://schemas.openxmlformats.org/officeDocument/2006/relationships/tags" Target="../tags/tag204.xml" /><Relationship Id="rId15" Type="http://schemas.openxmlformats.org/officeDocument/2006/relationships/tags" Target="../tags/tag205.xml" /><Relationship Id="rId16" Type="http://schemas.openxmlformats.org/officeDocument/2006/relationships/tags" Target="../tags/tag206.xml" /><Relationship Id="rId17" Type="http://schemas.openxmlformats.org/officeDocument/2006/relationships/tags" Target="../tags/tag207.xml" /><Relationship Id="rId18" Type="http://schemas.openxmlformats.org/officeDocument/2006/relationships/slide" Target="slide2.xml" TargetMode="Internal" /><Relationship Id="rId2" Type="http://schemas.openxmlformats.org/officeDocument/2006/relationships/tags" Target="../tags/tag194.xml" /><Relationship Id="rId3" Type="http://schemas.openxmlformats.org/officeDocument/2006/relationships/tags" Target="../tags/tag195.xml" /><Relationship Id="rId4" Type="http://schemas.openxmlformats.org/officeDocument/2006/relationships/tags" Target="../tags/tag196.xml" /><Relationship Id="rId5" Type="http://schemas.openxmlformats.org/officeDocument/2006/relationships/tags" Target="../tags/tag197.xml" /><Relationship Id="rId6" Type="http://schemas.openxmlformats.org/officeDocument/2006/relationships/tags" Target="../tags/tag198.xml" /><Relationship Id="rId7" Type="http://schemas.openxmlformats.org/officeDocument/2006/relationships/tags" Target="../tags/tag199.xml" /><Relationship Id="rId8" Type="http://schemas.openxmlformats.org/officeDocument/2006/relationships/image" Target="../media/image31.png" /><Relationship Id="rId9" Type="http://schemas.openxmlformats.org/officeDocument/2006/relationships/tags" Target="../tags/tag200.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32.xml" /><Relationship Id="rId11" Type="http://schemas.openxmlformats.org/officeDocument/2006/relationships/image" Target="../media/image92.png" /><Relationship Id="rId2" Type="http://schemas.openxmlformats.org/officeDocument/2006/relationships/notesSlide" Target="../notesSlides/notesSlide17.xml" /><Relationship Id="rId3" Type="http://schemas.openxmlformats.org/officeDocument/2006/relationships/tags" Target="../tags/tag727.xml" /><Relationship Id="rId4" Type="http://schemas.openxmlformats.org/officeDocument/2006/relationships/image" Target="../media/image90.jpeg" /><Relationship Id="rId5" Type="http://schemas.openxmlformats.org/officeDocument/2006/relationships/tags" Target="../tags/tag728.xml" /><Relationship Id="rId6" Type="http://schemas.openxmlformats.org/officeDocument/2006/relationships/tags" Target="../tags/tag729.xml" /><Relationship Id="rId7" Type="http://schemas.openxmlformats.org/officeDocument/2006/relationships/tags" Target="../tags/tag730.xml" /><Relationship Id="rId8" Type="http://schemas.openxmlformats.org/officeDocument/2006/relationships/image" Target="../media/image91.png" /><Relationship Id="rId9" Type="http://schemas.openxmlformats.org/officeDocument/2006/relationships/tags" Target="../tags/tag731.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733.xml" /><Relationship Id="rId3" Type="http://schemas.openxmlformats.org/officeDocument/2006/relationships/tags" Target="../tags/tag734.xml" /><Relationship Id="rId4" Type="http://schemas.openxmlformats.org/officeDocument/2006/relationships/tags" Target="../tags/tag735.xml" /><Relationship Id="rId5" Type="http://schemas.openxmlformats.org/officeDocument/2006/relationships/image" Target="../media/image93.png" /><Relationship Id="rId6" Type="http://schemas.openxmlformats.org/officeDocument/2006/relationships/image" Target="../media/image90.jpeg" /><Relationship Id="rId7" Type="http://schemas.openxmlformats.org/officeDocument/2006/relationships/tags" Target="../tags/tag736.xm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737.xml" /><Relationship Id="rId3" Type="http://schemas.openxmlformats.org/officeDocument/2006/relationships/tags" Target="../tags/tag738.xml" /><Relationship Id="rId4" Type="http://schemas.openxmlformats.org/officeDocument/2006/relationships/tags" Target="../tags/tag739.xml" /><Relationship Id="rId5" Type="http://schemas.openxmlformats.org/officeDocument/2006/relationships/image" Target="../media/image94.png" /><Relationship Id="rId6" Type="http://schemas.openxmlformats.org/officeDocument/2006/relationships/image" Target="../media/image90.jpeg" /><Relationship Id="rId7" Type="http://schemas.openxmlformats.org/officeDocument/2006/relationships/tags" Target="../tags/tag740.xml"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741.xml" /><Relationship Id="rId3" Type="http://schemas.openxmlformats.org/officeDocument/2006/relationships/tags" Target="../tags/tag742.xml" /><Relationship Id="rId4" Type="http://schemas.openxmlformats.org/officeDocument/2006/relationships/tags" Target="../tags/tag743.xml" /><Relationship Id="rId5" Type="http://schemas.openxmlformats.org/officeDocument/2006/relationships/image" Target="../media/image95.png" /><Relationship Id="rId6" Type="http://schemas.openxmlformats.org/officeDocument/2006/relationships/image" Target="../media/image90.jpeg" /><Relationship Id="rId7" Type="http://schemas.openxmlformats.org/officeDocument/2006/relationships/tags" Target="../tags/tag744.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745.xml" /><Relationship Id="rId3" Type="http://schemas.openxmlformats.org/officeDocument/2006/relationships/tags" Target="../tags/tag746.xml" /><Relationship Id="rId4" Type="http://schemas.openxmlformats.org/officeDocument/2006/relationships/tags" Target="../tags/tag747.xml" /><Relationship Id="rId5" Type="http://schemas.openxmlformats.org/officeDocument/2006/relationships/image" Target="../media/image96.png" /><Relationship Id="rId6" Type="http://schemas.openxmlformats.org/officeDocument/2006/relationships/image" Target="../media/image90.jpeg" /><Relationship Id="rId7" Type="http://schemas.openxmlformats.org/officeDocument/2006/relationships/tags" Target="../tags/tag748.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8.xml" /><Relationship Id="rId3" Type="http://schemas.openxmlformats.org/officeDocument/2006/relationships/tags" Target="../tags/tag753.xml" /><Relationship Id="rId4" Type="http://schemas.openxmlformats.org/officeDocument/2006/relationships/image" Target="../media/image97.jpeg" /><Relationship Id="rId5" Type="http://schemas.openxmlformats.org/officeDocument/2006/relationships/tags" Target="../tags/tag754.xml" /><Relationship Id="rId6" Type="http://schemas.openxmlformats.org/officeDocument/2006/relationships/tags" Target="../tags/tag755.xml" /><Relationship Id="rId7" Type="http://schemas.openxmlformats.org/officeDocument/2006/relationships/tags" Target="../tags/tag756.xml" /><Relationship Id="rId8" Type="http://schemas.openxmlformats.org/officeDocument/2006/relationships/image" Target="../media/image98.pn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66.xml" /><Relationship Id="rId11" Type="http://schemas.openxmlformats.org/officeDocument/2006/relationships/image" Target="../media/image100.png" /><Relationship Id="rId12" Type="http://schemas.openxmlformats.org/officeDocument/2006/relationships/tags" Target="../tags/tag767.xml" /><Relationship Id="rId13" Type="http://schemas.openxmlformats.org/officeDocument/2006/relationships/tags" Target="../tags/tag768.xml" /><Relationship Id="rId14" Type="http://schemas.openxmlformats.org/officeDocument/2006/relationships/image" Target="../media/image101.png" /><Relationship Id="rId2" Type="http://schemas.openxmlformats.org/officeDocument/2006/relationships/notesSlide" Target="../notesSlides/notesSlide19.xml" /><Relationship Id="rId3" Type="http://schemas.openxmlformats.org/officeDocument/2006/relationships/tags" Target="../tags/tag761.xml" /><Relationship Id="rId4" Type="http://schemas.openxmlformats.org/officeDocument/2006/relationships/image" Target="../media/image97.jpeg" /><Relationship Id="rId5" Type="http://schemas.openxmlformats.org/officeDocument/2006/relationships/tags" Target="../tags/tag762.xml" /><Relationship Id="rId6" Type="http://schemas.openxmlformats.org/officeDocument/2006/relationships/tags" Target="../tags/tag763.xml" /><Relationship Id="rId7" Type="http://schemas.openxmlformats.org/officeDocument/2006/relationships/tags" Target="../tags/tag764.xml" /><Relationship Id="rId8" Type="http://schemas.openxmlformats.org/officeDocument/2006/relationships/image" Target="../media/image99.png" /><Relationship Id="rId9" Type="http://schemas.openxmlformats.org/officeDocument/2006/relationships/tags" Target="../tags/tag765.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78.xml" /><Relationship Id="rId11" Type="http://schemas.openxmlformats.org/officeDocument/2006/relationships/tags" Target="../tags/tag779.xml" /><Relationship Id="rId12" Type="http://schemas.openxmlformats.org/officeDocument/2006/relationships/image" Target="../media/image103.png" /><Relationship Id="rId2" Type="http://schemas.openxmlformats.org/officeDocument/2006/relationships/notesSlide" Target="../notesSlides/notesSlide20.xml" /><Relationship Id="rId3" Type="http://schemas.openxmlformats.org/officeDocument/2006/relationships/tags" Target="../tags/tag773.xml" /><Relationship Id="rId4" Type="http://schemas.openxmlformats.org/officeDocument/2006/relationships/image" Target="../media/image97.jpeg" /><Relationship Id="rId5" Type="http://schemas.openxmlformats.org/officeDocument/2006/relationships/tags" Target="../tags/tag774.xml" /><Relationship Id="rId6" Type="http://schemas.openxmlformats.org/officeDocument/2006/relationships/tags" Target="../tags/tag775.xml" /><Relationship Id="rId7" Type="http://schemas.openxmlformats.org/officeDocument/2006/relationships/tags" Target="../tags/tag776.xml" /><Relationship Id="rId8" Type="http://schemas.openxmlformats.org/officeDocument/2006/relationships/image" Target="../media/image102.png" /><Relationship Id="rId9" Type="http://schemas.openxmlformats.org/officeDocument/2006/relationships/tags" Target="../tags/tag777.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89.xml" /><Relationship Id="rId11" Type="http://schemas.openxmlformats.org/officeDocument/2006/relationships/tags" Target="../tags/tag790.xml" /><Relationship Id="rId12" Type="http://schemas.openxmlformats.org/officeDocument/2006/relationships/image" Target="../media/image105.png" /><Relationship Id="rId2" Type="http://schemas.openxmlformats.org/officeDocument/2006/relationships/notesSlide" Target="../notesSlides/notesSlide21.xml" /><Relationship Id="rId3" Type="http://schemas.openxmlformats.org/officeDocument/2006/relationships/tags" Target="../tags/tag784.xml" /><Relationship Id="rId4" Type="http://schemas.openxmlformats.org/officeDocument/2006/relationships/image" Target="../media/image97.jpeg" /><Relationship Id="rId5" Type="http://schemas.openxmlformats.org/officeDocument/2006/relationships/tags" Target="../tags/tag785.xml" /><Relationship Id="rId6" Type="http://schemas.openxmlformats.org/officeDocument/2006/relationships/tags" Target="../tags/tag786.xml" /><Relationship Id="rId7" Type="http://schemas.openxmlformats.org/officeDocument/2006/relationships/tags" Target="../tags/tag787.xml" /><Relationship Id="rId8" Type="http://schemas.openxmlformats.org/officeDocument/2006/relationships/image" Target="../media/image104.png" /><Relationship Id="rId9" Type="http://schemas.openxmlformats.org/officeDocument/2006/relationships/tags" Target="../tags/tag788.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2.xml" /><Relationship Id="rId3" Type="http://schemas.openxmlformats.org/officeDocument/2006/relationships/tags" Target="../tags/tag795.xml" /><Relationship Id="rId4" Type="http://schemas.openxmlformats.org/officeDocument/2006/relationships/tags" Target="../tags/tag796.xml" /><Relationship Id="rId5" Type="http://schemas.openxmlformats.org/officeDocument/2006/relationships/tags" Target="../tags/tag797.xml" /><Relationship Id="rId6" Type="http://schemas.openxmlformats.org/officeDocument/2006/relationships/image" Target="../media/image106.png" /><Relationship Id="rId7" Type="http://schemas.openxmlformats.org/officeDocument/2006/relationships/image" Target="../media/image97.jpeg" /><Relationship Id="rId8" Type="http://schemas.openxmlformats.org/officeDocument/2006/relationships/tags" Target="../tags/tag798.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34.png" /><Relationship Id="rId11" Type="http://schemas.openxmlformats.org/officeDocument/2006/relationships/tags" Target="../tags/tag215.xml" /><Relationship Id="rId12" Type="http://schemas.openxmlformats.org/officeDocument/2006/relationships/tags" Target="../tags/tag216.xml" /><Relationship Id="rId13" Type="http://schemas.openxmlformats.org/officeDocument/2006/relationships/image" Target="../media/image35.png" /><Relationship Id="rId14" Type="http://schemas.openxmlformats.org/officeDocument/2006/relationships/tags" Target="../tags/tag217.xml" /><Relationship Id="rId15" Type="http://schemas.openxmlformats.org/officeDocument/2006/relationships/tags" Target="../tags/tag218.xml" /><Relationship Id="rId16" Type="http://schemas.openxmlformats.org/officeDocument/2006/relationships/image" Target="../media/image36.png" /><Relationship Id="rId17" Type="http://schemas.openxmlformats.org/officeDocument/2006/relationships/tags" Target="../tags/tag219.xml" /><Relationship Id="rId18" Type="http://schemas.openxmlformats.org/officeDocument/2006/relationships/tags" Target="../tags/tag220.xml" /><Relationship Id="rId19" Type="http://schemas.openxmlformats.org/officeDocument/2006/relationships/image" Target="../media/image37.png" /><Relationship Id="rId2" Type="http://schemas.openxmlformats.org/officeDocument/2006/relationships/tags" Target="../tags/tag208.xml" /><Relationship Id="rId20" Type="http://schemas.openxmlformats.org/officeDocument/2006/relationships/image" Target="../media/image38.png" /><Relationship Id="rId21" Type="http://schemas.openxmlformats.org/officeDocument/2006/relationships/tags" Target="../tags/tag221.xml" /><Relationship Id="rId22" Type="http://schemas.openxmlformats.org/officeDocument/2006/relationships/image" Target="../media/image39.png" /><Relationship Id="rId23" Type="http://schemas.openxmlformats.org/officeDocument/2006/relationships/tags" Target="../tags/tag222.xml" /><Relationship Id="rId24" Type="http://schemas.openxmlformats.org/officeDocument/2006/relationships/tags" Target="../tags/tag223.xml" /><Relationship Id="rId25" Type="http://schemas.openxmlformats.org/officeDocument/2006/relationships/tags" Target="../tags/tag224.xml" /><Relationship Id="rId26" Type="http://schemas.openxmlformats.org/officeDocument/2006/relationships/tags" Target="../tags/tag225.xml" /><Relationship Id="rId27" Type="http://schemas.openxmlformats.org/officeDocument/2006/relationships/tags" Target="../tags/tag226.xml" /><Relationship Id="rId28" Type="http://schemas.openxmlformats.org/officeDocument/2006/relationships/slide" Target="slide2.xml" TargetMode="Internal" /><Relationship Id="rId3" Type="http://schemas.openxmlformats.org/officeDocument/2006/relationships/tags" Target="../tags/tag209.xml" /><Relationship Id="rId4" Type="http://schemas.openxmlformats.org/officeDocument/2006/relationships/tags" Target="../tags/tag210.xml" /><Relationship Id="rId5" Type="http://schemas.openxmlformats.org/officeDocument/2006/relationships/tags" Target="../tags/tag211.xml" /><Relationship Id="rId6" Type="http://schemas.openxmlformats.org/officeDocument/2006/relationships/tags" Target="../tags/tag212.xml" /><Relationship Id="rId7" Type="http://schemas.openxmlformats.org/officeDocument/2006/relationships/image" Target="../media/image33.png" /><Relationship Id="rId8" Type="http://schemas.openxmlformats.org/officeDocument/2006/relationships/tags" Target="../tags/tag213.xml" /><Relationship Id="rId9" Type="http://schemas.openxmlformats.org/officeDocument/2006/relationships/tags" Target="../tags/tag214.xml"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08.xml" /><Relationship Id="rId11" Type="http://schemas.openxmlformats.org/officeDocument/2006/relationships/image" Target="../media/image108.png" /><Relationship Id="rId12" Type="http://schemas.openxmlformats.org/officeDocument/2006/relationships/tags" Target="../tags/tag809.xml" /><Relationship Id="rId2" Type="http://schemas.openxmlformats.org/officeDocument/2006/relationships/notesSlide" Target="../notesSlides/notesSlide23.xml" /><Relationship Id="rId3" Type="http://schemas.openxmlformats.org/officeDocument/2006/relationships/tags" Target="../tags/tag803.xml" /><Relationship Id="rId4" Type="http://schemas.openxmlformats.org/officeDocument/2006/relationships/image" Target="../media/image97.jpeg" /><Relationship Id="rId5" Type="http://schemas.openxmlformats.org/officeDocument/2006/relationships/tags" Target="../tags/tag804.xml" /><Relationship Id="rId6" Type="http://schemas.openxmlformats.org/officeDocument/2006/relationships/tags" Target="../tags/tag805.xml" /><Relationship Id="rId7" Type="http://schemas.openxmlformats.org/officeDocument/2006/relationships/tags" Target="../tags/tag806.xml" /><Relationship Id="rId8" Type="http://schemas.openxmlformats.org/officeDocument/2006/relationships/image" Target="../media/image107.png" /><Relationship Id="rId9" Type="http://schemas.openxmlformats.org/officeDocument/2006/relationships/tags" Target="../tags/tag807.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109.png" /><Relationship Id="rId2" Type="http://schemas.openxmlformats.org/officeDocument/2006/relationships/notesSlide" Target="../notesSlides/notesSlide24.xml" /><Relationship Id="rId3" Type="http://schemas.openxmlformats.org/officeDocument/2006/relationships/tags" Target="../tags/tag814.xml" /><Relationship Id="rId4" Type="http://schemas.openxmlformats.org/officeDocument/2006/relationships/image" Target="../media/image97.jpeg" /><Relationship Id="rId5" Type="http://schemas.openxmlformats.org/officeDocument/2006/relationships/tags" Target="../tags/tag815.xml" /><Relationship Id="rId6" Type="http://schemas.openxmlformats.org/officeDocument/2006/relationships/tags" Target="../tags/tag816.xml" /><Relationship Id="rId7" Type="http://schemas.openxmlformats.org/officeDocument/2006/relationships/tags" Target="../tags/tag817.xml" /><Relationship Id="rId8" Type="http://schemas.openxmlformats.org/officeDocument/2006/relationships/tags" Target="../tags/tag818.xml" /><Relationship Id="rId9" Type="http://schemas.openxmlformats.org/officeDocument/2006/relationships/tags" Target="../tags/tag819.xml"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5.xml" /><Relationship Id="rId3" Type="http://schemas.openxmlformats.org/officeDocument/2006/relationships/tags" Target="../tags/tag824.xml" /><Relationship Id="rId4" Type="http://schemas.openxmlformats.org/officeDocument/2006/relationships/image" Target="../media/image97.jpeg" /><Relationship Id="rId5" Type="http://schemas.openxmlformats.org/officeDocument/2006/relationships/tags" Target="../tags/tag825.xml" /><Relationship Id="rId6" Type="http://schemas.openxmlformats.org/officeDocument/2006/relationships/tags" Target="../tags/tag826.xml" /><Relationship Id="rId7" Type="http://schemas.openxmlformats.org/officeDocument/2006/relationships/tags" Target="../tags/tag827.xml" /><Relationship Id="rId8" Type="http://schemas.openxmlformats.org/officeDocument/2006/relationships/image" Target="../media/image110.png"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37.xml" /><Relationship Id="rId11" Type="http://schemas.openxmlformats.org/officeDocument/2006/relationships/image" Target="../media/image112.png" /><Relationship Id="rId2" Type="http://schemas.openxmlformats.org/officeDocument/2006/relationships/notesSlide" Target="../notesSlides/notesSlide26.xml" /><Relationship Id="rId3" Type="http://schemas.openxmlformats.org/officeDocument/2006/relationships/tags" Target="../tags/tag832.xml" /><Relationship Id="rId4" Type="http://schemas.openxmlformats.org/officeDocument/2006/relationships/image" Target="../media/image97.jpeg" /><Relationship Id="rId5" Type="http://schemas.openxmlformats.org/officeDocument/2006/relationships/tags" Target="../tags/tag833.xml" /><Relationship Id="rId6" Type="http://schemas.openxmlformats.org/officeDocument/2006/relationships/tags" Target="../tags/tag834.xml" /><Relationship Id="rId7" Type="http://schemas.openxmlformats.org/officeDocument/2006/relationships/tags" Target="../tags/tag835.xml" /><Relationship Id="rId8" Type="http://schemas.openxmlformats.org/officeDocument/2006/relationships/image" Target="../media/image111.png" /><Relationship Id="rId9" Type="http://schemas.openxmlformats.org/officeDocument/2006/relationships/tags" Target="../tags/tag836.xml"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97.jpeg" /><Relationship Id="rId11" Type="http://schemas.openxmlformats.org/officeDocument/2006/relationships/tags" Target="../tags/tag847.xml" /><Relationship Id="rId12" Type="http://schemas.openxmlformats.org/officeDocument/2006/relationships/tags" Target="../tags/tag848.xml" /><Relationship Id="rId13" Type="http://schemas.openxmlformats.org/officeDocument/2006/relationships/tags" Target="../tags/tag849.xml" /><Relationship Id="rId14" Type="http://schemas.openxmlformats.org/officeDocument/2006/relationships/image" Target="../media/image115.png" /><Relationship Id="rId2" Type="http://schemas.openxmlformats.org/officeDocument/2006/relationships/notesSlide" Target="../notesSlides/notesSlide27.xml" /><Relationship Id="rId3" Type="http://schemas.openxmlformats.org/officeDocument/2006/relationships/tags" Target="../tags/tag842.xml" /><Relationship Id="rId4" Type="http://schemas.openxmlformats.org/officeDocument/2006/relationships/tags" Target="../tags/tag843.xml" /><Relationship Id="rId5" Type="http://schemas.openxmlformats.org/officeDocument/2006/relationships/tags" Target="../tags/tag844.xml" /><Relationship Id="rId6" Type="http://schemas.openxmlformats.org/officeDocument/2006/relationships/image" Target="../media/image113.png" /><Relationship Id="rId7" Type="http://schemas.openxmlformats.org/officeDocument/2006/relationships/tags" Target="../tags/tag845.xml" /><Relationship Id="rId8" Type="http://schemas.openxmlformats.org/officeDocument/2006/relationships/tags" Target="../tags/tag846.xml" /><Relationship Id="rId9" Type="http://schemas.openxmlformats.org/officeDocument/2006/relationships/image" Target="../media/image11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5.xml" /><Relationship Id="rId11" Type="http://schemas.openxmlformats.org/officeDocument/2006/relationships/tags" Target="../tags/tag236.xml" /><Relationship Id="rId12" Type="http://schemas.openxmlformats.org/officeDocument/2006/relationships/tags" Target="../tags/tag237.xml" /><Relationship Id="rId13" Type="http://schemas.openxmlformats.org/officeDocument/2006/relationships/tags" Target="../tags/tag238.xml" /><Relationship Id="rId14" Type="http://schemas.openxmlformats.org/officeDocument/2006/relationships/tags" Target="../tags/tag239.xml" /><Relationship Id="rId15" Type="http://schemas.openxmlformats.org/officeDocument/2006/relationships/tags" Target="../tags/tag240.xml" /><Relationship Id="rId16" Type="http://schemas.openxmlformats.org/officeDocument/2006/relationships/tags" Target="../tags/tag241.xml" /><Relationship Id="rId17" Type="http://schemas.openxmlformats.org/officeDocument/2006/relationships/tags" Target="../tags/tag242.xml" /><Relationship Id="rId18" Type="http://schemas.openxmlformats.org/officeDocument/2006/relationships/tags" Target="../tags/tag243.xml" /><Relationship Id="rId19" Type="http://schemas.openxmlformats.org/officeDocument/2006/relationships/tags" Target="../tags/tag244.xml" /><Relationship Id="rId2" Type="http://schemas.openxmlformats.org/officeDocument/2006/relationships/tags" Target="../tags/tag227.xml" /><Relationship Id="rId20" Type="http://schemas.openxmlformats.org/officeDocument/2006/relationships/tags" Target="../tags/tag245.xml" /><Relationship Id="rId21" Type="http://schemas.openxmlformats.org/officeDocument/2006/relationships/tags" Target="../tags/tag246.xml" /><Relationship Id="rId22" Type="http://schemas.openxmlformats.org/officeDocument/2006/relationships/tags" Target="../tags/tag247.xml" /><Relationship Id="rId23" Type="http://schemas.openxmlformats.org/officeDocument/2006/relationships/tags" Target="../tags/tag248.xml" /><Relationship Id="rId24" Type="http://schemas.openxmlformats.org/officeDocument/2006/relationships/tags" Target="../tags/tag249.xml" /><Relationship Id="rId25" Type="http://schemas.openxmlformats.org/officeDocument/2006/relationships/tags" Target="../tags/tag250.xml" /><Relationship Id="rId26" Type="http://schemas.openxmlformats.org/officeDocument/2006/relationships/tags" Target="../tags/tag251.xml" /><Relationship Id="rId27" Type="http://schemas.openxmlformats.org/officeDocument/2006/relationships/tags" Target="../tags/tag252.xml" /><Relationship Id="rId28" Type="http://schemas.openxmlformats.org/officeDocument/2006/relationships/tags" Target="../tags/tag253.xml" /><Relationship Id="rId29" Type="http://schemas.openxmlformats.org/officeDocument/2006/relationships/tags" Target="../tags/tag254.xml" /><Relationship Id="rId3" Type="http://schemas.openxmlformats.org/officeDocument/2006/relationships/tags" Target="../tags/tag228.xml" /><Relationship Id="rId30" Type="http://schemas.openxmlformats.org/officeDocument/2006/relationships/tags" Target="../tags/tag255.xml" /><Relationship Id="rId31" Type="http://schemas.openxmlformats.org/officeDocument/2006/relationships/tags" Target="../tags/tag256.xml" /><Relationship Id="rId32" Type="http://schemas.openxmlformats.org/officeDocument/2006/relationships/tags" Target="../tags/tag257.xml" /><Relationship Id="rId33" Type="http://schemas.openxmlformats.org/officeDocument/2006/relationships/tags" Target="../tags/tag258.xml" /><Relationship Id="rId34" Type="http://schemas.openxmlformats.org/officeDocument/2006/relationships/tags" Target="../tags/tag259.xml" /><Relationship Id="rId35" Type="http://schemas.openxmlformats.org/officeDocument/2006/relationships/tags" Target="../tags/tag260.xml" /><Relationship Id="rId36" Type="http://schemas.openxmlformats.org/officeDocument/2006/relationships/tags" Target="../tags/tag261.xml" /><Relationship Id="rId37" Type="http://schemas.openxmlformats.org/officeDocument/2006/relationships/tags" Target="../tags/tag262.xml" /><Relationship Id="rId38" Type="http://schemas.openxmlformats.org/officeDocument/2006/relationships/tags" Target="../tags/tag263.xml" /><Relationship Id="rId39" Type="http://schemas.openxmlformats.org/officeDocument/2006/relationships/tags" Target="../tags/tag264.xml" /><Relationship Id="rId4" Type="http://schemas.openxmlformats.org/officeDocument/2006/relationships/tags" Target="../tags/tag229.xml" /><Relationship Id="rId40" Type="http://schemas.openxmlformats.org/officeDocument/2006/relationships/tags" Target="../tags/tag265.xml" /><Relationship Id="rId41" Type="http://schemas.openxmlformats.org/officeDocument/2006/relationships/tags" Target="../tags/tag266.xml" /><Relationship Id="rId42" Type="http://schemas.openxmlformats.org/officeDocument/2006/relationships/tags" Target="../tags/tag267.xml" /><Relationship Id="rId43" Type="http://schemas.openxmlformats.org/officeDocument/2006/relationships/slide" Target="slide2.xml" TargetMode="Internal" /><Relationship Id="rId5" Type="http://schemas.openxmlformats.org/officeDocument/2006/relationships/tags" Target="../tags/tag230.xml" /><Relationship Id="rId6" Type="http://schemas.openxmlformats.org/officeDocument/2006/relationships/tags" Target="../tags/tag231.xml" /><Relationship Id="rId7" Type="http://schemas.openxmlformats.org/officeDocument/2006/relationships/tags" Target="../tags/tag232.xml" /><Relationship Id="rId8" Type="http://schemas.openxmlformats.org/officeDocument/2006/relationships/tags" Target="../tags/tag233.xml" /><Relationship Id="rId9" Type="http://schemas.openxmlformats.org/officeDocument/2006/relationships/tags" Target="../tags/tag234.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6.xml" /><Relationship Id="rId11" Type="http://schemas.openxmlformats.org/officeDocument/2006/relationships/tags" Target="../tags/tag277.xml" /><Relationship Id="rId12" Type="http://schemas.openxmlformats.org/officeDocument/2006/relationships/tags" Target="../tags/tag278.xml" /><Relationship Id="rId13" Type="http://schemas.openxmlformats.org/officeDocument/2006/relationships/tags" Target="../tags/tag279.xml" /><Relationship Id="rId14" Type="http://schemas.openxmlformats.org/officeDocument/2006/relationships/tags" Target="../tags/tag280.xml" /><Relationship Id="rId15" Type="http://schemas.openxmlformats.org/officeDocument/2006/relationships/tags" Target="../tags/tag281.xml" /><Relationship Id="rId16" Type="http://schemas.openxmlformats.org/officeDocument/2006/relationships/slide" Target="slide2.xml" TargetMode="Internal" /><Relationship Id="rId2" Type="http://schemas.openxmlformats.org/officeDocument/2006/relationships/tags" Target="../tags/tag268.xml" /><Relationship Id="rId3" Type="http://schemas.openxmlformats.org/officeDocument/2006/relationships/tags" Target="../tags/tag269.xml" /><Relationship Id="rId4" Type="http://schemas.openxmlformats.org/officeDocument/2006/relationships/tags" Target="../tags/tag270.xml" /><Relationship Id="rId5" Type="http://schemas.openxmlformats.org/officeDocument/2006/relationships/tags" Target="../tags/tag271.xml" /><Relationship Id="rId6" Type="http://schemas.openxmlformats.org/officeDocument/2006/relationships/tags" Target="../tags/tag272.xml" /><Relationship Id="rId7" Type="http://schemas.openxmlformats.org/officeDocument/2006/relationships/tags" Target="../tags/tag273.xml" /><Relationship Id="rId8" Type="http://schemas.openxmlformats.org/officeDocument/2006/relationships/tags" Target="../tags/tag274.xml" /><Relationship Id="rId9" Type="http://schemas.openxmlformats.org/officeDocument/2006/relationships/tags" Target="../tags/tag275.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slide" Target="slide2.xml" TargetMode="Internal" /><Relationship Id="rId2" Type="http://schemas.openxmlformats.org/officeDocument/2006/relationships/tags" Target="../tags/tag282.xml" /><Relationship Id="rId3" Type="http://schemas.openxmlformats.org/officeDocument/2006/relationships/tags" Target="../tags/tag283.xml" /><Relationship Id="rId4" Type="http://schemas.openxmlformats.org/officeDocument/2006/relationships/tags" Target="../tags/tag284.xml" /><Relationship Id="rId5" Type="http://schemas.openxmlformats.org/officeDocument/2006/relationships/tags" Target="../tags/tag285.xml" /><Relationship Id="rId6" Type="http://schemas.openxmlformats.org/officeDocument/2006/relationships/tags" Target="../tags/tag286.xml" /><Relationship Id="rId7" Type="http://schemas.openxmlformats.org/officeDocument/2006/relationships/tags" Target="../tags/tag287.xml" /><Relationship Id="rId8" Type="http://schemas.openxmlformats.org/officeDocument/2006/relationships/tags" Target="../tags/tag288.xml" /><Relationship Id="rId9" Type="http://schemas.openxmlformats.org/officeDocument/2006/relationships/tags" Target="../tags/tag289.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98.xml" /><Relationship Id="rId11" Type="http://schemas.openxmlformats.org/officeDocument/2006/relationships/tags" Target="../tags/tag299.xml" /><Relationship Id="rId12" Type="http://schemas.openxmlformats.org/officeDocument/2006/relationships/tags" Target="../tags/tag300.xml" /><Relationship Id="rId13" Type="http://schemas.openxmlformats.org/officeDocument/2006/relationships/tags" Target="../tags/tag301.xml" /><Relationship Id="rId14" Type="http://schemas.openxmlformats.org/officeDocument/2006/relationships/tags" Target="../tags/tag302.xml" /><Relationship Id="rId15" Type="http://schemas.openxmlformats.org/officeDocument/2006/relationships/tags" Target="../tags/tag303.xml" /><Relationship Id="rId16" Type="http://schemas.openxmlformats.org/officeDocument/2006/relationships/tags" Target="../tags/tag304.xml" /><Relationship Id="rId17" Type="http://schemas.openxmlformats.org/officeDocument/2006/relationships/tags" Target="../tags/tag305.xml" /><Relationship Id="rId18" Type="http://schemas.openxmlformats.org/officeDocument/2006/relationships/tags" Target="../tags/tag306.xml" /><Relationship Id="rId19" Type="http://schemas.openxmlformats.org/officeDocument/2006/relationships/tags" Target="../tags/tag307.xml" /><Relationship Id="rId2" Type="http://schemas.openxmlformats.org/officeDocument/2006/relationships/tags" Target="../tags/tag290.xml" /><Relationship Id="rId20" Type="http://schemas.openxmlformats.org/officeDocument/2006/relationships/tags" Target="../tags/tag308.xml" /><Relationship Id="rId21" Type="http://schemas.openxmlformats.org/officeDocument/2006/relationships/tags" Target="../tags/tag309.xml" /><Relationship Id="rId22" Type="http://schemas.openxmlformats.org/officeDocument/2006/relationships/tags" Target="../tags/tag310.xml" /><Relationship Id="rId23" Type="http://schemas.openxmlformats.org/officeDocument/2006/relationships/tags" Target="../tags/tag311.xml" /><Relationship Id="rId24" Type="http://schemas.openxmlformats.org/officeDocument/2006/relationships/tags" Target="../tags/tag312.xml" /><Relationship Id="rId25" Type="http://schemas.openxmlformats.org/officeDocument/2006/relationships/tags" Target="../tags/tag313.xml" /><Relationship Id="rId26" Type="http://schemas.openxmlformats.org/officeDocument/2006/relationships/tags" Target="../tags/tag314.xml" /><Relationship Id="rId27" Type="http://schemas.openxmlformats.org/officeDocument/2006/relationships/tags" Target="../tags/tag315.xml" /><Relationship Id="rId28" Type="http://schemas.openxmlformats.org/officeDocument/2006/relationships/tags" Target="../tags/tag316.xml" /><Relationship Id="rId29" Type="http://schemas.openxmlformats.org/officeDocument/2006/relationships/tags" Target="../tags/tag317.xml" /><Relationship Id="rId3" Type="http://schemas.openxmlformats.org/officeDocument/2006/relationships/tags" Target="../tags/tag291.xml" /><Relationship Id="rId30" Type="http://schemas.openxmlformats.org/officeDocument/2006/relationships/tags" Target="../tags/tag318.xml" /><Relationship Id="rId31" Type="http://schemas.openxmlformats.org/officeDocument/2006/relationships/tags" Target="../tags/tag319.xml" /><Relationship Id="rId32" Type="http://schemas.openxmlformats.org/officeDocument/2006/relationships/tags" Target="../tags/tag320.xml" /><Relationship Id="rId33" Type="http://schemas.openxmlformats.org/officeDocument/2006/relationships/tags" Target="../tags/tag321.xml" /><Relationship Id="rId34" Type="http://schemas.openxmlformats.org/officeDocument/2006/relationships/tags" Target="../tags/tag322.xml" /><Relationship Id="rId35" Type="http://schemas.openxmlformats.org/officeDocument/2006/relationships/tags" Target="../tags/tag323.xml" /><Relationship Id="rId36" Type="http://schemas.openxmlformats.org/officeDocument/2006/relationships/tags" Target="../tags/tag324.xml" /><Relationship Id="rId37" Type="http://schemas.openxmlformats.org/officeDocument/2006/relationships/tags" Target="../tags/tag325.xml" /><Relationship Id="rId38" Type="http://schemas.openxmlformats.org/officeDocument/2006/relationships/tags" Target="../tags/tag326.xml" /><Relationship Id="rId39" Type="http://schemas.openxmlformats.org/officeDocument/2006/relationships/tags" Target="../tags/tag327.xml" /><Relationship Id="rId4" Type="http://schemas.openxmlformats.org/officeDocument/2006/relationships/tags" Target="../tags/tag292.xml" /><Relationship Id="rId40" Type="http://schemas.openxmlformats.org/officeDocument/2006/relationships/tags" Target="../tags/tag328.xml" /><Relationship Id="rId41" Type="http://schemas.openxmlformats.org/officeDocument/2006/relationships/tags" Target="../tags/tag329.xml" /><Relationship Id="rId42" Type="http://schemas.openxmlformats.org/officeDocument/2006/relationships/tags" Target="../tags/tag330.xml" /><Relationship Id="rId43" Type="http://schemas.openxmlformats.org/officeDocument/2006/relationships/tags" Target="../tags/tag331.xml" /><Relationship Id="rId44" Type="http://schemas.openxmlformats.org/officeDocument/2006/relationships/tags" Target="../tags/tag332.xml" /><Relationship Id="rId45" Type="http://schemas.openxmlformats.org/officeDocument/2006/relationships/tags" Target="../tags/tag333.xml" /><Relationship Id="rId46" Type="http://schemas.openxmlformats.org/officeDocument/2006/relationships/tags" Target="../tags/tag334.xml" /><Relationship Id="rId47" Type="http://schemas.openxmlformats.org/officeDocument/2006/relationships/tags" Target="../tags/tag335.xml" /><Relationship Id="rId48" Type="http://schemas.openxmlformats.org/officeDocument/2006/relationships/tags" Target="../tags/tag336.xml" /><Relationship Id="rId49" Type="http://schemas.openxmlformats.org/officeDocument/2006/relationships/tags" Target="../tags/tag337.xml" /><Relationship Id="rId5" Type="http://schemas.openxmlformats.org/officeDocument/2006/relationships/tags" Target="../tags/tag293.xml" /><Relationship Id="rId50" Type="http://schemas.openxmlformats.org/officeDocument/2006/relationships/tags" Target="../tags/tag338.xml" /><Relationship Id="rId51" Type="http://schemas.openxmlformats.org/officeDocument/2006/relationships/tags" Target="../tags/tag339.xml" /><Relationship Id="rId52" Type="http://schemas.openxmlformats.org/officeDocument/2006/relationships/tags" Target="../tags/tag340.xml" /><Relationship Id="rId53" Type="http://schemas.openxmlformats.org/officeDocument/2006/relationships/tags" Target="../tags/tag341.xml" /><Relationship Id="rId54" Type="http://schemas.openxmlformats.org/officeDocument/2006/relationships/tags" Target="../tags/tag342.xml" /><Relationship Id="rId55" Type="http://schemas.openxmlformats.org/officeDocument/2006/relationships/tags" Target="../tags/tag343.xml" /><Relationship Id="rId56" Type="http://schemas.openxmlformats.org/officeDocument/2006/relationships/tags" Target="../tags/tag344.xml" /><Relationship Id="rId57" Type="http://schemas.openxmlformats.org/officeDocument/2006/relationships/tags" Target="../tags/tag345.xml" /><Relationship Id="rId58" Type="http://schemas.openxmlformats.org/officeDocument/2006/relationships/tags" Target="../tags/tag346.xml" /><Relationship Id="rId59" Type="http://schemas.openxmlformats.org/officeDocument/2006/relationships/tags" Target="../tags/tag347.xml" /><Relationship Id="rId6" Type="http://schemas.openxmlformats.org/officeDocument/2006/relationships/tags" Target="../tags/tag294.xml" /><Relationship Id="rId60" Type="http://schemas.openxmlformats.org/officeDocument/2006/relationships/tags" Target="../tags/tag348.xml" /><Relationship Id="rId61" Type="http://schemas.openxmlformats.org/officeDocument/2006/relationships/tags" Target="../tags/tag349.xml" /><Relationship Id="rId62" Type="http://schemas.openxmlformats.org/officeDocument/2006/relationships/tags" Target="../tags/tag350.xml" /><Relationship Id="rId63" Type="http://schemas.openxmlformats.org/officeDocument/2006/relationships/tags" Target="../tags/tag351.xml" /><Relationship Id="rId64" Type="http://schemas.openxmlformats.org/officeDocument/2006/relationships/tags" Target="../tags/tag352.xml" /><Relationship Id="rId65" Type="http://schemas.openxmlformats.org/officeDocument/2006/relationships/tags" Target="../tags/tag353.xml" /><Relationship Id="rId66" Type="http://schemas.openxmlformats.org/officeDocument/2006/relationships/tags" Target="../tags/tag354.xml" /><Relationship Id="rId67" Type="http://schemas.openxmlformats.org/officeDocument/2006/relationships/image" Target="../media/image40.png" /><Relationship Id="rId68" Type="http://schemas.openxmlformats.org/officeDocument/2006/relationships/tags" Target="../tags/tag355.xml" /><Relationship Id="rId69" Type="http://schemas.openxmlformats.org/officeDocument/2006/relationships/tags" Target="../tags/tag356.xml" /><Relationship Id="rId7" Type="http://schemas.openxmlformats.org/officeDocument/2006/relationships/tags" Target="../tags/tag295.xml" /><Relationship Id="rId70" Type="http://schemas.openxmlformats.org/officeDocument/2006/relationships/tags" Target="../tags/tag357.xml" /><Relationship Id="rId71" Type="http://schemas.openxmlformats.org/officeDocument/2006/relationships/tags" Target="../tags/tag358.xml" /><Relationship Id="rId72" Type="http://schemas.openxmlformats.org/officeDocument/2006/relationships/tags" Target="../tags/tag359.xml" /><Relationship Id="rId73" Type="http://schemas.openxmlformats.org/officeDocument/2006/relationships/slide" Target="slide2.xml" TargetMode="Internal" /><Relationship Id="rId8" Type="http://schemas.openxmlformats.org/officeDocument/2006/relationships/tags" Target="../tags/tag296.xml" /><Relationship Id="rId9" Type="http://schemas.openxmlformats.org/officeDocument/2006/relationships/tags" Target="../tags/tag29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0" name="组合 9" title=""/>
          <p:cNvGrpSpPr/>
          <p:nvPr>
            <p:custDataLst>
              <p:tags r:id="rId3"/>
            </p:custDataLst>
          </p:nvPr>
        </p:nvGrpSpPr>
        <p:grpSpPr>
          <a:xfrm>
            <a:off x="299889" y="273977"/>
            <a:ext cx="8544226" cy="4636025"/>
            <a:chOff x="370680" y="181967"/>
            <a:chExt cx="8544720" cy="4784328"/>
          </a:xfrm>
        </p:grpSpPr>
        <p:sp>
          <p:nvSpPr>
            <p:cNvPr id="6" name="矩形: 圆角 5"/>
            <p:cNvSpPr/>
            <p:nvPr>
              <p:custDataLst>
                <p:tags r:id="rId4"/>
              </p:custDataLst>
            </p:nvPr>
          </p:nvSpPr>
          <p:spPr>
            <a:xfrm>
              <a:off x="370680" y="181967"/>
              <a:ext cx="8544720" cy="4784328"/>
            </a:xfrm>
            <a:prstGeom prst="roundRect">
              <a:avLst>
                <a:gd name="adj" fmla="val 3360"/>
              </a:avLst>
            </a:prstGeom>
            <a:solidFill>
              <a:schemeClr val="accent1">
                <a:lumMod val="60000"/>
                <a:lumOff val="4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p:custDataLst>
                <p:tags r:id="rId5"/>
              </p:custDataLst>
            </p:nvPr>
          </p:nvSpPr>
          <p:spPr>
            <a:xfrm>
              <a:off x="475853" y="294481"/>
              <a:ext cx="8334375" cy="4559300"/>
            </a:xfrm>
            <a:prstGeom prst="roundRect">
              <a:avLst>
                <a:gd name="adj" fmla="val 3209"/>
              </a:avLst>
            </a:prstGeom>
            <a:solidFill>
              <a:schemeClr val="bg1"/>
            </a:solid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 name="矩形: 圆角 7" title=""/>
          <p:cNvSpPr/>
          <p:nvPr>
            <p:custDataLst>
              <p:tags r:id="rId6"/>
            </p:custDataLst>
          </p:nvPr>
        </p:nvSpPr>
        <p:spPr>
          <a:xfrm>
            <a:off x="607060" y="477520"/>
            <a:ext cx="7929245" cy="4194175"/>
          </a:xfrm>
          <a:prstGeom prst="roundRect">
            <a:avLst>
              <a:gd name="adj" fmla="val 3037"/>
            </a:avLst>
          </a:prstGeom>
          <a:solidFill>
            <a:srgbClr val="F3F8FC">
              <a:alpha val="83000"/>
            </a:srgbClr>
          </a:solidFill>
          <a:ln w="9525">
            <a:solidFill>
              <a:srgbClr val="0C2254">
                <a:alpha val="50000"/>
              </a:srgbClr>
            </a:solid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26" name="图片 25" title=""/>
          <p:cNvPicPr>
            <a:picLocks noChangeAspect="1"/>
          </p:cNvPicPr>
          <p:nvPr>
            <p:custDataLst>
              <p:tags r:id="rId8"/>
            </p:custDataLst>
          </p:nvPr>
        </p:nvPicPr>
        <p:blipFill>
          <a:blip r:embed="rId7"/>
          <a:srcRect l="11568" t="14410" r="12639" b="16450"/>
          <a:stretch>
            <a:fillRect/>
          </a:stretch>
        </p:blipFill>
        <p:spPr>
          <a:xfrm flipH="1">
            <a:off x="7883090" y="4125977"/>
            <a:ext cx="1190418" cy="944869"/>
          </a:xfrm>
          <a:prstGeom prst="rect">
            <a:avLst/>
          </a:prstGeom>
        </p:spPr>
      </p:pic>
      <p:pic>
        <p:nvPicPr>
          <p:cNvPr id="1072" name="Picture 48" title=""/>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rcRect l="5095" t="18835" r="2118" b="25336"/>
          <a:stretch>
            <a:fillRect/>
          </a:stretch>
        </p:blipFill>
        <p:spPr bwMode="auto">
          <a:xfrm>
            <a:off x="555191" y="236497"/>
            <a:ext cx="8178400" cy="4580432"/>
          </a:xfrm>
          <a:prstGeom prst="rect">
            <a:avLst/>
          </a:prstGeom>
          <a:noFill/>
          <a:extLst>
            <a:ext uri="{909E8E84-426E-40DD-AFC4-6F175D3DCCD1}">
              <a14:hiddenFill xmlns:a14="http://schemas.microsoft.com/office/drawing/2010/main">
                <a:solidFill>
                  <a:srgbClr val="FFFFFF"/>
                </a:solidFill>
              </a14:hiddenFill>
            </a:ext>
          </a:extLst>
        </p:spPr>
      </p:pic>
      <p:sp>
        <p:nvSpPr>
          <p:cNvPr id="1035" name="矩形 1034" title=""/>
          <p:cNvSpPr/>
          <p:nvPr>
            <p:custDataLst>
              <p:tags r:id="rId11"/>
            </p:custDataLst>
          </p:nvPr>
        </p:nvSpPr>
        <p:spPr>
          <a:xfrm>
            <a:off x="674915" y="871877"/>
            <a:ext cx="7794171" cy="39879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73" name="矩形: 圆顶角 1072" title=""/>
          <p:cNvSpPr/>
          <p:nvPr>
            <p:custDataLst>
              <p:tags r:id="rId12"/>
            </p:custDataLst>
          </p:nvPr>
        </p:nvSpPr>
        <p:spPr>
          <a:xfrm>
            <a:off x="710526" y="382294"/>
            <a:ext cx="7722948" cy="568376"/>
          </a:xfrm>
          <a:prstGeom prst="round2SameRect">
            <a:avLst/>
          </a:prstGeom>
          <a:solidFill>
            <a:srgbClr val="EAE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54" name="图片 53" title=""/>
          <p:cNvPicPr>
            <a:picLocks noChangeAspect="1"/>
          </p:cNvPicPr>
          <p:nvPr>
            <p:custDataLst>
              <p:tags r:id="rId15"/>
            </p:custDataLst>
          </p:nvPr>
        </p:nvPicPr>
        <p:blipFill>
          <a:blip r:embed="rId13">
            <a:alphaModFix amt="69000"/>
            <a:extLst>
              <a:ext uri="{BEBA8EAE-BF5A-486C-A8C5-ECC9F3942E4B}">
                <a14:imgProps xmlns:a14="http://schemas.microsoft.com/office/drawing/2010/main">
                  <a14:imgLayer r:embed="rId14">
                    <a14:imgEffect>
                      <a14:artisticBlur radius="3"/>
                    </a14:imgEffect>
                  </a14:imgLayer>
                </a14:imgProps>
              </a:ext>
              <a:ext uri="{28A0092B-C50C-407E-A947-70E740481C1C}">
                <a14:useLocalDpi xmlns:a14="http://schemas.microsoft.com/office/drawing/2010/main" val="0"/>
              </a:ext>
            </a:extLst>
          </a:blip>
          <a:srcRect l="78321" t="31739" r="3175" b="38116"/>
          <a:stretch>
            <a:fillRect/>
          </a:stretch>
        </p:blipFill>
        <p:spPr>
          <a:xfrm rot="13462436">
            <a:off x="8907869" y="1683597"/>
            <a:ext cx="440300" cy="542609"/>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a:effectLst/>
        </p:spPr>
      </p:pic>
      <p:pic>
        <p:nvPicPr>
          <p:cNvPr id="50" name="图片 49" title=""/>
          <p:cNvPicPr>
            <a:picLocks noChangeAspect="1"/>
          </p:cNvPicPr>
          <p:nvPr>
            <p:custDataLst>
              <p:tags r:id="rId17"/>
            </p:custDataLst>
          </p:nvPr>
        </p:nvPicPr>
        <p:blipFill>
          <a:blip r:embed="rId16">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67246" t="66522" r="1380" b="8696"/>
          <a:stretch>
            <a:fillRect/>
          </a:stretch>
        </p:blipFill>
        <p:spPr>
          <a:xfrm rot="3215840">
            <a:off x="8511783" y="4813421"/>
            <a:ext cx="989722" cy="782993"/>
          </a:xfrm>
          <a:custGeom>
            <a:gdLst>
              <a:gd name="connsiteX0" fmla="*/ 1432704 w 2148321"/>
              <a:gd name="connsiteY0" fmla="*/ 0 h 1699591"/>
              <a:gd name="connsiteX1" fmla="*/ 2148321 w 2148321"/>
              <a:gd name="connsiteY1" fmla="*/ 119269 h 1699591"/>
              <a:gd name="connsiteX2" fmla="*/ 786660 w 2148321"/>
              <a:gd name="connsiteY2" fmla="*/ 1699591 h 1699591"/>
              <a:gd name="connsiteX3" fmla="*/ 21347 w 2148321"/>
              <a:gd name="connsiteY3" fmla="*/ 1381539 h 1699591"/>
              <a:gd name="connsiteX4" fmla="*/ 1469 w 2148321"/>
              <a:gd name="connsiteY4" fmla="*/ 1292087 h 1699591"/>
              <a:gd name="connsiteX5" fmla="*/ 408973 w 2148321"/>
              <a:gd name="connsiteY5" fmla="*/ 805069 h 1699591"/>
              <a:gd name="connsiteX6" fmla="*/ 1432704 w 2148321"/>
              <a:gd name="connsiteY6" fmla="*/ 0 h 169959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8321" h="1699591">
                <a:moveTo>
                  <a:pt x="1432704" y="0"/>
                </a:moveTo>
                <a:lnTo>
                  <a:pt x="2148321" y="119269"/>
                </a:lnTo>
                <a:lnTo>
                  <a:pt x="786660" y="1699591"/>
                </a:lnTo>
                <a:lnTo>
                  <a:pt x="21347" y="1381539"/>
                </a:lnTo>
                <a:cubicBezTo>
                  <a:pt x="-18593" y="1381539"/>
                  <a:pt x="11774" y="1384832"/>
                  <a:pt x="1469" y="1292087"/>
                </a:cubicBezTo>
                <a:lnTo>
                  <a:pt x="408973" y="805069"/>
                </a:lnTo>
                <a:lnTo>
                  <a:pt x="1432704" y="0"/>
                </a:lnTo>
                <a:close/>
              </a:path>
            </a:pathLst>
          </a:custGeom>
        </p:spPr>
      </p:pic>
      <p:pic>
        <p:nvPicPr>
          <p:cNvPr id="1047" name="Picture 40" title=""/>
          <p:cNvPicPr>
            <a:picLocks noChangeAspect="1" noChangeArrowheads="1"/>
          </p:cNvPicPr>
          <p:nvPr>
            <p:custDataLst>
              <p:tags r:id="rId19"/>
            </p:custDataLst>
          </p:nvPr>
        </p:nvPicPr>
        <p:blipFill>
          <a:blip r:embed="rId18">
            <a:extLst>
              <a:ext uri="{28A0092B-C50C-407E-A947-70E740481C1C}">
                <a14:useLocalDpi xmlns:a14="http://schemas.microsoft.com/office/drawing/2010/main" val="0"/>
              </a:ext>
            </a:extLst>
          </a:blip>
          <a:srcRect l="16956" t="17325" r="71934" b="63881"/>
          <a:stretch>
            <a:fillRect/>
          </a:stretch>
        </p:blipFill>
        <p:spPr bwMode="auto">
          <a:xfrm rot="18069258">
            <a:off x="8732701" y="1096874"/>
            <a:ext cx="587935" cy="74487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8" title=""/>
          <p:cNvPicPr>
            <a:picLocks noChangeAspect="1" noChangeArrowheads="1"/>
          </p:cNvPicPr>
          <p:nvPr>
            <p:custDataLst>
              <p:tags r:id="rId20"/>
            </p:custDataLst>
          </p:nvPr>
        </p:nvPicPr>
        <p:blipFill>
          <a:blip r:embed="rId9">
            <a:extLst>
              <a:ext uri="{28A0092B-C50C-407E-A947-70E740481C1C}">
                <a14:useLocalDpi xmlns:a14="http://schemas.microsoft.com/office/drawing/2010/main" val="0"/>
              </a:ext>
            </a:extLst>
          </a:blip>
          <a:srcRect l="7997" t="21719" r="82246" b="75224"/>
          <a:stretch>
            <a:fillRect/>
          </a:stretch>
        </p:blipFill>
        <p:spPr bwMode="auto">
          <a:xfrm>
            <a:off x="756623" y="541103"/>
            <a:ext cx="859907" cy="2507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3" title=""/>
          <p:cNvSpPr txBox="1"/>
          <p:nvPr>
            <p:custDataLst>
              <p:tags r:id="rId21"/>
            </p:custDataLst>
          </p:nvPr>
        </p:nvSpPr>
        <p:spPr>
          <a:xfrm>
            <a:off x="710565" y="483235"/>
            <a:ext cx="5544185" cy="645160"/>
          </a:xfrm>
          <a:prstGeom prst="rect">
            <a:avLst/>
          </a:prstGeom>
          <a:noFill/>
          <a:ln w="9525">
            <a:noFill/>
          </a:ln>
        </p:spPr>
        <p:txBody>
          <a:bodyPr wrap="square" anchor="t" anchorCtr="0">
            <a:spAutoFit/>
            <a:scene3d>
              <a:camera prst="obliqueBottomRight"/>
              <a:lightRig rig="flat" dir="t"/>
            </a:scene3d>
            <a:sp3d extrusionH="51486" contourW="2574" prstMaterial="matte">
              <a:extrusionClr>
                <a:srgbClr val="C73E12"/>
              </a:extrusionClr>
              <a:contourClr>
                <a:srgbClr val="6A3636"/>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人教版物理九年级全册精做课件</a:t>
            </a: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2" name="TextBox 8" title=""/>
          <p:cNvSpPr txBox="1"/>
          <p:nvPr userDrawn="1">
            <p:custDataLst>
              <p:tags r:id="rId22"/>
            </p:custDataLst>
          </p:nvPr>
        </p:nvSpPr>
        <p:spPr>
          <a:xfrm>
            <a:off x="2628113" y="3020043"/>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班</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级：</a:t>
            </a:r>
            <a:r>
              <a:rPr lang="en-US" altLang="zh-CN" sz="1600" u="sng" noProof="0">
                <a:solidFill>
                  <a:schemeClr val="accent1"/>
                </a:solidFill>
                <a:effectLst/>
                <a:uLnTx/>
                <a:uFillTx/>
                <a:latin typeface="Arial"/>
                <a:ea typeface="微软雅黑" panose="020b0503020204020204" charset="-122"/>
                <a:cs typeface="Arial"/>
                <a:sym typeface="Arial"/>
              </a:rPr>
              <a:t>  9</a:t>
            </a:r>
            <a:r>
              <a:rPr lang="zh-CN" altLang="en-US" sz="1400" u="sng" noProof="0">
                <a:solidFill>
                  <a:schemeClr val="accent1"/>
                </a:solidFill>
                <a:effectLst/>
                <a:uLnTx/>
                <a:uFillTx/>
                <a:latin typeface="Arial"/>
                <a:ea typeface="微软雅黑" panose="020b0503020204020204" charset="-122"/>
                <a:cs typeface="Arial"/>
                <a:sym typeface="Arial"/>
              </a:rPr>
              <a:t>年级（</a:t>
            </a:r>
            <a:r>
              <a:rPr lang="en-US" altLang="zh-CN" sz="1400" u="sng" noProof="0">
                <a:solidFill>
                  <a:schemeClr val="accent1"/>
                </a:solidFill>
                <a:effectLst/>
                <a:uLnTx/>
                <a:uFillTx/>
                <a:latin typeface="Arial"/>
                <a:ea typeface="微软雅黑" panose="020b0503020204020204" charset="-122"/>
                <a:cs typeface="Arial"/>
                <a:sym typeface="Arial"/>
              </a:rPr>
              <a:t>     </a:t>
            </a:r>
            <a:r>
              <a:rPr lang="zh-CN" altLang="en-US" sz="1400" u="sng" noProof="0">
                <a:solidFill>
                  <a:schemeClr val="accent1"/>
                </a:solidFill>
                <a:effectLst/>
                <a:uLnTx/>
                <a:uFillTx/>
                <a:latin typeface="Arial"/>
                <a:ea typeface="微软雅黑" panose="020b0503020204020204" charset="-122"/>
                <a:cs typeface="Arial"/>
                <a:sym typeface="Arial"/>
              </a:rPr>
              <a:t>）班</a:t>
            </a:r>
            <a:r>
              <a:rPr lang="en-US" altLang="zh-CN" sz="1400" u="sng" noProof="0">
                <a:solidFill>
                  <a:schemeClr val="accent1"/>
                </a:solidFill>
                <a:effectLst/>
                <a:uLnTx/>
                <a:uFillTx/>
                <a:latin typeface="Arial"/>
                <a:ea typeface="微软雅黑" panose="020b0503020204020204" charset="-122"/>
                <a:cs typeface="Arial"/>
                <a:sym typeface="Arial"/>
              </a:rPr>
              <a:t> </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时</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间：</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23"/>
            </p:custDataLst>
          </p:nvPr>
        </p:nvSpPr>
        <p:spPr>
          <a:xfrm>
            <a:off x="3563620" y="3507740"/>
            <a:ext cx="1821180" cy="245110"/>
          </a:xfrm>
        </p:spPr>
        <p:txBody>
          <a:bodyPr>
            <a:noAutofit/>
            <a:scene3d>
              <a:camera prst="orthographicFront"/>
              <a:lightRig rig="threePt" dir="t"/>
            </a:scene3d>
          </a:bodyPr>
          <a:lstStyle/>
          <a:p>
            <a:pPr algn="ctr"/>
            <a:fld id="{760FBDFE-C587-4B4C-A407-44438C67B59E}" type="datetime2">
              <a:rPr lang="zh-CN" altLang="en-US" sz="1600" smtClean="0">
                <a:solidFill>
                  <a:schemeClr val="accent1"/>
                </a:solidFill>
                <a:effectLst/>
              </a:rPr>
              <a:t>2026年6月14日</a:t>
            </a:fld>
            <a:r>
              <a:rPr lang="en-US" altLang="zh-CN" sz="1600" smtClean="0">
                <a:solidFill>
                  <a:schemeClr val="accent1"/>
                </a:solidFill>
                <a:effectLst/>
              </a:rPr>
              <a:t>   </a:t>
            </a:r>
            <a:endParaRPr lang="en-US" altLang="zh-CN" sz="1600" smtClean="0">
              <a:solidFill>
                <a:schemeClr val="accent1"/>
              </a:solidFill>
              <a:effectLst/>
            </a:endParaRPr>
          </a:p>
        </p:txBody>
      </p:sp>
      <p:pic>
        <p:nvPicPr>
          <p:cNvPr id="5" name="Picture 2" title=""/>
          <p:cNvPicPr>
            <a:picLocks noChangeAspect="1" noChangeArrowheads="1"/>
          </p:cNvPicPr>
          <p:nvPr>
            <p:custDataLst>
              <p:tags r:id="rId25"/>
            </p:custDataLst>
          </p:nvPr>
        </p:nvPicPr>
        <p:blipFill>
          <a:blip r:embed="rId24">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7"/>
            </p:custDataLst>
          </p:nvPr>
        </p:nvPicPr>
        <p:blipFill>
          <a:blip r:embed="rId26"/>
          <a:srcRect r="7319" b="13134"/>
          <a:stretch>
            <a:fillRect/>
          </a:stretch>
        </p:blipFill>
        <p:spPr>
          <a:xfrm>
            <a:off x="7308215" y="195580"/>
            <a:ext cx="618490" cy="584200"/>
          </a:xfrm>
          <a:custGeom>
            <a:gdLst>
              <a:gd name="connsiteX0" fmla="*/ 0 w 2483457"/>
              <a:gd name="connsiteY0" fmla="*/ 0 h 2341690"/>
              <a:gd name="connsiteX1" fmla="*/ 2483457 w 2483457"/>
              <a:gd name="connsiteY1" fmla="*/ 0 h 2341690"/>
              <a:gd name="connsiteX2" fmla="*/ 2483457 w 2483457"/>
              <a:gd name="connsiteY2" fmla="*/ 2341690 h 2341690"/>
              <a:gd name="connsiteX3" fmla="*/ 0 w 2483457"/>
              <a:gd name="connsiteY3" fmla="*/ 2341690 h 2341690"/>
            </a:gdLst>
            <a:cxnLst>
              <a:cxn ang="0">
                <a:pos x="connsiteX0" y="connsiteY0"/>
              </a:cxn>
              <a:cxn ang="0">
                <a:pos x="connsiteX1" y="connsiteY1"/>
              </a:cxn>
              <a:cxn ang="0">
                <a:pos x="connsiteX2" y="connsiteY2"/>
              </a:cxn>
              <a:cxn ang="0">
                <a:pos x="connsiteX3" y="connsiteY3"/>
              </a:cxn>
            </a:cxnLst>
            <a:rect l="l" t="t" r="r" b="b"/>
            <a:pathLst>
              <a:path w="2483457" h="2341690">
                <a:moveTo>
                  <a:pt x="0" y="0"/>
                </a:moveTo>
                <a:lnTo>
                  <a:pt x="2483457" y="0"/>
                </a:lnTo>
                <a:lnTo>
                  <a:pt x="2483457" y="2341690"/>
                </a:lnTo>
                <a:lnTo>
                  <a:pt x="0" y="2341690"/>
                </a:lnTo>
                <a:close/>
              </a:path>
            </a:pathLst>
          </a:custGeom>
        </p:spPr>
      </p:pic>
      <p:pic>
        <p:nvPicPr>
          <p:cNvPr id="15" name="图片 14" title=""/>
          <p:cNvPicPr>
            <a:picLocks noChangeAspect="1"/>
          </p:cNvPicPr>
          <p:nvPr>
            <p:custDataLst>
              <p:tags r:id="rId29"/>
            </p:custDataLst>
          </p:nvPr>
        </p:nvPicPr>
        <p:blipFill>
          <a:blip r:embed="rId28"/>
          <a:stretch>
            <a:fillRect/>
          </a:stretch>
        </p:blipFill>
        <p:spPr>
          <a:xfrm>
            <a:off x="5938520" y="1419860"/>
            <a:ext cx="1231900" cy="1231900"/>
          </a:xfrm>
          <a:prstGeom prst="rect">
            <a:avLst/>
          </a:prstGeom>
        </p:spPr>
      </p:pic>
      <p:sp>
        <p:nvSpPr>
          <p:cNvPr id="19" name="Rectangle 5" title=""/>
          <p:cNvSpPr/>
          <p:nvPr>
            <p:custDataLst>
              <p:tags r:id="rId30"/>
            </p:custDataLst>
          </p:nvPr>
        </p:nvSpPr>
        <p:spPr>
          <a:xfrm>
            <a:off x="1195070" y="2036445"/>
            <a:ext cx="5511165" cy="460375"/>
          </a:xfrm>
          <a:prstGeom prst="rect">
            <a:avLst/>
          </a:prstGeom>
          <a:noFill/>
          <a:ln w="9525">
            <a:noFill/>
          </a:ln>
        </p:spPr>
        <p:txBody>
          <a:bodyPr wrap="square" anchor="ctr">
            <a:spAutoFit/>
            <a:scene3d>
              <a:camera prst="orthographicFront"/>
              <a:lightRig rig="threePt" dir="t"/>
            </a:scene3d>
          </a:bodyPr>
          <a:lstStyle/>
          <a:p>
            <a:pPr algn="ctr"/>
            <a:r>
              <a:rPr 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章末复习</a:t>
            </a:r>
            <a:endParaRPr 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endParaRPr>
          </a:p>
        </p:txBody>
      </p:sp>
      <p:sp>
        <p:nvSpPr>
          <p:cNvPr id="20" name="文本框 19" title=""/>
          <p:cNvSpPr txBox="1"/>
          <p:nvPr>
            <p:custDataLst>
              <p:tags r:id="rId31"/>
            </p:custDataLst>
          </p:nvPr>
        </p:nvSpPr>
        <p:spPr>
          <a:xfrm>
            <a:off x="1132840" y="1275080"/>
            <a:ext cx="5815330" cy="521970"/>
          </a:xfrm>
          <a:prstGeom prst="rect">
            <a:avLst/>
          </a:prstGeom>
          <a:noFill/>
        </p:spPr>
        <p:txBody>
          <a:bodyPr wrap="square" rtlCol="0" anchor="t">
            <a:spAutoFit/>
            <a:scene3d>
              <a:camera prst="obliqueTopLeft"/>
              <a:lightRig rig="threePt" dir="t"/>
            </a:scene3d>
          </a:bodyPr>
          <a:lstStyle/>
          <a:p>
            <a:pPr algn="ctr">
              <a:defRPr/>
            </a:pP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第十七章</a:t>
            </a:r>
            <a:r>
              <a:rPr lang="en-US" altLang="zh-CN"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 </a:t>
            </a: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欧姆定律</a:t>
            </a:r>
            <a:endPar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endParaRPr>
          </a:p>
        </p:txBody>
      </p:sp>
      <p:sp>
        <p:nvSpPr>
          <p:cNvPr id="17" name="文本框 16" title=""/>
          <p:cNvSpPr txBox="1"/>
          <p:nvPr>
            <p:custDataLst>
              <p:tags r:id="rId32"/>
            </p:custDataLst>
          </p:nvPr>
        </p:nvSpPr>
        <p:spPr>
          <a:xfrm>
            <a:off x="687070" y="960120"/>
            <a:ext cx="825500" cy="753110"/>
          </a:xfrm>
          <a:prstGeom prst="rect">
            <a:avLst/>
          </a:prstGeom>
          <a:noFill/>
        </p:spPr>
        <p:txBody>
          <a:bodyPr wrap="square" rtlCol="0">
            <a:spAutoFit/>
          </a:bodyPr>
          <a:lstStyle/>
          <a:p>
            <a:r>
              <a:rPr lang="zh-CN" altLang="en-US" sz="100">
                <a:noFill/>
              </a:rPr>
              <a:t>人教版九年级物理第十七章《欧姆定律》综合练习题</a:t>
            </a:r>
            <a:endParaRPr lang="zh-CN" altLang="en-US" sz="100">
              <a:noFill/>
            </a:endParaRPr>
          </a:p>
          <a:p>
            <a:r>
              <a:rPr lang="zh-CN" altLang="en-US" sz="100">
                <a:noFill/>
              </a:rPr>
              <a:t>一、填空题（每空</a:t>
            </a:r>
            <a:r>
              <a:rPr lang="en-US" altLang="zh-CN" sz="100">
                <a:noFill/>
              </a:rPr>
              <a:t>2</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1. </a:t>
            </a:r>
            <a:r>
              <a:rPr lang="zh-CN" altLang="en-US" sz="100">
                <a:noFill/>
              </a:rPr>
              <a:t>探究电流与电压、电阻的关系实验采用</a:t>
            </a:r>
            <a:r>
              <a:rPr lang="en-US" altLang="zh-CN" sz="100">
                <a:noFill/>
              </a:rPr>
              <a:t>________</a:t>
            </a:r>
            <a:r>
              <a:rPr lang="zh-CN" altLang="en-US" sz="100">
                <a:noFill/>
              </a:rPr>
              <a:t>法：电阻一定时，电流与电压成</a:t>
            </a:r>
            <a:r>
              <a:rPr lang="en-US" altLang="zh-CN" sz="100">
                <a:noFill/>
              </a:rPr>
              <a:t>________</a:t>
            </a:r>
            <a:r>
              <a:rPr lang="zh-CN" altLang="en-US" sz="100">
                <a:noFill/>
              </a:rPr>
              <a:t>；电压一定时，电流与电阻成</a:t>
            </a:r>
            <a:r>
              <a:rPr lang="en-US" altLang="zh-CN" sz="100">
                <a:noFill/>
              </a:rPr>
              <a:t>________</a:t>
            </a:r>
            <a:r>
              <a:rPr lang="zh-CN" altLang="en-US" sz="100">
                <a:noFill/>
              </a:rPr>
              <a:t>。</a:t>
            </a:r>
            <a:endParaRPr lang="zh-CN" altLang="en-US" sz="100">
              <a:noFill/>
            </a:endParaRPr>
          </a:p>
          <a:p>
            <a:r>
              <a:rPr lang="en-US" altLang="zh-CN" sz="100">
                <a:noFill/>
              </a:rPr>
              <a:t>2. </a:t>
            </a:r>
            <a:r>
              <a:rPr lang="zh-CN" altLang="en-US" sz="100">
                <a:noFill/>
              </a:rPr>
              <a:t>欧姆定律公式为</a:t>
            </a:r>
            <a:r>
              <a:rPr lang="en-US" altLang="zh-CN" sz="100">
                <a:noFill/>
              </a:rPr>
              <a:t>________</a:t>
            </a:r>
            <a:r>
              <a:rPr lang="zh-CN" altLang="en-US" sz="100">
                <a:noFill/>
              </a:rPr>
              <a:t>，变形公式：求电压</a:t>
            </a:r>
            <a:r>
              <a:rPr lang="en-US" altLang="zh-CN" sz="100">
                <a:noFill/>
              </a:rPr>
              <a:t>________</a:t>
            </a:r>
            <a:r>
              <a:rPr lang="zh-CN" altLang="en-US" sz="100">
                <a:noFill/>
              </a:rPr>
              <a:t>，求电阻</a:t>
            </a:r>
            <a:r>
              <a:rPr lang="en-US" altLang="zh-CN" sz="100">
                <a:noFill/>
              </a:rPr>
              <a:t>________</a:t>
            </a:r>
            <a:r>
              <a:rPr lang="zh-CN" altLang="en-US" sz="100">
                <a:noFill/>
              </a:rPr>
              <a:t>。</a:t>
            </a:r>
            <a:endParaRPr lang="zh-CN" altLang="en-US" sz="100">
              <a:noFill/>
            </a:endParaRPr>
          </a:p>
          <a:p>
            <a:r>
              <a:rPr lang="en-US" altLang="zh-CN" sz="100">
                <a:noFill/>
              </a:rPr>
              <a:t>3. </a:t>
            </a:r>
            <a:r>
              <a:rPr lang="zh-CN" altLang="en-US" sz="100">
                <a:noFill/>
              </a:rPr>
              <a:t>伏安法测电阻的实验原理是</a:t>
            </a:r>
            <a:r>
              <a:rPr lang="en-US" altLang="zh-CN" sz="100">
                <a:noFill/>
              </a:rPr>
              <a:t>________</a:t>
            </a:r>
            <a:r>
              <a:rPr lang="zh-CN" altLang="en-US" sz="100">
                <a:noFill/>
              </a:rPr>
              <a:t>，测定值电阻多次测量目的是</a:t>
            </a:r>
            <a:r>
              <a:rPr lang="en-US" altLang="zh-CN" sz="100">
                <a:noFill/>
              </a:rPr>
              <a:t>________</a:t>
            </a:r>
            <a:r>
              <a:rPr lang="zh-CN" altLang="en-US" sz="100">
                <a:noFill/>
              </a:rPr>
              <a:t>，测小灯泡电阻不能求平均值，因为灯丝电阻随</a:t>
            </a:r>
            <a:r>
              <a:rPr lang="en-US" altLang="zh-CN" sz="100">
                <a:noFill/>
              </a:rPr>
              <a:t>________</a:t>
            </a:r>
            <a:r>
              <a:rPr lang="zh-CN" altLang="en-US" sz="100">
                <a:noFill/>
              </a:rPr>
              <a:t>变化。</a:t>
            </a:r>
            <a:endParaRPr lang="zh-CN" altLang="en-US" sz="100">
              <a:noFill/>
            </a:endParaRPr>
          </a:p>
          <a:p>
            <a:r>
              <a:rPr lang="en-US" altLang="zh-CN" sz="100">
                <a:noFill/>
              </a:rPr>
              <a:t>4. </a:t>
            </a:r>
            <a:r>
              <a:rPr lang="zh-CN" altLang="en-US" sz="100">
                <a:noFill/>
              </a:rPr>
              <a:t>串联电阻总电阻等于各分电阻</a:t>
            </a:r>
            <a:r>
              <a:rPr lang="en-US" altLang="zh-CN" sz="100">
                <a:noFill/>
              </a:rPr>
              <a:t>________</a:t>
            </a:r>
            <a:r>
              <a:rPr lang="zh-CN" altLang="en-US" sz="100">
                <a:noFill/>
              </a:rPr>
              <a:t>，并联电阻总阻值比任意一个分电阻都</a:t>
            </a:r>
            <a:r>
              <a:rPr lang="en-US" altLang="zh-CN" sz="100">
                <a:noFill/>
              </a:rPr>
              <a:t>________</a:t>
            </a:r>
            <a:r>
              <a:rPr lang="zh-CN" altLang="en-US" sz="100">
                <a:noFill/>
              </a:rPr>
              <a:t>。</a:t>
            </a:r>
            <a:endParaRPr lang="zh-CN" altLang="en-US" sz="100">
              <a:noFill/>
            </a:endParaRPr>
          </a:p>
          <a:p>
            <a:r>
              <a:rPr lang="en-US" altLang="zh-CN" sz="100">
                <a:noFill/>
              </a:rPr>
              <a:t>5. </a:t>
            </a:r>
            <a:r>
              <a:rPr lang="zh-CN" altLang="en-US" sz="100">
                <a:noFill/>
              </a:rPr>
              <a:t>串联电路</a:t>
            </a:r>
            <a:r>
              <a:rPr lang="en-US" altLang="zh-CN" sz="100">
                <a:noFill/>
              </a:rPr>
              <a:t>________</a:t>
            </a:r>
            <a:r>
              <a:rPr lang="zh-CN" altLang="en-US" sz="100">
                <a:noFill/>
              </a:rPr>
              <a:t>分压，并联电路</a:t>
            </a:r>
            <a:r>
              <a:rPr lang="en-US" altLang="zh-CN" sz="100">
                <a:noFill/>
              </a:rPr>
              <a:t>________</a:t>
            </a:r>
            <a:r>
              <a:rPr lang="zh-CN" altLang="en-US" sz="100">
                <a:noFill/>
              </a:rPr>
              <a:t>分流。</a:t>
            </a:r>
            <a:endParaRPr lang="zh-CN" altLang="en-US" sz="100">
              <a:noFill/>
            </a:endParaRPr>
          </a:p>
          <a:p>
            <a:r>
              <a:rPr lang="zh-CN" altLang="en-US" sz="100">
                <a:noFill/>
              </a:rPr>
              <a:t>二、选择题（每题</a:t>
            </a:r>
            <a:r>
              <a:rPr lang="en-US" altLang="zh-CN" sz="100">
                <a:noFill/>
              </a:rPr>
              <a:t>4</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6. </a:t>
            </a:r>
            <a:r>
              <a:rPr lang="zh-CN" altLang="en-US" sz="100">
                <a:noFill/>
              </a:rPr>
              <a:t>关于欧姆定律，下列说法正确的是（）</a:t>
            </a:r>
            <a:endParaRPr lang="zh-CN" altLang="en-US" sz="100">
              <a:noFill/>
            </a:endParaRPr>
          </a:p>
          <a:p>
            <a:r>
              <a:rPr lang="en-US" altLang="zh-CN" sz="100">
                <a:noFill/>
              </a:rPr>
              <a:t>A. </a:t>
            </a:r>
            <a:r>
              <a:rPr lang="zh-CN" altLang="en-US" sz="100">
                <a:noFill/>
              </a:rPr>
              <a:t>电阻与电压成正比</a:t>
            </a:r>
            <a:r>
              <a:rPr lang="en-US" altLang="zh-CN" sz="100">
                <a:noFill/>
              </a:rPr>
              <a:t> B. </a:t>
            </a:r>
            <a:r>
              <a:rPr lang="zh-CN" altLang="en-US" sz="100">
                <a:noFill/>
              </a:rPr>
              <a:t>电阻与电流成反比</a:t>
            </a:r>
            <a:r>
              <a:rPr lang="en-US" altLang="zh-CN" sz="100">
                <a:noFill/>
              </a:rPr>
              <a:t> C. </a:t>
            </a:r>
            <a:r>
              <a:rPr lang="zh-CN" altLang="en-US" sz="100">
                <a:noFill/>
              </a:rPr>
              <a:t>电阻是导体本身性质，与</a:t>
            </a:r>
            <a:r>
              <a:rPr lang="en-US" altLang="zh-CN" sz="100">
                <a:noFill/>
              </a:rPr>
              <a:t>U</a:t>
            </a:r>
            <a:r>
              <a:rPr lang="zh-CN" altLang="en-US" sz="100">
                <a:noFill/>
              </a:rPr>
              <a:t>、</a:t>
            </a:r>
            <a:r>
              <a:rPr lang="en-US" altLang="zh-CN" sz="100">
                <a:noFill/>
              </a:rPr>
              <a:t>I</a:t>
            </a:r>
            <a:r>
              <a:rPr lang="zh-CN" altLang="en-US" sz="100">
                <a:noFill/>
              </a:rPr>
              <a:t>无关</a:t>
            </a:r>
            <a:r>
              <a:rPr lang="en-US" altLang="zh-CN" sz="100">
                <a:noFill/>
              </a:rPr>
              <a:t> D. </a:t>
            </a:r>
            <a:r>
              <a:rPr lang="zh-CN" altLang="en-US" sz="100">
                <a:noFill/>
              </a:rPr>
              <a:t>电压为零时，电阻为零</a:t>
            </a:r>
            <a:endParaRPr lang="zh-CN" altLang="en-US" sz="100">
              <a:noFill/>
            </a:endParaRPr>
          </a:p>
          <a:p>
            <a:r>
              <a:rPr lang="en-US" altLang="zh-CN" sz="100">
                <a:noFill/>
              </a:rPr>
              <a:t>7. </a:t>
            </a:r>
            <a:r>
              <a:rPr lang="zh-CN" altLang="en-US" sz="100">
                <a:noFill/>
              </a:rPr>
              <a:t>定值电阻两端电压由</a:t>
            </a:r>
            <a:r>
              <a:rPr lang="en-US" altLang="zh-CN" sz="100">
                <a:noFill/>
              </a:rPr>
              <a:t>2V</a:t>
            </a:r>
            <a:r>
              <a:rPr lang="zh-CN" altLang="en-US" sz="100">
                <a:noFill/>
              </a:rPr>
              <a:t>变为</a:t>
            </a:r>
            <a:r>
              <a:rPr lang="en-US" altLang="zh-CN" sz="100">
                <a:noFill/>
              </a:rPr>
              <a:t>4V</a:t>
            </a:r>
            <a:r>
              <a:rPr lang="zh-CN" altLang="en-US" sz="100">
                <a:noFill/>
              </a:rPr>
              <a:t>，电阻不变，通过的电流将（）</a:t>
            </a:r>
            <a:endParaRPr lang="zh-CN" altLang="en-US" sz="100">
              <a:noFill/>
            </a:endParaRPr>
          </a:p>
          <a:p>
            <a:r>
              <a:rPr lang="en-US" altLang="zh-CN" sz="100">
                <a:noFill/>
              </a:rPr>
              <a:t>A. </a:t>
            </a:r>
            <a:r>
              <a:rPr lang="zh-CN" altLang="en-US" sz="100">
                <a:noFill/>
              </a:rPr>
              <a:t>减半</a:t>
            </a:r>
            <a:r>
              <a:rPr lang="en-US" altLang="zh-CN" sz="100">
                <a:noFill/>
              </a:rPr>
              <a:t> B. </a:t>
            </a:r>
            <a:r>
              <a:rPr lang="zh-CN" altLang="en-US" sz="100">
                <a:noFill/>
              </a:rPr>
              <a:t>加倍</a:t>
            </a:r>
            <a:r>
              <a:rPr lang="en-US" altLang="zh-CN" sz="100">
                <a:noFill/>
              </a:rPr>
              <a:t> C. </a:t>
            </a:r>
            <a:r>
              <a:rPr lang="zh-CN" altLang="en-US" sz="100">
                <a:noFill/>
              </a:rPr>
              <a:t>不变</a:t>
            </a:r>
            <a:r>
              <a:rPr lang="en-US" altLang="zh-CN" sz="100">
                <a:noFill/>
              </a:rPr>
              <a:t> D. </a:t>
            </a:r>
            <a:r>
              <a:rPr lang="zh-CN" altLang="en-US" sz="100">
                <a:noFill/>
              </a:rPr>
              <a:t>变为零</a:t>
            </a:r>
            <a:endParaRPr lang="zh-CN" altLang="en-US" sz="100">
              <a:noFill/>
            </a:endParaRPr>
          </a:p>
          <a:p>
            <a:r>
              <a:rPr lang="en-US" altLang="zh-CN" sz="100">
                <a:noFill/>
              </a:rPr>
              <a:t>8. </a:t>
            </a:r>
            <a:r>
              <a:rPr lang="zh-CN" altLang="en-US" sz="100">
                <a:noFill/>
              </a:rPr>
              <a:t>两只电阻串联，已知</a:t>
            </a:r>
            <a:r>
              <a:rPr lang="en-US" altLang="zh-CN" sz="100">
                <a:noFill/>
              </a:rPr>
              <a:t>R</a:t>
            </a:r>
            <a:r>
              <a:rPr lang="en-US" altLang="en-US" sz="100">
                <a:noFill/>
              </a:rPr>
              <a:t>₁</a:t>
            </a:r>
            <a:r>
              <a:rPr lang="zh-CN" altLang="en-US" sz="100">
                <a:noFill/>
              </a:rPr>
              <a:t>＞</a:t>
            </a:r>
            <a:r>
              <a:rPr lang="en-US" altLang="zh-CN" sz="100">
                <a:noFill/>
              </a:rPr>
              <a:t>R</a:t>
            </a:r>
            <a:r>
              <a:rPr lang="en-US" altLang="en-US" sz="100">
                <a:noFill/>
              </a:rPr>
              <a:t>₂</a:t>
            </a:r>
            <a:r>
              <a:rPr lang="zh-CN" altLang="en-US" sz="100">
                <a:noFill/>
              </a:rPr>
              <a:t>，下列说法正确的是（）</a:t>
            </a:r>
            <a:endParaRPr lang="zh-CN" altLang="en-US" sz="100">
              <a:noFill/>
            </a:endParaRPr>
          </a:p>
          <a:p>
            <a:r>
              <a:rPr lang="en-US" altLang="zh-CN" sz="100">
                <a:noFill/>
              </a:rPr>
              <a:t>A. I</a:t>
            </a:r>
            <a:r>
              <a:rPr lang="en-US" altLang="en-US" sz="100">
                <a:noFill/>
              </a:rPr>
              <a:t>₁</a:t>
            </a:r>
            <a:r>
              <a:rPr lang="zh-CN" altLang="en-US" sz="100">
                <a:noFill/>
              </a:rPr>
              <a:t>＞</a:t>
            </a:r>
            <a:r>
              <a:rPr lang="en-US" altLang="zh-CN" sz="100">
                <a:noFill/>
              </a:rPr>
              <a:t>I</a:t>
            </a:r>
            <a:r>
              <a:rPr lang="en-US" altLang="en-US" sz="100">
                <a:noFill/>
              </a:rPr>
              <a:t>₂</a:t>
            </a:r>
            <a:r>
              <a:rPr lang="en-US" altLang="zh-CN" sz="100">
                <a:noFill/>
              </a:rPr>
              <a:t> B. U</a:t>
            </a:r>
            <a:r>
              <a:rPr lang="en-US" altLang="en-US" sz="100">
                <a:noFill/>
              </a:rPr>
              <a:t>₁</a:t>
            </a:r>
            <a:r>
              <a:rPr lang="zh-CN" altLang="en-US" sz="100">
                <a:noFill/>
              </a:rPr>
              <a:t>＞</a:t>
            </a:r>
            <a:r>
              <a:rPr lang="en-US" altLang="zh-CN" sz="100">
                <a:noFill/>
              </a:rPr>
              <a:t>U</a:t>
            </a:r>
            <a:r>
              <a:rPr lang="en-US" altLang="en-US" sz="100">
                <a:noFill/>
              </a:rPr>
              <a:t>₂</a:t>
            </a:r>
            <a:r>
              <a:rPr lang="en-US" altLang="zh-CN" sz="100">
                <a:noFill/>
              </a:rPr>
              <a:t> C. I</a:t>
            </a:r>
            <a:r>
              <a:rPr lang="en-US" altLang="en-US" sz="100">
                <a:noFill/>
              </a:rPr>
              <a:t>₁</a:t>
            </a:r>
            <a:r>
              <a:rPr lang="zh-CN" altLang="en-US" sz="100">
                <a:noFill/>
              </a:rPr>
              <a:t>＜</a:t>
            </a:r>
            <a:r>
              <a:rPr lang="en-US" altLang="zh-CN" sz="100">
                <a:noFill/>
              </a:rPr>
              <a:t>I</a:t>
            </a:r>
            <a:r>
              <a:rPr lang="en-US" altLang="en-US" sz="100">
                <a:noFill/>
              </a:rPr>
              <a:t>₂</a:t>
            </a:r>
            <a:r>
              <a:rPr lang="en-US" altLang="zh-CN" sz="100">
                <a:noFill/>
              </a:rPr>
              <a:t> D. U</a:t>
            </a:r>
            <a:r>
              <a:rPr lang="en-US" altLang="en-US" sz="100">
                <a:noFill/>
              </a:rPr>
              <a:t>₁</a:t>
            </a:r>
            <a:r>
              <a:rPr lang="zh-CN" altLang="en-US" sz="100">
                <a:noFill/>
              </a:rPr>
              <a:t>＜</a:t>
            </a:r>
            <a:r>
              <a:rPr lang="en-US" altLang="zh-CN" sz="100">
                <a:noFill/>
              </a:rPr>
              <a:t>U</a:t>
            </a:r>
            <a:r>
              <a:rPr lang="en-US" altLang="en-US" sz="100">
                <a:noFill/>
              </a:rPr>
              <a:t>₂</a:t>
            </a:r>
            <a:endParaRPr lang="en-US" altLang="en-US" sz="100">
              <a:noFill/>
            </a:endParaRPr>
          </a:p>
          <a:p>
            <a:r>
              <a:rPr lang="en-US" altLang="zh-CN" sz="100">
                <a:noFill/>
              </a:rPr>
              <a:t>9. </a:t>
            </a:r>
            <a:r>
              <a:rPr lang="zh-CN" altLang="en-US" sz="100">
                <a:noFill/>
              </a:rPr>
              <a:t>家庭电路中并联的用电器越多，电路总电阻（）</a:t>
            </a:r>
            <a:endParaRPr lang="zh-CN" altLang="en-US" sz="100">
              <a:noFill/>
            </a:endParaRPr>
          </a:p>
          <a:p>
            <a:r>
              <a:rPr lang="en-US" altLang="zh-CN" sz="100">
                <a:noFill/>
              </a:rPr>
              <a:t>A. </a:t>
            </a:r>
            <a:r>
              <a:rPr lang="zh-CN" altLang="en-US" sz="100">
                <a:noFill/>
              </a:rPr>
              <a:t>越大</a:t>
            </a:r>
            <a:r>
              <a:rPr lang="en-US" altLang="zh-CN" sz="100">
                <a:noFill/>
              </a:rPr>
              <a:t> B. </a:t>
            </a:r>
            <a:r>
              <a:rPr lang="zh-CN" altLang="en-US" sz="100">
                <a:noFill/>
              </a:rPr>
              <a:t>越小</a:t>
            </a:r>
            <a:r>
              <a:rPr lang="en-US" altLang="zh-CN" sz="100">
                <a:noFill/>
              </a:rPr>
              <a:t> C. </a:t>
            </a:r>
            <a:r>
              <a:rPr lang="zh-CN" altLang="en-US" sz="100">
                <a:noFill/>
              </a:rPr>
              <a:t>不变</a:t>
            </a:r>
            <a:r>
              <a:rPr lang="en-US" altLang="zh-CN" sz="100">
                <a:noFill/>
              </a:rPr>
              <a:t> D. </a:t>
            </a:r>
            <a:r>
              <a:rPr lang="zh-CN" altLang="en-US" sz="100">
                <a:noFill/>
              </a:rPr>
              <a:t>无法确定</a:t>
            </a:r>
            <a:endParaRPr lang="zh-CN" altLang="en-US" sz="100">
              <a:noFill/>
            </a:endParaRPr>
          </a:p>
          <a:p>
            <a:r>
              <a:rPr lang="en-US" altLang="zh-CN" sz="100">
                <a:noFill/>
              </a:rPr>
              <a:t>10. </a:t>
            </a:r>
            <a:r>
              <a:rPr lang="zh-CN" altLang="en-US" sz="100">
                <a:noFill/>
              </a:rPr>
              <a:t>伏安法测电阻实验中，闭合开关前滑动变阻器的作用是（）</a:t>
            </a:r>
            <a:endParaRPr lang="zh-CN" altLang="en-US" sz="100">
              <a:noFill/>
            </a:endParaRPr>
          </a:p>
          <a:p>
            <a:r>
              <a:rPr lang="en-US" altLang="zh-CN" sz="100">
                <a:noFill/>
              </a:rPr>
              <a:t>A. </a:t>
            </a:r>
            <a:r>
              <a:rPr lang="zh-CN" altLang="en-US" sz="100">
                <a:noFill/>
              </a:rPr>
              <a:t>改变电源电压</a:t>
            </a:r>
            <a:r>
              <a:rPr lang="en-US" altLang="zh-CN" sz="100">
                <a:noFill/>
              </a:rPr>
              <a:t> B. </a:t>
            </a:r>
            <a:r>
              <a:rPr lang="zh-CN" altLang="en-US" sz="100">
                <a:noFill/>
              </a:rPr>
              <a:t>保护电路</a:t>
            </a:r>
            <a:r>
              <a:rPr lang="en-US" altLang="zh-CN" sz="100">
                <a:noFill/>
              </a:rPr>
              <a:t> C. </a:t>
            </a:r>
            <a:r>
              <a:rPr lang="zh-CN" altLang="en-US" sz="100">
                <a:noFill/>
              </a:rPr>
              <a:t>增大电路电流</a:t>
            </a:r>
            <a:r>
              <a:rPr lang="en-US" altLang="zh-CN" sz="100">
                <a:noFill/>
              </a:rPr>
              <a:t> D. </a:t>
            </a:r>
            <a:r>
              <a:rPr lang="zh-CN" altLang="en-US" sz="100">
                <a:noFill/>
              </a:rPr>
              <a:t>减小实验误差</a:t>
            </a:r>
            <a:endParaRPr lang="zh-CN" altLang="en-US" sz="100">
              <a:noFill/>
            </a:endParaRPr>
          </a:p>
          <a:p>
            <a:r>
              <a:rPr lang="zh-CN" altLang="en-US" sz="100">
                <a:noFill/>
              </a:rPr>
              <a:t>三、实验填空题（</a:t>
            </a:r>
            <a:r>
              <a:rPr lang="en-US" altLang="zh-CN" sz="100">
                <a:noFill/>
              </a:rPr>
              <a:t>18</a:t>
            </a:r>
            <a:r>
              <a:rPr lang="zh-CN" altLang="en-US" sz="100">
                <a:noFill/>
              </a:rPr>
              <a:t>分）</a:t>
            </a:r>
            <a:endParaRPr lang="zh-CN" altLang="en-US" sz="100">
              <a:noFill/>
            </a:endParaRPr>
          </a:p>
          <a:p>
            <a:r>
              <a:rPr lang="en-US" altLang="zh-CN" sz="100">
                <a:noFill/>
              </a:rPr>
              <a:t>11. </a:t>
            </a:r>
            <a:r>
              <a:rPr lang="zh-CN" altLang="en-US" sz="100">
                <a:noFill/>
              </a:rPr>
              <a:t>结合欧姆定律实验完成填空：</a:t>
            </a:r>
            <a:endParaRPr lang="zh-CN" altLang="en-US" sz="100">
              <a:noFill/>
            </a:endParaRPr>
          </a:p>
          <a:p>
            <a:r>
              <a:rPr lang="zh-CN" altLang="en-US" sz="100">
                <a:noFill/>
              </a:rPr>
              <a:t>（</a:t>
            </a:r>
            <a:r>
              <a:rPr lang="en-US" altLang="zh-CN" sz="100">
                <a:noFill/>
              </a:rPr>
              <a:t>1</a:t>
            </a:r>
            <a:r>
              <a:rPr lang="zh-CN" altLang="en-US" sz="100">
                <a:noFill/>
              </a:rPr>
              <a:t>）探究电流与电阻的关系时，更换大电阻后，需调节滑动变阻器，使定值电阻两端</a:t>
            </a:r>
            <a:r>
              <a:rPr lang="en-US" altLang="zh-CN" sz="100">
                <a:noFill/>
              </a:rPr>
              <a:t>________</a:t>
            </a:r>
            <a:r>
              <a:rPr lang="zh-CN" altLang="en-US" sz="100">
                <a:noFill/>
              </a:rPr>
              <a:t>保持不变。</a:t>
            </a:r>
            <a:endParaRPr lang="zh-CN" altLang="en-US" sz="100">
              <a:noFill/>
            </a:endParaRPr>
          </a:p>
          <a:p>
            <a:r>
              <a:rPr lang="zh-CN" altLang="en-US" sz="100">
                <a:noFill/>
              </a:rPr>
              <a:t>（</a:t>
            </a:r>
            <a:r>
              <a:rPr lang="en-US" altLang="zh-CN" sz="100">
                <a:noFill/>
              </a:rPr>
              <a:t>2</a:t>
            </a:r>
            <a:r>
              <a:rPr lang="zh-CN" altLang="en-US" sz="100">
                <a:noFill/>
              </a:rPr>
              <a:t>）伏安法测电阻中，电流表</a:t>
            </a:r>
            <a:r>
              <a:rPr lang="en-US" altLang="zh-CN" sz="100">
                <a:noFill/>
              </a:rPr>
              <a:t>________</a:t>
            </a:r>
            <a:r>
              <a:rPr lang="zh-CN" altLang="en-US" sz="100">
                <a:noFill/>
              </a:rPr>
              <a:t>联、电压表</a:t>
            </a:r>
            <a:r>
              <a:rPr lang="en-US" altLang="zh-CN" sz="100">
                <a:noFill/>
              </a:rPr>
              <a:t>________</a:t>
            </a:r>
            <a:r>
              <a:rPr lang="zh-CN" altLang="en-US" sz="100">
                <a:noFill/>
              </a:rPr>
              <a:t>联在待测电阻两端。</a:t>
            </a:r>
            <a:endParaRPr lang="zh-CN" altLang="en-US" sz="100">
              <a:noFill/>
            </a:endParaRPr>
          </a:p>
          <a:p>
            <a:r>
              <a:rPr lang="zh-CN" altLang="en-US" sz="100">
                <a:noFill/>
              </a:rPr>
              <a:t>（</a:t>
            </a:r>
            <a:r>
              <a:rPr lang="en-US" altLang="zh-CN" sz="100">
                <a:noFill/>
              </a:rPr>
              <a:t>3</a:t>
            </a:r>
            <a:r>
              <a:rPr lang="zh-CN" altLang="en-US" sz="100">
                <a:noFill/>
              </a:rPr>
              <a:t>）串联电阻相当于增加导体的</a:t>
            </a:r>
            <a:r>
              <a:rPr lang="en-US" altLang="zh-CN" sz="100">
                <a:noFill/>
              </a:rPr>
              <a:t>________</a:t>
            </a:r>
            <a:r>
              <a:rPr lang="zh-CN" altLang="en-US" sz="100">
                <a:noFill/>
              </a:rPr>
              <a:t>，总电阻变大；并联电阻相当于增加导体的</a:t>
            </a:r>
            <a:r>
              <a:rPr lang="en-US" altLang="zh-CN" sz="100">
                <a:noFill/>
              </a:rPr>
              <a:t>________</a:t>
            </a:r>
            <a:r>
              <a:rPr lang="zh-CN" altLang="en-US" sz="100">
                <a:noFill/>
              </a:rPr>
              <a:t>，总电阻变小。</a:t>
            </a:r>
            <a:endParaRPr lang="zh-CN" altLang="en-US" sz="100">
              <a:noFill/>
            </a:endParaRPr>
          </a:p>
          <a:p>
            <a:r>
              <a:rPr lang="zh-CN" altLang="en-US" sz="100">
                <a:noFill/>
              </a:rPr>
              <a:t>（</a:t>
            </a:r>
            <a:r>
              <a:rPr lang="en-US" altLang="zh-CN" sz="100">
                <a:noFill/>
              </a:rPr>
              <a:t>4</a:t>
            </a:r>
            <a:r>
              <a:rPr lang="zh-CN" altLang="en-US" sz="100">
                <a:noFill/>
              </a:rPr>
              <a:t>）串联电路电压与电阻成</a:t>
            </a:r>
            <a:r>
              <a:rPr lang="en-US" altLang="zh-CN" sz="100">
                <a:noFill/>
              </a:rPr>
              <a:t>________</a:t>
            </a:r>
            <a:r>
              <a:rPr lang="zh-CN" altLang="en-US" sz="100">
                <a:noFill/>
              </a:rPr>
              <a:t>比，并联电路电流与电阻成</a:t>
            </a:r>
            <a:r>
              <a:rPr lang="en-US" altLang="zh-CN" sz="100">
                <a:noFill/>
              </a:rPr>
              <a:t>________</a:t>
            </a:r>
            <a:r>
              <a:rPr lang="zh-CN" altLang="en-US" sz="100">
                <a:noFill/>
              </a:rPr>
              <a:t>比。</a:t>
            </a:r>
            <a:endParaRPr lang="zh-CN" altLang="en-US" sz="100">
              <a:noFill/>
            </a:endParaRPr>
          </a:p>
          <a:p>
            <a:r>
              <a:rPr lang="zh-CN" altLang="en-US" sz="100">
                <a:noFill/>
              </a:rPr>
              <a:t>四、计算题（</a:t>
            </a:r>
            <a:r>
              <a:rPr lang="en-US" altLang="zh-CN" sz="100">
                <a:noFill/>
              </a:rPr>
              <a:t>22</a:t>
            </a:r>
            <a:r>
              <a:rPr lang="zh-CN" altLang="en-US" sz="100">
                <a:noFill/>
              </a:rPr>
              <a:t>分）</a:t>
            </a:r>
            <a:endParaRPr lang="zh-CN" altLang="en-US" sz="100">
              <a:noFill/>
            </a:endParaRPr>
          </a:p>
          <a:p>
            <a:r>
              <a:rPr lang="en-US" altLang="zh-CN" sz="100">
                <a:noFill/>
              </a:rPr>
              <a:t>12. </a:t>
            </a:r>
            <a:r>
              <a:rPr lang="zh-CN" altLang="en-US" sz="100">
                <a:noFill/>
              </a:rPr>
              <a:t>定值电阻阻值为</a:t>
            </a:r>
            <a:r>
              <a:rPr lang="en-US" altLang="zh-CN" sz="100">
                <a:noFill/>
              </a:rPr>
              <a:t>15Ω</a:t>
            </a:r>
            <a:r>
              <a:rPr lang="zh-CN" altLang="en-US" sz="100">
                <a:noFill/>
              </a:rPr>
              <a:t>，两端电压为</a:t>
            </a:r>
            <a:r>
              <a:rPr lang="en-US" altLang="zh-CN" sz="100">
                <a:noFill/>
              </a:rPr>
              <a:t>6V</a:t>
            </a:r>
            <a:r>
              <a:rPr lang="zh-CN" altLang="en-US" sz="100">
                <a:noFill/>
              </a:rPr>
              <a:t>，求通过电阻的电流。</a:t>
            </a:r>
            <a:endParaRPr lang="zh-CN" altLang="en-US" sz="100">
              <a:noFill/>
            </a:endParaRPr>
          </a:p>
          <a:p>
            <a:r>
              <a:rPr lang="en-US" altLang="zh-CN" sz="100">
                <a:noFill/>
              </a:rPr>
              <a:t>13. R</a:t>
            </a:r>
            <a:r>
              <a:rPr lang="en-US" altLang="en-US" sz="100">
                <a:noFill/>
              </a:rPr>
              <a:t>₁</a:t>
            </a:r>
            <a:r>
              <a:rPr lang="en-US" altLang="zh-CN" sz="100">
                <a:noFill/>
              </a:rPr>
              <a:t>=5Ω</a:t>
            </a:r>
            <a:r>
              <a:rPr lang="zh-CN" altLang="en-US" sz="100">
                <a:noFill/>
              </a:rPr>
              <a:t>、</a:t>
            </a:r>
            <a:r>
              <a:rPr lang="en-US" altLang="zh-CN" sz="100">
                <a:noFill/>
              </a:rPr>
              <a:t>R</a:t>
            </a:r>
            <a:r>
              <a:rPr lang="en-US" altLang="en-US" sz="100">
                <a:noFill/>
              </a:rPr>
              <a:t>₂</a:t>
            </a:r>
            <a:r>
              <a:rPr lang="en-US" altLang="zh-CN" sz="100">
                <a:noFill/>
              </a:rPr>
              <a:t>=15Ω</a:t>
            </a:r>
            <a:r>
              <a:rPr lang="zh-CN" altLang="en-US" sz="100">
                <a:noFill/>
              </a:rPr>
              <a:t>，串联接在</a:t>
            </a:r>
            <a:r>
              <a:rPr lang="en-US" altLang="zh-CN" sz="100">
                <a:noFill/>
              </a:rPr>
              <a:t>20V</a:t>
            </a:r>
            <a:r>
              <a:rPr lang="zh-CN" altLang="en-US" sz="100">
                <a:noFill/>
              </a:rPr>
              <a:t>电源两端，求电路电流和</a:t>
            </a:r>
            <a:r>
              <a:rPr lang="en-US" altLang="zh-CN" sz="100">
                <a:noFill/>
              </a:rPr>
              <a:t>R</a:t>
            </a:r>
            <a:r>
              <a:rPr lang="en-US" altLang="en-US" sz="100">
                <a:noFill/>
              </a:rPr>
              <a:t>₂</a:t>
            </a:r>
            <a:r>
              <a:rPr lang="zh-CN" altLang="en-US" sz="100">
                <a:noFill/>
              </a:rPr>
              <a:t>两端电压。</a:t>
            </a:r>
            <a:endParaRPr lang="zh-CN" altLang="en-US" sz="100">
              <a:noFill/>
            </a:endParaRPr>
          </a:p>
          <a:p>
            <a:r>
              <a:rPr lang="zh-CN" altLang="en-US" sz="100">
                <a:noFill/>
              </a:rPr>
              <a:t>五、简答题（</a:t>
            </a:r>
            <a:r>
              <a:rPr lang="en-US" altLang="zh-CN" sz="100">
                <a:noFill/>
              </a:rPr>
              <a:t>20</a:t>
            </a:r>
            <a:r>
              <a:rPr lang="zh-CN" altLang="en-US" sz="100">
                <a:noFill/>
              </a:rPr>
              <a:t>分）</a:t>
            </a:r>
            <a:endParaRPr lang="zh-CN" altLang="en-US" sz="100">
              <a:noFill/>
            </a:endParaRPr>
          </a:p>
          <a:p>
            <a:r>
              <a:rPr lang="en-US" altLang="zh-CN" sz="100">
                <a:noFill/>
              </a:rPr>
              <a:t>14. </a:t>
            </a:r>
            <a:r>
              <a:rPr lang="zh-CN" altLang="en-US" sz="100">
                <a:noFill/>
              </a:rPr>
              <a:t>简述测定值电阻和小灯泡电阻时，多次测量的不同目的，并说明理由。</a:t>
            </a:r>
            <a:endParaRPr lang="zh-CN" altLang="en-US" sz="100">
              <a:noFill/>
            </a:endParaRPr>
          </a:p>
          <a:p>
            <a:r>
              <a:rPr lang="zh-CN" altLang="en-US" sz="100">
                <a:noFill/>
              </a:rPr>
              <a:t>参考答案</a:t>
            </a:r>
            <a:endParaRPr lang="zh-CN" altLang="en-US" sz="100">
              <a:noFill/>
            </a:endParaRPr>
          </a:p>
          <a:p>
            <a:r>
              <a:rPr lang="en-US" altLang="zh-CN" sz="100">
                <a:noFill/>
              </a:rPr>
              <a:t>1. </a:t>
            </a:r>
            <a:r>
              <a:rPr lang="zh-CN" altLang="en-US" sz="100">
                <a:noFill/>
              </a:rPr>
              <a:t>控制变量；正比；反比</a:t>
            </a:r>
            <a:r>
              <a:rPr lang="en-US" altLang="zh-CN" sz="100">
                <a:noFill/>
              </a:rPr>
              <a:t> 2. $$I=\frac{U}{R}$$</a:t>
            </a:r>
            <a:r>
              <a:rPr lang="zh-CN" altLang="en-US" sz="100">
                <a:noFill/>
              </a:rPr>
              <a:t>；</a:t>
            </a:r>
            <a:r>
              <a:rPr lang="en-US" altLang="zh-CN" sz="100">
                <a:noFill/>
              </a:rPr>
              <a:t>$$U=IR$$</a:t>
            </a:r>
            <a:r>
              <a:rPr lang="zh-CN" altLang="en-US" sz="100">
                <a:noFill/>
              </a:rPr>
              <a:t>；</a:t>
            </a:r>
            <a:r>
              <a:rPr lang="en-US" altLang="zh-CN" sz="100">
                <a:noFill/>
              </a:rPr>
              <a:t>$$R=\frac{U}{I}$$ 3. $$R=\frac{U}{I}$$</a:t>
            </a:r>
            <a:r>
              <a:rPr lang="zh-CN" altLang="en-US" sz="100">
                <a:noFill/>
              </a:rPr>
              <a:t>；求平均值减小误差；温度</a:t>
            </a:r>
            <a:r>
              <a:rPr lang="en-US" altLang="zh-CN" sz="100">
                <a:noFill/>
              </a:rPr>
              <a:t> 4. </a:t>
            </a:r>
            <a:r>
              <a:rPr lang="zh-CN" altLang="en-US" sz="100">
                <a:noFill/>
              </a:rPr>
              <a:t>之和；小</a:t>
            </a:r>
            <a:r>
              <a:rPr lang="en-US" altLang="zh-CN" sz="100">
                <a:noFill/>
              </a:rPr>
              <a:t> 5. </a:t>
            </a:r>
            <a:r>
              <a:rPr lang="zh-CN" altLang="en-US" sz="100">
                <a:noFill/>
              </a:rPr>
              <a:t>电阻；电阻</a:t>
            </a:r>
            <a:endParaRPr lang="zh-CN" altLang="en-US" sz="100">
              <a:noFill/>
            </a:endParaRPr>
          </a:p>
          <a:p>
            <a:r>
              <a:rPr lang="en-US" altLang="zh-CN" sz="100">
                <a:noFill/>
              </a:rPr>
              <a:t>6.C 7.B 8.B 9.B 10.B</a:t>
            </a:r>
            <a:endParaRPr lang="en-US" altLang="zh-CN" sz="100">
              <a:noFill/>
            </a:endParaRPr>
          </a:p>
          <a:p>
            <a:r>
              <a:rPr lang="en-US" altLang="zh-CN" sz="100">
                <a:noFill/>
              </a:rPr>
              <a:t>11.</a:t>
            </a:r>
            <a:r>
              <a:rPr lang="zh-CN" altLang="en-US" sz="100">
                <a:noFill/>
              </a:rPr>
              <a:t>（</a:t>
            </a:r>
            <a:r>
              <a:rPr lang="en-US" altLang="zh-CN" sz="100">
                <a:noFill/>
              </a:rPr>
              <a:t>1</a:t>
            </a:r>
            <a:r>
              <a:rPr lang="zh-CN" altLang="en-US" sz="100">
                <a:noFill/>
              </a:rPr>
              <a:t>）电压</a:t>
            </a:r>
            <a:r>
              <a:rPr lang="en-US" altLang="zh-CN" sz="100">
                <a:noFill/>
              </a:rPr>
              <a:t> </a:t>
            </a:r>
            <a:r>
              <a:rPr lang="zh-CN" altLang="en-US" sz="100">
                <a:noFill/>
              </a:rPr>
              <a:t>（</a:t>
            </a:r>
            <a:r>
              <a:rPr lang="en-US" altLang="zh-CN" sz="100">
                <a:noFill/>
              </a:rPr>
              <a:t>2</a:t>
            </a:r>
            <a:r>
              <a:rPr lang="zh-CN" altLang="en-US" sz="100">
                <a:noFill/>
              </a:rPr>
              <a:t>）串；并</a:t>
            </a:r>
            <a:r>
              <a:rPr lang="en-US" altLang="zh-CN" sz="100">
                <a:noFill/>
              </a:rPr>
              <a:t> </a:t>
            </a:r>
            <a:r>
              <a:rPr lang="zh-CN" altLang="en-US" sz="100">
                <a:noFill/>
              </a:rPr>
              <a:t>（</a:t>
            </a:r>
            <a:r>
              <a:rPr lang="en-US" altLang="zh-CN" sz="100">
                <a:noFill/>
              </a:rPr>
              <a:t>3</a:t>
            </a:r>
            <a:r>
              <a:rPr lang="zh-CN" altLang="en-US" sz="100">
                <a:noFill/>
              </a:rPr>
              <a:t>）长度；横截面积</a:t>
            </a:r>
            <a:r>
              <a:rPr lang="en-US" altLang="zh-CN" sz="100">
                <a:noFill/>
              </a:rPr>
              <a:t> </a:t>
            </a:r>
            <a:r>
              <a:rPr lang="zh-CN" altLang="en-US" sz="100">
                <a:noFill/>
              </a:rPr>
              <a:t>（</a:t>
            </a:r>
            <a:r>
              <a:rPr lang="en-US" altLang="zh-CN" sz="100">
                <a:noFill/>
              </a:rPr>
              <a:t>4</a:t>
            </a:r>
            <a:r>
              <a:rPr lang="zh-CN" altLang="en-US" sz="100">
                <a:noFill/>
              </a:rPr>
              <a:t>）正；反</a:t>
            </a:r>
            <a:endParaRPr lang="zh-CN" altLang="en-US" sz="100">
              <a:noFill/>
            </a:endParaRPr>
          </a:p>
          <a:p>
            <a:r>
              <a:rPr lang="en-US" altLang="zh-CN" sz="100">
                <a:noFill/>
              </a:rPr>
              <a:t>12. </a:t>
            </a:r>
            <a:r>
              <a:rPr lang="zh-CN" altLang="en-US" sz="100">
                <a:noFill/>
              </a:rPr>
              <a:t>解：由</a:t>
            </a:r>
            <a:r>
              <a:rPr lang="en-US" altLang="zh-CN" sz="100">
                <a:noFill/>
              </a:rPr>
              <a:t>$$I=\frac{U}{R}=\frac{6\text{V}}{15\Omega}=0.4\text{A}$$</a:t>
            </a:r>
            <a:r>
              <a:rPr lang="zh-CN" altLang="en-US" sz="100">
                <a:noFill/>
              </a:rPr>
              <a:t>，答：通过电阻的电流为</a:t>
            </a:r>
            <a:r>
              <a:rPr lang="en-US" altLang="zh-CN" sz="100">
                <a:noFill/>
              </a:rPr>
              <a:t>0.4A</a:t>
            </a:r>
            <a:r>
              <a:rPr lang="zh-CN" altLang="en-US" sz="100">
                <a:noFill/>
              </a:rPr>
              <a:t>。</a:t>
            </a:r>
            <a:endParaRPr lang="zh-CN" altLang="en-US" sz="100">
              <a:noFill/>
            </a:endParaRPr>
          </a:p>
          <a:p>
            <a:r>
              <a:rPr lang="en-US" altLang="zh-CN" sz="100">
                <a:noFill/>
              </a:rPr>
              <a:t>13. </a:t>
            </a:r>
            <a:r>
              <a:rPr lang="zh-CN" altLang="en-US" sz="100">
                <a:noFill/>
              </a:rPr>
              <a:t>解：串联总电阻</a:t>
            </a:r>
            <a:r>
              <a:rPr lang="en-US" altLang="zh-CN" sz="100">
                <a:noFill/>
              </a:rPr>
              <a:t>$$R=R_1+R_2=5\Omega+15\Omega=20\Omega$$</a:t>
            </a:r>
            <a:r>
              <a:rPr lang="zh-CN" altLang="en-US" sz="100">
                <a:noFill/>
              </a:rPr>
              <a:t>，电路电流</a:t>
            </a:r>
            <a:r>
              <a:rPr lang="en-US" altLang="zh-CN" sz="100">
                <a:noFill/>
              </a:rPr>
              <a:t>$$I=\frac{U}{R}=\frac{20\text{V}}{20\Omega}=1\text{A}$$</a:t>
            </a:r>
            <a:r>
              <a:rPr lang="zh-CN" altLang="en-US" sz="100">
                <a:noFill/>
              </a:rPr>
              <a:t>，</a:t>
            </a:r>
            <a:r>
              <a:rPr lang="en-US" altLang="zh-CN" sz="100">
                <a:noFill/>
              </a:rPr>
              <a:t>$$U_2=IR_2=1\text{A}</a:t>
            </a:r>
            <a:r>
              <a:rPr lang="en-US" altLang="en-US" sz="100">
                <a:noFill/>
              </a:rPr>
              <a:t>×</a:t>
            </a:r>
            <a:r>
              <a:rPr lang="en-US" altLang="zh-CN" sz="100">
                <a:noFill/>
              </a:rPr>
              <a:t>15\Omega=15\text{V}$$</a:t>
            </a:r>
            <a:r>
              <a:rPr lang="zh-CN" altLang="en-US" sz="100">
                <a:noFill/>
              </a:rPr>
              <a:t>。答：电路电流</a:t>
            </a:r>
            <a:r>
              <a:rPr lang="en-US" altLang="zh-CN" sz="100">
                <a:noFill/>
              </a:rPr>
              <a:t>1A</a:t>
            </a:r>
            <a:r>
              <a:rPr lang="zh-CN" altLang="en-US" sz="100">
                <a:noFill/>
              </a:rPr>
              <a:t>，</a:t>
            </a:r>
            <a:r>
              <a:rPr lang="en-US" altLang="zh-CN" sz="100">
                <a:noFill/>
              </a:rPr>
              <a:t>R</a:t>
            </a:r>
            <a:r>
              <a:rPr lang="en-US" altLang="en-US" sz="100">
                <a:noFill/>
              </a:rPr>
              <a:t>₂</a:t>
            </a:r>
            <a:r>
              <a:rPr lang="zh-CN" altLang="en-US" sz="100">
                <a:noFill/>
              </a:rPr>
              <a:t>两端电压</a:t>
            </a:r>
            <a:r>
              <a:rPr lang="en-US" altLang="zh-CN" sz="100">
                <a:noFill/>
              </a:rPr>
              <a:t>15V</a:t>
            </a:r>
            <a:r>
              <a:rPr lang="zh-CN" altLang="en-US" sz="100">
                <a:noFill/>
              </a:rPr>
              <a:t>。</a:t>
            </a:r>
            <a:endParaRPr lang="zh-CN" altLang="en-US" sz="100">
              <a:noFill/>
            </a:endParaRPr>
          </a:p>
          <a:p>
            <a:r>
              <a:rPr lang="en-US" altLang="zh-CN" sz="100">
                <a:noFill/>
              </a:rPr>
              <a:t>14. </a:t>
            </a:r>
            <a:r>
              <a:rPr lang="zh-CN" altLang="en-US" sz="100">
                <a:noFill/>
              </a:rPr>
              <a:t>答：测定值电阻：多次测量求平均值，减小实验误差。因为定值电阻阻值受温度影响极小，阻值基本固定。测小灯泡电阻：多次测量不求平均值，探究灯丝电阻随温度的变化规律。因为小灯泡灯丝电阻随两端电压、亮度变化，温度越高，电阻越大，不同电压下阻值不同，求平均值无意义。</a:t>
            </a:r>
            <a:endParaRPr lang="zh-CN" altLang="en-US" sz="100">
              <a:noFill/>
            </a:endParaRPr>
          </a:p>
        </p:txBody>
      </p:sp>
      <p:pic>
        <p:nvPicPr>
          <p:cNvPr id="21" name="图片 20" title=""/>
          <p:cNvPicPr>
            <a:picLocks noChangeAspect="1"/>
          </p:cNvPicPr>
          <p:nvPr>
            <p:custDataLst>
              <p:tags r:id="rId34"/>
            </p:custDataLst>
          </p:nvPr>
        </p:nvPicPr>
        <p:blipFill>
          <a:blip r:embed="rId33"/>
          <a:stretch>
            <a:fillRect/>
          </a:stretch>
        </p:blipFill>
        <p:spPr>
          <a:xfrm>
            <a:off x="6240780" y="453390"/>
            <a:ext cx="2157095" cy="4678045"/>
          </a:xfrm>
          <a:prstGeom prst="rect">
            <a:avLst/>
          </a:prstGeom>
        </p:spPr>
      </p:pic>
      <p:pic>
        <p:nvPicPr>
          <p:cNvPr id="22" name="图片 21" title=""/>
          <p:cNvPicPr>
            <a:picLocks noChangeAspect="1"/>
          </p:cNvPicPr>
          <p:nvPr userDrawn="1">
            <p:custDataLst>
              <p:tags r:id="rId36"/>
            </p:custDataLst>
          </p:nvPr>
        </p:nvPicPr>
        <p:blipFill>
          <a:blip r:embed="rId35">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pic>
        <p:nvPicPr>
          <p:cNvPr id="23" name="图片 22" title=""/>
          <p:cNvPicPr>
            <a:picLocks noChangeAspect="1"/>
          </p:cNvPicPr>
          <p:nvPr>
            <p:custDataLst>
              <p:tags r:id="rId37"/>
            </p:custDataLst>
          </p:nvPr>
        </p:nvPicPr>
        <p:blipFill>
          <a:blip r:embed="rId16">
            <a:alphaModFix amt="64000"/>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78321" t="31739" r="3175" b="38116"/>
          <a:stretch>
            <a:fillRect/>
          </a:stretch>
        </p:blipFill>
        <p:spPr>
          <a:xfrm rot="7552901">
            <a:off x="5471603" y="-200675"/>
            <a:ext cx="320950" cy="523657"/>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p:spPr>
      </p:pic>
      <p:pic>
        <p:nvPicPr>
          <p:cNvPr id="24" name="内容占位符 8" title=""/>
          <p:cNvPicPr>
            <a:picLocks noChangeAspect="1"/>
          </p:cNvPicPr>
          <p:nvPr>
            <p:custDataLst>
              <p:tags r:id="rId39"/>
            </p:custDataLst>
          </p:nvPr>
        </p:nvPicPr>
        <p:blipFill>
          <a:blip r:embed="rId38"/>
          <a:stretch>
            <a:fillRect/>
          </a:stretch>
        </p:blipFill>
        <p:spPr>
          <a:xfrm>
            <a:off x="7812405" y="541020"/>
            <a:ext cx="1275715" cy="1275715"/>
          </a:xfrm>
          <a:prstGeom prst="rect">
            <a:avLst/>
          </a:prstGeom>
        </p:spPr>
      </p:pic>
      <p:sp>
        <p:nvSpPr>
          <p:cNvPr id="25" name="Freeform 20" title=""/>
          <p:cNvSpPr>
            <a:spLocks noEditPoints="1"/>
          </p:cNvSpPr>
          <p:nvPr>
            <p:custDataLst>
              <p:tags r:id="rId40"/>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pic>
        <p:nvPicPr>
          <p:cNvPr id="42" name="图片 41" title=""/>
          <p:cNvPicPr>
            <a:picLocks noChangeAspect="1"/>
          </p:cNvPicPr>
          <p:nvPr>
            <p:custDataLst>
              <p:tags r:id="rId42"/>
            </p:custDataLst>
          </p:nvPr>
        </p:nvPicPr>
        <p:blipFill>
          <a:blip r:embed="rId41">
            <a:extLst>
              <a:ext uri="{28A0092B-C50C-407E-A947-70E740481C1C}">
                <a14:useLocalDpi xmlns:a14="http://schemas.microsoft.com/office/drawing/2010/main" val="0"/>
              </a:ext>
            </a:extLst>
          </a:blip>
          <a:srcRect l="21066" r="26332" b="5060"/>
          <a:stretch>
            <a:fillRect/>
          </a:stretch>
        </p:blipFill>
        <p:spPr>
          <a:xfrm>
            <a:off x="7308200" y="1087651"/>
            <a:ext cx="2243469" cy="4049182"/>
          </a:xfrm>
          <a:custGeom>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pic>
        <p:nvPicPr>
          <p:cNvPr id="1032" name="Picture 8" title=""/>
          <p:cNvPicPr>
            <a:picLocks noChangeAspect="1" noChangeArrowheads="1"/>
          </p:cNvPicPr>
          <p:nvPr>
            <p:custDataLst>
              <p:tags r:id="rId44"/>
            </p:custDataLst>
          </p:nvPr>
        </p:nvPicPr>
        <p:blipFill>
          <a:blip r:embed="rId43">
            <a:extLst>
              <a:ext uri="{28A0092B-C50C-407E-A947-70E740481C1C}">
                <a14:useLocalDpi xmlns:a14="http://schemas.microsoft.com/office/drawing/2010/main" val="0"/>
              </a:ext>
            </a:extLst>
          </a:blip>
          <a:stretch>
            <a:fillRect/>
          </a:stretch>
        </p:blipFill>
        <p:spPr bwMode="auto">
          <a:xfrm>
            <a:off x="-17145" y="-165100"/>
            <a:ext cx="1511935" cy="151193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title=""/>
          <p:cNvPicPr>
            <a:picLocks noChangeAspect="1"/>
          </p:cNvPicPr>
          <p:nvPr>
            <p:custDataLst>
              <p:tags r:id="rId46"/>
            </p:custDataLst>
          </p:nvPr>
        </p:nvPicPr>
        <p:blipFill>
          <a:blip r:embed="rId45">
            <a:extLst>
              <a:ext uri="{28A0092B-C50C-407E-A947-70E740481C1C}">
                <a14:useLocalDpi xmlns:a14="http://schemas.microsoft.com/office/drawing/2010/main" val="0"/>
              </a:ext>
            </a:extLst>
          </a:blip>
          <a:srcRect r="26937"/>
          <a:stretch>
            <a:fillRect/>
          </a:stretch>
        </p:blipFill>
        <p:spPr>
          <a:xfrm flipH="1">
            <a:off x="35560" y="2425700"/>
            <a:ext cx="1764030" cy="2705735"/>
          </a:xfrm>
          <a:custGeom>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spTree>
    <p:custDataLst>
      <p:tags r:id="rId4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5"/>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20" grpId="0"/>
      <p:bldP spid="19"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506" name="TextBox 1" title=""/>
          <p:cNvSpPr txBox="1">
            <a:spLocks noChangeArrowheads="1"/>
          </p:cNvSpPr>
          <p:nvPr>
            <p:custDataLst>
              <p:tags r:id="rId3"/>
            </p:custDataLst>
          </p:nvPr>
        </p:nvSpPr>
        <p:spPr bwMode="auto">
          <a:xfrm>
            <a:off x="737481" y="1182458"/>
            <a:ext cx="7776957" cy="3446145"/>
          </a:xfrm>
          <a:prstGeom prst="rect">
            <a:avLst/>
          </a:prstGeom>
          <a:noFill/>
          <a:ln w="9525">
            <a:noFill/>
            <a:miter lim="800000"/>
          </a:ln>
        </p:spPr>
        <p:txBody>
          <a:bodyPr wrap="square" lIns="27000" tIns="27000" rIns="27000" bIns="27000">
            <a:spAutoFit/>
          </a:bodyPr>
          <a:lstStyle/>
          <a:p>
            <a:pPr latinLnBrk="1" hangingPunct="1">
              <a:lnSpc>
                <a:spcPct val="150000"/>
              </a:lnSpc>
            </a:pPr>
            <a:r>
              <a:rPr lang="en-US" altLang="zh-CN" sz="2100">
                <a:latin typeface="微软雅黑" panose="020b0503020204020204" charset="-122"/>
                <a:ea typeface="微软雅黑" panose="020b0503020204020204" charset="-122"/>
              </a:rPr>
              <a:t>8.</a:t>
            </a:r>
            <a:r>
              <a:rPr lang="zh-CN" altLang="en-US" sz="2100">
                <a:latin typeface="微软雅黑" panose="020b0503020204020204" charset="-122"/>
                <a:ea typeface="微软雅黑" panose="020b0503020204020204" charset="-122"/>
              </a:rPr>
              <a:t>探究电流与电压关系实验中：不能用小灯泡代替定值电阻进行探究的原因是</a:t>
            </a:r>
            <a:r>
              <a:rPr lang="en-US" altLang="zh-CN" sz="2100">
                <a:latin typeface="微软雅黑" panose="020b0503020204020204" charset="-122"/>
                <a:ea typeface="微软雅黑" panose="020b0503020204020204" charset="-122"/>
              </a:rPr>
              <a:t>_________________________________________</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latinLnBrk="1" hangingPunct="1">
              <a:lnSpc>
                <a:spcPct val="150000"/>
              </a:lnSpc>
            </a:pPr>
            <a:r>
              <a:rPr lang="en-US" altLang="zh-CN" sz="2100">
                <a:latin typeface="微软雅黑" panose="020b0503020204020204" charset="-122"/>
                <a:ea typeface="微软雅黑" panose="020b0503020204020204" charset="-122"/>
              </a:rPr>
              <a:t>9.</a:t>
            </a:r>
            <a:r>
              <a:rPr lang="zh-CN" altLang="en-US" sz="2100">
                <a:latin typeface="微软雅黑" panose="020b0503020204020204" charset="-122"/>
                <a:ea typeface="微软雅黑" panose="020b0503020204020204" charset="-122"/>
              </a:rPr>
              <a:t>探究电流与电阻关系实验中：</a:t>
            </a:r>
            <a:endParaRPr lang="en-US" altLang="zh-CN" sz="2100">
              <a:latin typeface="微软雅黑" panose="020b0503020204020204" charset="-122"/>
              <a:ea typeface="微软雅黑" panose="020b0503020204020204" charset="-122"/>
            </a:endParaRPr>
          </a:p>
          <a:p>
            <a:pPr latinLnBrk="1" hangingPunct="1">
              <a:lnSpc>
                <a:spcPct val="150000"/>
              </a:lnSpc>
            </a:pPr>
            <a:r>
              <a:rPr lang="zh-CN" altLang="en-US" sz="2100">
                <a:latin typeface="微软雅黑" panose="020b0503020204020204" charset="-122"/>
                <a:ea typeface="微软雅黑" panose="020b0503020204020204" charset="-122"/>
              </a:rPr>
              <a:t>更换阻值大的定值电阻后，电压表示数不能调节到所需要的值是因为电源电压</a:t>
            </a:r>
            <a:r>
              <a:rPr lang="en-US" altLang="zh-CN" sz="2100">
                <a:latin typeface="微软雅黑" panose="020b0503020204020204" charset="-122"/>
                <a:ea typeface="微软雅黑" panose="020b0503020204020204" charset="-122"/>
              </a:rPr>
              <a:t>_______</a:t>
            </a:r>
            <a:r>
              <a:rPr lang="zh-CN" altLang="en-US" sz="2100">
                <a:latin typeface="微软雅黑" panose="020b0503020204020204" charset="-122"/>
                <a:ea typeface="微软雅黑" panose="020b0503020204020204" charset="-122"/>
              </a:rPr>
              <a:t>或滑动变阻器的最大阻值</a:t>
            </a:r>
            <a:r>
              <a:rPr lang="en-US" altLang="zh-CN" sz="2100">
                <a:latin typeface="微软雅黑" panose="020b0503020204020204" charset="-122"/>
                <a:ea typeface="微软雅黑" panose="020b0503020204020204" charset="-122"/>
              </a:rPr>
              <a:t>_______</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latinLnBrk="1" hangingPunct="1">
              <a:lnSpc>
                <a:spcPct val="150000"/>
              </a:lnSpc>
            </a:pPr>
            <a:r>
              <a:rPr lang="zh-CN" altLang="en-US" sz="2100">
                <a:latin typeface="微软雅黑" panose="020b0503020204020204" charset="-122"/>
                <a:ea typeface="微软雅黑" panose="020b0503020204020204" charset="-122"/>
              </a:rPr>
              <a:t>更换阻值较小的定值电阻后，实验无法进行的原因是电流表所选的测量范围</a:t>
            </a:r>
            <a:r>
              <a:rPr lang="en-US" altLang="zh-CN" sz="2100">
                <a:latin typeface="微软雅黑" panose="020b0503020204020204" charset="-122"/>
                <a:ea typeface="微软雅黑" panose="020b0503020204020204" charset="-122"/>
              </a:rPr>
              <a:t>______</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p:txBody>
      </p:sp>
      <p:sp>
        <p:nvSpPr>
          <p:cNvPr id="21507" name="文本框 2" title=""/>
          <p:cNvSpPr txBox="1">
            <a:spLocks noChangeArrowheads="1"/>
          </p:cNvSpPr>
          <p:nvPr>
            <p:custDataLst>
              <p:tags r:id="rId4"/>
            </p:custDataLst>
          </p:nvPr>
        </p:nvSpPr>
        <p:spPr bwMode="auto">
          <a:xfrm>
            <a:off x="575556" y="789552"/>
            <a:ext cx="3401616" cy="414020"/>
          </a:xfrm>
          <a:prstGeom prst="rect">
            <a:avLst/>
          </a:prstGeom>
          <a:noFill/>
          <a:ln w="9525">
            <a:noFill/>
            <a:miter lim="800000"/>
          </a:ln>
        </p:spPr>
        <p:txBody>
          <a:bodyPr>
            <a:spAutoFit/>
          </a:bodyPr>
          <a:lstStyle/>
          <a:p>
            <a:r>
              <a:rPr lang="zh-CN" altLang="zh-CN" sz="2100">
                <a:solidFill>
                  <a:srgbClr val="008080"/>
                </a:solidFill>
                <a:latin typeface="微软雅黑" panose="020b0503020204020204" charset="-122"/>
                <a:ea typeface="微软雅黑" panose="020b0503020204020204" charset="-122"/>
              </a:rPr>
              <a:t>【</a:t>
            </a:r>
            <a:r>
              <a:rPr lang="zh-CN" altLang="en-US" sz="2100">
                <a:solidFill>
                  <a:srgbClr val="008080"/>
                </a:solidFill>
                <a:latin typeface="微软雅黑" panose="020b0503020204020204" charset="-122"/>
                <a:ea typeface="微软雅黑" panose="020b0503020204020204" charset="-122"/>
              </a:rPr>
              <a:t>交流与反思</a:t>
            </a:r>
            <a:r>
              <a:rPr lang="zh-CN" altLang="zh-CN" sz="2100">
                <a:solidFill>
                  <a:srgbClr val="008080"/>
                </a:solidFill>
                <a:latin typeface="微软雅黑" panose="020b0503020204020204" charset="-122"/>
                <a:ea typeface="微软雅黑" panose="020b0503020204020204" charset="-122"/>
              </a:rPr>
              <a:t>】</a:t>
            </a:r>
            <a:endParaRPr lang="zh-CN" altLang="zh-CN" sz="2100">
              <a:solidFill>
                <a:srgbClr val="008080"/>
              </a:solidFill>
              <a:latin typeface="微软雅黑" panose="020b0503020204020204" charset="-122"/>
              <a:ea typeface="微软雅黑" panose="020b0503020204020204" charset="-122"/>
            </a:endParaRPr>
          </a:p>
        </p:txBody>
      </p:sp>
      <p:sp>
        <p:nvSpPr>
          <p:cNvPr id="11" name="文本框 10" title=""/>
          <p:cNvSpPr txBox="1"/>
          <p:nvPr>
            <p:custDataLst>
              <p:tags r:id="rId5"/>
            </p:custDataLst>
          </p:nvPr>
        </p:nvSpPr>
        <p:spPr>
          <a:xfrm>
            <a:off x="2249498" y="1707654"/>
            <a:ext cx="5130814"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小灯泡灯丝的阻值随温度的变化而变化</a:t>
            </a:r>
            <a:endParaRPr lang="en-US" altLang="zh-CN" sz="2100">
              <a:solidFill>
                <a:srgbClr val="FF0000"/>
              </a:solidFill>
              <a:latin typeface="微软雅黑" panose="020b0503020204020204" charset="-122"/>
              <a:ea typeface="微软雅黑" panose="020b0503020204020204" charset="-122"/>
            </a:endParaRPr>
          </a:p>
        </p:txBody>
      </p:sp>
      <p:sp>
        <p:nvSpPr>
          <p:cNvPr id="12" name="文本框 11" title=""/>
          <p:cNvSpPr txBox="1"/>
          <p:nvPr>
            <p:custDataLst>
              <p:tags r:id="rId6"/>
            </p:custDataLst>
          </p:nvPr>
        </p:nvSpPr>
        <p:spPr>
          <a:xfrm>
            <a:off x="2411760" y="3168938"/>
            <a:ext cx="772621"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过大</a:t>
            </a:r>
            <a:endParaRPr lang="en-US" altLang="zh-CN" sz="2100">
              <a:solidFill>
                <a:srgbClr val="FF0000"/>
              </a:solidFill>
              <a:latin typeface="微软雅黑" panose="020b0503020204020204" charset="-122"/>
              <a:ea typeface="微软雅黑" panose="020b0503020204020204" charset="-122"/>
            </a:endParaRPr>
          </a:p>
        </p:txBody>
      </p:sp>
      <p:sp>
        <p:nvSpPr>
          <p:cNvPr id="13" name="文本框 12" title=""/>
          <p:cNvSpPr txBox="1"/>
          <p:nvPr>
            <p:custDataLst>
              <p:tags r:id="rId7"/>
            </p:custDataLst>
          </p:nvPr>
        </p:nvSpPr>
        <p:spPr>
          <a:xfrm>
            <a:off x="6246186" y="3165816"/>
            <a:ext cx="772621"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过小</a:t>
            </a:r>
            <a:endParaRPr lang="en-US" altLang="zh-CN" sz="2100">
              <a:solidFill>
                <a:srgbClr val="FF0000"/>
              </a:solidFill>
              <a:latin typeface="微软雅黑" panose="020b0503020204020204" charset="-122"/>
              <a:ea typeface="微软雅黑" panose="020b0503020204020204" charset="-122"/>
            </a:endParaRPr>
          </a:p>
        </p:txBody>
      </p:sp>
      <p:sp>
        <p:nvSpPr>
          <p:cNvPr id="14" name="文本框 13" title=""/>
          <p:cNvSpPr txBox="1"/>
          <p:nvPr>
            <p:custDataLst>
              <p:tags r:id="rId8"/>
            </p:custDataLst>
          </p:nvPr>
        </p:nvSpPr>
        <p:spPr>
          <a:xfrm>
            <a:off x="2125193" y="4124408"/>
            <a:ext cx="772621"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过小</a:t>
            </a:r>
            <a:endParaRPr lang="en-US" altLang="zh-CN" sz="2100">
              <a:solidFill>
                <a:srgbClr val="FF0000"/>
              </a:solidFill>
              <a:latin typeface="微软雅黑" panose="020b0503020204020204" charset="-122"/>
              <a:ea typeface="微软雅黑" panose="020b0503020204020204" charset="-122"/>
            </a:endParaRPr>
          </a:p>
        </p:txBody>
      </p:sp>
      <p:sp>
        <p:nvSpPr>
          <p:cNvPr id="15" name="矩形 14" title=""/>
          <p:cNvSpPr/>
          <p:nvPr>
            <p:custDataLst>
              <p:tags r:id="rId9"/>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6" name="矩形 15" title=""/>
          <p:cNvSpPr/>
          <p:nvPr>
            <p:custDataLst>
              <p:tags r:id="rId10"/>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7" name="文本框 11" title=""/>
          <p:cNvSpPr txBox="1">
            <a:spLocks noChangeArrowheads="1"/>
          </p:cNvSpPr>
          <p:nvPr>
            <p:custDataLst>
              <p:tags r:id="rId11"/>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18" name="圆角矩形 1" title="">
            <a:hlinkClick r:id="rId13" action="ppaction://hlinksldjump"/>
          </p:cNvPr>
          <p:cNvSpPr/>
          <p:nvPr>
            <p:custDataLst>
              <p:tags r:id="rId12"/>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TextBox 3" title=""/>
          <p:cNvSpPr txBox="1">
            <a:spLocks noChangeArrowheads="1"/>
          </p:cNvSpPr>
          <p:nvPr>
            <p:custDataLst>
              <p:tags r:id="rId3"/>
            </p:custDataLst>
          </p:nvPr>
        </p:nvSpPr>
        <p:spPr bwMode="auto">
          <a:xfrm>
            <a:off x="629562" y="735546"/>
            <a:ext cx="8100900" cy="3446145"/>
          </a:xfrm>
          <a:prstGeom prst="rect">
            <a:avLst/>
          </a:prstGeom>
          <a:noFill/>
          <a:ln w="9525">
            <a:noFill/>
            <a:miter lim="800000"/>
          </a:ln>
        </p:spPr>
        <p:txBody>
          <a:bodyPr wrap="square"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10.</a:t>
            </a:r>
            <a:r>
              <a:rPr lang="zh-CN" altLang="en-US" sz="2100">
                <a:latin typeface="微软雅黑" panose="020b0503020204020204" charset="-122"/>
                <a:ea typeface="微软雅黑" panose="020b0503020204020204" charset="-122"/>
              </a:rPr>
              <a:t>多次测量的目的：获得多组数据，得出普遍规律。</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11.</a:t>
            </a:r>
            <a:r>
              <a:rPr lang="zh-CN" altLang="en-US" sz="2100">
                <a:latin typeface="微软雅黑" panose="020b0503020204020204" charset="-122"/>
                <a:ea typeface="微软雅黑" panose="020b0503020204020204" charset="-122"/>
              </a:rPr>
              <a:t>实验改进：</a:t>
            </a:r>
            <a:endParaRPr lang="zh-CN" altLang="en-US"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(1)</a:t>
            </a:r>
            <a:r>
              <a:rPr lang="zh-CN" altLang="en-US" sz="2100">
                <a:latin typeface="微软雅黑" panose="020b0503020204020204" charset="-122"/>
                <a:ea typeface="微软雅黑" panose="020b0503020204020204" charset="-122"/>
              </a:rPr>
              <a:t>若电压表示数不能降低到某一数值：可通过</a:t>
            </a:r>
            <a:r>
              <a:rPr lang="en-US" altLang="zh-CN" sz="2100">
                <a:latin typeface="微软雅黑" panose="020b0503020204020204" charset="-122"/>
                <a:ea typeface="微软雅黑" panose="020b0503020204020204" charset="-122"/>
              </a:rPr>
              <a:t>_______</a:t>
            </a:r>
            <a:r>
              <a:rPr lang="zh-CN" altLang="en-US" sz="2100">
                <a:latin typeface="微软雅黑" panose="020b0503020204020204" charset="-122"/>
                <a:ea typeface="微软雅黑" panose="020b0503020204020204" charset="-122"/>
              </a:rPr>
              <a:t>电源电压、串联一个电阻或换用阻值更大的滑动变阻器等。</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(2)</a:t>
            </a:r>
            <a:r>
              <a:rPr lang="zh-CN" altLang="en-US" sz="2100">
                <a:latin typeface="微软雅黑" panose="020b0503020204020204" charset="-122"/>
                <a:ea typeface="微软雅黑" panose="020b0503020204020204" charset="-122"/>
              </a:rPr>
              <a:t>若滑动变阻器损坏：改变</a:t>
            </a:r>
            <a:r>
              <a:rPr lang="en-US" altLang="zh-CN" sz="2100">
                <a:latin typeface="微软雅黑" panose="020b0503020204020204" charset="-122"/>
                <a:ea typeface="微软雅黑" panose="020b0503020204020204" charset="-122"/>
              </a:rPr>
              <a:t>____________</a:t>
            </a:r>
            <a:r>
              <a:rPr lang="zh-CN" altLang="en-US" sz="2100">
                <a:latin typeface="微软雅黑" panose="020b0503020204020204" charset="-122"/>
                <a:ea typeface="微软雅黑" panose="020b0503020204020204" charset="-122"/>
              </a:rPr>
              <a:t>进行多次测量。</a:t>
            </a:r>
            <a:endParaRPr lang="zh-CN" altLang="en-US"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12.</a:t>
            </a:r>
            <a:r>
              <a:rPr lang="zh-CN" altLang="en-US" sz="2100">
                <a:latin typeface="微软雅黑" panose="020b0503020204020204" charset="-122"/>
                <a:ea typeface="微软雅黑" panose="020b0503020204020204" charset="-122"/>
              </a:rPr>
              <a:t>实验结论：在电阻一定时，通过导体的电流与导体两端的电压成正比；在电压一定时，通过导体的电流与导体的电阻成反比。</a:t>
            </a:r>
            <a:endParaRPr lang="zh-CN" altLang="en-US" sz="2100">
              <a:latin typeface="微软雅黑" panose="020b0503020204020204" charset="-122"/>
              <a:ea typeface="微软雅黑" panose="020b0503020204020204" charset="-122"/>
            </a:endParaRPr>
          </a:p>
        </p:txBody>
      </p:sp>
      <p:sp>
        <p:nvSpPr>
          <p:cNvPr id="85" name="文本框 84" title=""/>
          <p:cNvSpPr txBox="1"/>
          <p:nvPr>
            <p:custDataLst>
              <p:tags r:id="rId4"/>
            </p:custDataLst>
          </p:nvPr>
        </p:nvSpPr>
        <p:spPr>
          <a:xfrm>
            <a:off x="6138174" y="1761660"/>
            <a:ext cx="772621"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减小</a:t>
            </a:r>
            <a:endParaRPr lang="en-US" altLang="zh-CN" sz="2100">
              <a:solidFill>
                <a:srgbClr val="FF0000"/>
              </a:solidFill>
              <a:latin typeface="微软雅黑" panose="020b0503020204020204" charset="-122"/>
              <a:ea typeface="微软雅黑" panose="020b0503020204020204" charset="-122"/>
            </a:endParaRPr>
          </a:p>
        </p:txBody>
      </p:sp>
      <p:sp>
        <p:nvSpPr>
          <p:cNvPr id="6" name="文本框 5" title=""/>
          <p:cNvSpPr txBox="1"/>
          <p:nvPr>
            <p:custDataLst>
              <p:tags r:id="rId5"/>
            </p:custDataLst>
          </p:nvPr>
        </p:nvSpPr>
        <p:spPr>
          <a:xfrm>
            <a:off x="4031940" y="2719395"/>
            <a:ext cx="1458162"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电源电压</a:t>
            </a:r>
            <a:endParaRPr lang="en-US" altLang="zh-CN" sz="2100">
              <a:solidFill>
                <a:srgbClr val="FF0000"/>
              </a:solidFill>
              <a:latin typeface="微软雅黑" panose="020b0503020204020204" charset="-122"/>
              <a:ea typeface="微软雅黑" panose="020b0503020204020204" charset="-122"/>
            </a:endParaRPr>
          </a:p>
        </p:txBody>
      </p:sp>
      <p:sp>
        <p:nvSpPr>
          <p:cNvPr id="9" name="矩形 8" title=""/>
          <p:cNvSpPr/>
          <p:nvPr>
            <p:custDataLst>
              <p:tags r:id="rId6"/>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0" name="矩形 9" title=""/>
          <p:cNvSpPr/>
          <p:nvPr>
            <p:custDataLst>
              <p:tags r:id="rId7"/>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1" name="文本框 11" title=""/>
          <p:cNvSpPr txBox="1">
            <a:spLocks noChangeArrowheads="1"/>
          </p:cNvSpPr>
          <p:nvPr>
            <p:custDataLst>
              <p:tags r:id="rId8"/>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8" name="圆角矩形 1" title="">
            <a:hlinkClick r:id="rId10" action="ppaction://hlinksldjump"/>
          </p:cNvPr>
          <p:cNvSpPr/>
          <p:nvPr>
            <p:custDataLst>
              <p:tags r:id="rId9"/>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ppt_x"/>
                                          </p:val>
                                        </p:tav>
                                        <p:tav tm="100000">
                                          <p:val>
                                            <p:strVal val="#ppt_x"/>
                                          </p:val>
                                        </p:tav>
                                      </p:tavLst>
                                    </p:anim>
                                    <p:anim calcmode="lin" valueType="num">
                                      <p:cBhvr additive="base">
                                        <p:cTn id="8"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6"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459" name="TextBox 3" title=""/>
          <p:cNvSpPr txBox="1">
            <a:spLocks noChangeArrowheads="1"/>
          </p:cNvSpPr>
          <p:nvPr>
            <p:custDataLst>
              <p:tags r:id="rId3"/>
            </p:custDataLst>
          </p:nvPr>
        </p:nvSpPr>
        <p:spPr bwMode="auto">
          <a:xfrm>
            <a:off x="616744" y="2356510"/>
            <a:ext cx="7843838" cy="537845"/>
          </a:xfrm>
          <a:prstGeom prst="rect">
            <a:avLst/>
          </a:prstGeom>
          <a:noFill/>
          <a:ln w="9525">
            <a:noFill/>
            <a:miter lim="800000"/>
          </a:ln>
        </p:spPr>
        <p:txBody>
          <a:bodyPr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2</a:t>
            </a:r>
            <a:r>
              <a:rPr lang="en-US" altLang="zh-CN" sz="2100" i="1">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实验电路图</a:t>
            </a:r>
            <a:r>
              <a:rPr lang="en-US" altLang="zh-CN"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p:txBody>
      </p:sp>
      <p:sp>
        <p:nvSpPr>
          <p:cNvPr id="19460" name="文本框 1" title=""/>
          <p:cNvSpPr txBox="1">
            <a:spLocks noChangeArrowheads="1"/>
          </p:cNvSpPr>
          <p:nvPr>
            <p:custDataLst>
              <p:tags r:id="rId4"/>
            </p:custDataLst>
          </p:nvPr>
        </p:nvSpPr>
        <p:spPr bwMode="auto">
          <a:xfrm>
            <a:off x="3321519" y="732377"/>
            <a:ext cx="4913709" cy="414020"/>
          </a:xfrm>
          <a:prstGeom prst="rect">
            <a:avLst/>
          </a:prstGeom>
          <a:noFill/>
          <a:ln w="9525">
            <a:noFill/>
            <a:miter lim="800000"/>
          </a:ln>
        </p:spPr>
        <p:txBody>
          <a:bodyPr wrap="square">
            <a:spAutoFit/>
          </a:bodyPr>
          <a:lstStyle/>
          <a:p>
            <a:r>
              <a:rPr lang="zh-CN" altLang="en-US" sz="2100" b="1">
                <a:solidFill>
                  <a:srgbClr val="008080"/>
                </a:solidFill>
                <a:ea typeface="微软雅黑" panose="020b0503020204020204" charset="-122"/>
              </a:rPr>
              <a:t>实验二  电阻的测量</a:t>
            </a:r>
            <a:endParaRPr lang="zh-CN" altLang="en-US" sz="2100" b="1">
              <a:solidFill>
                <a:srgbClr val="008080"/>
              </a:solidFill>
              <a:ea typeface="微软雅黑" panose="020b0503020204020204" charset="-122"/>
            </a:endParaRPr>
          </a:p>
        </p:txBody>
      </p:sp>
      <p:sp>
        <p:nvSpPr>
          <p:cNvPr id="19461" name="文本框 1" title=""/>
          <p:cNvSpPr txBox="1">
            <a:spLocks noChangeArrowheads="1"/>
          </p:cNvSpPr>
          <p:nvPr>
            <p:custDataLst>
              <p:tags r:id="rId5"/>
            </p:custDataLst>
          </p:nvPr>
        </p:nvSpPr>
        <p:spPr bwMode="auto">
          <a:xfrm>
            <a:off x="467916" y="1303735"/>
            <a:ext cx="2538413" cy="737235"/>
          </a:xfrm>
          <a:prstGeom prst="rect">
            <a:avLst/>
          </a:prstGeom>
          <a:noFill/>
          <a:ln w="9525">
            <a:noFill/>
            <a:miter lim="800000"/>
          </a:ln>
        </p:spPr>
        <p:txBody>
          <a:bodyPr>
            <a:spAutoFit/>
          </a:bodyPr>
          <a:lstStyle/>
          <a:p>
            <a:r>
              <a:rPr lang="en-US" altLang="zh-CN" sz="2100">
                <a:solidFill>
                  <a:srgbClr val="008080"/>
                </a:solidFill>
                <a:latin typeface="微软雅黑" panose="020b0503020204020204" charset="-122"/>
                <a:ea typeface="微软雅黑" panose="020b0503020204020204" charset="-122"/>
              </a:rPr>
              <a:t>【</a:t>
            </a:r>
            <a:r>
              <a:rPr lang="zh-CN" altLang="en-US" sz="2100">
                <a:solidFill>
                  <a:srgbClr val="008080"/>
                </a:solidFill>
                <a:latin typeface="微软雅黑" panose="020b0503020204020204" charset="-122"/>
                <a:ea typeface="微软雅黑" panose="020b0503020204020204" charset="-122"/>
              </a:rPr>
              <a:t>设计和进行实验</a:t>
            </a:r>
            <a:r>
              <a:rPr lang="en-US" altLang="zh-CN" sz="2100">
                <a:solidFill>
                  <a:srgbClr val="008080"/>
                </a:solidFill>
                <a:latin typeface="微软雅黑" panose="020b0503020204020204" charset="-122"/>
                <a:ea typeface="微软雅黑" panose="020b0503020204020204" charset="-122"/>
              </a:rPr>
              <a:t>】</a:t>
            </a:r>
            <a:endParaRPr lang="zh-CN" altLang="en-US" sz="2100">
              <a:solidFill>
                <a:srgbClr val="008080"/>
              </a:solidFill>
              <a:latin typeface="微软雅黑" panose="020b0503020204020204" charset="-122"/>
              <a:ea typeface="微软雅黑" panose="020b0503020204020204" charset="-122"/>
            </a:endParaRPr>
          </a:p>
        </p:txBody>
      </p:sp>
      <p:sp>
        <p:nvSpPr>
          <p:cNvPr id="19462" name="文本框 10" title=""/>
          <p:cNvSpPr txBox="1">
            <a:spLocks noChangeArrowheads="1"/>
          </p:cNvSpPr>
          <p:nvPr>
            <p:custDataLst>
              <p:tags r:id="rId6"/>
            </p:custDataLst>
          </p:nvPr>
        </p:nvSpPr>
        <p:spPr bwMode="auto">
          <a:xfrm>
            <a:off x="580073" y="1815465"/>
            <a:ext cx="4449128" cy="414020"/>
          </a:xfrm>
          <a:prstGeom prst="rect">
            <a:avLst/>
          </a:prstGeom>
          <a:noFill/>
          <a:ln w="9525">
            <a:noFill/>
            <a:miter lim="800000"/>
          </a:ln>
        </p:spPr>
        <p:txBody>
          <a:bodyPr wrap="square">
            <a:spAutoFit/>
          </a:bodyPr>
          <a:lstStyle/>
          <a:p>
            <a:r>
              <a:rPr lang="en-US" altLang="zh-CN" sz="2100">
                <a:latin typeface="微软雅黑" panose="020b0503020204020204" charset="-122"/>
                <a:ea typeface="微软雅黑" panose="020b0503020204020204" charset="-122"/>
              </a:rPr>
              <a:t>1.</a:t>
            </a:r>
            <a:r>
              <a:rPr lang="zh-CN" altLang="en-US" sz="2100">
                <a:latin typeface="微软雅黑" panose="020b0503020204020204" charset="-122"/>
                <a:ea typeface="微软雅黑" panose="020b0503020204020204" charset="-122"/>
              </a:rPr>
              <a:t>实验原理（伏安法）：</a:t>
            </a:r>
            <a:r>
              <a:rPr lang="en-US" altLang="zh-CN" sz="2100">
                <a:latin typeface="微软雅黑" panose="020b0503020204020204" charset="-122"/>
                <a:ea typeface="微软雅黑" panose="020b0503020204020204" charset="-122"/>
                <a:cs typeface="Times New Roman" panose="02020603050405020304" charset="0"/>
                <a:sym typeface="+mn-ea"/>
              </a:rPr>
              <a:t>_________</a:t>
            </a:r>
            <a:r>
              <a:rPr lang="zh-CN" altLang="en-US" sz="2100">
                <a:latin typeface="微软雅黑" panose="020b0503020204020204" charset="-122"/>
                <a:ea typeface="微软雅黑" panose="020b0503020204020204" charset="-122"/>
                <a:cs typeface="Times New Roman" panose="02020603050405020304" charset="0"/>
                <a:sym typeface="+mn-ea"/>
              </a:rPr>
              <a:t>。</a:t>
            </a:r>
            <a:endParaRPr lang="zh-CN" altLang="en-US" sz="2100">
              <a:latin typeface="微软雅黑" panose="020b0503020204020204" charset="-122"/>
              <a:ea typeface="微软雅黑" panose="020b0503020204020204" charset="-122"/>
              <a:cs typeface="Times New Roman" panose="02020603050405020304" charset="0"/>
              <a:sym typeface="+mn-ea"/>
            </a:endParaRPr>
          </a:p>
        </p:txBody>
      </p:sp>
      <mc:AlternateContent>
        <mc:Choice Requires="a14">
          <p:sp>
            <p:nvSpPr>
              <p:cNvPr id="20" name="文本框 19" title=""/>
              <p:cNvSpPr txBox="1"/>
              <p:nvPr>
                <p:custDataLst>
                  <p:tags r:id="rId7"/>
                </p:custDataLst>
              </p:nvPr>
            </p:nvSpPr>
            <p:spPr>
              <a:xfrm>
                <a:off x="3620753" y="1517846"/>
                <a:ext cx="863024" cy="59690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den>
                      </m:f>
                    </m:oMath>
                  </m:oMathPara>
                </a14:m>
                <a:endParaRPr lang="en-US" altLang="zh-CN" sz="2100" i="1">
                  <a:latin typeface="Times New Roman"/>
                  <a:ea typeface="微软雅黑" panose="020b0503020204020204" charset="-122"/>
                  <a:cs typeface="Times New Roman" panose="02020603050405020304" charset="0"/>
                </a:endParaRPr>
              </a:p>
            </p:txBody>
          </p:sp>
        </mc:Choice>
        <mc:Fallback>
          <p:sp>
            <p:nvSpPr>
              <p:cNvPr id="20" name="文本框 19"/>
              <p:cNvSpPr txBox="1">
                <a:spLocks noRot="1" noChangeAspect="1" noMove="1" noResize="1" noEditPoints="1" noAdjustHandles="1" noChangeArrowheads="1" noChangeShapeType="1" noTextEdit="1"/>
              </p:cNvSpPr>
              <p:nvPr>
                <p:custDataLst>
                  <p:tags r:id="rId8"/>
                </p:custDataLst>
              </p:nvPr>
            </p:nvSpPr>
            <p:spPr>
              <a:xfrm>
                <a:off x="3620753" y="1517846"/>
                <a:ext cx="863024" cy="596900"/>
              </a:xfrm>
              <a:prstGeom prst="rect">
                <a:avLst/>
              </a:prstGeom>
              <a:blipFill rotWithShape="1">
                <a:blip r:embed="rId9"/>
                <a:stretch>
                  <a:fillRect l="-72" t="-33" r="5" b="33"/>
                </a:stretch>
              </a:blipFill>
              <a:ln w="9525">
                <a:noFill/>
              </a:ln>
            </p:spPr>
            <p:txBody>
              <a:bodyPr/>
              <a:lstStyle/>
              <a:p>
                <a:r>
                  <a:rPr lang="zh-CN" altLang="en-US">
                    <a:noFill/>
                  </a:rPr>
                  <a:t> </a:t>
                </a:r>
              </a:p>
            </p:txBody>
          </p:sp>
        </mc:Fallback>
      </mc:AlternateContent>
      <p:grpSp>
        <p:nvGrpSpPr>
          <p:cNvPr id="21" name="组合 20" title=""/>
          <p:cNvGrpSpPr/>
          <p:nvPr>
            <p:custDataLst>
              <p:tags r:id="rId10"/>
            </p:custDataLst>
          </p:nvPr>
        </p:nvGrpSpPr>
        <p:grpSpPr>
          <a:xfrm>
            <a:off x="2519772" y="2351264"/>
            <a:ext cx="2575153" cy="1582217"/>
            <a:chOff x="6228035" y="4513843"/>
            <a:chExt cx="3433537" cy="2109623"/>
          </a:xfrm>
        </p:grpSpPr>
        <p:grpSp>
          <p:nvGrpSpPr>
            <p:cNvPr id="22" name="组合 21"/>
            <p:cNvGrpSpPr/>
            <p:nvPr>
              <p:custDataLst>
                <p:tags r:id="rId11"/>
              </p:custDataLst>
            </p:nvPr>
          </p:nvGrpSpPr>
          <p:grpSpPr>
            <a:xfrm>
              <a:off x="7390452" y="4513843"/>
              <a:ext cx="110206" cy="507160"/>
              <a:chOff x="10488488" y="2447148"/>
              <a:chExt cx="71562" cy="333780"/>
            </a:xfrm>
          </p:grpSpPr>
          <p:cxnSp>
            <p:nvCxnSpPr>
              <p:cNvPr id="51" name="直接连接符 50"/>
              <p:cNvCxnSpPr/>
              <p:nvPr>
                <p:custDataLst>
                  <p:tags r:id="rId12"/>
                </p:custDataLst>
              </p:nvPr>
            </p:nvCxnSpPr>
            <p:spPr>
              <a:xfrm flipH="1">
                <a:off x="10560050" y="2447148"/>
                <a:ext cx="0" cy="3337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13"/>
                </p:custDataLst>
              </p:nvPr>
            </p:nvCxnSpPr>
            <p:spPr>
              <a:xfrm flipH="1">
                <a:off x="10488488" y="2542030"/>
                <a:ext cx="0" cy="1668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3" name="直接连接符 22"/>
            <p:cNvCxnSpPr/>
            <p:nvPr>
              <p:custDataLst>
                <p:tags r:id="rId14"/>
              </p:custDataLst>
            </p:nvPr>
          </p:nvCxnSpPr>
          <p:spPr>
            <a:xfrm>
              <a:off x="7513023" y="4784801"/>
              <a:ext cx="6819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5"/>
              </p:custDataLst>
            </p:nvPr>
          </p:nvCxnSpPr>
          <p:spPr>
            <a:xfrm>
              <a:off x="9611881" y="4814720"/>
              <a:ext cx="6399" cy="7286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6"/>
              </p:custDataLst>
            </p:nvPr>
          </p:nvCxnSpPr>
          <p:spPr>
            <a:xfrm>
              <a:off x="7772942" y="5447244"/>
              <a:ext cx="603516" cy="28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7"/>
              </p:custDataLst>
            </p:nvPr>
          </p:nvCxnSpPr>
          <p:spPr>
            <a:xfrm flipV="1">
              <a:off x="6467528" y="4778155"/>
              <a:ext cx="922924" cy="15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8"/>
              </p:custDataLst>
            </p:nvPr>
          </p:nvCxnSpPr>
          <p:spPr>
            <a:xfrm>
              <a:off x="6467528" y="4793373"/>
              <a:ext cx="722" cy="5235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19"/>
              </p:custDataLst>
            </p:nvPr>
          </p:nvCxnSpPr>
          <p:spPr>
            <a:xfrm>
              <a:off x="6479175" y="6043640"/>
              <a:ext cx="788601" cy="1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a:endCxn id="39" idx="4"/>
            </p:cNvCxnSpPr>
            <p:nvPr>
              <p:custDataLst>
                <p:tags r:id="rId20"/>
              </p:custDataLst>
            </p:nvPr>
          </p:nvCxnSpPr>
          <p:spPr>
            <a:xfrm flipH="1">
              <a:off x="6780559" y="5429798"/>
              <a:ext cx="8688" cy="6165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1"/>
              </p:custDataLst>
            </p:nvPr>
          </p:nvCxnSpPr>
          <p:spPr>
            <a:xfrm flipH="1">
              <a:off x="8376458" y="5450123"/>
              <a:ext cx="0" cy="601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2"/>
              </p:custDataLst>
            </p:nvPr>
          </p:nvCxnSpPr>
          <p:spPr>
            <a:xfrm>
              <a:off x="9361099" y="5543413"/>
              <a:ext cx="2617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23"/>
              </p:custDataLst>
            </p:nvPr>
          </p:nvCxnSpPr>
          <p:spPr>
            <a:xfrm>
              <a:off x="7867357" y="6040553"/>
              <a:ext cx="1180971" cy="11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椭圆 32"/>
            <p:cNvSpPr/>
            <p:nvPr>
              <p:custDataLst>
                <p:tags r:id="rId24"/>
              </p:custDataLst>
            </p:nvPr>
          </p:nvSpPr>
          <p:spPr>
            <a:xfrm>
              <a:off x="7341633" y="5207585"/>
              <a:ext cx="443571" cy="437648"/>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cxnSp>
          <p:nvCxnSpPr>
            <p:cNvPr id="50" name="直接连接符 49"/>
            <p:cNvCxnSpPr/>
            <p:nvPr>
              <p:custDataLst>
                <p:tags r:id="rId25"/>
              </p:custDataLst>
            </p:nvPr>
          </p:nvCxnSpPr>
          <p:spPr>
            <a:xfrm flipV="1">
              <a:off x="8172251" y="4640646"/>
              <a:ext cx="576000" cy="1283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a:stCxn id="46" idx="0"/>
            </p:cNvCxnSpPr>
            <p:nvPr>
              <p:custDataLst>
                <p:tags r:id="rId26"/>
              </p:custDataLst>
            </p:nvPr>
          </p:nvCxnSpPr>
          <p:spPr>
            <a:xfrm flipH="1" flipV="1">
              <a:off x="9361099" y="5543413"/>
              <a:ext cx="1" cy="360140"/>
            </a:xfrm>
            <a:prstGeom prst="line">
              <a:avLst/>
            </a:prstGeom>
            <a:ln w="28575">
              <a:solidFill>
                <a:schemeClr val="tx1"/>
              </a:solidFill>
              <a:headEnd type="arrow"/>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27"/>
              </p:custDataLst>
            </p:nvPr>
          </p:nvCxnSpPr>
          <p:spPr>
            <a:xfrm flipV="1">
              <a:off x="6797940" y="5439219"/>
              <a:ext cx="521626" cy="36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8"/>
              </p:custDataLst>
            </p:nvPr>
          </p:nvCxnSpPr>
          <p:spPr>
            <a:xfrm>
              <a:off x="8814870" y="4806196"/>
              <a:ext cx="803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椭圆 37"/>
            <p:cNvSpPr/>
            <p:nvPr>
              <p:custDataLst>
                <p:tags r:id="rId29"/>
              </p:custDataLst>
            </p:nvPr>
          </p:nvSpPr>
          <p:spPr>
            <a:xfrm>
              <a:off x="8342529" y="5979210"/>
              <a:ext cx="72000" cy="72000"/>
            </a:xfrm>
            <a:prstGeom prst="ellips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39" name="椭圆 38"/>
            <p:cNvSpPr>
              <a:spLocks noChangeAspect="1"/>
            </p:cNvSpPr>
            <p:nvPr>
              <p:custDataLst>
                <p:tags r:id="rId30"/>
              </p:custDataLst>
            </p:nvPr>
          </p:nvSpPr>
          <p:spPr>
            <a:xfrm>
              <a:off x="6744072" y="5974338"/>
              <a:ext cx="72974" cy="72000"/>
            </a:xfrm>
            <a:prstGeom prst="ellips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40" name="文本框 39"/>
            <p:cNvSpPr txBox="1"/>
            <p:nvPr>
              <p:custDataLst>
                <p:tags r:id="rId31"/>
              </p:custDataLst>
            </p:nvPr>
          </p:nvSpPr>
          <p:spPr>
            <a:xfrm>
              <a:off x="8386417" y="4805979"/>
              <a:ext cx="433930" cy="491067"/>
            </a:xfrm>
            <a:prstGeom prst="rect">
              <a:avLst/>
            </a:prstGeom>
            <a:noFill/>
          </p:spPr>
          <p:txBody>
            <a:bodyPr wrap="square" rtlCol="0">
              <a:spAutoFit/>
            </a:bodyPr>
            <a:lstStyle/>
            <a:p>
              <a:r>
                <a:rPr lang="en-US" altLang="zh-CN" sz="1800"/>
                <a:t>S</a:t>
              </a:r>
              <a:endParaRPr lang="zh-CN" altLang="en-US" sz="1800"/>
            </a:p>
          </p:txBody>
        </p:sp>
        <p:sp>
          <p:nvSpPr>
            <p:cNvPr id="41" name="文本框 40"/>
            <p:cNvSpPr txBox="1"/>
            <p:nvPr>
              <p:custDataLst>
                <p:tags r:id="rId32"/>
              </p:custDataLst>
            </p:nvPr>
          </p:nvSpPr>
          <p:spPr>
            <a:xfrm>
              <a:off x="7339075" y="6132399"/>
              <a:ext cx="446130" cy="491067"/>
            </a:xfrm>
            <a:prstGeom prst="rect">
              <a:avLst/>
            </a:prstGeom>
            <a:noFill/>
          </p:spPr>
          <p:txBody>
            <a:bodyPr wrap="square" rtlCol="0">
              <a:spAutoFit/>
            </a:bodyPr>
            <a:lstStyle/>
            <a:p>
              <a:r>
                <a:rPr lang="en-US" altLang="zh-CN" sz="1800"/>
                <a:t>R</a:t>
              </a:r>
              <a:endParaRPr lang="zh-CN" altLang="en-US" sz="1800" baseline="-25000"/>
            </a:p>
          </p:txBody>
        </p:sp>
        <p:grpSp>
          <p:nvGrpSpPr>
            <p:cNvPr id="42" name="组合 41"/>
            <p:cNvGrpSpPr/>
            <p:nvPr>
              <p:custDataLst>
                <p:tags r:id="rId33"/>
              </p:custDataLst>
            </p:nvPr>
          </p:nvGrpSpPr>
          <p:grpSpPr>
            <a:xfrm>
              <a:off x="6228035" y="5318556"/>
              <a:ext cx="443571" cy="491066"/>
              <a:chOff x="6942968" y="5044680"/>
              <a:chExt cx="288032" cy="323188"/>
            </a:xfrm>
          </p:grpSpPr>
          <p:sp>
            <p:nvSpPr>
              <p:cNvPr id="47" name="椭圆 46"/>
              <p:cNvSpPr/>
              <p:nvPr>
                <p:custDataLst>
                  <p:tags r:id="rId34"/>
                </p:custDataLst>
              </p:nvPr>
            </p:nvSpPr>
            <p:spPr>
              <a:xfrm>
                <a:off x="6942968" y="5048658"/>
                <a:ext cx="288032" cy="288032"/>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48" name="文本框 47"/>
              <p:cNvSpPr txBox="1"/>
              <p:nvPr>
                <p:custDataLst>
                  <p:tags r:id="rId35"/>
                </p:custDataLst>
              </p:nvPr>
            </p:nvSpPr>
            <p:spPr>
              <a:xfrm>
                <a:off x="6977544" y="5044680"/>
                <a:ext cx="216573" cy="323188"/>
              </a:xfrm>
              <a:prstGeom prst="rect">
                <a:avLst/>
              </a:prstGeom>
              <a:ln w="28575">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t>A</a:t>
                </a:r>
                <a:endParaRPr lang="zh-CN" altLang="en-US" sz="1800"/>
              </a:p>
            </p:txBody>
          </p:sp>
        </p:grpSp>
        <p:cxnSp>
          <p:nvCxnSpPr>
            <p:cNvPr id="43" name="直接连接符 42"/>
            <p:cNvCxnSpPr/>
            <p:nvPr>
              <p:custDataLst>
                <p:tags r:id="rId36"/>
              </p:custDataLst>
            </p:nvPr>
          </p:nvCxnSpPr>
          <p:spPr>
            <a:xfrm flipH="1">
              <a:off x="6467528" y="5767014"/>
              <a:ext cx="0" cy="2844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文本框 43"/>
            <p:cNvSpPr txBox="1"/>
            <p:nvPr>
              <p:custDataLst>
                <p:tags r:id="rId37"/>
              </p:custDataLst>
            </p:nvPr>
          </p:nvSpPr>
          <p:spPr>
            <a:xfrm>
              <a:off x="7362486" y="5230761"/>
              <a:ext cx="333524" cy="491067"/>
            </a:xfrm>
            <a:prstGeom prst="rect">
              <a:avLst/>
            </a:prstGeom>
            <a:noFill/>
            <a:ln>
              <a:noFill/>
            </a:ln>
          </p:spPr>
          <p:txBody>
            <a:bodyPr wrap="square" rtlCol="0">
              <a:spAutoFit/>
            </a:bodyPr>
            <a:lstStyle/>
            <a:p>
              <a:r>
                <a:rPr lang="en-US" altLang="zh-CN" sz="1800"/>
                <a:t>V</a:t>
              </a:r>
              <a:endParaRPr lang="zh-CN" altLang="en-US" sz="1800"/>
            </a:p>
          </p:txBody>
        </p:sp>
        <p:sp>
          <p:nvSpPr>
            <p:cNvPr id="45" name="矩形 44"/>
            <p:cNvSpPr/>
            <p:nvPr>
              <p:custDataLst>
                <p:tags r:id="rId38"/>
              </p:custDataLst>
            </p:nvPr>
          </p:nvSpPr>
          <p:spPr>
            <a:xfrm>
              <a:off x="7265810" y="5903553"/>
              <a:ext cx="600945" cy="213132"/>
            </a:xfrm>
            <a:prstGeom prst="rec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46" name="矩形 45"/>
            <p:cNvSpPr/>
            <p:nvPr>
              <p:custDataLst>
                <p:tags r:id="rId39"/>
              </p:custDataLst>
            </p:nvPr>
          </p:nvSpPr>
          <p:spPr>
            <a:xfrm>
              <a:off x="9060627" y="5903553"/>
              <a:ext cx="600945" cy="213132"/>
            </a:xfrm>
            <a:prstGeom prst="rec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grpSp>
      <p:grpSp>
        <p:nvGrpSpPr>
          <p:cNvPr id="57" name="组合 56" title=""/>
          <p:cNvGrpSpPr/>
          <p:nvPr>
            <p:custDataLst>
              <p:tags r:id="rId40"/>
            </p:custDataLst>
          </p:nvPr>
        </p:nvGrpSpPr>
        <p:grpSpPr>
          <a:xfrm>
            <a:off x="5725351" y="2364583"/>
            <a:ext cx="2575153" cy="1607100"/>
            <a:chOff x="6228035" y="4513843"/>
            <a:chExt cx="3433537" cy="2142800"/>
          </a:xfrm>
        </p:grpSpPr>
        <p:grpSp>
          <p:nvGrpSpPr>
            <p:cNvPr id="58" name="组合 57"/>
            <p:cNvGrpSpPr/>
            <p:nvPr>
              <p:custDataLst>
                <p:tags r:id="rId41"/>
              </p:custDataLst>
            </p:nvPr>
          </p:nvGrpSpPr>
          <p:grpSpPr>
            <a:xfrm>
              <a:off x="7390452" y="4513843"/>
              <a:ext cx="110206" cy="507160"/>
              <a:chOff x="10488488" y="2447148"/>
              <a:chExt cx="71562" cy="333780"/>
            </a:xfrm>
          </p:grpSpPr>
          <p:cxnSp>
            <p:nvCxnSpPr>
              <p:cNvPr id="87" name="直接连接符 86"/>
              <p:cNvCxnSpPr/>
              <p:nvPr>
                <p:custDataLst>
                  <p:tags r:id="rId42"/>
                </p:custDataLst>
              </p:nvPr>
            </p:nvCxnSpPr>
            <p:spPr>
              <a:xfrm flipH="1">
                <a:off x="10560050" y="2447148"/>
                <a:ext cx="0" cy="3337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custDataLst>
                  <p:tags r:id="rId43"/>
                </p:custDataLst>
              </p:nvPr>
            </p:nvCxnSpPr>
            <p:spPr>
              <a:xfrm flipH="1">
                <a:off x="10488488" y="2542030"/>
                <a:ext cx="0" cy="1668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直接连接符 58"/>
            <p:cNvCxnSpPr/>
            <p:nvPr>
              <p:custDataLst>
                <p:tags r:id="rId44"/>
              </p:custDataLst>
            </p:nvPr>
          </p:nvCxnSpPr>
          <p:spPr>
            <a:xfrm>
              <a:off x="7513023" y="4784801"/>
              <a:ext cx="6819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45"/>
              </p:custDataLst>
            </p:nvPr>
          </p:nvCxnSpPr>
          <p:spPr>
            <a:xfrm>
              <a:off x="9611881" y="4814720"/>
              <a:ext cx="6399" cy="7286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46"/>
              </p:custDataLst>
            </p:nvPr>
          </p:nvCxnSpPr>
          <p:spPr>
            <a:xfrm>
              <a:off x="7772942" y="5447244"/>
              <a:ext cx="603516" cy="28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47"/>
              </p:custDataLst>
            </p:nvPr>
          </p:nvCxnSpPr>
          <p:spPr>
            <a:xfrm flipV="1">
              <a:off x="6467528" y="4778155"/>
              <a:ext cx="922924" cy="15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48"/>
              </p:custDataLst>
            </p:nvPr>
          </p:nvCxnSpPr>
          <p:spPr>
            <a:xfrm>
              <a:off x="6467528" y="4793373"/>
              <a:ext cx="722" cy="5235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49"/>
              </p:custDataLst>
            </p:nvPr>
          </p:nvCxnSpPr>
          <p:spPr>
            <a:xfrm>
              <a:off x="6479175" y="6043641"/>
              <a:ext cx="840391" cy="70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a:endCxn id="75" idx="4"/>
            </p:cNvCxnSpPr>
            <p:nvPr>
              <p:custDataLst>
                <p:tags r:id="rId50"/>
              </p:custDataLst>
            </p:nvPr>
          </p:nvCxnSpPr>
          <p:spPr>
            <a:xfrm flipH="1">
              <a:off x="6780559" y="5429798"/>
              <a:ext cx="8688" cy="6165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51"/>
              </p:custDataLst>
            </p:nvPr>
          </p:nvCxnSpPr>
          <p:spPr>
            <a:xfrm flipH="1">
              <a:off x="8376458" y="5450123"/>
              <a:ext cx="0" cy="601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52"/>
              </p:custDataLst>
            </p:nvPr>
          </p:nvCxnSpPr>
          <p:spPr>
            <a:xfrm>
              <a:off x="9361099" y="5543413"/>
              <a:ext cx="2617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53"/>
              </p:custDataLst>
            </p:nvPr>
          </p:nvCxnSpPr>
          <p:spPr>
            <a:xfrm flipV="1">
              <a:off x="7796059" y="6041727"/>
              <a:ext cx="1252269" cy="90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椭圆 68"/>
            <p:cNvSpPr/>
            <p:nvPr>
              <p:custDataLst>
                <p:tags r:id="rId54"/>
              </p:custDataLst>
            </p:nvPr>
          </p:nvSpPr>
          <p:spPr>
            <a:xfrm>
              <a:off x="7341633" y="5207585"/>
              <a:ext cx="443571" cy="437648"/>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cxnSp>
          <p:nvCxnSpPr>
            <p:cNvPr id="86" name="直接连接符 85"/>
            <p:cNvCxnSpPr/>
            <p:nvPr>
              <p:custDataLst>
                <p:tags r:id="rId55"/>
              </p:custDataLst>
            </p:nvPr>
          </p:nvCxnSpPr>
          <p:spPr>
            <a:xfrm flipV="1">
              <a:off x="8134193" y="4674126"/>
              <a:ext cx="576000" cy="1283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a:stCxn id="82" idx="0"/>
            </p:cNvCxnSpPr>
            <p:nvPr>
              <p:custDataLst>
                <p:tags r:id="rId56"/>
              </p:custDataLst>
            </p:nvPr>
          </p:nvCxnSpPr>
          <p:spPr>
            <a:xfrm flipH="1" flipV="1">
              <a:off x="9361099" y="5543413"/>
              <a:ext cx="1" cy="360140"/>
            </a:xfrm>
            <a:prstGeom prst="line">
              <a:avLst/>
            </a:prstGeom>
            <a:ln w="28575">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57"/>
              </p:custDataLst>
            </p:nvPr>
          </p:nvCxnSpPr>
          <p:spPr>
            <a:xfrm flipV="1">
              <a:off x="6797940" y="5439219"/>
              <a:ext cx="521626" cy="36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58"/>
              </p:custDataLst>
            </p:nvPr>
          </p:nvCxnSpPr>
          <p:spPr>
            <a:xfrm>
              <a:off x="8814870" y="4806196"/>
              <a:ext cx="803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椭圆 73"/>
            <p:cNvSpPr/>
            <p:nvPr>
              <p:custDataLst>
                <p:tags r:id="rId59"/>
              </p:custDataLst>
            </p:nvPr>
          </p:nvSpPr>
          <p:spPr>
            <a:xfrm>
              <a:off x="8342529" y="5979210"/>
              <a:ext cx="72000" cy="72000"/>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75" name="椭圆 74"/>
            <p:cNvSpPr>
              <a:spLocks noChangeAspect="1"/>
            </p:cNvSpPr>
            <p:nvPr>
              <p:custDataLst>
                <p:tags r:id="rId60"/>
              </p:custDataLst>
            </p:nvPr>
          </p:nvSpPr>
          <p:spPr>
            <a:xfrm>
              <a:off x="6744072" y="5974338"/>
              <a:ext cx="72974" cy="72000"/>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76" name="文本框 75"/>
            <p:cNvSpPr txBox="1"/>
            <p:nvPr>
              <p:custDataLst>
                <p:tags r:id="rId61"/>
              </p:custDataLst>
            </p:nvPr>
          </p:nvSpPr>
          <p:spPr>
            <a:xfrm>
              <a:off x="8386417" y="4805979"/>
              <a:ext cx="433930" cy="491067"/>
            </a:xfrm>
            <a:prstGeom prst="rect">
              <a:avLst/>
            </a:prstGeom>
            <a:ln w="28575">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latin typeface="微软雅黑" panose="020b0503020204020204" charset="-122"/>
                  <a:ea typeface="微软雅黑" panose="020b0503020204020204" charset="-122"/>
                </a:rPr>
                <a:t>S</a:t>
              </a:r>
              <a:endParaRPr lang="zh-CN" altLang="en-US" sz="1800">
                <a:latin typeface="微软雅黑" panose="020b0503020204020204" charset="-122"/>
                <a:ea typeface="微软雅黑" panose="020b0503020204020204" charset="-122"/>
              </a:endParaRPr>
            </a:p>
          </p:txBody>
        </p:sp>
        <p:sp>
          <p:nvSpPr>
            <p:cNvPr id="77" name="文本框 76"/>
            <p:cNvSpPr txBox="1"/>
            <p:nvPr>
              <p:custDataLst>
                <p:tags r:id="rId62"/>
              </p:custDataLst>
            </p:nvPr>
          </p:nvSpPr>
          <p:spPr>
            <a:xfrm>
              <a:off x="7339074" y="6165576"/>
              <a:ext cx="446130" cy="491067"/>
            </a:xfrm>
            <a:prstGeom prst="rect">
              <a:avLst/>
            </a:prstGeom>
            <a:ln w="28575">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latin typeface="微软雅黑" panose="020b0503020204020204" charset="-122"/>
                  <a:ea typeface="微软雅黑" panose="020b0503020204020204" charset="-122"/>
                </a:rPr>
                <a:t>L</a:t>
              </a:r>
              <a:endParaRPr lang="zh-CN" altLang="en-US" sz="1800" baseline="-25000">
                <a:latin typeface="微软雅黑" panose="020b0503020204020204" charset="-122"/>
                <a:ea typeface="微软雅黑" panose="020b0503020204020204" charset="-122"/>
              </a:endParaRPr>
            </a:p>
          </p:txBody>
        </p:sp>
        <p:grpSp>
          <p:nvGrpSpPr>
            <p:cNvPr id="78" name="组合 77"/>
            <p:cNvGrpSpPr/>
            <p:nvPr>
              <p:custDataLst>
                <p:tags r:id="rId63"/>
              </p:custDataLst>
            </p:nvPr>
          </p:nvGrpSpPr>
          <p:grpSpPr>
            <a:xfrm>
              <a:off x="6228035" y="5318556"/>
              <a:ext cx="443571" cy="491066"/>
              <a:chOff x="6942968" y="5044680"/>
              <a:chExt cx="288032" cy="323188"/>
            </a:xfrm>
          </p:grpSpPr>
          <p:sp>
            <p:nvSpPr>
              <p:cNvPr id="83" name="椭圆 82"/>
              <p:cNvSpPr/>
              <p:nvPr>
                <p:custDataLst>
                  <p:tags r:id="rId64"/>
                </p:custDataLst>
              </p:nvPr>
            </p:nvSpPr>
            <p:spPr>
              <a:xfrm>
                <a:off x="6942968" y="5048658"/>
                <a:ext cx="288032" cy="288032"/>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84" name="文本框 83"/>
              <p:cNvSpPr txBox="1"/>
              <p:nvPr>
                <p:custDataLst>
                  <p:tags r:id="rId65"/>
                </p:custDataLst>
              </p:nvPr>
            </p:nvSpPr>
            <p:spPr>
              <a:xfrm>
                <a:off x="6977544" y="5044680"/>
                <a:ext cx="216573" cy="323188"/>
              </a:xfrm>
              <a:prstGeom prst="rect">
                <a:avLst/>
              </a:prstGeom>
              <a:ln w="28575">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t>A</a:t>
                </a:r>
                <a:endParaRPr lang="zh-CN" altLang="en-US" sz="1800"/>
              </a:p>
            </p:txBody>
          </p:sp>
        </p:grpSp>
        <p:cxnSp>
          <p:nvCxnSpPr>
            <p:cNvPr id="79" name="直接连接符 78"/>
            <p:cNvCxnSpPr/>
            <p:nvPr>
              <p:custDataLst>
                <p:tags r:id="rId66"/>
              </p:custDataLst>
            </p:nvPr>
          </p:nvCxnSpPr>
          <p:spPr>
            <a:xfrm flipH="1">
              <a:off x="6467528" y="5767014"/>
              <a:ext cx="0" cy="2844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文本框 79"/>
            <p:cNvSpPr txBox="1"/>
            <p:nvPr>
              <p:custDataLst>
                <p:tags r:id="rId67"/>
              </p:custDataLst>
            </p:nvPr>
          </p:nvSpPr>
          <p:spPr>
            <a:xfrm>
              <a:off x="7362486" y="5230761"/>
              <a:ext cx="333524" cy="491067"/>
            </a:xfrm>
            <a:prstGeom prst="rect">
              <a:avLst/>
            </a:prstGeom>
            <a:ln w="28575">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t>V</a:t>
              </a:r>
              <a:endParaRPr lang="zh-CN" altLang="en-US" sz="1800"/>
            </a:p>
          </p:txBody>
        </p:sp>
        <p:sp>
          <p:nvSpPr>
            <p:cNvPr id="82" name="矩形 81"/>
            <p:cNvSpPr/>
            <p:nvPr>
              <p:custDataLst>
                <p:tags r:id="rId68"/>
              </p:custDataLst>
            </p:nvPr>
          </p:nvSpPr>
          <p:spPr>
            <a:xfrm>
              <a:off x="9060627" y="5903553"/>
              <a:ext cx="600945" cy="213132"/>
            </a:xfrm>
            <a:prstGeom prst="rec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grpSp>
      <p:sp>
        <p:nvSpPr>
          <p:cNvPr id="89" name="椭圆 88" title=""/>
          <p:cNvSpPr/>
          <p:nvPr>
            <p:custDataLst>
              <p:tags r:id="rId69"/>
            </p:custDataLst>
          </p:nvPr>
        </p:nvSpPr>
        <p:spPr>
          <a:xfrm>
            <a:off x="6563660" y="3330699"/>
            <a:ext cx="332678" cy="328236"/>
          </a:xfrm>
          <a:prstGeom prst="ellips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cxnSp>
        <p:nvCxnSpPr>
          <p:cNvPr id="93" name="直接连接符 92" title=""/>
          <p:cNvCxnSpPr>
            <a:stCxn id="89" idx="1"/>
          </p:cNvCxnSpPr>
          <p:nvPr>
            <p:custDataLst>
              <p:tags r:id="rId70"/>
            </p:custDataLst>
          </p:nvPr>
        </p:nvCxnSpPr>
        <p:spPr>
          <a:xfrm>
            <a:off x="6612380" y="3378768"/>
            <a:ext cx="235083" cy="23761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接连接符 94" title=""/>
          <p:cNvCxnSpPr>
            <a:endCxn id="89" idx="3"/>
          </p:cNvCxnSpPr>
          <p:nvPr>
            <p:custDataLst>
              <p:tags r:id="rId71"/>
            </p:custDataLst>
          </p:nvPr>
        </p:nvCxnSpPr>
        <p:spPr>
          <a:xfrm flipH="1">
            <a:off x="6612380" y="3377798"/>
            <a:ext cx="199620" cy="2330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TextBox 3" title=""/>
          <p:cNvSpPr txBox="1">
            <a:spLocks noChangeArrowheads="1"/>
          </p:cNvSpPr>
          <p:nvPr>
            <p:custDataLst>
              <p:tags r:id="rId72"/>
            </p:custDataLst>
          </p:nvPr>
        </p:nvSpPr>
        <p:spPr bwMode="auto">
          <a:xfrm>
            <a:off x="3180149" y="3778533"/>
            <a:ext cx="1797475" cy="537845"/>
          </a:xfrm>
          <a:prstGeom prst="rect">
            <a:avLst/>
          </a:prstGeom>
          <a:noFill/>
          <a:ln w="9525">
            <a:noFill/>
            <a:miter lim="800000"/>
          </a:ln>
        </p:spPr>
        <p:txBody>
          <a:bodyPr wrap="square" lIns="27000" tIns="27000" rIns="27000" bIns="27000">
            <a:spAutoFit/>
          </a:bodyPr>
          <a:lstStyle/>
          <a:p>
            <a:pPr latinLnBrk="1">
              <a:lnSpc>
                <a:spcPct val="150000"/>
              </a:lnSpc>
            </a:pPr>
            <a:r>
              <a:rPr lang="zh-CN" altLang="en-US" sz="2100">
                <a:latin typeface="微软雅黑" panose="020b0503020204020204" charset="-122"/>
                <a:ea typeface="微软雅黑" panose="020b0503020204020204" charset="-122"/>
              </a:rPr>
              <a:t>测定值电阻</a:t>
            </a:r>
            <a:endParaRPr lang="en-US" altLang="zh-CN" sz="2100">
              <a:latin typeface="微软雅黑" panose="020b0503020204020204" charset="-122"/>
              <a:ea typeface="微软雅黑" panose="020b0503020204020204" charset="-122"/>
            </a:endParaRPr>
          </a:p>
        </p:txBody>
      </p:sp>
      <p:sp>
        <p:nvSpPr>
          <p:cNvPr id="100" name="TextBox 3" title=""/>
          <p:cNvSpPr txBox="1">
            <a:spLocks noChangeArrowheads="1"/>
          </p:cNvSpPr>
          <p:nvPr>
            <p:custDataLst>
              <p:tags r:id="rId73"/>
            </p:custDataLst>
          </p:nvPr>
        </p:nvSpPr>
        <p:spPr bwMode="auto">
          <a:xfrm>
            <a:off x="6336968" y="3793688"/>
            <a:ext cx="1797475" cy="537845"/>
          </a:xfrm>
          <a:prstGeom prst="rect">
            <a:avLst/>
          </a:prstGeom>
          <a:noFill/>
          <a:ln w="9525">
            <a:noFill/>
            <a:miter lim="800000"/>
          </a:ln>
        </p:spPr>
        <p:txBody>
          <a:bodyPr wrap="square" lIns="27000" tIns="27000" rIns="27000" bIns="27000">
            <a:spAutoFit/>
          </a:bodyPr>
          <a:lstStyle/>
          <a:p>
            <a:pPr latinLnBrk="1">
              <a:lnSpc>
                <a:spcPct val="150000"/>
              </a:lnSpc>
            </a:pPr>
            <a:r>
              <a:rPr lang="zh-CN" altLang="en-US" sz="2100">
                <a:latin typeface="微软雅黑" panose="020b0503020204020204" charset="-122"/>
                <a:ea typeface="微软雅黑" panose="020b0503020204020204" charset="-122"/>
              </a:rPr>
              <a:t>测小灯泡电阻</a:t>
            </a:r>
            <a:endParaRPr lang="en-US" altLang="zh-CN" sz="2100">
              <a:latin typeface="微软雅黑" panose="020b0503020204020204" charset="-122"/>
              <a:ea typeface="微软雅黑" panose="020b0503020204020204" charset="-122"/>
            </a:endParaRPr>
          </a:p>
        </p:txBody>
      </p:sp>
      <p:sp>
        <p:nvSpPr>
          <p:cNvPr id="81" name="矩形 80" title=""/>
          <p:cNvSpPr/>
          <p:nvPr>
            <p:custDataLst>
              <p:tags r:id="rId7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85" name="矩形 84" title=""/>
          <p:cNvSpPr/>
          <p:nvPr>
            <p:custDataLst>
              <p:tags r:id="rId7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91" name="文本框 11" title=""/>
          <p:cNvSpPr txBox="1">
            <a:spLocks noChangeArrowheads="1"/>
          </p:cNvSpPr>
          <p:nvPr>
            <p:custDataLst>
              <p:tags r:id="rId76"/>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90" name="圆角矩形 1" title="">
            <a:hlinkClick r:id="rId78" action="ppaction://hlinksldjump"/>
          </p:cNvPr>
          <p:cNvSpPr/>
          <p:nvPr>
            <p:custDataLst>
              <p:tags r:id="rId7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TextBox 3" title=""/>
          <p:cNvSpPr txBox="1">
            <a:spLocks noChangeArrowheads="1"/>
          </p:cNvSpPr>
          <p:nvPr>
            <p:custDataLst>
              <p:tags r:id="rId3"/>
            </p:custDataLst>
          </p:nvPr>
        </p:nvSpPr>
        <p:spPr bwMode="auto">
          <a:xfrm>
            <a:off x="680655" y="843558"/>
            <a:ext cx="7843838" cy="2961640"/>
          </a:xfrm>
          <a:prstGeom prst="rect">
            <a:avLst/>
          </a:prstGeom>
          <a:noFill/>
          <a:ln w="9525">
            <a:noFill/>
            <a:miter lim="800000"/>
          </a:ln>
        </p:spPr>
        <p:txBody>
          <a:bodyPr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3.</a:t>
            </a:r>
            <a:r>
              <a:rPr lang="zh-CN" altLang="en-US" sz="2100">
                <a:latin typeface="微软雅黑" panose="020b0503020204020204" charset="-122"/>
                <a:ea typeface="微软雅黑" panose="020b0503020204020204" charset="-122"/>
              </a:rPr>
              <a:t>滑动变阻器在电路中的作用</a:t>
            </a:r>
            <a:r>
              <a:rPr lang="en-US" altLang="zh-CN"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改变待测电阻两端的电压和电路中的电流。</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保护电路。</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4.</a:t>
            </a:r>
            <a:r>
              <a:rPr lang="zh-CN" altLang="en-US" sz="2100">
                <a:latin typeface="微软雅黑" panose="020b0503020204020204" charset="-122"/>
                <a:ea typeface="微软雅黑" panose="020b0503020204020204" charset="-122"/>
              </a:rPr>
              <a:t>多次测量的目的：</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测定值电阻中是为了获得多组数据求平均值，减小误差。</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测小灯泡电阻中是为了探究灯丝电阻与温度的关系。</a:t>
            </a:r>
            <a:endParaRPr lang="en-US" altLang="zh-CN" sz="2100">
              <a:latin typeface="微软雅黑" panose="020b0503020204020204" charset="-122"/>
              <a:ea typeface="微软雅黑" panose="020b0503020204020204" charset="-122"/>
            </a:endParaRPr>
          </a:p>
        </p:txBody>
      </p:sp>
      <p:sp>
        <p:nvSpPr>
          <p:cNvPr id="6" name="矩形 5" title=""/>
          <p:cNvSpPr/>
          <p:nvPr>
            <p:custDataLst>
              <p:tags r:id="rId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7" name="矩形 6" title=""/>
          <p:cNvSpPr/>
          <p:nvPr>
            <p:custDataLst>
              <p:tags r:id="rId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8" name="文本框 11" title=""/>
          <p:cNvSpPr txBox="1">
            <a:spLocks noChangeArrowheads="1"/>
          </p:cNvSpPr>
          <p:nvPr>
            <p:custDataLst>
              <p:tags r:id="rId6"/>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9" name="圆角矩形 1" title="">
            <a:hlinkClick r:id="rId8" action="ppaction://hlinksldjump"/>
          </p:cNvPr>
          <p:cNvSpPr/>
          <p:nvPr>
            <p:custDataLst>
              <p:tags r:id="rId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0510" name="文本框 2" title=""/>
          <p:cNvSpPr txBox="1">
            <a:spLocks noChangeArrowheads="1"/>
          </p:cNvSpPr>
          <p:nvPr>
            <p:custDataLst>
              <p:tags r:id="rId3"/>
            </p:custDataLst>
          </p:nvPr>
        </p:nvSpPr>
        <p:spPr bwMode="auto">
          <a:xfrm>
            <a:off x="539818" y="752671"/>
            <a:ext cx="2615803" cy="414020"/>
          </a:xfrm>
          <a:prstGeom prst="rect">
            <a:avLst/>
          </a:prstGeom>
          <a:noFill/>
          <a:ln w="9525">
            <a:noFill/>
            <a:miter lim="800000"/>
          </a:ln>
        </p:spPr>
        <p:txBody>
          <a:bodyPr>
            <a:spAutoFit/>
          </a:bodyPr>
          <a:lstStyle/>
          <a:p>
            <a:r>
              <a:rPr lang="zh-CN" altLang="zh-CN" sz="2100">
                <a:solidFill>
                  <a:srgbClr val="008080"/>
                </a:solidFill>
                <a:latin typeface="微软雅黑" panose="020b0503020204020204" charset="-122"/>
                <a:ea typeface="微软雅黑" panose="020b0503020204020204" charset="-122"/>
              </a:rPr>
              <a:t>【数据处理和分析】</a:t>
            </a:r>
            <a:endParaRPr lang="zh-CN" altLang="zh-CN" sz="2100">
              <a:solidFill>
                <a:srgbClr val="008080"/>
              </a:solidFill>
              <a:latin typeface="微软雅黑" panose="020b0503020204020204" charset="-122"/>
              <a:ea typeface="微软雅黑" panose="020b0503020204020204" charset="-122"/>
            </a:endParaRPr>
          </a:p>
        </p:txBody>
      </p:sp>
      <p:sp>
        <p:nvSpPr>
          <p:cNvPr id="7" name="TextBox 3" title=""/>
          <p:cNvSpPr txBox="1">
            <a:spLocks noChangeArrowheads="1"/>
          </p:cNvSpPr>
          <p:nvPr>
            <p:custDataLst>
              <p:tags r:id="rId4"/>
            </p:custDataLst>
          </p:nvPr>
        </p:nvSpPr>
        <p:spPr bwMode="auto">
          <a:xfrm>
            <a:off x="737574" y="1076874"/>
            <a:ext cx="8100900" cy="537845"/>
          </a:xfrm>
          <a:prstGeom prst="rect">
            <a:avLst/>
          </a:prstGeom>
          <a:noFill/>
          <a:ln w="9525">
            <a:noFill/>
            <a:miter lim="800000"/>
          </a:ln>
        </p:spPr>
        <p:txBody>
          <a:bodyPr wrap="square"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5.</a:t>
            </a:r>
            <a:r>
              <a:rPr lang="zh-CN" altLang="en-US" sz="2100">
                <a:latin typeface="微软雅黑" panose="020b0503020204020204" charset="-122"/>
                <a:ea typeface="微软雅黑" panose="020b0503020204020204" charset="-122"/>
              </a:rPr>
              <a:t>将测得的实验数据记录在相应的表格中，并在坐标图中画出图像。</a:t>
            </a:r>
            <a:endParaRPr lang="en-US" altLang="zh-CN" sz="2100">
              <a:latin typeface="微软雅黑" panose="020b0503020204020204" charset="-122"/>
              <a:ea typeface="微软雅黑" panose="020b0503020204020204" charset="-122"/>
            </a:endParaRPr>
          </a:p>
        </p:txBody>
      </p:sp>
      <p:graphicFrame>
        <p:nvGraphicFramePr>
          <p:cNvPr id="8" name="表格 7" title=""/>
          <p:cNvGraphicFramePr>
            <a:graphicFrameLocks noGrp="1"/>
          </p:cNvGraphicFramePr>
          <p:nvPr>
            <p:custDataLst>
              <p:tags r:id="rId5"/>
            </p:custDataLst>
          </p:nvPr>
        </p:nvGraphicFramePr>
        <p:xfrm>
          <a:off x="919559" y="1997953"/>
          <a:ext cx="5093335" cy="1371600"/>
        </p:xfrm>
        <a:graphic>
          <a:graphicData uri="http://schemas.openxmlformats.org/drawingml/2006/table">
            <a:tbl>
              <a:tblPr/>
              <a:tblGrid>
                <a:gridCol w="1403985"/>
                <a:gridCol w="1026160"/>
                <a:gridCol w="1080135"/>
                <a:gridCol w="1583055"/>
              </a:tblGrid>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实验序号</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电压</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U/V</a:t>
                      </a:r>
                      <a:endParaRPr lang="zh-CN" alt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电流</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I/A</a:t>
                      </a:r>
                      <a:endParaRPr lang="zh-CN" alt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待测电阻阻值</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R/Ω</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r>
              <a:tr h="342900">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1</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342900">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2</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342900">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3</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grpSp>
        <p:nvGrpSpPr>
          <p:cNvPr id="54" name="组合 53" title=""/>
          <p:cNvGrpSpPr>
            <a:grpSpLocks noChangeAspect="1"/>
          </p:cNvGrpSpPr>
          <p:nvPr>
            <p:custDataLst>
              <p:tags r:id="rId6"/>
            </p:custDataLst>
          </p:nvPr>
        </p:nvGrpSpPr>
        <p:grpSpPr>
          <a:xfrm>
            <a:off x="6450232" y="1815666"/>
            <a:ext cx="2404336" cy="1462552"/>
            <a:chOff x="1991544" y="2413315"/>
            <a:chExt cx="3432646" cy="2088070"/>
          </a:xfrm>
        </p:grpSpPr>
        <p:cxnSp>
          <p:nvCxnSpPr>
            <p:cNvPr id="56" name="直接箭头连接符 55"/>
            <p:cNvCxnSpPr/>
            <p:nvPr>
              <p:custDataLst>
                <p:tags r:id="rId7"/>
              </p:custDataLst>
            </p:nvPr>
          </p:nvCxnSpPr>
          <p:spPr>
            <a:xfrm flipH="1" flipV="1">
              <a:off x="2527601" y="2413315"/>
              <a:ext cx="1" cy="19260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接箭头连接符 56"/>
            <p:cNvCxnSpPr/>
            <p:nvPr>
              <p:custDataLst>
                <p:tags r:id="rId8"/>
              </p:custDataLst>
            </p:nvPr>
          </p:nvCxnSpPr>
          <p:spPr>
            <a:xfrm>
              <a:off x="2527601" y="4339360"/>
              <a:ext cx="244827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9"/>
              </p:custDataLst>
            </p:nvPr>
          </p:nvCxnSpPr>
          <p:spPr>
            <a:xfrm>
              <a:off x="2527601" y="4125312"/>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10"/>
              </p:custDataLst>
            </p:nvPr>
          </p:nvCxnSpPr>
          <p:spPr>
            <a:xfrm>
              <a:off x="2527601" y="3909288"/>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11"/>
              </p:custDataLst>
            </p:nvPr>
          </p:nvCxnSpPr>
          <p:spPr>
            <a:xfrm>
              <a:off x="2527601" y="3693264"/>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12"/>
              </p:custDataLst>
            </p:nvPr>
          </p:nvCxnSpPr>
          <p:spPr>
            <a:xfrm>
              <a:off x="2527601" y="3477240"/>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13"/>
              </p:custDataLst>
            </p:nvPr>
          </p:nvCxnSpPr>
          <p:spPr>
            <a:xfrm>
              <a:off x="2527601" y="3247089"/>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14"/>
              </p:custDataLst>
            </p:nvPr>
          </p:nvCxnSpPr>
          <p:spPr>
            <a:xfrm>
              <a:off x="2527601" y="3045192"/>
              <a:ext cx="19442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15"/>
              </p:custDataLst>
            </p:nvPr>
          </p:nvCxnSpPr>
          <p:spPr>
            <a:xfrm>
              <a:off x="2527601" y="2829168"/>
              <a:ext cx="1944216" cy="971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16"/>
              </p:custDataLst>
            </p:nvPr>
          </p:nvCxnSpPr>
          <p:spPr>
            <a:xfrm flipH="1">
              <a:off x="2743625"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17"/>
              </p:custDataLst>
            </p:nvPr>
          </p:nvCxnSpPr>
          <p:spPr>
            <a:xfrm flipH="1">
              <a:off x="2959649"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18"/>
              </p:custDataLst>
            </p:nvPr>
          </p:nvCxnSpPr>
          <p:spPr>
            <a:xfrm flipH="1">
              <a:off x="3175673"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19"/>
              </p:custDataLst>
            </p:nvPr>
          </p:nvCxnSpPr>
          <p:spPr>
            <a:xfrm flipH="1">
              <a:off x="3391697"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custDataLst>
                <p:tags r:id="rId20"/>
              </p:custDataLst>
            </p:nvPr>
          </p:nvCxnSpPr>
          <p:spPr>
            <a:xfrm flipH="1">
              <a:off x="3607721"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21"/>
              </p:custDataLst>
            </p:nvPr>
          </p:nvCxnSpPr>
          <p:spPr>
            <a:xfrm flipH="1">
              <a:off x="3823745"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22"/>
              </p:custDataLst>
            </p:nvPr>
          </p:nvCxnSpPr>
          <p:spPr>
            <a:xfrm flipH="1">
              <a:off x="4039769"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23"/>
              </p:custDataLst>
            </p:nvPr>
          </p:nvCxnSpPr>
          <p:spPr>
            <a:xfrm flipH="1">
              <a:off x="4255793"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24"/>
              </p:custDataLst>
            </p:nvPr>
          </p:nvCxnSpPr>
          <p:spPr>
            <a:xfrm flipH="1">
              <a:off x="4471817" y="2838887"/>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4" name="文本框 73"/>
            <p:cNvSpPr txBox="1"/>
            <p:nvPr>
              <p:custDataLst>
                <p:tags r:id="rId25"/>
              </p:custDataLst>
            </p:nvPr>
          </p:nvSpPr>
          <p:spPr>
            <a:xfrm>
              <a:off x="2545603" y="2430455"/>
              <a:ext cx="828092" cy="152306"/>
            </a:xfrm>
            <a:prstGeom prst="rect">
              <a:avLst/>
            </a:prstGeom>
            <a:noFill/>
          </p:spPr>
          <p:txBody>
            <a:bodyPr wrap="square" rtlCol="0">
              <a:spAutoFit/>
            </a:bodyPr>
            <a:lstStyle/>
            <a:p>
              <a:r>
                <a:rPr lang="en-US" altLang="zh-CN" sz="100"/>
                <a:t>I/A</a:t>
              </a:r>
              <a:endParaRPr lang="zh-CN" altLang="en-US" sz="100"/>
            </a:p>
          </p:txBody>
        </p:sp>
        <p:sp>
          <p:nvSpPr>
            <p:cNvPr id="75" name="文本框 74"/>
            <p:cNvSpPr txBox="1"/>
            <p:nvPr>
              <p:custDataLst>
                <p:tags r:id="rId26"/>
              </p:custDataLst>
            </p:nvPr>
          </p:nvSpPr>
          <p:spPr>
            <a:xfrm>
              <a:off x="4596098" y="3977290"/>
              <a:ext cx="828092" cy="152306"/>
            </a:xfrm>
            <a:prstGeom prst="rect">
              <a:avLst/>
            </a:prstGeom>
            <a:noFill/>
          </p:spPr>
          <p:txBody>
            <a:bodyPr wrap="square" rtlCol="0">
              <a:spAutoFit/>
            </a:bodyPr>
            <a:lstStyle/>
            <a:p>
              <a:r>
                <a:rPr lang="en-US" altLang="zh-CN" sz="100"/>
                <a:t>U/V</a:t>
              </a:r>
              <a:endParaRPr lang="zh-CN" altLang="en-US" sz="100"/>
            </a:p>
          </p:txBody>
        </p:sp>
        <p:sp>
          <p:nvSpPr>
            <p:cNvPr id="76" name="文本框 75"/>
            <p:cNvSpPr txBox="1"/>
            <p:nvPr>
              <p:custDataLst>
                <p:tags r:id="rId27"/>
              </p:custDataLst>
            </p:nvPr>
          </p:nvSpPr>
          <p:spPr>
            <a:xfrm>
              <a:off x="2669262" y="4337191"/>
              <a:ext cx="669781" cy="152306"/>
            </a:xfrm>
            <a:prstGeom prst="rect">
              <a:avLst/>
            </a:prstGeom>
            <a:noFill/>
          </p:spPr>
          <p:txBody>
            <a:bodyPr wrap="square" rtlCol="0">
              <a:spAutoFit/>
            </a:bodyPr>
            <a:lstStyle/>
            <a:p>
              <a:r>
                <a:rPr lang="en-US" altLang="zh-CN" sz="100"/>
                <a:t>0.5</a:t>
              </a:r>
              <a:endParaRPr lang="zh-CN" altLang="en-US" sz="100"/>
            </a:p>
          </p:txBody>
        </p:sp>
        <p:sp>
          <p:nvSpPr>
            <p:cNvPr id="77" name="文本框 76"/>
            <p:cNvSpPr txBox="1"/>
            <p:nvPr>
              <p:custDataLst>
                <p:tags r:id="rId28"/>
              </p:custDataLst>
            </p:nvPr>
          </p:nvSpPr>
          <p:spPr>
            <a:xfrm>
              <a:off x="3092838" y="4337191"/>
              <a:ext cx="711869" cy="152306"/>
            </a:xfrm>
            <a:prstGeom prst="rect">
              <a:avLst/>
            </a:prstGeom>
            <a:noFill/>
          </p:spPr>
          <p:txBody>
            <a:bodyPr wrap="square" rtlCol="0">
              <a:spAutoFit/>
            </a:bodyPr>
            <a:lstStyle/>
            <a:p>
              <a:r>
                <a:rPr lang="en-US" altLang="zh-CN" sz="100"/>
                <a:t>1.0</a:t>
              </a:r>
              <a:endParaRPr lang="zh-CN" altLang="en-US" sz="100"/>
            </a:p>
          </p:txBody>
        </p:sp>
        <p:sp>
          <p:nvSpPr>
            <p:cNvPr id="78" name="文本框 77"/>
            <p:cNvSpPr txBox="1"/>
            <p:nvPr>
              <p:custDataLst>
                <p:tags r:id="rId29"/>
              </p:custDataLst>
            </p:nvPr>
          </p:nvSpPr>
          <p:spPr>
            <a:xfrm>
              <a:off x="3516415" y="4349079"/>
              <a:ext cx="709028" cy="152306"/>
            </a:xfrm>
            <a:prstGeom prst="rect">
              <a:avLst/>
            </a:prstGeom>
            <a:noFill/>
          </p:spPr>
          <p:txBody>
            <a:bodyPr wrap="square" rtlCol="0">
              <a:spAutoFit/>
            </a:bodyPr>
            <a:lstStyle/>
            <a:p>
              <a:r>
                <a:rPr lang="en-US" altLang="zh-CN" sz="100"/>
                <a:t>1.5</a:t>
              </a:r>
              <a:endParaRPr lang="zh-CN" altLang="en-US" sz="100"/>
            </a:p>
          </p:txBody>
        </p:sp>
        <p:sp>
          <p:nvSpPr>
            <p:cNvPr id="79" name="文本框 78"/>
            <p:cNvSpPr txBox="1"/>
            <p:nvPr>
              <p:custDataLst>
                <p:tags r:id="rId30"/>
              </p:custDataLst>
            </p:nvPr>
          </p:nvSpPr>
          <p:spPr>
            <a:xfrm>
              <a:off x="3974750" y="4347772"/>
              <a:ext cx="709028" cy="152306"/>
            </a:xfrm>
            <a:prstGeom prst="rect">
              <a:avLst/>
            </a:prstGeom>
            <a:noFill/>
          </p:spPr>
          <p:txBody>
            <a:bodyPr wrap="square" rtlCol="0">
              <a:spAutoFit/>
            </a:bodyPr>
            <a:lstStyle/>
            <a:p>
              <a:r>
                <a:rPr lang="en-US" altLang="zh-CN" sz="100"/>
                <a:t>2.0</a:t>
              </a:r>
              <a:endParaRPr lang="zh-CN" altLang="en-US" sz="100"/>
            </a:p>
          </p:txBody>
        </p:sp>
        <p:sp>
          <p:nvSpPr>
            <p:cNvPr id="80" name="文本框 79"/>
            <p:cNvSpPr txBox="1"/>
            <p:nvPr>
              <p:custDataLst>
                <p:tags r:id="rId31"/>
              </p:custDataLst>
            </p:nvPr>
          </p:nvSpPr>
          <p:spPr>
            <a:xfrm>
              <a:off x="2207567" y="4254887"/>
              <a:ext cx="443411" cy="152306"/>
            </a:xfrm>
            <a:prstGeom prst="rect">
              <a:avLst/>
            </a:prstGeom>
            <a:noFill/>
          </p:spPr>
          <p:txBody>
            <a:bodyPr wrap="square" rtlCol="0">
              <a:spAutoFit/>
            </a:bodyPr>
            <a:lstStyle/>
            <a:p>
              <a:r>
                <a:rPr lang="en-US" altLang="zh-CN" sz="100"/>
                <a:t>O</a:t>
              </a:r>
              <a:endParaRPr lang="zh-CN" altLang="en-US" sz="100"/>
            </a:p>
          </p:txBody>
        </p:sp>
        <p:sp>
          <p:nvSpPr>
            <p:cNvPr id="81" name="文本框 80"/>
            <p:cNvSpPr txBox="1"/>
            <p:nvPr>
              <p:custDataLst>
                <p:tags r:id="rId32"/>
              </p:custDataLst>
            </p:nvPr>
          </p:nvSpPr>
          <p:spPr>
            <a:xfrm>
              <a:off x="1991544" y="3740063"/>
              <a:ext cx="771119" cy="152306"/>
            </a:xfrm>
            <a:prstGeom prst="rect">
              <a:avLst/>
            </a:prstGeom>
            <a:noFill/>
          </p:spPr>
          <p:txBody>
            <a:bodyPr wrap="square" rtlCol="0">
              <a:spAutoFit/>
            </a:bodyPr>
            <a:lstStyle/>
            <a:p>
              <a:r>
                <a:rPr lang="en-US" altLang="zh-CN" sz="100"/>
                <a:t>0.2</a:t>
              </a:r>
              <a:endParaRPr lang="zh-CN" altLang="en-US" sz="100"/>
            </a:p>
          </p:txBody>
        </p:sp>
        <p:sp>
          <p:nvSpPr>
            <p:cNvPr id="82" name="文本框 81"/>
            <p:cNvSpPr txBox="1"/>
            <p:nvPr>
              <p:custDataLst>
                <p:tags r:id="rId33"/>
              </p:custDataLst>
            </p:nvPr>
          </p:nvSpPr>
          <p:spPr>
            <a:xfrm>
              <a:off x="2011806" y="3290503"/>
              <a:ext cx="753647" cy="152306"/>
            </a:xfrm>
            <a:prstGeom prst="rect">
              <a:avLst/>
            </a:prstGeom>
            <a:noFill/>
          </p:spPr>
          <p:txBody>
            <a:bodyPr wrap="square" rtlCol="0">
              <a:spAutoFit/>
            </a:bodyPr>
            <a:lstStyle/>
            <a:p>
              <a:r>
                <a:rPr lang="en-US" altLang="zh-CN" sz="100"/>
                <a:t>0.4</a:t>
              </a:r>
              <a:endParaRPr lang="zh-CN" altLang="en-US" sz="100"/>
            </a:p>
          </p:txBody>
        </p:sp>
        <p:sp>
          <p:nvSpPr>
            <p:cNvPr id="83" name="文本框 82"/>
            <p:cNvSpPr txBox="1"/>
            <p:nvPr>
              <p:custDataLst>
                <p:tags r:id="rId34"/>
              </p:custDataLst>
            </p:nvPr>
          </p:nvSpPr>
          <p:spPr>
            <a:xfrm>
              <a:off x="2011806" y="2847388"/>
              <a:ext cx="1000499" cy="152306"/>
            </a:xfrm>
            <a:prstGeom prst="rect">
              <a:avLst/>
            </a:prstGeom>
            <a:noFill/>
          </p:spPr>
          <p:txBody>
            <a:bodyPr wrap="square" rtlCol="0">
              <a:spAutoFit/>
            </a:bodyPr>
            <a:lstStyle/>
            <a:p>
              <a:r>
                <a:rPr lang="en-US" altLang="zh-CN" sz="100"/>
                <a:t>0.6</a:t>
              </a:r>
              <a:endParaRPr lang="zh-CN" altLang="en-US" sz="100"/>
            </a:p>
          </p:txBody>
        </p:sp>
      </p:grpSp>
      <p:sp>
        <p:nvSpPr>
          <p:cNvPr id="37" name="矩形 36" title=""/>
          <p:cNvSpPr/>
          <p:nvPr>
            <p:custDataLst>
              <p:tags r:id="rId35"/>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38" name="矩形 37" title=""/>
          <p:cNvSpPr/>
          <p:nvPr>
            <p:custDataLst>
              <p:tags r:id="rId36"/>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39" name="文本框 11" title=""/>
          <p:cNvSpPr txBox="1">
            <a:spLocks noChangeArrowheads="1"/>
          </p:cNvSpPr>
          <p:nvPr>
            <p:custDataLst>
              <p:tags r:id="rId37"/>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40" name="圆角矩形 1" title="">
            <a:hlinkClick r:id="rId39" action="ppaction://hlinksldjump"/>
          </p:cNvPr>
          <p:cNvSpPr/>
          <p:nvPr>
            <p:custDataLst>
              <p:tags r:id="rId38"/>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TextBox 3" title=""/>
          <p:cNvSpPr txBox="1">
            <a:spLocks noChangeArrowheads="1"/>
          </p:cNvSpPr>
          <p:nvPr>
            <p:custDataLst>
              <p:tags r:id="rId3"/>
            </p:custDataLst>
          </p:nvPr>
        </p:nvSpPr>
        <p:spPr bwMode="auto">
          <a:xfrm>
            <a:off x="512342" y="843558"/>
            <a:ext cx="8164114" cy="3446145"/>
          </a:xfrm>
          <a:prstGeom prst="rect">
            <a:avLst/>
          </a:prstGeom>
          <a:noFill/>
          <a:ln w="9525">
            <a:noFill/>
            <a:miter lim="800000"/>
          </a:ln>
        </p:spPr>
        <p:txBody>
          <a:bodyPr wrap="square" lIns="27000" tIns="27000" rIns="27000" bIns="27000">
            <a:spAutoFit/>
          </a:bodyPr>
          <a:lstStyle/>
          <a:p>
            <a:pPr algn="dist" latinLnBrk="1">
              <a:lnSpc>
                <a:spcPct val="150000"/>
              </a:lnSpc>
            </a:pPr>
            <a:r>
              <a:rPr lang="en-US" altLang="zh-CN" sz="2100">
                <a:latin typeface="微软雅黑" panose="020b0503020204020204" charset="-122"/>
                <a:ea typeface="微软雅黑" panose="020b0503020204020204" charset="-122"/>
              </a:rPr>
              <a:t>6.</a:t>
            </a:r>
            <a:r>
              <a:rPr lang="zh-CN" altLang="en-US" sz="2100">
                <a:latin typeface="微软雅黑" panose="020b0503020204020204" charset="-122"/>
                <a:ea typeface="微软雅黑" panose="020b0503020204020204" charset="-122"/>
              </a:rPr>
              <a:t>数据呈现出“电流随电压的增大而减小”或“电压与电流不成正</a:t>
            </a:r>
            <a:endParaRPr lang="en-US" altLang="zh-CN" sz="2100">
              <a:latin typeface="微软雅黑" panose="020b0503020204020204" charset="-122"/>
              <a:ea typeface="微软雅黑" panose="020b0503020204020204" charset="-122"/>
            </a:endParaRPr>
          </a:p>
          <a:p>
            <a:pPr latinLnBrk="1">
              <a:lnSpc>
                <a:spcPct val="150000"/>
              </a:lnSpc>
            </a:pPr>
            <a:r>
              <a:rPr lang="zh-CN" altLang="en-US" sz="2100">
                <a:latin typeface="微软雅黑" panose="020b0503020204020204" charset="-122"/>
                <a:ea typeface="微软雅黑" panose="020b0503020204020204" charset="-122"/>
              </a:rPr>
              <a:t>比”是因为电压表接在了滑动变阻器两端，测量的是滑动变阻器两端的电压。</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7.</a:t>
            </a:r>
            <a:r>
              <a:rPr lang="zh-CN" altLang="en-US" sz="2100">
                <a:latin typeface="微软雅黑" panose="020b0503020204020204" charset="-122"/>
                <a:ea typeface="微软雅黑" panose="020b0503020204020204" charset="-122"/>
              </a:rPr>
              <a:t>判断哪一组数据不是实验所测</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找出最小电流，计算滑动变阻器的最大阻值，与实验所提供的滑动变阻器比较。</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找出最小电流，计算定值电阻两端的最小电压，与表格数据比较。</a:t>
            </a:r>
            <a:endParaRPr lang="en-US" altLang="zh-CN" sz="2100">
              <a:latin typeface="微软雅黑" panose="020b0503020204020204" charset="-122"/>
              <a:ea typeface="微软雅黑" panose="020b0503020204020204" charset="-122"/>
            </a:endParaRPr>
          </a:p>
        </p:txBody>
      </p:sp>
      <p:sp>
        <p:nvSpPr>
          <p:cNvPr id="6" name="矩形 5" title=""/>
          <p:cNvSpPr/>
          <p:nvPr>
            <p:custDataLst>
              <p:tags r:id="rId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7" name="矩形 6" title=""/>
          <p:cNvSpPr/>
          <p:nvPr>
            <p:custDataLst>
              <p:tags r:id="rId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8" name="文本框 11" title=""/>
          <p:cNvSpPr txBox="1">
            <a:spLocks noChangeArrowheads="1"/>
          </p:cNvSpPr>
          <p:nvPr>
            <p:custDataLst>
              <p:tags r:id="rId6"/>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9" name="圆角矩形 1" title="">
            <a:hlinkClick r:id="rId8" action="ppaction://hlinksldjump"/>
          </p:cNvPr>
          <p:cNvSpPr/>
          <p:nvPr>
            <p:custDataLst>
              <p:tags r:id="rId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506" name="TextBox 1" title=""/>
          <p:cNvSpPr txBox="1">
            <a:spLocks noChangeArrowheads="1"/>
          </p:cNvSpPr>
          <p:nvPr>
            <p:custDataLst>
              <p:tags r:id="rId3"/>
            </p:custDataLst>
          </p:nvPr>
        </p:nvSpPr>
        <p:spPr bwMode="auto">
          <a:xfrm>
            <a:off x="737481" y="1182458"/>
            <a:ext cx="7776957" cy="1507490"/>
          </a:xfrm>
          <a:prstGeom prst="rect">
            <a:avLst/>
          </a:prstGeom>
          <a:noFill/>
          <a:ln w="9525">
            <a:noFill/>
            <a:miter lim="800000"/>
          </a:ln>
        </p:spPr>
        <p:txBody>
          <a:bodyPr wrap="square" lIns="27000" tIns="27000" rIns="27000" bIns="27000">
            <a:spAutoFit/>
          </a:bodyPr>
          <a:lstStyle/>
          <a:p>
            <a:pPr latinLnBrk="1" hangingPunct="1">
              <a:lnSpc>
                <a:spcPct val="150000"/>
              </a:lnSpc>
            </a:pPr>
            <a:r>
              <a:rPr lang="en-US" altLang="zh-CN" sz="2100">
                <a:latin typeface="微软雅黑" panose="020b0503020204020204" charset="-122"/>
                <a:ea typeface="微软雅黑" panose="020b0503020204020204" charset="-122"/>
              </a:rPr>
              <a:t>8.</a:t>
            </a:r>
            <a:r>
              <a:rPr lang="zh-CN" altLang="en-US" sz="2100">
                <a:latin typeface="微软雅黑" panose="020b0503020204020204" charset="-122"/>
                <a:ea typeface="微软雅黑" panose="020b0503020204020204" charset="-122"/>
              </a:rPr>
              <a:t> 不能根据求出的电压、电流的平均值计算电阻，应计算出每次的电阻，然后求电阻的平均值；不能用求平均值的方法求小灯泡的电阻，因为小灯泡灯丝的阻值随温度的升高而变大。</a:t>
            </a:r>
            <a:endParaRPr lang="en-US" altLang="zh-CN" sz="2100">
              <a:latin typeface="微软雅黑" panose="020b0503020204020204" charset="-122"/>
              <a:ea typeface="微软雅黑" panose="020b0503020204020204" charset="-122"/>
            </a:endParaRPr>
          </a:p>
        </p:txBody>
      </p:sp>
      <p:sp>
        <p:nvSpPr>
          <p:cNvPr id="21507" name="文本框 2" title=""/>
          <p:cNvSpPr txBox="1">
            <a:spLocks noChangeArrowheads="1"/>
          </p:cNvSpPr>
          <p:nvPr>
            <p:custDataLst>
              <p:tags r:id="rId4"/>
            </p:custDataLst>
          </p:nvPr>
        </p:nvSpPr>
        <p:spPr bwMode="auto">
          <a:xfrm>
            <a:off x="575556" y="789552"/>
            <a:ext cx="3401616" cy="414020"/>
          </a:xfrm>
          <a:prstGeom prst="rect">
            <a:avLst/>
          </a:prstGeom>
          <a:noFill/>
          <a:ln w="9525">
            <a:noFill/>
            <a:miter lim="800000"/>
          </a:ln>
        </p:spPr>
        <p:txBody>
          <a:bodyPr>
            <a:spAutoFit/>
          </a:bodyPr>
          <a:lstStyle/>
          <a:p>
            <a:r>
              <a:rPr lang="zh-CN" altLang="zh-CN" sz="2100">
                <a:solidFill>
                  <a:srgbClr val="008080"/>
                </a:solidFill>
                <a:latin typeface="微软雅黑" panose="020b0503020204020204" charset="-122"/>
                <a:ea typeface="微软雅黑" panose="020b0503020204020204" charset="-122"/>
              </a:rPr>
              <a:t>【</a:t>
            </a:r>
            <a:r>
              <a:rPr lang="zh-CN" altLang="en-US" sz="2100">
                <a:solidFill>
                  <a:srgbClr val="008080"/>
                </a:solidFill>
                <a:latin typeface="微软雅黑" panose="020b0503020204020204" charset="-122"/>
                <a:ea typeface="微软雅黑" panose="020b0503020204020204" charset="-122"/>
              </a:rPr>
              <a:t>交流与反思</a:t>
            </a:r>
            <a:r>
              <a:rPr lang="zh-CN" altLang="zh-CN" sz="2100">
                <a:solidFill>
                  <a:srgbClr val="008080"/>
                </a:solidFill>
                <a:latin typeface="微软雅黑" panose="020b0503020204020204" charset="-122"/>
                <a:ea typeface="微软雅黑" panose="020b0503020204020204" charset="-122"/>
              </a:rPr>
              <a:t>】</a:t>
            </a:r>
            <a:endParaRPr lang="zh-CN" altLang="zh-CN" sz="2100">
              <a:solidFill>
                <a:srgbClr val="008080"/>
              </a:solidFill>
              <a:latin typeface="微软雅黑" panose="020b0503020204020204" charset="-122"/>
              <a:ea typeface="微软雅黑" panose="020b0503020204020204" charset="-122"/>
            </a:endParaRPr>
          </a:p>
        </p:txBody>
      </p:sp>
      <p:sp>
        <p:nvSpPr>
          <p:cNvPr id="7" name="矩形 6" title=""/>
          <p:cNvSpPr/>
          <p:nvPr>
            <p:custDataLst>
              <p:tags r:id="rId5"/>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8" name="矩形 7" title=""/>
          <p:cNvSpPr/>
          <p:nvPr>
            <p:custDataLst>
              <p:tags r:id="rId6"/>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9" name="文本框 11" title=""/>
          <p:cNvSpPr txBox="1">
            <a:spLocks noChangeArrowheads="1"/>
          </p:cNvSpPr>
          <p:nvPr>
            <p:custDataLst>
              <p:tags r:id="rId7"/>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10" name="圆角矩形 1" title="">
            <a:hlinkClick r:id="rId9" action="ppaction://hlinksldjump"/>
          </p:cNvPr>
          <p:cNvSpPr/>
          <p:nvPr>
            <p:custDataLst>
              <p:tags r:id="rId8"/>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506" name="TextBox 1" title=""/>
          <p:cNvSpPr txBox="1">
            <a:spLocks noChangeArrowheads="1"/>
          </p:cNvSpPr>
          <p:nvPr>
            <p:custDataLst>
              <p:tags r:id="rId3"/>
            </p:custDataLst>
          </p:nvPr>
        </p:nvSpPr>
        <p:spPr bwMode="auto">
          <a:xfrm>
            <a:off x="737481" y="1182458"/>
            <a:ext cx="7776957" cy="1022350"/>
          </a:xfrm>
          <a:prstGeom prst="rect">
            <a:avLst/>
          </a:prstGeom>
          <a:noFill/>
          <a:ln w="9525">
            <a:noFill/>
            <a:miter lim="800000"/>
          </a:ln>
        </p:spPr>
        <p:txBody>
          <a:bodyPr wrap="square" lIns="27000" tIns="27000" rIns="27000" bIns="27000">
            <a:spAutoFit/>
          </a:bodyPr>
          <a:lstStyle/>
          <a:p>
            <a:pPr latinLnBrk="1" hangingPunct="1">
              <a:lnSpc>
                <a:spcPct val="150000"/>
              </a:lnSpc>
            </a:pPr>
            <a:r>
              <a:rPr lang="en-US" altLang="zh-CN" sz="2100">
                <a:latin typeface="微软雅黑" panose="020b0503020204020204" charset="-122"/>
                <a:ea typeface="微软雅黑" panose="020b0503020204020204" charset="-122"/>
              </a:rPr>
              <a:t>9.</a:t>
            </a:r>
            <a:r>
              <a:rPr lang="zh-CN" altLang="en-US" sz="2100">
                <a:latin typeface="微软雅黑" panose="020b0503020204020204" charset="-122"/>
                <a:ea typeface="微软雅黑" panose="020b0503020204020204" charset="-122"/>
              </a:rPr>
              <a:t>缺电流表（伏阻法）测电阻的思路：使定值电阻与待测电阻串联，利用串联电路中电流处处相等的特点来确定通过待测电阻的电流。</a:t>
            </a:r>
            <a:endParaRPr lang="en-US" altLang="zh-CN" sz="2100">
              <a:latin typeface="微软雅黑" panose="020b0503020204020204" charset="-122"/>
              <a:ea typeface="微软雅黑" panose="020b0503020204020204" charset="-122"/>
            </a:endParaRPr>
          </a:p>
        </p:txBody>
      </p:sp>
      <p:sp>
        <p:nvSpPr>
          <p:cNvPr id="21507" name="文本框 2" title=""/>
          <p:cNvSpPr txBox="1">
            <a:spLocks noChangeArrowheads="1"/>
          </p:cNvSpPr>
          <p:nvPr>
            <p:custDataLst>
              <p:tags r:id="rId4"/>
            </p:custDataLst>
          </p:nvPr>
        </p:nvSpPr>
        <p:spPr bwMode="auto">
          <a:xfrm>
            <a:off x="575556" y="789552"/>
            <a:ext cx="3401616" cy="414020"/>
          </a:xfrm>
          <a:prstGeom prst="rect">
            <a:avLst/>
          </a:prstGeom>
          <a:noFill/>
          <a:ln w="9525">
            <a:noFill/>
            <a:miter lim="800000"/>
          </a:ln>
        </p:spPr>
        <p:txBody>
          <a:bodyPr>
            <a:spAutoFit/>
          </a:bodyPr>
          <a:lstStyle/>
          <a:p>
            <a:r>
              <a:rPr lang="zh-CN" altLang="zh-CN" sz="2100">
                <a:solidFill>
                  <a:srgbClr val="008080"/>
                </a:solidFill>
                <a:latin typeface="微软雅黑" panose="020b0503020204020204" charset="-122"/>
                <a:ea typeface="微软雅黑" panose="020b0503020204020204" charset="-122"/>
              </a:rPr>
              <a:t>【</a:t>
            </a:r>
            <a:r>
              <a:rPr lang="zh-CN" altLang="en-US" sz="2100">
                <a:solidFill>
                  <a:srgbClr val="008080"/>
                </a:solidFill>
                <a:latin typeface="微软雅黑" panose="020b0503020204020204" charset="-122"/>
                <a:ea typeface="微软雅黑" panose="020b0503020204020204" charset="-122"/>
              </a:rPr>
              <a:t>特殊方法测电阻</a:t>
            </a:r>
            <a:r>
              <a:rPr lang="zh-CN" altLang="zh-CN" sz="2100">
                <a:solidFill>
                  <a:srgbClr val="008080"/>
                </a:solidFill>
                <a:latin typeface="微软雅黑" panose="020b0503020204020204" charset="-122"/>
                <a:ea typeface="微软雅黑" panose="020b0503020204020204" charset="-122"/>
              </a:rPr>
              <a:t>】</a:t>
            </a:r>
            <a:endParaRPr lang="zh-CN" altLang="zh-CN" sz="2100">
              <a:solidFill>
                <a:srgbClr val="008080"/>
              </a:solidFill>
              <a:latin typeface="微软雅黑" panose="020b0503020204020204" charset="-122"/>
              <a:ea typeface="微软雅黑" panose="020b0503020204020204" charset="-122"/>
            </a:endParaRPr>
          </a:p>
        </p:txBody>
      </p:sp>
      <p:pic>
        <p:nvPicPr>
          <p:cNvPr id="9" name="图片 8" title=""/>
          <p:cNvPicPr>
            <a:picLocks noChangeAspect="1"/>
          </p:cNvPicPr>
          <p:nvPr>
            <p:custDataLst>
              <p:tags r:id="rId6"/>
            </p:custDataLst>
          </p:nvPr>
        </p:nvPicPr>
        <p:blipFill>
          <a:blip r:embed="rId5">
            <a:clrChange>
              <a:clrFrom>
                <a:srgbClr val="FFFFFF">
                  <a:alpha val="100000"/>
                </a:srgbClr>
              </a:clrFrom>
              <a:clrTo>
                <a:srgbClr val="FFFFFF">
                  <a:alpha val="100000"/>
                  <a:alpha val="0"/>
                </a:srgbClr>
              </a:clrTo>
            </a:clrChange>
          </a:blip>
          <a:stretch>
            <a:fillRect/>
          </a:stretch>
        </p:blipFill>
        <p:spPr>
          <a:xfrm>
            <a:off x="752475" y="2265998"/>
            <a:ext cx="1718310" cy="1473994"/>
          </a:xfrm>
          <a:prstGeom prst="rect">
            <a:avLst/>
          </a:prstGeom>
          <a:noFill/>
          <a:ln w="9525">
            <a:noFill/>
          </a:ln>
        </p:spPr>
      </p:pic>
      <p:pic>
        <p:nvPicPr>
          <p:cNvPr id="15" name="图片 14" title=""/>
          <p:cNvPicPr>
            <a:picLocks noChangeAspect="1"/>
          </p:cNvPicPr>
          <p:nvPr>
            <p:custDataLst>
              <p:tags r:id="rId9"/>
            </p:custDataLst>
          </p:nvPr>
        </p:nvPicPr>
        <p:blipFill>
          <a:blip r:embed="rId8" r:link="rId7">
            <a:clrChange>
              <a:clrFrom>
                <a:srgbClr val="FFFFFF">
                  <a:alpha val="100000"/>
                </a:srgbClr>
              </a:clrFrom>
              <a:clrTo>
                <a:srgbClr val="FFFFFF">
                  <a:alpha val="100000"/>
                  <a:alpha val="0"/>
                </a:srgbClr>
              </a:clrTo>
            </a:clrChange>
          </a:blip>
          <a:stretch>
            <a:fillRect/>
          </a:stretch>
        </p:blipFill>
        <p:spPr>
          <a:xfrm>
            <a:off x="2717959" y="2233136"/>
            <a:ext cx="1648301" cy="1576864"/>
          </a:xfrm>
          <a:prstGeom prst="rect">
            <a:avLst/>
          </a:prstGeom>
          <a:noFill/>
          <a:ln w="9525">
            <a:noFill/>
          </a:ln>
        </p:spPr>
      </p:pic>
      <p:pic>
        <p:nvPicPr>
          <p:cNvPr id="16" name="图片 15" title=""/>
          <p:cNvPicPr>
            <a:picLocks noChangeAspect="1"/>
          </p:cNvPicPr>
          <p:nvPr>
            <p:custDataLst>
              <p:tags r:id="rId11"/>
            </p:custDataLst>
          </p:nvPr>
        </p:nvPicPr>
        <p:blipFill>
          <a:blip r:embed="rId10" r:link="rId7">
            <a:clrChange>
              <a:clrFrom>
                <a:srgbClr val="FFFFFF">
                  <a:alpha val="100000"/>
                </a:srgbClr>
              </a:clrFrom>
              <a:clrTo>
                <a:srgbClr val="FFFFFF">
                  <a:alpha val="100000"/>
                  <a:alpha val="0"/>
                </a:srgbClr>
              </a:clrTo>
            </a:clrChange>
          </a:blip>
          <a:stretch>
            <a:fillRect/>
          </a:stretch>
        </p:blipFill>
        <p:spPr>
          <a:xfrm>
            <a:off x="4636770" y="2292191"/>
            <a:ext cx="1670685" cy="1455420"/>
          </a:xfrm>
          <a:prstGeom prst="rect">
            <a:avLst/>
          </a:prstGeom>
          <a:noFill/>
          <a:ln w="9525">
            <a:noFill/>
          </a:ln>
        </p:spPr>
      </p:pic>
      <p:pic>
        <p:nvPicPr>
          <p:cNvPr id="17" name="图片 16" title=""/>
          <p:cNvPicPr>
            <a:picLocks noChangeAspect="1"/>
          </p:cNvPicPr>
          <p:nvPr>
            <p:custDataLst>
              <p:tags r:id="rId13"/>
            </p:custDataLst>
          </p:nvPr>
        </p:nvPicPr>
        <p:blipFill>
          <a:blip r:embed="rId12" r:link="rId7">
            <a:clrChange>
              <a:clrFrom>
                <a:srgbClr val="FFFFFF">
                  <a:alpha val="100000"/>
                </a:srgbClr>
              </a:clrFrom>
              <a:clrTo>
                <a:srgbClr val="FFFFFF">
                  <a:alpha val="100000"/>
                  <a:alpha val="0"/>
                </a:srgbClr>
              </a:clrTo>
            </a:clrChange>
          </a:blip>
          <a:stretch>
            <a:fillRect/>
          </a:stretch>
        </p:blipFill>
        <p:spPr>
          <a:xfrm>
            <a:off x="6654165" y="2196465"/>
            <a:ext cx="1674495" cy="1524953"/>
          </a:xfrm>
          <a:prstGeom prst="rect">
            <a:avLst/>
          </a:prstGeom>
          <a:noFill/>
          <a:ln w="9525">
            <a:noFill/>
          </a:ln>
        </p:spPr>
      </p:pic>
      <mc:AlternateContent>
        <mc:Choice Requires="a14">
          <p:sp>
            <p:nvSpPr>
              <p:cNvPr id="11" name="文本框 10" title=""/>
              <p:cNvSpPr txBox="1"/>
              <p:nvPr>
                <p:custDataLst>
                  <p:tags r:id="rId14"/>
                </p:custDataLst>
              </p:nvPr>
            </p:nvSpPr>
            <p:spPr>
              <a:xfrm>
                <a:off x="1332176" y="3676688"/>
                <a:ext cx="1295609" cy="60071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𝑥</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0</m:t>
                          </m:r>
                        </m:den>
                      </m:f>
                    </m:oMath>
                  </m:oMathPara>
                </a14:m>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0</a:t>
                </a:r>
                <a:endParaRPr lang="en-US" altLang="zh-CN" sz="2100" i="1" baseline="-25000">
                  <a:latin typeface="Times New Roman"/>
                  <a:ea typeface="微软雅黑" panose="020b0503020204020204" charset="-122"/>
                  <a:cs typeface="Times New Roman" panose="02020603050405020304" charset="0"/>
                </a:endParaRPr>
              </a:p>
            </p:txBody>
          </p:sp>
        </mc:Choice>
        <mc:Fallback>
          <p:sp>
            <p:nvSpPr>
              <p:cNvPr id="11" name="文本框 10"/>
              <p:cNvSpPr txBox="1">
                <a:spLocks noRot="1" noChangeAspect="1" noMove="1" noResize="1" noEditPoints="1" noAdjustHandles="1" noChangeArrowheads="1" noChangeShapeType="1" noTextEdit="1"/>
              </p:cNvSpPr>
              <p:nvPr>
                <p:custDataLst>
                  <p:tags r:id="rId15"/>
                </p:custDataLst>
              </p:nvPr>
            </p:nvSpPr>
            <p:spPr>
              <a:xfrm>
                <a:off x="1332176" y="3676688"/>
                <a:ext cx="1295609" cy="600710"/>
              </a:xfrm>
              <a:prstGeom prst="rect">
                <a:avLst/>
              </a:prstGeom>
              <a:blipFill rotWithShape="1">
                <a:blip r:embed="rId16"/>
                <a:stretch>
                  <a:fillRect l="-45" t="-6" r="12" b="-522"/>
                </a:stretch>
              </a:blipFill>
              <a:ln w="9525">
                <a:noFill/>
              </a:ln>
            </p:spPr>
            <p:txBody>
              <a:bodyPr/>
              <a:lstStyle/>
              <a:p>
                <a:r>
                  <a:rPr lang="zh-CN" altLang="en-US">
                    <a:noFill/>
                  </a:rPr>
                  <a:t> </a:t>
                </a:r>
              </a:p>
            </p:txBody>
          </p:sp>
        </mc:Fallback>
      </mc:AlternateContent>
      <mc:AlternateContent>
        <mc:Choice Requires="a14">
          <p:sp>
            <p:nvSpPr>
              <p:cNvPr id="12" name="文本框 11" title=""/>
              <p:cNvSpPr txBox="1"/>
              <p:nvPr>
                <p:custDataLst>
                  <p:tags r:id="rId17"/>
                </p:custDataLst>
              </p:nvPr>
            </p:nvSpPr>
            <p:spPr>
              <a:xfrm>
                <a:off x="3013141" y="3684443"/>
                <a:ext cx="1612818" cy="60071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i="1">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m:t>
                          </m:r>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0</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0</m:t>
                          </m:r>
                        </m:den>
                      </m:f>
                    </m:oMath>
                  </m:oMathPara>
                </a14:m>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0</a:t>
                </a:r>
                <a:endParaRPr lang="en-US" altLang="zh-CN" sz="2100" i="1" baseline="-25000">
                  <a:latin typeface="Times New Roman"/>
                  <a:ea typeface="微软雅黑" panose="020b0503020204020204" charset="-122"/>
                  <a:cs typeface="Times New Roman" panose="02020603050405020304" charset="0"/>
                </a:endParaRPr>
              </a:p>
            </p:txBody>
          </p:sp>
        </mc:Choice>
        <mc:Fallback>
          <p:sp>
            <p:nvSpPr>
              <p:cNvPr id="12" name="文本框 11"/>
              <p:cNvSpPr txBox="1">
                <a:spLocks noRot="1" noChangeAspect="1" noMove="1" noResize="1" noEditPoints="1" noAdjustHandles="1" noChangeArrowheads="1" noChangeShapeType="1" noTextEdit="1"/>
              </p:cNvSpPr>
              <p:nvPr>
                <p:custDataLst>
                  <p:tags r:id="rId18"/>
                </p:custDataLst>
              </p:nvPr>
            </p:nvSpPr>
            <p:spPr>
              <a:xfrm>
                <a:off x="3013141" y="3684443"/>
                <a:ext cx="1612818" cy="600710"/>
              </a:xfrm>
              <a:prstGeom prst="rect">
                <a:avLst/>
              </a:prstGeom>
              <a:blipFill rotWithShape="1">
                <a:blip r:embed="rId19"/>
                <a:stretch>
                  <a:fillRect l="-4" t="-29" r="38" b="-500"/>
                </a:stretch>
              </a:blipFill>
              <a:ln w="9525">
                <a:noFill/>
              </a:ln>
            </p:spPr>
            <p:txBody>
              <a:bodyPr/>
              <a:lstStyle/>
              <a:p>
                <a:r>
                  <a:rPr lang="zh-CN" altLang="en-US">
                    <a:noFill/>
                  </a:rPr>
                  <a:t> </a:t>
                </a:r>
              </a:p>
            </p:txBody>
          </p:sp>
        </mc:Fallback>
      </mc:AlternateContent>
      <mc:AlternateContent>
        <mc:Choice Requires="a14">
          <p:sp>
            <p:nvSpPr>
              <p:cNvPr id="14" name="文本框 13" title=""/>
              <p:cNvSpPr txBox="1"/>
              <p:nvPr>
                <p:custDataLst>
                  <p:tags r:id="rId20"/>
                </p:custDataLst>
              </p:nvPr>
            </p:nvSpPr>
            <p:spPr>
              <a:xfrm>
                <a:off x="4882679" y="3684443"/>
                <a:ext cx="1687544" cy="60071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𝑥</m:t>
                          </m:r>
                        </m:num>
                        <m:den>
                          <m:r>
                            <a:rPr lang="en-US" altLang="zh-CN" sz="2100" i="1">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m:t>
                          </m:r>
                          <m:r>
                            <a:rPr lang="en-US" altLang="zh-CN" sz="2100" i="1">
                              <a:solidFill>
                                <a:srgbClr val="FF0000"/>
                              </a:solidFill>
                              <a:latin typeface="Times New Roman" panose="02020603050405020304" charset="0"/>
                              <a:ea typeface="微软雅黑" panose="020b0503020204020204" charset="-122"/>
                              <a:cs typeface="Times New Roman" panose="02020603050405020304" charset="0"/>
                            </a:rPr>
                            <m:t>𝑈</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𝑥</m:t>
                          </m:r>
                        </m:den>
                      </m:f>
                    </m:oMath>
                  </m:oMathPara>
                </a14:m>
                <a:r>
                  <a:rPr lang="en-US" altLang="zh-CN" sz="2100" i="1">
                    <a:solidFill>
                      <a:srgbClr val="FF0000"/>
                    </a:solidFill>
                    <a:latin typeface="Times New Roman"/>
                    <a:ea typeface="微软雅黑" panose="020b0503020204020204" charset="-122"/>
                    <a:cs typeface="Times New Roman" panose="02020603050405020304" charset="0"/>
                  </a:rPr>
                  <a:t>R</a:t>
                </a:r>
                <a:endParaRPr lang="en-US" altLang="zh-CN" sz="2100" i="1" baseline="-25000">
                  <a:latin typeface="Times New Roman"/>
                  <a:ea typeface="微软雅黑" panose="020b0503020204020204" charset="-122"/>
                  <a:cs typeface="Times New Roman" panose="02020603050405020304" charset="0"/>
                </a:endParaRPr>
              </a:p>
            </p:txBody>
          </p:sp>
        </mc:Choice>
        <mc:Fallback>
          <p:sp>
            <p:nvSpPr>
              <p:cNvPr id="14" name="文本框 13"/>
              <p:cNvSpPr txBox="1">
                <a:spLocks noRot="1" noChangeAspect="1" noMove="1" noResize="1" noEditPoints="1" noAdjustHandles="1" noChangeArrowheads="1" noChangeShapeType="1" noTextEdit="1"/>
              </p:cNvSpPr>
              <p:nvPr>
                <p:custDataLst>
                  <p:tags r:id="rId21"/>
                </p:custDataLst>
              </p:nvPr>
            </p:nvSpPr>
            <p:spPr>
              <a:xfrm>
                <a:off x="4882679" y="3684443"/>
                <a:ext cx="1687544" cy="600710"/>
              </a:xfrm>
              <a:prstGeom prst="rect">
                <a:avLst/>
              </a:prstGeom>
              <a:blipFill rotWithShape="1">
                <a:blip r:embed="rId22"/>
                <a:stretch>
                  <a:fillRect l="-10" t="-29" r="30" b="-500"/>
                </a:stretch>
              </a:blipFill>
              <a:ln w="9525">
                <a:noFill/>
              </a:ln>
            </p:spPr>
            <p:txBody>
              <a:bodyPr/>
              <a:lstStyle/>
              <a:p>
                <a:r>
                  <a:rPr lang="zh-CN" altLang="en-US">
                    <a:noFill/>
                  </a:rPr>
                  <a:t> </a:t>
                </a:r>
              </a:p>
            </p:txBody>
          </p:sp>
        </mc:Fallback>
      </mc:AlternateContent>
      <p:sp>
        <p:nvSpPr>
          <p:cNvPr id="18" name="文本框 17" title=""/>
          <p:cNvSpPr txBox="1"/>
          <p:nvPr>
            <p:custDataLst>
              <p:tags r:id="rId23"/>
            </p:custDataLst>
          </p:nvPr>
        </p:nvSpPr>
        <p:spPr>
          <a:xfrm>
            <a:off x="7002270" y="3875981"/>
            <a:ext cx="1295609" cy="41402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1</a:t>
            </a:r>
            <a:endParaRPr lang="en-US" altLang="zh-CN" sz="2100" i="1" baseline="-25000">
              <a:latin typeface="Times New Roman"/>
              <a:ea typeface="微软雅黑" panose="020b0503020204020204" charset="-122"/>
              <a:cs typeface="Times New Roman" panose="02020603050405020304" charset="0"/>
            </a:endParaRPr>
          </a:p>
        </p:txBody>
      </p:sp>
      <p:sp>
        <p:nvSpPr>
          <p:cNvPr id="20" name="矩形 19" title=""/>
          <p:cNvSpPr/>
          <p:nvPr>
            <p:custDataLst>
              <p:tags r:id="rId2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21" name="矩形 20" title=""/>
          <p:cNvSpPr/>
          <p:nvPr>
            <p:custDataLst>
              <p:tags r:id="rId2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22" name="文本框 11" title=""/>
          <p:cNvSpPr txBox="1">
            <a:spLocks noChangeArrowheads="1"/>
          </p:cNvSpPr>
          <p:nvPr>
            <p:custDataLst>
              <p:tags r:id="rId26"/>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19" name="圆角矩形 1" title="">
            <a:hlinkClick r:id="rId28" action="ppaction://hlinksldjump"/>
          </p:cNvPr>
          <p:cNvSpPr/>
          <p:nvPr>
            <p:custDataLst>
              <p:tags r:id="rId2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8"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506" name="TextBox 1" title=""/>
          <p:cNvSpPr txBox="1">
            <a:spLocks noChangeArrowheads="1"/>
          </p:cNvSpPr>
          <p:nvPr>
            <p:custDataLst>
              <p:tags r:id="rId3"/>
            </p:custDataLst>
          </p:nvPr>
        </p:nvSpPr>
        <p:spPr bwMode="auto">
          <a:xfrm>
            <a:off x="737481" y="897564"/>
            <a:ext cx="7776957" cy="1507490"/>
          </a:xfrm>
          <a:prstGeom prst="rect">
            <a:avLst/>
          </a:prstGeom>
          <a:noFill/>
          <a:ln w="9525">
            <a:noFill/>
            <a:miter lim="800000"/>
          </a:ln>
        </p:spPr>
        <p:txBody>
          <a:bodyPr wrap="square" lIns="27000" tIns="27000" rIns="27000" bIns="27000">
            <a:spAutoFit/>
          </a:bodyPr>
          <a:lstStyle/>
          <a:p>
            <a:pPr latinLnBrk="1" hangingPunct="1">
              <a:lnSpc>
                <a:spcPct val="150000"/>
              </a:lnSpc>
            </a:pPr>
            <a:r>
              <a:rPr lang="en-US" altLang="zh-CN" sz="2100">
                <a:latin typeface="微软雅黑" panose="020b0503020204020204" charset="-122"/>
                <a:ea typeface="微软雅黑" panose="020b0503020204020204" charset="-122"/>
              </a:rPr>
              <a:t>9.</a:t>
            </a:r>
            <a:r>
              <a:rPr lang="zh-CN" altLang="en-US" sz="2100">
                <a:latin typeface="微软雅黑" panose="020b0503020204020204" charset="-122"/>
                <a:ea typeface="微软雅黑" panose="020b0503020204020204" charset="-122"/>
              </a:rPr>
              <a:t>缺电压表（安阻法）测电阻的思路：使定值电阻与待测电阻并联，利用并联电路中各支路两端电压相等的特点来确定待测电阻两端的电压。</a:t>
            </a:r>
            <a:endParaRPr lang="en-US" altLang="zh-CN" sz="2100">
              <a:latin typeface="微软雅黑" panose="020b0503020204020204" charset="-122"/>
              <a:ea typeface="微软雅黑" panose="020b0503020204020204" charset="-122"/>
            </a:endParaRPr>
          </a:p>
        </p:txBody>
      </p:sp>
      <mc:AlternateContent>
        <mc:Choice Requires="a14">
          <p:sp>
            <p:nvSpPr>
              <p:cNvPr id="11" name="文本框 10" title=""/>
              <p:cNvSpPr txBox="1"/>
              <p:nvPr>
                <p:custDataLst>
                  <p:tags r:id="rId4"/>
                </p:custDataLst>
              </p:nvPr>
            </p:nvSpPr>
            <p:spPr>
              <a:xfrm>
                <a:off x="2978764" y="3779891"/>
                <a:ext cx="1295609" cy="59690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0</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𝑋</m:t>
                          </m:r>
                        </m:den>
                      </m:f>
                    </m:oMath>
                  </m:oMathPara>
                </a14:m>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0</a:t>
                </a:r>
                <a:endParaRPr lang="en-US" altLang="zh-CN" sz="2100" i="1" baseline="-25000">
                  <a:latin typeface="Times New Roman"/>
                  <a:ea typeface="微软雅黑" panose="020b0503020204020204" charset="-122"/>
                  <a:cs typeface="Times New Roman" panose="02020603050405020304" charset="0"/>
                </a:endParaRPr>
              </a:p>
            </p:txBody>
          </p:sp>
        </mc:Choice>
        <mc:Fallback>
          <p:sp>
            <p:nvSpPr>
              <p:cNvPr id="11" name="文本框 10"/>
              <p:cNvSpPr txBox="1">
                <a:spLocks noRot="1" noChangeAspect="1" noMove="1" noResize="1" noEditPoints="1" noAdjustHandles="1" noChangeArrowheads="1" noChangeShapeType="1" noTextEdit="1"/>
              </p:cNvSpPr>
              <p:nvPr>
                <p:custDataLst>
                  <p:tags r:id="rId5"/>
                </p:custDataLst>
              </p:nvPr>
            </p:nvSpPr>
            <p:spPr>
              <a:xfrm>
                <a:off x="2978764" y="3779891"/>
                <a:ext cx="1295609" cy="596900"/>
              </a:xfrm>
              <a:prstGeom prst="rect">
                <a:avLst/>
              </a:prstGeom>
              <a:blipFill rotWithShape="1">
                <a:blip r:embed="rId6"/>
                <a:stretch>
                  <a:fillRect l="-47" t="-62" r="14" b="-470"/>
                </a:stretch>
              </a:blipFill>
              <a:ln w="9525">
                <a:noFill/>
              </a:ln>
            </p:spPr>
            <p:txBody>
              <a:bodyPr/>
              <a:lstStyle/>
              <a:p>
                <a:r>
                  <a:rPr lang="zh-CN" altLang="en-US">
                    <a:noFill/>
                  </a:rPr>
                  <a:t> </a:t>
                </a:r>
              </a:p>
            </p:txBody>
          </p:sp>
        </mc:Fallback>
      </mc:AlternateContent>
      <p:pic>
        <p:nvPicPr>
          <p:cNvPr id="13" name="图片 12" title=""/>
          <p:cNvPicPr>
            <a:picLocks noChangeAspect="1"/>
          </p:cNvPicPr>
          <p:nvPr>
            <p:custDataLst>
              <p:tags r:id="rId9"/>
            </p:custDataLst>
          </p:nvPr>
        </p:nvPicPr>
        <p:blipFill>
          <a:blip r:embed="rId8" r:link="rId7">
            <a:clrChange>
              <a:clrFrom>
                <a:srgbClr val="FFFFFF">
                  <a:alpha val="100000"/>
                </a:srgbClr>
              </a:clrFrom>
              <a:clrTo>
                <a:srgbClr val="FFFFFF">
                  <a:alpha val="100000"/>
                  <a:alpha val="0"/>
                </a:srgbClr>
              </a:clrTo>
            </a:clrChange>
          </a:blip>
          <a:stretch>
            <a:fillRect/>
          </a:stretch>
        </p:blipFill>
        <p:spPr>
          <a:xfrm>
            <a:off x="2951820" y="2391701"/>
            <a:ext cx="1298258" cy="1301115"/>
          </a:xfrm>
          <a:prstGeom prst="rect">
            <a:avLst/>
          </a:prstGeom>
          <a:noFill/>
          <a:ln w="9525">
            <a:noFill/>
          </a:ln>
        </p:spPr>
      </p:pic>
      <p:pic>
        <p:nvPicPr>
          <p:cNvPr id="19" name="图片 18" title=""/>
          <p:cNvPicPr>
            <a:picLocks noChangeAspect="1"/>
          </p:cNvPicPr>
          <p:nvPr>
            <p:custDataLst>
              <p:tags r:id="rId11"/>
            </p:custDataLst>
          </p:nvPr>
        </p:nvPicPr>
        <p:blipFill>
          <a:blip r:embed="rId10" r:link="rId7">
            <a:clrChange>
              <a:clrFrom>
                <a:srgbClr val="FFFFFF">
                  <a:alpha val="100000"/>
                </a:srgbClr>
              </a:clrFrom>
              <a:clrTo>
                <a:srgbClr val="FFFFFF">
                  <a:alpha val="100000"/>
                  <a:alpha val="0"/>
                </a:srgbClr>
              </a:clrTo>
            </a:clrChange>
          </a:blip>
          <a:stretch>
            <a:fillRect/>
          </a:stretch>
        </p:blipFill>
        <p:spPr>
          <a:xfrm>
            <a:off x="5233707" y="2413847"/>
            <a:ext cx="1253966" cy="1256824"/>
          </a:xfrm>
          <a:prstGeom prst="rect">
            <a:avLst/>
          </a:prstGeom>
          <a:noFill/>
          <a:ln w="9525">
            <a:noFill/>
          </a:ln>
        </p:spPr>
      </p:pic>
      <mc:AlternateContent>
        <mc:Choice Requires="a14">
          <p:sp>
            <p:nvSpPr>
              <p:cNvPr id="20" name="文本框 19" title=""/>
              <p:cNvSpPr txBox="1"/>
              <p:nvPr>
                <p:custDataLst>
                  <p:tags r:id="rId12"/>
                </p:custDataLst>
              </p:nvPr>
            </p:nvSpPr>
            <p:spPr>
              <a:xfrm>
                <a:off x="5382090" y="3779891"/>
                <a:ext cx="1295609" cy="59690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x</a:t>
                </a:r>
                <a:r>
                  <a:rPr lang="en-US" altLang="zh-CN" sz="2100" i="1">
                    <a:solidFill>
                      <a:srgbClr val="FF0000"/>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0</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r>
                            <a:rPr lang="en-US" altLang="zh-CN" sz="2100" b="0" i="1" baseline="-25000" smtClean="0">
                              <a:solidFill>
                                <a:srgbClr val="FF0000"/>
                              </a:solidFill>
                              <a:latin typeface="Times New Roman" panose="02020603050405020304" charset="0"/>
                              <a:ea typeface="微软雅黑" panose="020b0503020204020204" charset="-122"/>
                              <a:cs typeface="Times New Roman" panose="02020603050405020304" charset="0"/>
                            </a:rPr>
                            <m:t>𝑋</m:t>
                          </m:r>
                        </m:den>
                      </m:f>
                    </m:oMath>
                  </m:oMathPara>
                </a14:m>
                <a:r>
                  <a:rPr lang="en-US" altLang="zh-CN" sz="2100" i="1">
                    <a:solidFill>
                      <a:srgbClr val="FF0000"/>
                    </a:solidFill>
                    <a:latin typeface="Times New Roman"/>
                    <a:ea typeface="微软雅黑" panose="020b0503020204020204" charset="-122"/>
                    <a:cs typeface="Times New Roman" panose="02020603050405020304" charset="0"/>
                  </a:rPr>
                  <a:t>R</a:t>
                </a:r>
                <a:r>
                  <a:rPr lang="en-US" altLang="zh-CN" sz="2100" i="1" baseline="-25000">
                    <a:solidFill>
                      <a:srgbClr val="FF0000"/>
                    </a:solidFill>
                    <a:latin typeface="Times New Roman"/>
                    <a:ea typeface="微软雅黑" panose="020b0503020204020204" charset="-122"/>
                    <a:cs typeface="Times New Roman" panose="02020603050405020304" charset="0"/>
                  </a:rPr>
                  <a:t>0</a:t>
                </a:r>
                <a:endParaRPr lang="en-US" altLang="zh-CN" sz="2100" i="1" baseline="-25000">
                  <a:latin typeface="Times New Roman"/>
                  <a:ea typeface="微软雅黑" panose="020b0503020204020204" charset="-122"/>
                  <a:cs typeface="Times New Roman" panose="02020603050405020304" charset="0"/>
                </a:endParaRPr>
              </a:p>
            </p:txBody>
          </p:sp>
        </mc:Choice>
        <mc:Fallback>
          <p:sp>
            <p:nvSpPr>
              <p:cNvPr id="20" name="文本框 19"/>
              <p:cNvSpPr txBox="1">
                <a:spLocks noRot="1" noChangeAspect="1" noMove="1" noResize="1" noEditPoints="1" noAdjustHandles="1" noChangeArrowheads="1" noChangeShapeType="1" noTextEdit="1"/>
              </p:cNvSpPr>
              <p:nvPr>
                <p:custDataLst>
                  <p:tags r:id="rId13"/>
                </p:custDataLst>
              </p:nvPr>
            </p:nvSpPr>
            <p:spPr>
              <a:xfrm>
                <a:off x="5382090" y="3779891"/>
                <a:ext cx="1295609" cy="596900"/>
              </a:xfrm>
              <a:prstGeom prst="rect">
                <a:avLst/>
              </a:prstGeom>
              <a:blipFill rotWithShape="1">
                <a:blip r:embed="rId6"/>
                <a:stretch>
                  <a:fillRect l="-36" t="-62" r="3" b="-470"/>
                </a:stretch>
              </a:blipFill>
              <a:ln w="9525">
                <a:noFill/>
              </a:ln>
            </p:spPr>
            <p:txBody>
              <a:bodyPr/>
              <a:lstStyle/>
              <a:p>
                <a:r>
                  <a:rPr lang="zh-CN" altLang="en-US">
                    <a:noFill/>
                  </a:rPr>
                  <a:t> </a:t>
                </a:r>
              </a:p>
            </p:txBody>
          </p:sp>
        </mc:Fallback>
      </mc:AlternateContent>
      <p:sp>
        <p:nvSpPr>
          <p:cNvPr id="12" name="矩形 11" title=""/>
          <p:cNvSpPr/>
          <p:nvPr>
            <p:custDataLst>
              <p:tags r:id="rId1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4" name="矩形 13" title=""/>
          <p:cNvSpPr/>
          <p:nvPr>
            <p:custDataLst>
              <p:tags r:id="rId1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5" name="文本框 11" title=""/>
          <p:cNvSpPr txBox="1">
            <a:spLocks noChangeArrowheads="1"/>
          </p:cNvSpPr>
          <p:nvPr>
            <p:custDataLst>
              <p:tags r:id="rId16"/>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10" name="圆角矩形 1" title="">
            <a:hlinkClick r:id="rId18" action="ppaction://hlinksldjump"/>
          </p:cNvPr>
          <p:cNvSpPr/>
          <p:nvPr>
            <p:custDataLst>
              <p:tags r:id="rId1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70b9feb48?vcp=1&amp;pid=8516ffcba&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a:ea typeface="黑体"/>
                <a:cs typeface="Times New Roman" panose="02020603050405020304" pitchFamily="34" charset="-120"/>
              </a:rPr>
              <a:t>考点1</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a:ea typeface="黑体"/>
                <a:cs typeface="Times New Roman" panose="02020603050405020304" pitchFamily="34" charset="-120"/>
              </a:rPr>
              <a:t>电流、电压和电阻的关系</a:t>
            </a:r>
            <a:endParaRPr lang="en-US" altLang="zh-CN" sz="2600"/>
          </a:p>
        </p:txBody>
      </p:sp>
      <mc:AlternateContent>
        <mc:Choice Requires="a14">
          <p:sp>
            <p:nvSpPr>
              <p:cNvPr id="3" name="QC_4_BD.1_1#995e997d3?vcp=1&amp;vis=1&amp;pid=70b9feb48&amp;color=0,0,0&amp;vtp=1&amp;bbb=1&amp;hb=1" title=""/>
              <p:cNvSpPr/>
              <p:nvPr>
                <p:custDataLst>
                  <p:tags r:id="rId5"/>
                </p:custDataLst>
              </p:nvPr>
            </p:nvSpPr>
            <p:spPr>
              <a:xfrm>
                <a:off x="539496" y="960443"/>
                <a:ext cx="8065008" cy="15921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物理学中经常看到形如</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x</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y</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z</m:t>
                          </m:r>
                        </m:den>
                      </m:f>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的公式，一种情况是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x</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的大小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y</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z</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都有关，另一种情况是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x</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虽然可由</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y</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z</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计算，但与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y</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z</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无关。下列四个公式中，属于前一种情况的是(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3" name="QC_4_BD.1_1#995e997d3?vcp=1&amp;vis=1&amp;pid=70b9feb48&amp;color=0,0,0&amp;vtp=1&amp;bbb=1&amp;hb=1"/>
              <p:cNvSpPr>
                <a:spLocks noRot="1" noChangeAspect="1" noMove="1" noResize="1" noEditPoints="1" noAdjustHandles="1" noChangeArrowheads="1" noChangeShapeType="1" noTextEdit="1"/>
              </p:cNvSpPr>
              <p:nvPr>
                <p:custDataLst>
                  <p:tags r:id="rId6"/>
                </p:custDataLst>
              </p:nvPr>
            </p:nvSpPr>
            <p:spPr>
              <a:xfrm>
                <a:off x="539496" y="960443"/>
                <a:ext cx="8065008" cy="1592199"/>
              </a:xfrm>
              <a:prstGeom prst="rect">
                <a:avLst/>
              </a:prstGeom>
              <a:blipFill rotWithShape="1">
                <a:blip r:embed="rId7"/>
                <a:stretch>
                  <a:fillRect l="-5" t="-20" r="3" b="-3673"/>
                </a:stretch>
              </a:blipFill>
            </p:spPr>
            <p:txBody>
              <a:bodyPr/>
              <a:lstStyle/>
              <a:p>
                <a:r>
                  <a:rPr lang="zh-CN" altLang="en-US">
                    <a:noFill/>
                  </a:rPr>
                  <a:t> </a:t>
                </a:r>
              </a:p>
            </p:txBody>
          </p:sp>
        </mc:Fallback>
      </mc:AlternateContent>
      <p:sp>
        <p:nvSpPr>
          <p:cNvPr id="4" name="QC_4_AN.2_1#995e997d3.bracket?vcp=1&amp;vis=1&amp;pid=70b9feb48&amp;color=0,0,0&amp;vpa=1&amp;vtp=1" title=""/>
          <p:cNvSpPr/>
          <p:nvPr>
            <p:custDataLst>
              <p:tags r:id="rId8"/>
            </p:custDataLst>
          </p:nvPr>
        </p:nvSpPr>
        <p:spPr>
          <a:xfrm>
            <a:off x="7033609" y="2066613"/>
            <a:ext cx="4238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B</a:t>
            </a:r>
            <a:endParaRPr lang="en-US" altLang="zh-CN" sz="2400"/>
          </a:p>
        </p:txBody>
      </p:sp>
      <mc:AlternateContent>
        <mc:Choice Requires="a14">
          <p:sp>
            <p:nvSpPr>
              <p:cNvPr id="5" name="QC_4_BD.1_2#995e997d3.choices?vcp=1&amp;vis=1&amp;pid=70b9feb48&amp;color=0,0,0&amp;vtp=1&amp;bbb=1" title=""/>
              <p:cNvSpPr/>
              <p:nvPr>
                <p:custDataLst>
                  <p:tags r:id="rId9"/>
                </p:custDataLst>
              </p:nvPr>
            </p:nvSpPr>
            <p:spPr>
              <a:xfrm>
                <a:off x="539496" y="2564707"/>
                <a:ext cx="8065008" cy="1489329"/>
              </a:xfrm>
              <a:prstGeom prst="rect">
                <a:avLst/>
              </a:prstGeom>
              <a:noFill/>
            </p:spPr>
            <p:txBody>
              <a:bodyPr wrap="none" lIns="0" tIns="0" rIns="0" bIns="0" rtlCol="0" anchor="t"/>
              <a:lstStyle/>
              <a:p>
                <a:pPr latinLnBrk="1">
                  <a:lnSpc>
                    <a:spcPts val="62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导体的电阻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den>
                      </m:f>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导体中的电流</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60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物质的密度</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ρ</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den>
                      </m:f>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燃料的热值</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q</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Q</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5" name="QC_4_BD.1_2#995e997d3.choices?vcp=1&amp;vis=1&amp;pid=70b9feb48&amp;color=0,0,0&amp;vtp=1&amp;bbb=1"/>
              <p:cNvSpPr>
                <a:spLocks noRot="1" noChangeAspect="1" noMove="1" noResize="1" noEditPoints="1" noAdjustHandles="1" noChangeArrowheads="1" noChangeShapeType="1" noTextEdit="1"/>
              </p:cNvSpPr>
              <p:nvPr>
                <p:custDataLst>
                  <p:tags r:id="rId10"/>
                </p:custDataLst>
              </p:nvPr>
            </p:nvSpPr>
            <p:spPr>
              <a:xfrm>
                <a:off x="539496" y="2564707"/>
                <a:ext cx="8065008" cy="1489329"/>
              </a:xfrm>
              <a:prstGeom prst="rect">
                <a:avLst/>
              </a:prstGeom>
              <a:blipFill rotWithShape="1">
                <a:blip r:embed="rId11"/>
                <a:stretch>
                  <a:fillRect l="-5" t="-39" r="3" b="-399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1" name="MainIdea" title=""/>
          <p:cNvSpPr/>
          <p:nvPr>
            <p:custDataLst>
              <p:tags r:id="rId4"/>
            </p:custDataLst>
          </p:nvPr>
        </p:nvSpPr>
        <p:spPr bwMode="auto">
          <a:xfrm>
            <a:off x="4012778" y="2515322"/>
            <a:ext cx="1271908" cy="783431"/>
          </a:xfrm>
          <a:custGeom>
            <a:gdLst>
              <a:gd name="T0" fmla="*/ 224960 w 1456160"/>
              <a:gd name="T1" fmla="*/ 132240 h 547200"/>
              <a:gd name="T2" fmla="*/ 1228160 w 1456160"/>
              <a:gd name="T3" fmla="*/ 428640 h 547200"/>
            </a:gdLst>
            <a:rect l="T0" t="T1" r="T2" b="T3"/>
            <a:pathLst>
              <a:path w="1456160" h="547200">
                <a:moveTo>
                  <a:pt x="273600" y="0"/>
                </a:moveTo>
                <a:lnTo>
                  <a:pt x="1182560" y="0"/>
                </a:lnTo>
                <a:cubicBezTo>
                  <a:pt x="1333671" y="0"/>
                  <a:pt x="1456160" y="122491"/>
                  <a:pt x="1456160" y="273600"/>
                </a:cubicBezTo>
                <a:cubicBezTo>
                  <a:pt x="1456160" y="424709"/>
                  <a:pt x="1333671" y="547200"/>
                  <a:pt x="1182560" y="547200"/>
                </a:cubicBezTo>
                <a:lnTo>
                  <a:pt x="273600" y="547200"/>
                </a:lnTo>
                <a:cubicBezTo>
                  <a:pt x="122491" y="547200"/>
                  <a:pt x="0" y="424709"/>
                  <a:pt x="0" y="273600"/>
                </a:cubicBezTo>
                <a:cubicBezTo>
                  <a:pt x="0" y="122491"/>
                  <a:pt x="122491" y="0"/>
                  <a:pt x="273600" y="0"/>
                </a:cubicBezTo>
                <a:close/>
              </a:path>
            </a:pathLst>
          </a:custGeom>
          <a:solidFill>
            <a:schemeClr val="bg1">
              <a:lumMod val="95000"/>
            </a:schemeClr>
          </a:solidFill>
          <a:ln w="30400">
            <a:solidFill>
              <a:srgbClr val="008080"/>
            </a:solidFill>
            <a:round/>
          </a:ln>
        </p:spPr>
        <p:txBody>
          <a:bodyPr wrap="none" lIns="0" tIns="0" rIns="0" bIns="16875" anchor="ctr"/>
          <a:lstStyle/>
          <a:p>
            <a:pPr algn="ctr"/>
            <a:r>
              <a:rPr lang="zh-CN" altLang="en-US" sz="1800" b="1">
                <a:solidFill>
                  <a:srgbClr val="454545"/>
                </a:solidFill>
                <a:latin typeface="微软雅黑" panose="020b0503020204020204" charset="-122"/>
                <a:ea typeface="微软雅黑" panose="020b0503020204020204" charset="-122"/>
              </a:rPr>
              <a:t>欧姆定律</a:t>
            </a:r>
            <a:endParaRPr lang="zh-CN" altLang="zh-CN" sz="1800" b="1">
              <a:solidFill>
                <a:srgbClr val="454545"/>
              </a:solidFill>
              <a:latin typeface="微软雅黑" panose="020b0503020204020204" charset="-122"/>
              <a:ea typeface="微软雅黑" panose="020b0503020204020204" charset="-122"/>
            </a:endParaRPr>
          </a:p>
        </p:txBody>
      </p:sp>
      <p:grpSp>
        <p:nvGrpSpPr>
          <p:cNvPr id="3" name="组合 2" title=""/>
          <p:cNvGrpSpPr/>
          <p:nvPr>
            <p:custDataLst>
              <p:tags r:id="rId5"/>
            </p:custDataLst>
          </p:nvPr>
        </p:nvGrpSpPr>
        <p:grpSpPr>
          <a:xfrm>
            <a:off x="5298155" y="1488505"/>
            <a:ext cx="1671638" cy="1676400"/>
            <a:chOff x="7460615" y="2009775"/>
            <a:chExt cx="2230120" cy="2235200"/>
          </a:xfrm>
        </p:grpSpPr>
        <p:sp>
          <p:nvSpPr>
            <p:cNvPr id="4171" name="MMConnector"/>
            <p:cNvSpPr/>
            <p:nvPr>
              <p:custDataLst>
                <p:tags r:id="rId6"/>
              </p:custDataLst>
            </p:nvPr>
          </p:nvSpPr>
          <p:spPr bwMode="auto">
            <a:xfrm>
              <a:off x="7460615" y="3096895"/>
              <a:ext cx="870585" cy="1148080"/>
            </a:xfrm>
            <a:custGeom>
              <a:gdLst>
                <a:gd name="T0" fmla="*/ -181421 w 941829"/>
                <a:gd name="T1" fmla="*/ 305937 h 601722"/>
                <a:gd name="T2" fmla="*/ -187506 w 941829"/>
                <a:gd name="T3" fmla="*/ 384214 h 601722"/>
                <a:gd name="T4" fmla="*/ -149108 w 941829"/>
                <a:gd name="T5" fmla="*/ 382453 h 601722"/>
                <a:gd name="T6" fmla="*/ -112661 w 941829"/>
                <a:gd name="T7" fmla="*/ 312220 h 601722"/>
                <a:gd name="T8" fmla="*/ -77199 w 941829"/>
                <a:gd name="T9" fmla="*/ 240386 h 601722"/>
                <a:gd name="T10" fmla="*/ -42501 w 941829"/>
                <a:gd name="T11" fmla="*/ 167443 h 601722"/>
                <a:gd name="T12" fmla="*/ -8341 w 941829"/>
                <a:gd name="T13" fmla="*/ 93839 h 601722"/>
                <a:gd name="T14" fmla="*/ 25506 w 941829"/>
                <a:gd name="T15" fmla="*/ 19998 h 601722"/>
                <a:gd name="T16" fmla="*/ 59267 w 941829"/>
                <a:gd name="T17" fmla="*/ -53672 h 601722"/>
                <a:gd name="T18" fmla="*/ 93167 w 941829"/>
                <a:gd name="T19" fmla="*/ -126755 h 601722"/>
                <a:gd name="T20" fmla="*/ 127427 w 941829"/>
                <a:gd name="T21" fmla="*/ -198828 h 601722"/>
                <a:gd name="T22" fmla="*/ 162268 w 941829"/>
                <a:gd name="T23" fmla="*/ -269439 h 601722"/>
                <a:gd name="T24" fmla="*/ 197902 w 941829"/>
                <a:gd name="T25" fmla="*/ -338090 h 601722"/>
                <a:gd name="T26" fmla="*/ 234530 w 941829"/>
                <a:gd name="T27" fmla="*/ -404246 h 601722"/>
                <a:gd name="T28" fmla="*/ 272338 w 941829"/>
                <a:gd name="T29" fmla="*/ -467311 h 601722"/>
                <a:gd name="T30" fmla="*/ 311481 w 941829"/>
                <a:gd name="T31" fmla="*/ -526636 h 601722"/>
                <a:gd name="T32" fmla="*/ 352073 w 941829"/>
                <a:gd name="T33" fmla="*/ -581540 h 601722"/>
                <a:gd name="T34" fmla="*/ 394173 w 941829"/>
                <a:gd name="T35" fmla="*/ -631324 h 601722"/>
                <a:gd name="T36" fmla="*/ 437772 w 941829"/>
                <a:gd name="T37" fmla="*/ -675322 h 601722"/>
                <a:gd name="T38" fmla="*/ 482785 w 941829"/>
                <a:gd name="T39" fmla="*/ -712955 h 601722"/>
                <a:gd name="T40" fmla="*/ 529055 w 941829"/>
                <a:gd name="T41" fmla="*/ -743782 h 601722"/>
                <a:gd name="T42" fmla="*/ 576365 w 941829"/>
                <a:gd name="T43" fmla="*/ -767548 h 601722"/>
                <a:gd name="T44" fmla="*/ 624468 w 941829"/>
                <a:gd name="T45" fmla="*/ -784205 h 601722"/>
                <a:gd name="T46" fmla="*/ 673100 w 941829"/>
                <a:gd name="T47" fmla="*/ -793903 h 601722"/>
                <a:gd name="T48" fmla="*/ 705320 w 941829"/>
                <a:gd name="T49" fmla="*/ -796634 h 601722"/>
                <a:gd name="T50" fmla="*/ 709535 w 941829"/>
                <a:gd name="T51" fmla="*/ -803884 h 601722"/>
                <a:gd name="T52" fmla="*/ 705320 w 941829"/>
                <a:gd name="T53" fmla="*/ -811135 h 601722"/>
                <a:gd name="T54" fmla="*/ 672746 w 941829"/>
                <a:gd name="T55" fmla="*/ -811035 h 601722"/>
                <a:gd name="T56" fmla="*/ 623334 w 941829"/>
                <a:gd name="T57" fmla="*/ -805241 h 601722"/>
                <a:gd name="T58" fmla="*/ 574155 w 941829"/>
                <a:gd name="T59" fmla="*/ -792312 h 601722"/>
                <a:gd name="T60" fmla="*/ 525480 w 941829"/>
                <a:gd name="T61" fmla="*/ -772032 h 601722"/>
                <a:gd name="T62" fmla="*/ 477589 w 941829"/>
                <a:gd name="T63" fmla="*/ -744391 h 601722"/>
                <a:gd name="T64" fmla="*/ 430742 w 941829"/>
                <a:gd name="T65" fmla="*/ -709610 h 601722"/>
                <a:gd name="T66" fmla="*/ 385153 w 941829"/>
                <a:gd name="T67" fmla="*/ -668133 h 601722"/>
                <a:gd name="T68" fmla="*/ 340965 w 941829"/>
                <a:gd name="T69" fmla="*/ -620570 h 601722"/>
                <a:gd name="T70" fmla="*/ 298241 w 941829"/>
                <a:gd name="T71" fmla="*/ -567648 h 601722"/>
                <a:gd name="T72" fmla="*/ 256965 w 941829"/>
                <a:gd name="T73" fmla="*/ -510138 h 601722"/>
                <a:gd name="T74" fmla="*/ 217061 w 941829"/>
                <a:gd name="T75" fmla="*/ -448801 h 601722"/>
                <a:gd name="T76" fmla="*/ 178396 w 941829"/>
                <a:gd name="T77" fmla="*/ -384361 h 601722"/>
                <a:gd name="T78" fmla="*/ 140808 w 941829"/>
                <a:gd name="T79" fmla="*/ -317488 h 601722"/>
                <a:gd name="T80" fmla="*/ 104111 w 941829"/>
                <a:gd name="T81" fmla="*/ -248787 h 601722"/>
                <a:gd name="T82" fmla="*/ 68107 w 941829"/>
                <a:gd name="T83" fmla="*/ -178813 h 601722"/>
                <a:gd name="T84" fmla="*/ 32594 w 941829"/>
                <a:gd name="T85" fmla="*/ -108076 h 601722"/>
                <a:gd name="T86" fmla="*/ -2634 w 941829"/>
                <a:gd name="T87" fmla="*/ -37059 h 601722"/>
                <a:gd name="T88" fmla="*/ -37780 w 941829"/>
                <a:gd name="T89" fmla="*/ 33779 h 601722"/>
                <a:gd name="T90" fmla="*/ -73043 w 941829"/>
                <a:gd name="T91" fmla="*/ 103978 h 601722"/>
                <a:gd name="T92" fmla="*/ -108615 w 941829"/>
                <a:gd name="T93" fmla="*/ 173068 h 601722"/>
                <a:gd name="T94" fmla="*/ -144683 w 941829"/>
                <a:gd name="T95" fmla="*/ 240559 h 601722"/>
                <a:gd name="T96" fmla="*/ -181421 w 941829"/>
                <a:gd name="T97" fmla="*/ 305937 h 6017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41829"/>
                <a:gd name="T148" fmla="*/ 0 h 601722"/>
                <a:gd name="T149" fmla="*/ 941829 w 941829"/>
                <a:gd name="T150" fmla="*/ 601722 h 601722"/>
              </a:gd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41829" h="601722">
                  <a:moveTo>
                    <a:pt x="-196268" y="160345"/>
                  </a:moveTo>
                  <a:cubicBezTo>
                    <a:pt x="-210843" y="172770"/>
                    <a:pt x="-212464" y="190343"/>
                    <a:pt x="-202851" y="201371"/>
                  </a:cubicBezTo>
                  <a:cubicBezTo>
                    <a:pt x="-193237" y="212399"/>
                    <a:pt x="-175382" y="213440"/>
                    <a:pt x="-161310" y="200448"/>
                  </a:cubicBezTo>
                  <a:cubicBezTo>
                    <a:pt x="-148089" y="188241"/>
                    <a:pt x="-134867" y="176034"/>
                    <a:pt x="-121881" y="163638"/>
                  </a:cubicBezTo>
                  <a:cubicBezTo>
                    <a:pt x="-108895" y="151242"/>
                    <a:pt x="-96144" y="138657"/>
                    <a:pt x="-83517" y="125989"/>
                  </a:cubicBezTo>
                  <a:cubicBezTo>
                    <a:pt x="-70889" y="113321"/>
                    <a:pt x="-58383" y="100570"/>
                    <a:pt x="-45979" y="87759"/>
                  </a:cubicBezTo>
                  <a:cubicBezTo>
                    <a:pt x="-33575" y="74947"/>
                    <a:pt x="-21272" y="62074"/>
                    <a:pt x="-9024" y="49182"/>
                  </a:cubicBezTo>
                  <a:cubicBezTo>
                    <a:pt x="3224" y="36290"/>
                    <a:pt x="15417" y="23378"/>
                    <a:pt x="27593" y="10481"/>
                  </a:cubicBezTo>
                  <a:cubicBezTo>
                    <a:pt x="39770" y="-2416"/>
                    <a:pt x="51931" y="-15299"/>
                    <a:pt x="64117" y="-28130"/>
                  </a:cubicBezTo>
                  <a:cubicBezTo>
                    <a:pt x="76304" y="-40961"/>
                    <a:pt x="88515" y="-53741"/>
                    <a:pt x="100791" y="-66434"/>
                  </a:cubicBezTo>
                  <a:cubicBezTo>
                    <a:pt x="113068" y="-79126"/>
                    <a:pt x="125409" y="-91731"/>
                    <a:pt x="137855" y="-104208"/>
                  </a:cubicBezTo>
                  <a:cubicBezTo>
                    <a:pt x="150302" y="-116686"/>
                    <a:pt x="162853" y="-129036"/>
                    <a:pt x="175547" y="-141216"/>
                  </a:cubicBezTo>
                  <a:cubicBezTo>
                    <a:pt x="188242" y="-153395"/>
                    <a:pt x="201079" y="-165405"/>
                    <a:pt x="214097" y="-177197"/>
                  </a:cubicBezTo>
                  <a:cubicBezTo>
                    <a:pt x="227114" y="-188990"/>
                    <a:pt x="240312" y="-200565"/>
                    <a:pt x="253723" y="-211870"/>
                  </a:cubicBezTo>
                  <a:cubicBezTo>
                    <a:pt x="267134" y="-223176"/>
                    <a:pt x="280758" y="-234212"/>
                    <a:pt x="294625" y="-244923"/>
                  </a:cubicBezTo>
                  <a:cubicBezTo>
                    <a:pt x="308491" y="-255633"/>
                    <a:pt x="322600" y="-266018"/>
                    <a:pt x="336971" y="-276016"/>
                  </a:cubicBezTo>
                  <a:cubicBezTo>
                    <a:pt x="351342" y="-286015"/>
                    <a:pt x="365976" y="-295627"/>
                    <a:pt x="380885" y="-304792"/>
                  </a:cubicBezTo>
                  <a:cubicBezTo>
                    <a:pt x="395793" y="-313956"/>
                    <a:pt x="410977" y="-322674"/>
                    <a:pt x="426430" y="-330884"/>
                  </a:cubicBezTo>
                  <a:cubicBezTo>
                    <a:pt x="441884" y="-339095"/>
                    <a:pt x="457609" y="-346798"/>
                    <a:pt x="473597" y="-353944"/>
                  </a:cubicBezTo>
                  <a:cubicBezTo>
                    <a:pt x="489586" y="-361090"/>
                    <a:pt x="505838" y="-367678"/>
                    <a:pt x="522294" y="-373668"/>
                  </a:cubicBezTo>
                  <a:cubicBezTo>
                    <a:pt x="538749" y="-379658"/>
                    <a:pt x="555409" y="-385049"/>
                    <a:pt x="572350" y="-389825"/>
                  </a:cubicBezTo>
                  <a:cubicBezTo>
                    <a:pt x="589291" y="-394600"/>
                    <a:pt x="606514" y="-398759"/>
                    <a:pt x="623532" y="-402281"/>
                  </a:cubicBezTo>
                  <a:cubicBezTo>
                    <a:pt x="640551" y="-405802"/>
                    <a:pt x="657365" y="-408687"/>
                    <a:pt x="675571" y="-411011"/>
                  </a:cubicBezTo>
                  <a:cubicBezTo>
                    <a:pt x="693776" y="-413336"/>
                    <a:pt x="713373" y="-415101"/>
                    <a:pt x="728183" y="-416094"/>
                  </a:cubicBezTo>
                  <a:cubicBezTo>
                    <a:pt x="742994" y="-417086"/>
                    <a:pt x="753017" y="-417306"/>
                    <a:pt x="763040" y="-417525"/>
                  </a:cubicBezTo>
                  <a:cubicBezTo>
                    <a:pt x="765775" y="-417585"/>
                    <a:pt x="767600" y="-419235"/>
                    <a:pt x="767600" y="-421325"/>
                  </a:cubicBezTo>
                  <a:cubicBezTo>
                    <a:pt x="767600" y="-423415"/>
                    <a:pt x="765776" y="-425077"/>
                    <a:pt x="763040" y="-425125"/>
                  </a:cubicBezTo>
                  <a:cubicBezTo>
                    <a:pt x="752924" y="-425304"/>
                    <a:pt x="742808" y="-425483"/>
                    <a:pt x="727800" y="-425073"/>
                  </a:cubicBezTo>
                  <a:cubicBezTo>
                    <a:pt x="712792" y="-424662"/>
                    <a:pt x="692892" y="-423662"/>
                    <a:pt x="674344" y="-422036"/>
                  </a:cubicBezTo>
                  <a:cubicBezTo>
                    <a:pt x="655796" y="-420410"/>
                    <a:pt x="638599" y="-418158"/>
                    <a:pt x="621141" y="-415260"/>
                  </a:cubicBezTo>
                  <a:cubicBezTo>
                    <a:pt x="603683" y="-412363"/>
                    <a:pt x="585965" y="-408821"/>
                    <a:pt x="568483" y="-404631"/>
                  </a:cubicBezTo>
                  <a:cubicBezTo>
                    <a:pt x="551000" y="-400442"/>
                    <a:pt x="533754" y="-395607"/>
                    <a:pt x="516672" y="-390144"/>
                  </a:cubicBezTo>
                  <a:cubicBezTo>
                    <a:pt x="499590" y="-384682"/>
                    <a:pt x="482673" y="-378592"/>
                    <a:pt x="465992" y="-371915"/>
                  </a:cubicBezTo>
                  <a:cubicBezTo>
                    <a:pt x="449310" y="-365238"/>
                    <a:pt x="432865" y="-357974"/>
                    <a:pt x="416672" y="-350176"/>
                  </a:cubicBezTo>
                  <a:cubicBezTo>
                    <a:pt x="400480" y="-342378"/>
                    <a:pt x="384540" y="-334048"/>
                    <a:pt x="368868" y="-325248"/>
                  </a:cubicBezTo>
                  <a:cubicBezTo>
                    <a:pt x="353195" y="-316449"/>
                    <a:pt x="337790" y="-307180"/>
                    <a:pt x="322647" y="-297511"/>
                  </a:cubicBezTo>
                  <a:cubicBezTo>
                    <a:pt x="307504" y="-287842"/>
                    <a:pt x="292625" y="-277772"/>
                    <a:pt x="277994" y="-267369"/>
                  </a:cubicBezTo>
                  <a:cubicBezTo>
                    <a:pt x="263363" y="-256966"/>
                    <a:pt x="248981" y="-246229"/>
                    <a:pt x="234824" y="-235222"/>
                  </a:cubicBezTo>
                  <a:cubicBezTo>
                    <a:pt x="220666" y="-224214"/>
                    <a:pt x="206733" y="-212937"/>
                    <a:pt x="192995" y="-201448"/>
                  </a:cubicBezTo>
                  <a:cubicBezTo>
                    <a:pt x="179257" y="-189959"/>
                    <a:pt x="165714" y="-178259"/>
                    <a:pt x="152331" y="-166399"/>
                  </a:cubicBezTo>
                  <a:cubicBezTo>
                    <a:pt x="138949" y="-154539"/>
                    <a:pt x="125728" y="-142521"/>
                    <a:pt x="112631" y="-130392"/>
                  </a:cubicBezTo>
                  <a:cubicBezTo>
                    <a:pt x="99535" y="-118263"/>
                    <a:pt x="86564" y="-106024"/>
                    <a:pt x="73681" y="-93718"/>
                  </a:cubicBezTo>
                  <a:cubicBezTo>
                    <a:pt x="60799" y="-81413"/>
                    <a:pt x="48004" y="-69041"/>
                    <a:pt x="35261" y="-56644"/>
                  </a:cubicBezTo>
                  <a:cubicBezTo>
                    <a:pt x="22519" y="-44248"/>
                    <a:pt x="9827" y="-31827"/>
                    <a:pt x="-2850" y="-19423"/>
                  </a:cubicBezTo>
                  <a:cubicBezTo>
                    <a:pt x="-15527" y="-7018"/>
                    <a:pt x="-28189" y="5370"/>
                    <a:pt x="-40872" y="17704"/>
                  </a:cubicBezTo>
                  <a:cubicBezTo>
                    <a:pt x="-53554" y="30038"/>
                    <a:pt x="-66258" y="42318"/>
                    <a:pt x="-79020" y="54496"/>
                  </a:cubicBezTo>
                  <a:cubicBezTo>
                    <a:pt x="-91782" y="66674"/>
                    <a:pt x="-104603" y="78752"/>
                    <a:pt x="-117503" y="90707"/>
                  </a:cubicBezTo>
                  <a:cubicBezTo>
                    <a:pt x="-130404" y="102662"/>
                    <a:pt x="-143383" y="114494"/>
                    <a:pt x="-156523" y="126080"/>
                  </a:cubicBezTo>
                  <a:cubicBezTo>
                    <a:pt x="-169664" y="137666"/>
                    <a:pt x="-182966" y="149006"/>
                    <a:pt x="-196268" y="160345"/>
                  </a:cubicBezTo>
                  <a:close/>
                </a:path>
              </a:pathLst>
            </a:custGeom>
            <a:solidFill>
              <a:srgbClr val="008080"/>
            </a:solidFill>
            <a:ln w="7600" cap="rnd">
              <a:solidFill>
                <a:srgbClr val="008080"/>
              </a:solidFill>
              <a:round/>
            </a:ln>
          </p:spPr>
          <p:txBody>
            <a:bodyPr/>
            <a:lstStyle/>
            <a:p>
              <a:endParaRPr lang="zh-CN" altLang="en-US" sz="100"/>
            </a:p>
          </p:txBody>
        </p:sp>
        <p:sp>
          <p:nvSpPr>
            <p:cNvPr id="4172" name="MainTopic">
              <a:hlinkClick r:id="rId8" action="ppaction://hlinksldjump"/>
            </p:cNvPr>
            <p:cNvSpPr/>
            <p:nvPr>
              <p:custDataLst>
                <p:tags r:id="rId7"/>
              </p:custDataLst>
            </p:nvPr>
          </p:nvSpPr>
          <p:spPr bwMode="auto">
            <a:xfrm>
              <a:off x="8206105" y="2009775"/>
              <a:ext cx="1484630" cy="565785"/>
            </a:xfrm>
            <a:custGeom>
              <a:gdLst>
                <a:gd name="T0" fmla="*/ 135280 w 1026000"/>
                <a:gd name="T1" fmla="*/ 71440 h 296400"/>
                <a:gd name="T2" fmla="*/ 887680 w 1026000"/>
                <a:gd name="T3" fmla="*/ 238640 h 296400"/>
              </a:gdLst>
              <a:rect l="T0" t="T1" r="T2" b="T3"/>
              <a:pathLst>
                <a:path w="1026000" h="296400">
                  <a:moveTo>
                    <a:pt x="30400" y="0"/>
                  </a:moveTo>
                  <a:lnTo>
                    <a:pt x="995600" y="0"/>
                  </a:lnTo>
                  <a:cubicBezTo>
                    <a:pt x="1012381" y="0"/>
                    <a:pt x="1026000" y="13619"/>
                    <a:pt x="1026000" y="30400"/>
                  </a:cubicBezTo>
                  <a:lnTo>
                    <a:pt x="1026000" y="266000"/>
                  </a:lnTo>
                  <a:cubicBezTo>
                    <a:pt x="1026000" y="282781"/>
                    <a:pt x="1012381" y="296400"/>
                    <a:pt x="995600" y="296400"/>
                  </a:cubicBezTo>
                  <a:lnTo>
                    <a:pt x="30400" y="296400"/>
                  </a:lnTo>
                  <a:cubicBezTo>
                    <a:pt x="13619" y="296400"/>
                    <a:pt x="0" y="282781"/>
                    <a:pt x="0" y="266000"/>
                  </a:cubicBezTo>
                  <a:lnTo>
                    <a:pt x="0" y="30400"/>
                  </a:lnTo>
                  <a:cubicBezTo>
                    <a:pt x="0" y="13619"/>
                    <a:pt x="13619" y="0"/>
                    <a:pt x="30400" y="0"/>
                  </a:cubicBezTo>
                  <a:close/>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9" action="ppaction://hlinksldjump"/>
                </a:rPr>
                <a:t>电阻的测量</a:t>
              </a:r>
              <a:endParaRPr lang="zh-CN" altLang="zh-CN" sz="1800">
                <a:solidFill>
                  <a:srgbClr val="303030"/>
                </a:solidFill>
                <a:latin typeface="微软雅黑" panose="020b0503020204020204" charset="-122"/>
                <a:ea typeface="微软雅黑" panose="020b0503020204020204" charset="-122"/>
              </a:endParaRPr>
            </a:p>
          </p:txBody>
        </p:sp>
      </p:grpSp>
      <p:grpSp>
        <p:nvGrpSpPr>
          <p:cNvPr id="15" name="组合 14" title=""/>
          <p:cNvGrpSpPr/>
          <p:nvPr>
            <p:custDataLst>
              <p:tags r:id="rId10"/>
            </p:custDataLst>
          </p:nvPr>
        </p:nvGrpSpPr>
        <p:grpSpPr>
          <a:xfrm>
            <a:off x="5062380" y="3108899"/>
            <a:ext cx="1756873" cy="1156274"/>
            <a:chOff x="11677" y="5522"/>
            <a:chExt cx="3690" cy="2427"/>
          </a:xfrm>
        </p:grpSpPr>
        <p:sp>
          <p:nvSpPr>
            <p:cNvPr id="4169" name="MMConnector"/>
            <p:cNvSpPr/>
            <p:nvPr>
              <p:custDataLst>
                <p:tags r:id="rId11"/>
              </p:custDataLst>
            </p:nvPr>
          </p:nvSpPr>
          <p:spPr bwMode="auto">
            <a:xfrm rot="1441584">
              <a:off x="11677" y="6079"/>
              <a:ext cx="1178" cy="78"/>
            </a:xfrm>
            <a:custGeom>
              <a:gdLst>
                <a:gd name="T0" fmla="*/ -36 w 798776"/>
                <a:gd name="T1" fmla="*/ -124 h 30387"/>
                <a:gd name="T2" fmla="*/ -70 w 798776"/>
                <a:gd name="T3" fmla="*/ -25 h 30387"/>
                <a:gd name="T4" fmla="*/ -38 w 798776"/>
                <a:gd name="T5" fmla="*/ 86 h 30387"/>
                <a:gd name="T6" fmla="*/ 17 w 798776"/>
                <a:gd name="T7" fmla="*/ 91 h 30387"/>
                <a:gd name="T8" fmla="*/ 72 w 798776"/>
                <a:gd name="T9" fmla="*/ 96 h 30387"/>
                <a:gd name="T10" fmla="*/ 127 w 798776"/>
                <a:gd name="T11" fmla="*/ 101 h 30387"/>
                <a:gd name="T12" fmla="*/ 182 w 798776"/>
                <a:gd name="T13" fmla="*/ 105 h 30387"/>
                <a:gd name="T14" fmla="*/ 237 w 798776"/>
                <a:gd name="T15" fmla="*/ 110 h 30387"/>
                <a:gd name="T16" fmla="*/ 293 w 798776"/>
                <a:gd name="T17" fmla="*/ 115 h 30387"/>
                <a:gd name="T18" fmla="*/ 348 w 798776"/>
                <a:gd name="T19" fmla="*/ 119 h 30387"/>
                <a:gd name="T20" fmla="*/ 403 w 798776"/>
                <a:gd name="T21" fmla="*/ 122 h 30387"/>
                <a:gd name="T22" fmla="*/ 458 w 798776"/>
                <a:gd name="T23" fmla="*/ 125 h 30387"/>
                <a:gd name="T24" fmla="*/ 513 w 798776"/>
                <a:gd name="T25" fmla="*/ 127 h 30387"/>
                <a:gd name="T26" fmla="*/ 569 w 798776"/>
                <a:gd name="T27" fmla="*/ 127 h 30387"/>
                <a:gd name="T28" fmla="*/ 624 w 798776"/>
                <a:gd name="T29" fmla="*/ 127 h 30387"/>
                <a:gd name="T30" fmla="*/ 679 w 798776"/>
                <a:gd name="T31" fmla="*/ 125 h 30387"/>
                <a:gd name="T32" fmla="*/ 734 w 798776"/>
                <a:gd name="T33" fmla="*/ 122 h 30387"/>
                <a:gd name="T34" fmla="*/ 791 w 798776"/>
                <a:gd name="T35" fmla="*/ 116 h 30387"/>
                <a:gd name="T36" fmla="*/ 796 w 798776"/>
                <a:gd name="T37" fmla="*/ 101 h 30387"/>
                <a:gd name="T38" fmla="*/ 791 w 798776"/>
                <a:gd name="T39" fmla="*/ 86 h 30387"/>
                <a:gd name="T40" fmla="*/ 734 w 798776"/>
                <a:gd name="T41" fmla="*/ 79 h 30387"/>
                <a:gd name="T42" fmla="*/ 679 w 798776"/>
                <a:gd name="T43" fmla="*/ 71 h 30387"/>
                <a:gd name="T44" fmla="*/ 624 w 798776"/>
                <a:gd name="T45" fmla="*/ 60 h 30387"/>
                <a:gd name="T46" fmla="*/ 569 w 798776"/>
                <a:gd name="T47" fmla="*/ 49 h 30387"/>
                <a:gd name="T48" fmla="*/ 514 w 798776"/>
                <a:gd name="T49" fmla="*/ 36 h 30387"/>
                <a:gd name="T50" fmla="*/ 459 w 798776"/>
                <a:gd name="T51" fmla="*/ 23 h 30387"/>
                <a:gd name="T52" fmla="*/ 404 w 798776"/>
                <a:gd name="T53" fmla="*/ 8 h 30387"/>
                <a:gd name="T54" fmla="*/ 349 w 798776"/>
                <a:gd name="T55" fmla="*/ -7 h 30387"/>
                <a:gd name="T56" fmla="*/ 294 w 798776"/>
                <a:gd name="T57" fmla="*/ -23 h 30387"/>
                <a:gd name="T58" fmla="*/ 239 w 798776"/>
                <a:gd name="T59" fmla="*/ -40 h 30387"/>
                <a:gd name="T60" fmla="*/ 184 w 798776"/>
                <a:gd name="T61" fmla="*/ -56 h 30387"/>
                <a:gd name="T62" fmla="*/ 129 w 798776"/>
                <a:gd name="T63" fmla="*/ -73 h 30387"/>
                <a:gd name="T64" fmla="*/ 74 w 798776"/>
                <a:gd name="T65" fmla="*/ -90 h 30387"/>
                <a:gd name="T66" fmla="*/ 19 w 798776"/>
                <a:gd name="T67" fmla="*/ -107 h 30387"/>
                <a:gd name="T68" fmla="*/ -36 w 798776"/>
                <a:gd name="T69" fmla="*/ -124 h 303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8776"/>
                <a:gd name="T106" fmla="*/ 0 h 30387"/>
                <a:gd name="T107" fmla="*/ 798776 w 798776"/>
                <a:gd name="T108" fmla="*/ 30387 h 30387"/>
              </a:gd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8776" h="30387">
                  <a:moveTo>
                    <a:pt x="-34415" y="-31303"/>
                  </a:moveTo>
                  <a:cubicBezTo>
                    <a:pt x="-53508" y="-32811"/>
                    <a:pt x="-66893" y="-20940"/>
                    <a:pt x="-67622" y="-6328"/>
                  </a:cubicBezTo>
                  <a:cubicBezTo>
                    <a:pt x="-68351" y="8284"/>
                    <a:pt x="-56215" y="21413"/>
                    <a:pt x="-37068" y="21830"/>
                  </a:cubicBezTo>
                  <a:cubicBezTo>
                    <a:pt x="-19343" y="22216"/>
                    <a:pt x="-1618" y="22602"/>
                    <a:pt x="16109" y="23000"/>
                  </a:cubicBezTo>
                  <a:cubicBezTo>
                    <a:pt x="33837" y="23398"/>
                    <a:pt x="51568" y="23809"/>
                    <a:pt x="69300" y="24222"/>
                  </a:cubicBezTo>
                  <a:cubicBezTo>
                    <a:pt x="87032" y="24636"/>
                    <a:pt x="104767" y="25052"/>
                    <a:pt x="122504" y="25467"/>
                  </a:cubicBezTo>
                  <a:cubicBezTo>
                    <a:pt x="140240" y="25883"/>
                    <a:pt x="157979" y="26297"/>
                    <a:pt x="175720" y="26705"/>
                  </a:cubicBezTo>
                  <a:cubicBezTo>
                    <a:pt x="193462" y="27113"/>
                    <a:pt x="211205" y="27514"/>
                    <a:pt x="228950" y="27903"/>
                  </a:cubicBezTo>
                  <a:cubicBezTo>
                    <a:pt x="246695" y="28292"/>
                    <a:pt x="264442" y="28669"/>
                    <a:pt x="282191" y="29027"/>
                  </a:cubicBezTo>
                  <a:cubicBezTo>
                    <a:pt x="299940" y="29385"/>
                    <a:pt x="317691" y="29725"/>
                    <a:pt x="335444" y="30040"/>
                  </a:cubicBezTo>
                  <a:cubicBezTo>
                    <a:pt x="353196" y="30355"/>
                    <a:pt x="370951" y="30645"/>
                    <a:pt x="388706" y="30905"/>
                  </a:cubicBezTo>
                  <a:cubicBezTo>
                    <a:pt x="406462" y="31164"/>
                    <a:pt x="424219" y="31392"/>
                    <a:pt x="441977" y="31582"/>
                  </a:cubicBezTo>
                  <a:cubicBezTo>
                    <a:pt x="459734" y="31773"/>
                    <a:pt x="477492" y="31926"/>
                    <a:pt x="495253" y="32034"/>
                  </a:cubicBezTo>
                  <a:cubicBezTo>
                    <a:pt x="513013" y="32142"/>
                    <a:pt x="530776" y="32206"/>
                    <a:pt x="548531" y="32219"/>
                  </a:cubicBezTo>
                  <a:cubicBezTo>
                    <a:pt x="566286" y="32231"/>
                    <a:pt x="584034" y="32193"/>
                    <a:pt x="601809" y="32096"/>
                  </a:cubicBezTo>
                  <a:cubicBezTo>
                    <a:pt x="619583" y="31999"/>
                    <a:pt x="637385" y="31842"/>
                    <a:pt x="655081" y="31627"/>
                  </a:cubicBezTo>
                  <a:cubicBezTo>
                    <a:pt x="672776" y="31411"/>
                    <a:pt x="690367" y="31137"/>
                    <a:pt x="708342" y="30771"/>
                  </a:cubicBezTo>
                  <a:cubicBezTo>
                    <a:pt x="726316" y="30405"/>
                    <a:pt x="744675" y="29948"/>
                    <a:pt x="763034" y="29491"/>
                  </a:cubicBezTo>
                  <a:cubicBezTo>
                    <a:pt x="765769" y="29423"/>
                    <a:pt x="767594" y="27740"/>
                    <a:pt x="767594" y="25650"/>
                  </a:cubicBezTo>
                  <a:cubicBezTo>
                    <a:pt x="767594" y="23560"/>
                    <a:pt x="765769" y="21891"/>
                    <a:pt x="763034" y="21809"/>
                  </a:cubicBezTo>
                  <a:cubicBezTo>
                    <a:pt x="744703" y="21254"/>
                    <a:pt x="726372" y="20700"/>
                    <a:pt x="708433" y="20055"/>
                  </a:cubicBezTo>
                  <a:cubicBezTo>
                    <a:pt x="690495" y="19409"/>
                    <a:pt x="672949" y="18672"/>
                    <a:pt x="655303" y="17877"/>
                  </a:cubicBezTo>
                  <a:cubicBezTo>
                    <a:pt x="637657" y="17082"/>
                    <a:pt x="619910" y="16228"/>
                    <a:pt x="602196" y="15315"/>
                  </a:cubicBezTo>
                  <a:cubicBezTo>
                    <a:pt x="584481" y="14402"/>
                    <a:pt x="566797" y="13429"/>
                    <a:pt x="549110" y="12406"/>
                  </a:cubicBezTo>
                  <a:cubicBezTo>
                    <a:pt x="531422" y="11384"/>
                    <a:pt x="513730" y="10310"/>
                    <a:pt x="496043" y="9192"/>
                  </a:cubicBezTo>
                  <a:cubicBezTo>
                    <a:pt x="478355" y="8075"/>
                    <a:pt x="460673" y="6913"/>
                    <a:pt x="442991" y="5713"/>
                  </a:cubicBezTo>
                  <a:cubicBezTo>
                    <a:pt x="425310" y="4513"/>
                    <a:pt x="407630" y="3276"/>
                    <a:pt x="389952" y="2007"/>
                  </a:cubicBezTo>
                  <a:cubicBezTo>
                    <a:pt x="372274" y="739"/>
                    <a:pt x="354597" y="-561"/>
                    <a:pt x="336921" y="-1885"/>
                  </a:cubicBezTo>
                  <a:cubicBezTo>
                    <a:pt x="319245" y="-3209"/>
                    <a:pt x="301569" y="-4558"/>
                    <a:pt x="283894" y="-5925"/>
                  </a:cubicBezTo>
                  <a:cubicBezTo>
                    <a:pt x="266218" y="-7292"/>
                    <a:pt x="248542" y="-8678"/>
                    <a:pt x="230866" y="-10076"/>
                  </a:cubicBezTo>
                  <a:cubicBezTo>
                    <a:pt x="213190" y="-11474"/>
                    <a:pt x="195512" y="-12885"/>
                    <a:pt x="177834" y="-14302"/>
                  </a:cubicBezTo>
                  <a:cubicBezTo>
                    <a:pt x="160155" y="-15720"/>
                    <a:pt x="142475" y="-17144"/>
                    <a:pt x="124793" y="-18570"/>
                  </a:cubicBezTo>
                  <a:cubicBezTo>
                    <a:pt x="107111" y="-19995"/>
                    <a:pt x="89427" y="-21422"/>
                    <a:pt x="71740" y="-22846"/>
                  </a:cubicBezTo>
                  <a:cubicBezTo>
                    <a:pt x="54053" y="-24269"/>
                    <a:pt x="36365" y="-25691"/>
                    <a:pt x="18672" y="-27100"/>
                  </a:cubicBezTo>
                  <a:cubicBezTo>
                    <a:pt x="979" y="-28509"/>
                    <a:pt x="-16718" y="-29906"/>
                    <a:pt x="-34415" y="-31303"/>
                  </a:cubicBezTo>
                  <a:close/>
                </a:path>
              </a:pathLst>
            </a:custGeom>
            <a:solidFill>
              <a:srgbClr val="008080"/>
            </a:solidFill>
            <a:ln w="7600" cap="rnd">
              <a:solidFill>
                <a:srgbClr val="008080"/>
              </a:solidFill>
              <a:round/>
            </a:ln>
          </p:spPr>
          <p:txBody>
            <a:bodyPr/>
            <a:lstStyle/>
            <a:p>
              <a:endParaRPr lang="zh-CN" altLang="en-US" sz="100"/>
            </a:p>
          </p:txBody>
        </p:sp>
        <p:sp>
          <p:nvSpPr>
            <p:cNvPr id="4170" name="MainTopic">
              <a:hlinkClick r:id="rId13" action="ppaction://hlinksldjump"/>
            </p:cNvPr>
            <p:cNvSpPr/>
            <p:nvPr>
              <p:custDataLst>
                <p:tags r:id="rId12"/>
              </p:custDataLst>
            </p:nvPr>
          </p:nvSpPr>
          <p:spPr bwMode="auto">
            <a:xfrm>
              <a:off x="12611" y="5522"/>
              <a:ext cx="2756" cy="2427"/>
            </a:xfrm>
            <a:custGeom>
              <a:gdLst>
                <a:gd name="T0" fmla="*/ 135380 w 959143"/>
                <a:gd name="T1" fmla="*/ 71553 h 463600"/>
                <a:gd name="T2" fmla="*/ 820979 w 959143"/>
                <a:gd name="T3" fmla="*/ 405692 h 463600"/>
              </a:gdLst>
              <a:rect l="T0" t="T1" r="T2" b="T3"/>
              <a:pathLst>
                <a:path w="959143" h="463600">
                  <a:moveTo>
                    <a:pt x="30400" y="0"/>
                  </a:moveTo>
                  <a:lnTo>
                    <a:pt x="928743" y="0"/>
                  </a:lnTo>
                  <a:cubicBezTo>
                    <a:pt x="945524" y="0"/>
                    <a:pt x="959143" y="13619"/>
                    <a:pt x="959143" y="30400"/>
                  </a:cubicBezTo>
                  <a:lnTo>
                    <a:pt x="959143" y="433200"/>
                  </a:lnTo>
                  <a:cubicBezTo>
                    <a:pt x="959143" y="449981"/>
                    <a:pt x="945524" y="463600"/>
                    <a:pt x="928743" y="463600"/>
                  </a:cubicBezTo>
                  <a:lnTo>
                    <a:pt x="30400" y="463600"/>
                  </a:lnTo>
                  <a:cubicBezTo>
                    <a:pt x="13619" y="463600"/>
                    <a:pt x="0" y="449981"/>
                    <a:pt x="0" y="433200"/>
                  </a:cubicBezTo>
                  <a:lnTo>
                    <a:pt x="0" y="30400"/>
                  </a:lnTo>
                  <a:cubicBezTo>
                    <a:pt x="0" y="13619"/>
                    <a:pt x="13619" y="0"/>
                    <a:pt x="30400" y="0"/>
                  </a:cubicBezTo>
                  <a:close/>
                </a:path>
              </a:pathLst>
            </a:custGeom>
            <a:noFill/>
            <a:ln w="15200">
              <a:solidFill>
                <a:srgbClr val="008080"/>
              </a:solidFill>
              <a:round/>
            </a:ln>
          </p:spPr>
          <p:txBody>
            <a:bodyPr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14" action="ppaction://hlinksldjump"/>
                </a:rPr>
                <a:t>欧姆定律在串、并联电路中的应用</a:t>
              </a:r>
              <a:endParaRPr lang="zh-CN" altLang="zh-CN" sz="1800">
                <a:solidFill>
                  <a:srgbClr val="303030"/>
                </a:solidFill>
                <a:latin typeface="微软雅黑" panose="020b0503020204020204" charset="-122"/>
                <a:ea typeface="微软雅黑" panose="020b0503020204020204" charset="-122"/>
              </a:endParaRPr>
            </a:p>
          </p:txBody>
        </p:sp>
      </p:grpSp>
      <p:grpSp>
        <p:nvGrpSpPr>
          <p:cNvPr id="2" name="组合 1" title=""/>
          <p:cNvGrpSpPr/>
          <p:nvPr>
            <p:custDataLst>
              <p:tags r:id="rId15"/>
            </p:custDataLst>
          </p:nvPr>
        </p:nvGrpSpPr>
        <p:grpSpPr>
          <a:xfrm>
            <a:off x="2411760" y="1598030"/>
            <a:ext cx="2015718" cy="1383551"/>
            <a:chOff x="3219781" y="2330424"/>
            <a:chExt cx="2687624" cy="1844066"/>
          </a:xfrm>
        </p:grpSpPr>
        <p:sp>
          <p:nvSpPr>
            <p:cNvPr id="4165" name="MMConnector"/>
            <p:cNvSpPr/>
            <p:nvPr>
              <p:custDataLst>
                <p:tags r:id="rId16"/>
              </p:custDataLst>
            </p:nvPr>
          </p:nvSpPr>
          <p:spPr bwMode="auto">
            <a:xfrm>
              <a:off x="5520253" y="3527025"/>
              <a:ext cx="387152" cy="647465"/>
            </a:xfrm>
            <a:custGeom>
              <a:gdLst>
                <a:gd name="T0" fmla="*/ 48997 w 841892"/>
                <a:gd name="T1" fmla="*/ 231213 h 243673"/>
                <a:gd name="T2" fmla="*/ 77190 w 841892"/>
                <a:gd name="T3" fmla="*/ 190832 h 243673"/>
                <a:gd name="T4" fmla="*/ 63282 w 841892"/>
                <a:gd name="T5" fmla="*/ 73280 h 243673"/>
                <a:gd name="T6" fmla="*/ 28098 w 841892"/>
                <a:gd name="T7" fmla="*/ 12465 h 243673"/>
                <a:gd name="T8" fmla="*/ -7051 w 841892"/>
                <a:gd name="T9" fmla="*/ -49888 h 243673"/>
                <a:gd name="T10" fmla="*/ -42223 w 841892"/>
                <a:gd name="T11" fmla="*/ -113026 h 243673"/>
                <a:gd name="T12" fmla="*/ -77479 w 841892"/>
                <a:gd name="T13" fmla="*/ -176168 h 243673"/>
                <a:gd name="T14" fmla="*/ -112883 w 841892"/>
                <a:gd name="T15" fmla="*/ -238492 h 243673"/>
                <a:gd name="T16" fmla="*/ -148494 w 841892"/>
                <a:gd name="T17" fmla="*/ -299159 h 243673"/>
                <a:gd name="T18" fmla="*/ -184365 w 841892"/>
                <a:gd name="T19" fmla="*/ -357310 h 243673"/>
                <a:gd name="T20" fmla="*/ -220539 w 841892"/>
                <a:gd name="T21" fmla="*/ -412082 h 243673"/>
                <a:gd name="T22" fmla="*/ -257042 w 841892"/>
                <a:gd name="T23" fmla="*/ -462637 h 243673"/>
                <a:gd name="T24" fmla="*/ -293884 w 841892"/>
                <a:gd name="T25" fmla="*/ -508162 h 243673"/>
                <a:gd name="T26" fmla="*/ -331055 w 841892"/>
                <a:gd name="T27" fmla="*/ -547921 h 243673"/>
                <a:gd name="T28" fmla="*/ -368524 w 841892"/>
                <a:gd name="T29" fmla="*/ -581266 h 243673"/>
                <a:gd name="T30" fmla="*/ -406241 w 841892"/>
                <a:gd name="T31" fmla="*/ -607677 h 243673"/>
                <a:gd name="T32" fmla="*/ -444144 w 841892"/>
                <a:gd name="T33" fmla="*/ -626772 h 243673"/>
                <a:gd name="T34" fmla="*/ -482157 w 841892"/>
                <a:gd name="T35" fmla="*/ -638330 h 243673"/>
                <a:gd name="T36" fmla="*/ -520203 w 841892"/>
                <a:gd name="T37" fmla="*/ -642276 h 243673"/>
                <a:gd name="T38" fmla="*/ -543300 w 841892"/>
                <a:gd name="T39" fmla="*/ -640984 h 243673"/>
                <a:gd name="T40" fmla="*/ -546547 w 841892"/>
                <a:gd name="T41" fmla="*/ -628804 h 243673"/>
                <a:gd name="T42" fmla="*/ -543300 w 841892"/>
                <a:gd name="T43" fmla="*/ -616623 h 243673"/>
                <a:gd name="T44" fmla="*/ -520379 w 841892"/>
                <a:gd name="T45" fmla="*/ -612578 h 243673"/>
                <a:gd name="T46" fmla="*/ -482763 w 841892"/>
                <a:gd name="T47" fmla="*/ -599917 h 243673"/>
                <a:gd name="T48" fmla="*/ -445351 w 841892"/>
                <a:gd name="T49" fmla="*/ -579775 h 243673"/>
                <a:gd name="T50" fmla="*/ -408212 w 841892"/>
                <a:gd name="T51" fmla="*/ -552270 h 243673"/>
                <a:gd name="T52" fmla="*/ -371399 w 841892"/>
                <a:gd name="T53" fmla="*/ -517659 h 243673"/>
                <a:gd name="T54" fmla="*/ -334953 w 841892"/>
                <a:gd name="T55" fmla="*/ -476327 h 243673"/>
                <a:gd name="T56" fmla="*/ -298893 w 841892"/>
                <a:gd name="T57" fmla="*/ -428789 h 243673"/>
                <a:gd name="T58" fmla="*/ -263220 w 841892"/>
                <a:gd name="T59" fmla="*/ -375660 h 243673"/>
                <a:gd name="T60" fmla="*/ -227910 w 841892"/>
                <a:gd name="T61" fmla="*/ -317628 h 243673"/>
                <a:gd name="T62" fmla="*/ -192922 w 841892"/>
                <a:gd name="T63" fmla="*/ -255432 h 243673"/>
                <a:gd name="T64" fmla="*/ -158198 w 841892"/>
                <a:gd name="T65" fmla="*/ -189848 h 243673"/>
                <a:gd name="T66" fmla="*/ -123667 w 841892"/>
                <a:gd name="T67" fmla="*/ -121658 h 243673"/>
                <a:gd name="T68" fmla="*/ -89248 w 841892"/>
                <a:gd name="T69" fmla="*/ -51651 h 243673"/>
                <a:gd name="T70" fmla="*/ -54857 w 841892"/>
                <a:gd name="T71" fmla="*/ 19399 h 243673"/>
                <a:gd name="T72" fmla="*/ -20406 w 841892"/>
                <a:gd name="T73" fmla="*/ 90720 h 243673"/>
                <a:gd name="T74" fmla="*/ 14186 w 841892"/>
                <a:gd name="T75" fmla="*/ 161571 h 243673"/>
                <a:gd name="T76" fmla="*/ 48997 w 841892"/>
                <a:gd name="T77" fmla="*/ 231213 h 2436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41892"/>
                <a:gd name="T118" fmla="*/ 0 h 243673"/>
                <a:gd name="T119" fmla="*/ 841892 w 841892"/>
                <a:gd name="T120" fmla="*/ 243673 h 243673"/>
              </a:gd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41892" h="243673">
                  <a:moveTo>
                    <a:pt x="68815" y="72134"/>
                  </a:moveTo>
                  <a:cubicBezTo>
                    <a:pt x="86333" y="79876"/>
                    <a:pt x="102893" y="73086"/>
                    <a:pt x="108410" y="59536"/>
                  </a:cubicBezTo>
                  <a:cubicBezTo>
                    <a:pt x="113927" y="45986"/>
                    <a:pt x="106771" y="29690"/>
                    <a:pt x="88878" y="22862"/>
                  </a:cubicBezTo>
                  <a:cubicBezTo>
                    <a:pt x="72401" y="16575"/>
                    <a:pt x="55925" y="10288"/>
                    <a:pt x="39462" y="3889"/>
                  </a:cubicBezTo>
                  <a:cubicBezTo>
                    <a:pt x="23000" y="-2510"/>
                    <a:pt x="6552" y="-9020"/>
                    <a:pt x="-9903" y="-15564"/>
                  </a:cubicBezTo>
                  <a:cubicBezTo>
                    <a:pt x="-26358" y="-22107"/>
                    <a:pt x="-42819" y="-28683"/>
                    <a:pt x="-59300" y="-35262"/>
                  </a:cubicBezTo>
                  <a:cubicBezTo>
                    <a:pt x="-75781" y="-41841"/>
                    <a:pt x="-92281" y="-48422"/>
                    <a:pt x="-108816" y="-54961"/>
                  </a:cubicBezTo>
                  <a:cubicBezTo>
                    <a:pt x="-125351" y="-61499"/>
                    <a:pt x="-141921" y="-67995"/>
                    <a:pt x="-158540" y="-74405"/>
                  </a:cubicBezTo>
                  <a:cubicBezTo>
                    <a:pt x="-175158" y="-80815"/>
                    <a:pt x="-191825" y="-87139"/>
                    <a:pt x="-208554" y="-93332"/>
                  </a:cubicBezTo>
                  <a:cubicBezTo>
                    <a:pt x="-225283" y="-99525"/>
                    <a:pt x="-242072" y="-105587"/>
                    <a:pt x="-258934" y="-111474"/>
                  </a:cubicBezTo>
                  <a:cubicBezTo>
                    <a:pt x="-275795" y="-117360"/>
                    <a:pt x="-292728" y="-123071"/>
                    <a:pt x="-309739" y="-128562"/>
                  </a:cubicBezTo>
                  <a:cubicBezTo>
                    <a:pt x="-326749" y="-134053"/>
                    <a:pt x="-343837" y="-139325"/>
                    <a:pt x="-361006" y="-144334"/>
                  </a:cubicBezTo>
                  <a:cubicBezTo>
                    <a:pt x="-378175" y="-149343"/>
                    <a:pt x="-395425" y="-154091"/>
                    <a:pt x="-412750" y="-158537"/>
                  </a:cubicBezTo>
                  <a:cubicBezTo>
                    <a:pt x="-430075" y="-162984"/>
                    <a:pt x="-447476" y="-167130"/>
                    <a:pt x="-464955" y="-170941"/>
                  </a:cubicBezTo>
                  <a:cubicBezTo>
                    <a:pt x="-482434" y="-174752"/>
                    <a:pt x="-499992" y="-178229"/>
                    <a:pt x="-517579" y="-181344"/>
                  </a:cubicBezTo>
                  <a:cubicBezTo>
                    <a:pt x="-535166" y="-184459"/>
                    <a:pt x="-552783" y="-187213"/>
                    <a:pt x="-570551" y="-189584"/>
                  </a:cubicBezTo>
                  <a:cubicBezTo>
                    <a:pt x="-588320" y="-191954"/>
                    <a:pt x="-606240" y="-193941"/>
                    <a:pt x="-623784" y="-195541"/>
                  </a:cubicBezTo>
                  <a:cubicBezTo>
                    <a:pt x="-641327" y="-197141"/>
                    <a:pt x="-658493" y="-198355"/>
                    <a:pt x="-677172" y="-199147"/>
                  </a:cubicBezTo>
                  <a:cubicBezTo>
                    <a:pt x="-695850" y="-199939"/>
                    <a:pt x="-716042" y="-200310"/>
                    <a:pt x="-730606" y="-200378"/>
                  </a:cubicBezTo>
                  <a:cubicBezTo>
                    <a:pt x="-745171" y="-200446"/>
                    <a:pt x="-754108" y="-200211"/>
                    <a:pt x="-763046" y="-199975"/>
                  </a:cubicBezTo>
                  <a:cubicBezTo>
                    <a:pt x="-765781" y="-199903"/>
                    <a:pt x="-767606" y="-198265"/>
                    <a:pt x="-767606" y="-196175"/>
                  </a:cubicBezTo>
                  <a:cubicBezTo>
                    <a:pt x="-767606" y="-194085"/>
                    <a:pt x="-765781" y="-192444"/>
                    <a:pt x="-763046" y="-192375"/>
                  </a:cubicBezTo>
                  <a:cubicBezTo>
                    <a:pt x="-754163" y="-192151"/>
                    <a:pt x="-745281" y="-191926"/>
                    <a:pt x="-730853" y="-191113"/>
                  </a:cubicBezTo>
                  <a:cubicBezTo>
                    <a:pt x="-716425" y="-190301"/>
                    <a:pt x="-696453" y="-188900"/>
                    <a:pt x="-678023" y="-187163"/>
                  </a:cubicBezTo>
                  <a:cubicBezTo>
                    <a:pt x="-659593" y="-185426"/>
                    <a:pt x="-642705" y="-183352"/>
                    <a:pt x="-625480" y="-180879"/>
                  </a:cubicBezTo>
                  <a:cubicBezTo>
                    <a:pt x="-608256" y="-178407"/>
                    <a:pt x="-590695" y="-175536"/>
                    <a:pt x="-573319" y="-172298"/>
                  </a:cubicBezTo>
                  <a:cubicBezTo>
                    <a:pt x="-555943" y="-169061"/>
                    <a:pt x="-538751" y="-165456"/>
                    <a:pt x="-521617" y="-161500"/>
                  </a:cubicBezTo>
                  <a:cubicBezTo>
                    <a:pt x="-504483" y="-157544"/>
                    <a:pt x="-487406" y="-153236"/>
                    <a:pt x="-470429" y="-148605"/>
                  </a:cubicBezTo>
                  <a:cubicBezTo>
                    <a:pt x="-453452" y="-143974"/>
                    <a:pt x="-436574" y="-139020"/>
                    <a:pt x="-419785" y="-133774"/>
                  </a:cubicBezTo>
                  <a:cubicBezTo>
                    <a:pt x="-402996" y="-128529"/>
                    <a:pt x="-386296" y="-122992"/>
                    <a:pt x="-369683" y="-117199"/>
                  </a:cubicBezTo>
                  <a:cubicBezTo>
                    <a:pt x="-353069" y="-111406"/>
                    <a:pt x="-336542" y="-105359"/>
                    <a:pt x="-320091" y="-99094"/>
                  </a:cubicBezTo>
                  <a:cubicBezTo>
                    <a:pt x="-303640" y="-92829"/>
                    <a:pt x="-287265" y="-86348"/>
                    <a:pt x="-270952" y="-79690"/>
                  </a:cubicBezTo>
                  <a:cubicBezTo>
                    <a:pt x="-254639" y="-73033"/>
                    <a:pt x="-238389" y="-66199"/>
                    <a:pt x="-222184" y="-59229"/>
                  </a:cubicBezTo>
                  <a:cubicBezTo>
                    <a:pt x="-205979" y="-52260"/>
                    <a:pt x="-189819" y="-45155"/>
                    <a:pt x="-173686" y="-37955"/>
                  </a:cubicBezTo>
                  <a:cubicBezTo>
                    <a:pt x="-157552" y="-30756"/>
                    <a:pt x="-141446" y="-23462"/>
                    <a:pt x="-125346" y="-16114"/>
                  </a:cubicBezTo>
                  <a:cubicBezTo>
                    <a:pt x="-109245" y="-8766"/>
                    <a:pt x="-93152" y="-1363"/>
                    <a:pt x="-77044" y="6052"/>
                  </a:cubicBezTo>
                  <a:cubicBezTo>
                    <a:pt x="-60936" y="13467"/>
                    <a:pt x="-44812" y="20894"/>
                    <a:pt x="-28660" y="28303"/>
                  </a:cubicBezTo>
                  <a:cubicBezTo>
                    <a:pt x="-12508" y="35713"/>
                    <a:pt x="3673" y="43104"/>
                    <a:pt x="19924" y="50407"/>
                  </a:cubicBezTo>
                  <a:cubicBezTo>
                    <a:pt x="36174" y="57709"/>
                    <a:pt x="52495" y="64922"/>
                    <a:pt x="68815" y="72134"/>
                  </a:cubicBezTo>
                  <a:close/>
                </a:path>
              </a:pathLst>
            </a:custGeom>
            <a:solidFill>
              <a:srgbClr val="008080"/>
            </a:solidFill>
            <a:ln w="7600" cap="rnd">
              <a:solidFill>
                <a:srgbClr val="008080"/>
              </a:solidFill>
              <a:round/>
            </a:ln>
          </p:spPr>
          <p:txBody>
            <a:bodyPr/>
            <a:lstStyle/>
            <a:p>
              <a:endParaRPr lang="zh-CN" altLang="en-US" sz="100"/>
            </a:p>
          </p:txBody>
        </p:sp>
        <p:sp>
          <p:nvSpPr>
            <p:cNvPr id="4166" name="MainTopic"/>
            <p:cNvSpPr/>
            <p:nvPr>
              <p:custDataLst>
                <p:tags r:id="rId17"/>
              </p:custDataLst>
            </p:nvPr>
          </p:nvSpPr>
          <p:spPr bwMode="auto">
            <a:xfrm>
              <a:off x="3219781" y="2330424"/>
              <a:ext cx="1988212" cy="1208288"/>
            </a:xfrm>
            <a:custGeom>
              <a:gdLst>
                <a:gd name="T0" fmla="*/ 135280 w 758456"/>
                <a:gd name="T1" fmla="*/ 71440 h 463600"/>
                <a:gd name="T2" fmla="*/ 620136 w 758456"/>
                <a:gd name="T3" fmla="*/ 405840 h 463600"/>
              </a:gdLst>
              <a:rect l="T0" t="T1" r="T2" b="T3"/>
              <a:pathLst>
                <a:path w="758456" h="463600">
                  <a:moveTo>
                    <a:pt x="30400" y="0"/>
                  </a:moveTo>
                  <a:lnTo>
                    <a:pt x="728056" y="0"/>
                  </a:lnTo>
                  <a:cubicBezTo>
                    <a:pt x="744837" y="0"/>
                    <a:pt x="758456" y="13619"/>
                    <a:pt x="758456" y="30400"/>
                  </a:cubicBezTo>
                  <a:lnTo>
                    <a:pt x="758456" y="433200"/>
                  </a:lnTo>
                  <a:cubicBezTo>
                    <a:pt x="758456" y="449981"/>
                    <a:pt x="744837" y="463600"/>
                    <a:pt x="728056" y="463600"/>
                  </a:cubicBezTo>
                  <a:lnTo>
                    <a:pt x="30400" y="463600"/>
                  </a:lnTo>
                  <a:cubicBezTo>
                    <a:pt x="13619" y="463600"/>
                    <a:pt x="0" y="449981"/>
                    <a:pt x="0" y="433200"/>
                  </a:cubicBezTo>
                  <a:lnTo>
                    <a:pt x="0" y="30400"/>
                  </a:lnTo>
                  <a:cubicBezTo>
                    <a:pt x="0" y="13619"/>
                    <a:pt x="13619" y="0"/>
                    <a:pt x="30400" y="0"/>
                  </a:cubicBezTo>
                  <a:close/>
                </a:path>
              </a:pathLst>
            </a:custGeom>
            <a:noFill/>
            <a:ln w="15200">
              <a:solidFill>
                <a:srgbClr val="008080"/>
              </a:solidFill>
              <a:round/>
            </a:ln>
          </p:spPr>
          <p:txBody>
            <a:bodyPr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18" action="ppaction://hlinksldjump"/>
                </a:rPr>
                <a:t>电流与电压、电阻的关系</a:t>
              </a:r>
              <a:endParaRPr lang="zh-CN" altLang="zh-CN" sz="1800">
                <a:solidFill>
                  <a:srgbClr val="303030"/>
                </a:solidFill>
                <a:latin typeface="微软雅黑" panose="020b0503020204020204" charset="-122"/>
                <a:ea typeface="微软雅黑" panose="020b0503020204020204" charset="-122"/>
              </a:endParaRPr>
            </a:p>
          </p:txBody>
        </p:sp>
      </p:grpSp>
      <p:grpSp>
        <p:nvGrpSpPr>
          <p:cNvPr id="24" name="组合 23" title=""/>
          <p:cNvGrpSpPr/>
          <p:nvPr>
            <p:custDataLst>
              <p:tags r:id="rId19"/>
            </p:custDataLst>
          </p:nvPr>
        </p:nvGrpSpPr>
        <p:grpSpPr>
          <a:xfrm>
            <a:off x="6957697" y="2911182"/>
            <a:ext cx="1772897" cy="1002506"/>
            <a:chOff x="15775" y="4744"/>
            <a:chExt cx="3721" cy="2105"/>
          </a:xfrm>
        </p:grpSpPr>
        <p:sp>
          <p:nvSpPr>
            <p:cNvPr id="4163" name="MMConnector"/>
            <p:cNvSpPr/>
            <p:nvPr>
              <p:custDataLst>
                <p:tags r:id="rId20"/>
              </p:custDataLst>
            </p:nvPr>
          </p:nvSpPr>
          <p:spPr bwMode="auto">
            <a:xfrm>
              <a:off x="15775" y="5807"/>
              <a:ext cx="572" cy="1042"/>
            </a:xfrm>
            <a:custGeom>
              <a:gdLst>
                <a:gd name="T0" fmla="*/ -286 w 250789"/>
                <a:gd name="T1" fmla="*/ 521 h 346750"/>
                <a:gd name="T2" fmla="*/ 286 w 250789"/>
                <a:gd name="T3" fmla="*/ -521 h 346750"/>
                <a:gd name="T4" fmla="*/ 0 60000 65536"/>
                <a:gd name="T5" fmla="*/ 0 60000 65536"/>
                <a:gd name="T6" fmla="*/ 0 w 250789"/>
                <a:gd name="T7" fmla="*/ 0 h 346750"/>
                <a:gd name="T8" fmla="*/ 250789 w 250789"/>
                <a:gd name="T9" fmla="*/ 346750 h 346750"/>
              </a:gdLst>
              <a:cxnLst>
                <a:cxn ang="T4">
                  <a:pos x="T0" y="T1"/>
                </a:cxn>
                <a:cxn ang="T5">
                  <a:pos x="T2" y="T3"/>
                </a:cxn>
              </a:cxnLst>
              <a:rect l="T6" t="T7" r="T8" b="T9"/>
              <a:pathLst>
                <a:path w="250789" h="346750" fill="none">
                  <a:moveTo>
                    <a:pt x="-125394" y="173375"/>
                  </a:moveTo>
                  <a:cubicBezTo>
                    <a:pt x="13794" y="173375"/>
                    <a:pt x="-40545" y="-173375"/>
                    <a:pt x="125394" y="-173375"/>
                  </a:cubicBezTo>
                </a:path>
              </a:pathLst>
            </a:custGeom>
            <a:noFill/>
            <a:ln w="15200" cap="rnd">
              <a:solidFill>
                <a:srgbClr val="008080"/>
              </a:solidFill>
              <a:round/>
            </a:ln>
          </p:spPr>
          <p:txBody>
            <a:bodyPr/>
            <a:lstStyle/>
            <a:p>
              <a:endParaRPr lang="zh-CN" altLang="en-US" sz="100"/>
            </a:p>
          </p:txBody>
        </p:sp>
        <p:sp>
          <p:nvSpPr>
            <p:cNvPr id="4164" name="SubTopic"/>
            <p:cNvSpPr/>
            <p:nvPr>
              <p:custDataLst>
                <p:tags r:id="rId21"/>
              </p:custDataLst>
            </p:nvPr>
          </p:nvSpPr>
          <p:spPr bwMode="auto">
            <a:xfrm>
              <a:off x="16061" y="4744"/>
              <a:ext cx="3435" cy="542"/>
            </a:xfrm>
            <a:custGeom>
              <a:gdLst>
                <a:gd name="T0" fmla="*/ 53972 w 380000"/>
                <a:gd name="T1" fmla="*/ 25976 h 180500"/>
                <a:gd name="T2" fmla="*/ 327783 w 380000"/>
                <a:gd name="T3" fmla="*/ 162850 h 180500"/>
              </a:gdLst>
              <a:rect l="T0" t="T1" r="T2" b="T3"/>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电阻串联：分压</a:t>
              </a:r>
              <a:endParaRPr lang="zh-CN" altLang="zh-CN" sz="1800">
                <a:solidFill>
                  <a:srgbClr val="303030"/>
                </a:solidFill>
                <a:latin typeface="微软雅黑" panose="020b0503020204020204" charset="-122"/>
                <a:ea typeface="微软雅黑" panose="020b0503020204020204" charset="-122"/>
              </a:endParaRPr>
            </a:p>
          </p:txBody>
        </p:sp>
      </p:grpSp>
      <p:grpSp>
        <p:nvGrpSpPr>
          <p:cNvPr id="33" name="组合 32" title=""/>
          <p:cNvGrpSpPr/>
          <p:nvPr>
            <p:custDataLst>
              <p:tags r:id="rId22"/>
            </p:custDataLst>
          </p:nvPr>
        </p:nvGrpSpPr>
        <p:grpSpPr>
          <a:xfrm>
            <a:off x="324847" y="1631731"/>
            <a:ext cx="2305965" cy="673466"/>
            <a:chOff x="837" y="3908"/>
            <a:chExt cx="4841" cy="1416"/>
          </a:xfrm>
        </p:grpSpPr>
        <p:sp>
          <p:nvSpPr>
            <p:cNvPr id="4157" name="MMConnector"/>
            <p:cNvSpPr/>
            <p:nvPr>
              <p:custDataLst>
                <p:tags r:id="rId23"/>
              </p:custDataLst>
            </p:nvPr>
          </p:nvSpPr>
          <p:spPr bwMode="auto">
            <a:xfrm>
              <a:off x="4918" y="4690"/>
              <a:ext cx="760" cy="634"/>
            </a:xfrm>
            <a:custGeom>
              <a:gdLst>
                <a:gd name="T0" fmla="*/ 286 w 250812"/>
                <a:gd name="T1" fmla="*/ 193 h 128250"/>
                <a:gd name="T2" fmla="*/ -286 w 250812"/>
                <a:gd name="T3" fmla="*/ -193 h 128250"/>
                <a:gd name="T4" fmla="*/ 0 60000 65536"/>
                <a:gd name="T5" fmla="*/ 0 60000 65536"/>
                <a:gd name="T6" fmla="*/ 0 w 250812"/>
                <a:gd name="T7" fmla="*/ 0 h 128250"/>
                <a:gd name="T8" fmla="*/ 250812 w 250812"/>
                <a:gd name="T9" fmla="*/ 128250 h 128250"/>
              </a:gdLst>
              <a:cxnLst>
                <a:cxn ang="T4">
                  <a:pos x="T0" y="T1"/>
                </a:cxn>
                <a:cxn ang="T5">
                  <a:pos x="T2" y="T3"/>
                </a:cxn>
              </a:cxnLst>
              <a:rect l="T6" t="T7" r="T8" b="T9"/>
              <a:pathLst>
                <a:path w="250810" h="128250" fill="none">
                  <a:moveTo>
                    <a:pt x="125406" y="64125"/>
                  </a:moveTo>
                  <a:cubicBezTo>
                    <a:pt x="10073" y="64125"/>
                    <a:pt x="-15144" y="-64125"/>
                    <a:pt x="-125406" y="-64125"/>
                  </a:cubicBezTo>
                </a:path>
              </a:pathLst>
            </a:custGeom>
            <a:noFill/>
            <a:ln w="15200" cap="rnd">
              <a:solidFill>
                <a:srgbClr val="008080"/>
              </a:solidFill>
              <a:round/>
            </a:ln>
          </p:spPr>
          <p:txBody>
            <a:bodyPr/>
            <a:lstStyle/>
            <a:p>
              <a:endParaRPr lang="zh-CN" altLang="en-US" sz="100"/>
            </a:p>
          </p:txBody>
        </p:sp>
        <p:sp>
          <p:nvSpPr>
            <p:cNvPr id="4158" name="SubTopic"/>
            <p:cNvSpPr/>
            <p:nvPr>
              <p:custDataLst>
                <p:tags r:id="rId24"/>
              </p:custDataLst>
            </p:nvPr>
          </p:nvSpPr>
          <p:spPr bwMode="auto">
            <a:xfrm>
              <a:off x="837" y="3908"/>
              <a:ext cx="3742" cy="472"/>
            </a:xfrm>
            <a:custGeom>
              <a:gdLst>
                <a:gd name="T0" fmla="*/ 54071 w 623200"/>
                <a:gd name="T1" fmla="*/ 25976 h 180500"/>
                <a:gd name="T2" fmla="*/ 570862 w 623200"/>
                <a:gd name="T3" fmla="*/ 162850 h 180500"/>
              </a:gdLst>
              <a:rect l="T0" t="T1" r="T2" b="T3"/>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13" action="ppaction://hlinksldjump"/>
                </a:rPr>
                <a:t>电流与电压的关系</a:t>
              </a:r>
              <a:endParaRPr lang="zh-CN" altLang="zh-CN" sz="1800">
                <a:solidFill>
                  <a:srgbClr val="303030"/>
                </a:solidFill>
                <a:latin typeface="微软雅黑" panose="020b0503020204020204" charset="-122"/>
                <a:ea typeface="微软雅黑" panose="020b0503020204020204" charset="-122"/>
              </a:endParaRPr>
            </a:p>
          </p:txBody>
        </p:sp>
      </p:grpSp>
      <p:grpSp>
        <p:nvGrpSpPr>
          <p:cNvPr id="42" name="组合 41" title=""/>
          <p:cNvGrpSpPr/>
          <p:nvPr>
            <p:custDataLst>
              <p:tags r:id="rId25"/>
            </p:custDataLst>
          </p:nvPr>
        </p:nvGrpSpPr>
        <p:grpSpPr>
          <a:xfrm>
            <a:off x="307269" y="2366267"/>
            <a:ext cx="2278768" cy="445991"/>
            <a:chOff x="802" y="5451"/>
            <a:chExt cx="4782" cy="936"/>
          </a:xfrm>
        </p:grpSpPr>
        <p:sp>
          <p:nvSpPr>
            <p:cNvPr id="4151" name="MMConnector"/>
            <p:cNvSpPr/>
            <p:nvPr>
              <p:custDataLst>
                <p:tags r:id="rId26"/>
              </p:custDataLst>
            </p:nvPr>
          </p:nvSpPr>
          <p:spPr bwMode="auto">
            <a:xfrm>
              <a:off x="5012" y="5459"/>
              <a:ext cx="572" cy="928"/>
            </a:xfrm>
            <a:custGeom>
              <a:gdLst>
                <a:gd name="T0" fmla="*/ 286 w 250812"/>
                <a:gd name="T1" fmla="*/ -464 h 308750"/>
                <a:gd name="T2" fmla="*/ -286 w 250812"/>
                <a:gd name="T3" fmla="*/ 464 h 308750"/>
                <a:gd name="T4" fmla="*/ 0 60000 65536"/>
                <a:gd name="T5" fmla="*/ 0 60000 65536"/>
                <a:gd name="T6" fmla="*/ 0 w 250812"/>
                <a:gd name="T7" fmla="*/ 0 h 308750"/>
                <a:gd name="T8" fmla="*/ 250812 w 250812"/>
                <a:gd name="T9" fmla="*/ 308750 h 308750"/>
              </a:gdLst>
              <a:cxnLst>
                <a:cxn ang="T4">
                  <a:pos x="T0" y="T1"/>
                </a:cxn>
                <a:cxn ang="T5">
                  <a:pos x="T2" y="T3"/>
                </a:cxn>
              </a:cxnLst>
              <a:rect l="T6" t="T7" r="T8" b="T9"/>
              <a:pathLst>
                <a:path w="250810" h="308750" fill="none">
                  <a:moveTo>
                    <a:pt x="125406" y="-154375"/>
                  </a:moveTo>
                  <a:cubicBezTo>
                    <a:pt x="-9892" y="-154375"/>
                    <a:pt x="31442" y="154375"/>
                    <a:pt x="-125406" y="154375"/>
                  </a:cubicBezTo>
                </a:path>
              </a:pathLst>
            </a:custGeom>
            <a:noFill/>
            <a:ln w="15200" cap="rnd">
              <a:solidFill>
                <a:srgbClr val="008080"/>
              </a:solidFill>
              <a:round/>
            </a:ln>
          </p:spPr>
          <p:txBody>
            <a:bodyPr/>
            <a:lstStyle/>
            <a:p>
              <a:endParaRPr lang="zh-CN" altLang="en-US" sz="100"/>
            </a:p>
          </p:txBody>
        </p:sp>
        <p:sp>
          <p:nvSpPr>
            <p:cNvPr id="4152" name="SubTopic"/>
            <p:cNvSpPr/>
            <p:nvPr>
              <p:custDataLst>
                <p:tags r:id="rId27"/>
              </p:custDataLst>
            </p:nvPr>
          </p:nvSpPr>
          <p:spPr bwMode="auto">
            <a:xfrm>
              <a:off x="802" y="5451"/>
              <a:ext cx="3926" cy="462"/>
            </a:xfrm>
            <a:custGeom>
              <a:gdLst>
                <a:gd name="T0" fmla="*/ 54087 w 866400"/>
                <a:gd name="T1" fmla="*/ 25976 h 180500"/>
                <a:gd name="T2" fmla="*/ 813993 w 866400"/>
                <a:gd name="T3" fmla="*/ 162850 h 180500"/>
              </a:gdLst>
              <a:rect l="T0" t="T1" r="T2" b="T3"/>
              <a:pathLst>
                <a:path w="866400" h="180500" stroke="0">
                  <a:moveTo>
                    <a:pt x="0" y="0"/>
                  </a:moveTo>
                  <a:lnTo>
                    <a:pt x="866400" y="0"/>
                  </a:lnTo>
                  <a:lnTo>
                    <a:pt x="866400" y="180500"/>
                  </a:lnTo>
                  <a:lnTo>
                    <a:pt x="0" y="180500"/>
                  </a:lnTo>
                  <a:lnTo>
                    <a:pt x="0" y="0"/>
                  </a:lnTo>
                  <a:close/>
                </a:path>
                <a:path w="866400" h="180500" fill="none">
                  <a:moveTo>
                    <a:pt x="0" y="180500"/>
                  </a:moveTo>
                  <a:lnTo>
                    <a:pt x="8664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13" action="ppaction://hlinksldjump"/>
                </a:rPr>
                <a:t>电流与电阻的关系</a:t>
              </a:r>
              <a:endParaRPr lang="zh-CN" altLang="zh-CN" sz="1800">
                <a:solidFill>
                  <a:srgbClr val="303030"/>
                </a:solidFill>
                <a:latin typeface="微软雅黑" panose="020b0503020204020204" charset="-122"/>
                <a:ea typeface="微软雅黑" panose="020b0503020204020204" charset="-122"/>
              </a:endParaRPr>
            </a:p>
          </p:txBody>
        </p:sp>
      </p:grpSp>
      <p:grpSp>
        <p:nvGrpSpPr>
          <p:cNvPr id="60" name="组合 59" title=""/>
          <p:cNvGrpSpPr/>
          <p:nvPr>
            <p:custDataLst>
              <p:tags r:id="rId28"/>
            </p:custDataLst>
          </p:nvPr>
        </p:nvGrpSpPr>
        <p:grpSpPr>
          <a:xfrm>
            <a:off x="7053139" y="1414686"/>
            <a:ext cx="984532" cy="300038"/>
            <a:chOff x="15589" y="3042"/>
            <a:chExt cx="2068" cy="628"/>
          </a:xfrm>
        </p:grpSpPr>
        <p:sp>
          <p:nvSpPr>
            <p:cNvPr id="4139" name="MMConnector"/>
            <p:cNvSpPr/>
            <p:nvPr>
              <p:custDataLst>
                <p:tags r:id="rId29"/>
              </p:custDataLst>
            </p:nvPr>
          </p:nvSpPr>
          <p:spPr bwMode="auto">
            <a:xfrm>
              <a:off x="15589" y="3613"/>
              <a:ext cx="572" cy="57"/>
            </a:xfrm>
            <a:custGeom>
              <a:gdLst>
                <a:gd name="T0" fmla="*/ -286 w 250800"/>
                <a:gd name="T1" fmla="*/ 29 h 19000"/>
                <a:gd name="T2" fmla="*/ 286 w 250800"/>
                <a:gd name="T3" fmla="*/ -29 h 19000"/>
                <a:gd name="T4" fmla="*/ 0 60000 65536"/>
                <a:gd name="T5" fmla="*/ 0 60000 65536"/>
                <a:gd name="T6" fmla="*/ 0 w 250800"/>
                <a:gd name="T7" fmla="*/ 0 h 19000"/>
                <a:gd name="T8" fmla="*/ 250800 w 250800"/>
                <a:gd name="T9" fmla="*/ 19000 h 19000"/>
              </a:gdLst>
              <a:cxnLst>
                <a:cxn ang="T4">
                  <a:pos x="T0" y="T1"/>
                </a:cxn>
                <a:cxn ang="T5">
                  <a:pos x="T2" y="T3"/>
                </a:cxn>
              </a:cxnLst>
              <a:rect l="T6" t="T7" r="T8" b="T9"/>
              <a:pathLst>
                <a:path w="250800" h="19000" fill="none">
                  <a:moveTo>
                    <a:pt x="-125400" y="9500"/>
                  </a:moveTo>
                  <a:cubicBezTo>
                    <a:pt x="-25080" y="9500"/>
                    <a:pt x="50160" y="-9500"/>
                    <a:pt x="125400" y="-9500"/>
                  </a:cubicBezTo>
                </a:path>
              </a:pathLst>
            </a:custGeom>
            <a:noFill/>
            <a:ln w="15200" cap="rnd">
              <a:solidFill>
                <a:srgbClr val="008080"/>
              </a:solidFill>
              <a:round/>
            </a:ln>
          </p:spPr>
          <p:txBody>
            <a:bodyPr/>
            <a:lstStyle/>
            <a:p>
              <a:endParaRPr lang="zh-CN" altLang="en-US" sz="100"/>
            </a:p>
          </p:txBody>
        </p:sp>
        <p:sp>
          <p:nvSpPr>
            <p:cNvPr id="4140" name="SubTopic"/>
            <p:cNvSpPr/>
            <p:nvPr>
              <p:custDataLst>
                <p:tags r:id="rId30"/>
              </p:custDataLst>
            </p:nvPr>
          </p:nvSpPr>
          <p:spPr bwMode="auto">
            <a:xfrm>
              <a:off x="15822" y="3042"/>
              <a:ext cx="1835" cy="542"/>
            </a:xfrm>
            <a:custGeom>
              <a:gdLst>
                <a:gd name="T0" fmla="*/ 54227 w 501600"/>
                <a:gd name="T1" fmla="*/ 25976 h 180500"/>
                <a:gd name="T2" fmla="*/ 449338 w 501600"/>
                <a:gd name="T3" fmla="*/ 162850 h 180500"/>
              </a:gdLst>
              <a:rect l="T0" t="T1" r="T2" b="T3"/>
              <a:pathLst>
                <a:path w="501600" h="180500" stroke="0">
                  <a:moveTo>
                    <a:pt x="0" y="0"/>
                  </a:moveTo>
                  <a:lnTo>
                    <a:pt x="501600" y="0"/>
                  </a:lnTo>
                  <a:lnTo>
                    <a:pt x="501600" y="180500"/>
                  </a:lnTo>
                  <a:lnTo>
                    <a:pt x="0" y="180500"/>
                  </a:lnTo>
                  <a:lnTo>
                    <a:pt x="0" y="0"/>
                  </a:lnTo>
                  <a:close/>
                </a:path>
                <a:path w="501600" h="180500" fill="none">
                  <a:moveTo>
                    <a:pt x="0" y="180500"/>
                  </a:moveTo>
                  <a:lnTo>
                    <a:pt x="5016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原理</a:t>
              </a:r>
              <a:endParaRPr lang="zh-CN" altLang="zh-CN" sz="1800">
                <a:solidFill>
                  <a:srgbClr val="303030"/>
                </a:solidFill>
                <a:latin typeface="微软雅黑" panose="020b0503020204020204" charset="-122"/>
                <a:ea typeface="微软雅黑" panose="020b0503020204020204" charset="-122"/>
              </a:endParaRPr>
            </a:p>
          </p:txBody>
        </p:sp>
      </p:grpSp>
      <p:grpSp>
        <p:nvGrpSpPr>
          <p:cNvPr id="63" name="组合 62" title=""/>
          <p:cNvGrpSpPr/>
          <p:nvPr>
            <p:custDataLst>
              <p:tags r:id="rId31"/>
            </p:custDataLst>
          </p:nvPr>
        </p:nvGrpSpPr>
        <p:grpSpPr>
          <a:xfrm>
            <a:off x="7112433" y="1772072"/>
            <a:ext cx="1267043" cy="448382"/>
            <a:chOff x="15714" y="3791"/>
            <a:chExt cx="2660" cy="942"/>
          </a:xfrm>
        </p:grpSpPr>
        <p:sp>
          <p:nvSpPr>
            <p:cNvPr id="4137" name="MMConnector"/>
            <p:cNvSpPr/>
            <p:nvPr>
              <p:custDataLst>
                <p:tags r:id="rId32"/>
              </p:custDataLst>
            </p:nvPr>
          </p:nvSpPr>
          <p:spPr bwMode="auto">
            <a:xfrm>
              <a:off x="15714" y="4014"/>
              <a:ext cx="572" cy="719"/>
            </a:xfrm>
            <a:custGeom>
              <a:gdLst>
                <a:gd name="T0" fmla="*/ -286 w 250800"/>
                <a:gd name="T1" fmla="*/ -300 h 199500"/>
                <a:gd name="T2" fmla="*/ 286 w 250800"/>
                <a:gd name="T3" fmla="*/ 300 h 199500"/>
                <a:gd name="T4" fmla="*/ 0 60000 65536"/>
                <a:gd name="T5" fmla="*/ 0 60000 65536"/>
                <a:gd name="T6" fmla="*/ 0 w 250800"/>
                <a:gd name="T7" fmla="*/ 0 h 199500"/>
                <a:gd name="T8" fmla="*/ 250800 w 250800"/>
                <a:gd name="T9" fmla="*/ 199500 h 199500"/>
              </a:gdLst>
              <a:cxnLst>
                <a:cxn ang="T4">
                  <a:pos x="T0" y="T1"/>
                </a:cxn>
                <a:cxn ang="T5">
                  <a:pos x="T2" y="T3"/>
                </a:cxn>
              </a:cxnLst>
              <a:rect l="T6" t="T7" r="T8" b="T9"/>
              <a:pathLst>
                <a:path w="250800" h="199500" fill="none">
                  <a:moveTo>
                    <a:pt x="-125400" y="-99750"/>
                  </a:moveTo>
                  <a:cubicBezTo>
                    <a:pt x="-1957" y="-99750"/>
                    <a:pt x="-3793" y="99750"/>
                    <a:pt x="125400" y="99750"/>
                  </a:cubicBezTo>
                </a:path>
              </a:pathLst>
            </a:custGeom>
            <a:noFill/>
            <a:ln w="15200" cap="rnd">
              <a:solidFill>
                <a:srgbClr val="008080"/>
              </a:solidFill>
              <a:round/>
            </a:ln>
          </p:spPr>
          <p:txBody>
            <a:bodyPr/>
            <a:lstStyle/>
            <a:p>
              <a:endParaRPr lang="zh-CN" altLang="en-US" sz="100"/>
            </a:p>
          </p:txBody>
        </p:sp>
        <p:sp>
          <p:nvSpPr>
            <p:cNvPr id="4138" name="SubTopic"/>
            <p:cNvSpPr/>
            <p:nvPr>
              <p:custDataLst>
                <p:tags r:id="rId33"/>
              </p:custDataLst>
            </p:nvPr>
          </p:nvSpPr>
          <p:spPr bwMode="auto">
            <a:xfrm>
              <a:off x="15988" y="3791"/>
              <a:ext cx="2386" cy="601"/>
            </a:xfrm>
            <a:custGeom>
              <a:gdLst>
                <a:gd name="T0" fmla="*/ 54078 w 744800"/>
                <a:gd name="T1" fmla="*/ 26129 h 180500"/>
                <a:gd name="T2" fmla="*/ 692634 w 744800"/>
                <a:gd name="T3" fmla="*/ 162780 h 180500"/>
              </a:gdLst>
              <a:rect l="T0" t="T1" r="T2" b="T3"/>
              <a:pathLst>
                <a:path w="744800" h="180500" stroke="0">
                  <a:moveTo>
                    <a:pt x="0" y="0"/>
                  </a:moveTo>
                  <a:lnTo>
                    <a:pt x="744800" y="0"/>
                  </a:lnTo>
                  <a:lnTo>
                    <a:pt x="744800" y="180500"/>
                  </a:lnTo>
                  <a:lnTo>
                    <a:pt x="0" y="180500"/>
                  </a:lnTo>
                  <a:lnTo>
                    <a:pt x="0" y="0"/>
                  </a:lnTo>
                  <a:close/>
                </a:path>
                <a:path w="744800" h="180500" fill="none">
                  <a:moveTo>
                    <a:pt x="0" y="180500"/>
                  </a:moveTo>
                  <a:lnTo>
                    <a:pt x="7448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电路图</a:t>
              </a:r>
              <a:endParaRPr lang="zh-CN" altLang="zh-CN" sz="1800">
                <a:solidFill>
                  <a:srgbClr val="303030"/>
                </a:solidFill>
                <a:latin typeface="微软雅黑" panose="020b0503020204020204" charset="-122"/>
                <a:ea typeface="微软雅黑" panose="020b0503020204020204" charset="-122"/>
              </a:endParaRPr>
            </a:p>
          </p:txBody>
        </p:sp>
      </p:grpSp>
      <p:grpSp>
        <p:nvGrpSpPr>
          <p:cNvPr id="69" name="组合 68" title=""/>
          <p:cNvGrpSpPr/>
          <p:nvPr>
            <p:custDataLst>
              <p:tags r:id="rId34"/>
            </p:custDataLst>
          </p:nvPr>
        </p:nvGrpSpPr>
        <p:grpSpPr>
          <a:xfrm>
            <a:off x="7011274" y="3849395"/>
            <a:ext cx="1719347" cy="479822"/>
            <a:chOff x="15888" y="6714"/>
            <a:chExt cx="3608" cy="1006"/>
          </a:xfrm>
        </p:grpSpPr>
        <p:sp>
          <p:nvSpPr>
            <p:cNvPr id="4133" name="MMConnector"/>
            <p:cNvSpPr/>
            <p:nvPr>
              <p:custDataLst>
                <p:tags r:id="rId35"/>
              </p:custDataLst>
            </p:nvPr>
          </p:nvSpPr>
          <p:spPr bwMode="auto">
            <a:xfrm>
              <a:off x="15888" y="6792"/>
              <a:ext cx="572" cy="928"/>
            </a:xfrm>
            <a:custGeom>
              <a:gdLst>
                <a:gd name="T0" fmla="*/ -286 w 250789"/>
                <a:gd name="T1" fmla="*/ -464 h 308750"/>
                <a:gd name="T2" fmla="*/ 286 w 250789"/>
                <a:gd name="T3" fmla="*/ 464 h 308750"/>
                <a:gd name="T4" fmla="*/ 0 60000 65536"/>
                <a:gd name="T5" fmla="*/ 0 60000 65536"/>
                <a:gd name="T6" fmla="*/ 0 w 250789"/>
                <a:gd name="T7" fmla="*/ 0 h 308750"/>
                <a:gd name="T8" fmla="*/ 250789 w 250789"/>
                <a:gd name="T9" fmla="*/ 308750 h 308750"/>
              </a:gdLst>
              <a:cxnLst>
                <a:cxn ang="T4">
                  <a:pos x="T0" y="T1"/>
                </a:cxn>
                <a:cxn ang="T5">
                  <a:pos x="T2" y="T3"/>
                </a:cxn>
              </a:cxnLst>
              <a:rect l="T6" t="T7" r="T8" b="T9"/>
              <a:pathLst>
                <a:path w="250789" h="308750" fill="none">
                  <a:moveTo>
                    <a:pt x="-125394" y="-154375"/>
                  </a:moveTo>
                  <a:cubicBezTo>
                    <a:pt x="9894" y="-154375"/>
                    <a:pt x="-31447" y="154375"/>
                    <a:pt x="125394" y="154375"/>
                  </a:cubicBezTo>
                </a:path>
              </a:pathLst>
            </a:custGeom>
            <a:noFill/>
            <a:ln w="15200" cap="rnd">
              <a:solidFill>
                <a:srgbClr val="008080"/>
              </a:solidFill>
              <a:round/>
            </a:ln>
          </p:spPr>
          <p:txBody>
            <a:bodyPr/>
            <a:lstStyle/>
            <a:p>
              <a:endParaRPr lang="zh-CN" altLang="en-US" sz="100"/>
            </a:p>
          </p:txBody>
        </p:sp>
        <p:sp>
          <p:nvSpPr>
            <p:cNvPr id="4134" name="SubTopic"/>
            <p:cNvSpPr/>
            <p:nvPr>
              <p:custDataLst>
                <p:tags r:id="rId36"/>
              </p:custDataLst>
            </p:nvPr>
          </p:nvSpPr>
          <p:spPr bwMode="auto">
            <a:xfrm>
              <a:off x="16160" y="6714"/>
              <a:ext cx="3336" cy="542"/>
            </a:xfrm>
            <a:custGeom>
              <a:gdLst>
                <a:gd name="T0" fmla="*/ 54003 w 866400"/>
                <a:gd name="T1" fmla="*/ 25976 h 180500"/>
                <a:gd name="T2" fmla="*/ 813962 w 866400"/>
                <a:gd name="T3" fmla="*/ 162850 h 180500"/>
              </a:gdLst>
              <a:rect l="T0" t="T1" r="T2" b="T3"/>
              <a:pathLst>
                <a:path w="866400" h="180500" stroke="0">
                  <a:moveTo>
                    <a:pt x="0" y="0"/>
                  </a:moveTo>
                  <a:lnTo>
                    <a:pt x="866400" y="0"/>
                  </a:lnTo>
                  <a:lnTo>
                    <a:pt x="866400" y="180500"/>
                  </a:lnTo>
                  <a:lnTo>
                    <a:pt x="0" y="180500"/>
                  </a:lnTo>
                  <a:lnTo>
                    <a:pt x="0" y="0"/>
                  </a:lnTo>
                  <a:close/>
                </a:path>
                <a:path w="866400" h="180500" fill="none">
                  <a:moveTo>
                    <a:pt x="0" y="180500"/>
                  </a:moveTo>
                  <a:lnTo>
                    <a:pt x="8664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电阻并联：分流</a:t>
              </a:r>
              <a:endParaRPr lang="zh-CN" altLang="zh-CN" sz="1800">
                <a:solidFill>
                  <a:srgbClr val="303030"/>
                </a:solidFill>
                <a:latin typeface="微软雅黑" panose="020b0503020204020204" charset="-122"/>
                <a:ea typeface="微软雅黑" panose="020b0503020204020204" charset="-122"/>
              </a:endParaRPr>
            </a:p>
          </p:txBody>
        </p:sp>
      </p:grpSp>
      <p:grpSp>
        <p:nvGrpSpPr>
          <p:cNvPr id="81" name="组合 80" title=""/>
          <p:cNvGrpSpPr/>
          <p:nvPr>
            <p:custDataLst>
              <p:tags r:id="rId37"/>
            </p:custDataLst>
          </p:nvPr>
        </p:nvGrpSpPr>
        <p:grpSpPr>
          <a:xfrm>
            <a:off x="7106715" y="1025352"/>
            <a:ext cx="931069" cy="894159"/>
            <a:chOff x="15775" y="4857"/>
            <a:chExt cx="1956" cy="1879"/>
          </a:xfrm>
        </p:grpSpPr>
        <p:sp>
          <p:nvSpPr>
            <p:cNvPr id="4125" name="MMConnector"/>
            <p:cNvSpPr/>
            <p:nvPr>
              <p:custDataLst>
                <p:tags r:id="rId38"/>
              </p:custDataLst>
            </p:nvPr>
          </p:nvSpPr>
          <p:spPr bwMode="auto">
            <a:xfrm>
              <a:off x="15775" y="5858"/>
              <a:ext cx="572" cy="878"/>
            </a:xfrm>
            <a:custGeom>
              <a:gdLst>
                <a:gd name="T0" fmla="*/ -286 w 250789"/>
                <a:gd name="T1" fmla="*/ 439 h 346750"/>
                <a:gd name="T2" fmla="*/ 286 w 250789"/>
                <a:gd name="T3" fmla="*/ -439 h 346750"/>
                <a:gd name="T4" fmla="*/ 0 60000 65536"/>
                <a:gd name="T5" fmla="*/ 0 60000 65536"/>
                <a:gd name="T6" fmla="*/ 0 w 250789"/>
                <a:gd name="T7" fmla="*/ 0 h 346750"/>
                <a:gd name="T8" fmla="*/ 250789 w 250789"/>
                <a:gd name="T9" fmla="*/ 346750 h 346750"/>
              </a:gdLst>
              <a:cxnLst>
                <a:cxn ang="T4">
                  <a:pos x="T0" y="T1"/>
                </a:cxn>
                <a:cxn ang="T5">
                  <a:pos x="T2" y="T3"/>
                </a:cxn>
              </a:cxnLst>
              <a:rect l="T6" t="T7" r="T8" b="T9"/>
              <a:pathLst>
                <a:path w="250789" h="346750" fill="none">
                  <a:moveTo>
                    <a:pt x="-125394" y="173375"/>
                  </a:moveTo>
                  <a:cubicBezTo>
                    <a:pt x="13794" y="173375"/>
                    <a:pt x="-40545" y="-173375"/>
                    <a:pt x="125394" y="-173375"/>
                  </a:cubicBezTo>
                </a:path>
              </a:pathLst>
            </a:custGeom>
            <a:noFill/>
            <a:ln w="15200" cap="rnd">
              <a:solidFill>
                <a:srgbClr val="008080"/>
              </a:solidFill>
              <a:round/>
            </a:ln>
          </p:spPr>
          <p:txBody>
            <a:bodyPr/>
            <a:lstStyle/>
            <a:p>
              <a:endParaRPr lang="zh-CN" altLang="en-US" sz="100"/>
            </a:p>
          </p:txBody>
        </p:sp>
        <p:sp>
          <p:nvSpPr>
            <p:cNvPr id="4126" name="SubTopic"/>
            <p:cNvSpPr/>
            <p:nvPr>
              <p:custDataLst>
                <p:tags r:id="rId39"/>
              </p:custDataLst>
            </p:nvPr>
          </p:nvSpPr>
          <p:spPr bwMode="auto">
            <a:xfrm>
              <a:off x="16061" y="4857"/>
              <a:ext cx="1670" cy="542"/>
            </a:xfrm>
            <a:custGeom>
              <a:gdLst>
                <a:gd name="T0" fmla="*/ 54156 w 380000"/>
                <a:gd name="T1" fmla="*/ 25976 h 180500"/>
                <a:gd name="T2" fmla="*/ 327665 w 380000"/>
                <a:gd name="T3" fmla="*/ 162850 h 180500"/>
              </a:gdLst>
              <a:rect l="T0" t="T1" r="T2" b="T3"/>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方法</a:t>
              </a:r>
              <a:endParaRPr lang="zh-CN" altLang="zh-CN" sz="1800">
                <a:solidFill>
                  <a:srgbClr val="303030"/>
                </a:solidFill>
                <a:latin typeface="微软雅黑" panose="020b0503020204020204" charset="-122"/>
                <a:ea typeface="微软雅黑" panose="020b0503020204020204" charset="-122"/>
              </a:endParaRPr>
            </a:p>
          </p:txBody>
        </p:sp>
      </p:grpSp>
      <p:sp>
        <p:nvSpPr>
          <p:cNvPr id="85" name="MainTopic" title="">
            <a:hlinkClick r:id="rId13" action="ppaction://hlinksldjump"/>
          </p:cNvPr>
          <p:cNvSpPr/>
          <p:nvPr>
            <p:custDataLst>
              <p:tags r:id="rId40"/>
            </p:custDataLst>
          </p:nvPr>
        </p:nvSpPr>
        <p:spPr bwMode="auto">
          <a:xfrm>
            <a:off x="2560848" y="3258716"/>
            <a:ext cx="1321184" cy="564694"/>
          </a:xfrm>
          <a:custGeom>
            <a:gdLst>
              <a:gd name="T0" fmla="*/ 135380 w 959143"/>
              <a:gd name="T1" fmla="*/ 71553 h 463600"/>
              <a:gd name="T2" fmla="*/ 820979 w 959143"/>
              <a:gd name="T3" fmla="*/ 405692 h 463600"/>
            </a:gdLst>
            <a:rect l="T0" t="T1" r="T2" b="T3"/>
            <a:pathLst>
              <a:path w="959143" h="463600">
                <a:moveTo>
                  <a:pt x="30400" y="0"/>
                </a:moveTo>
                <a:lnTo>
                  <a:pt x="928743" y="0"/>
                </a:lnTo>
                <a:cubicBezTo>
                  <a:pt x="945524" y="0"/>
                  <a:pt x="959143" y="13619"/>
                  <a:pt x="959143" y="30400"/>
                </a:cubicBezTo>
                <a:lnTo>
                  <a:pt x="959143" y="433200"/>
                </a:lnTo>
                <a:cubicBezTo>
                  <a:pt x="959143" y="449981"/>
                  <a:pt x="945524" y="463600"/>
                  <a:pt x="928743" y="463600"/>
                </a:cubicBezTo>
                <a:lnTo>
                  <a:pt x="30400" y="463600"/>
                </a:lnTo>
                <a:cubicBezTo>
                  <a:pt x="13619" y="463600"/>
                  <a:pt x="0" y="449981"/>
                  <a:pt x="0" y="433200"/>
                </a:cubicBezTo>
                <a:lnTo>
                  <a:pt x="0" y="30400"/>
                </a:lnTo>
                <a:cubicBezTo>
                  <a:pt x="0" y="13619"/>
                  <a:pt x="13619" y="0"/>
                  <a:pt x="30400" y="0"/>
                </a:cubicBezTo>
                <a:close/>
              </a:path>
            </a:pathLst>
          </a:custGeom>
          <a:noFill/>
          <a:ln w="15200">
            <a:solidFill>
              <a:srgbClr val="008080"/>
            </a:solidFill>
            <a:round/>
          </a:ln>
        </p:spPr>
        <p:txBody>
          <a:bodyPr lIns="0" tIns="0" rIns="0" bIns="16875" anchor="ctr"/>
          <a:lstStyle/>
          <a:p>
            <a:pPr algn="ctr"/>
            <a:r>
              <a:rPr lang="zh-CN" altLang="en-US" sz="1800">
                <a:solidFill>
                  <a:srgbClr val="303030"/>
                </a:solidFill>
                <a:latin typeface="微软雅黑" panose="020b0503020204020204" charset="-122"/>
                <a:ea typeface="微软雅黑" panose="020b0503020204020204" charset="-122"/>
                <a:hlinkClick r:id="rId8" action="ppaction://hlinksldjump"/>
              </a:rPr>
              <a:t>欧姆定律</a:t>
            </a:r>
            <a:endParaRPr lang="zh-CN" altLang="zh-CN" sz="1800">
              <a:solidFill>
                <a:srgbClr val="303030"/>
              </a:solidFill>
              <a:latin typeface="微软雅黑" panose="020b0503020204020204" charset="-122"/>
              <a:ea typeface="微软雅黑" panose="020b0503020204020204" charset="-122"/>
            </a:endParaRPr>
          </a:p>
        </p:txBody>
      </p:sp>
      <p:grpSp>
        <p:nvGrpSpPr>
          <p:cNvPr id="86" name="组合 85" title=""/>
          <p:cNvGrpSpPr/>
          <p:nvPr>
            <p:custDataLst>
              <p:tags r:id="rId41"/>
            </p:custDataLst>
          </p:nvPr>
        </p:nvGrpSpPr>
        <p:grpSpPr>
          <a:xfrm flipH="1">
            <a:off x="1902976" y="2661829"/>
            <a:ext cx="518477" cy="1090871"/>
            <a:chOff x="15775" y="4744"/>
            <a:chExt cx="1152" cy="1600"/>
          </a:xfrm>
        </p:grpSpPr>
        <p:sp>
          <p:nvSpPr>
            <p:cNvPr id="87" name="MMConnector"/>
            <p:cNvSpPr/>
            <p:nvPr>
              <p:custDataLst>
                <p:tags r:id="rId42"/>
              </p:custDataLst>
            </p:nvPr>
          </p:nvSpPr>
          <p:spPr bwMode="auto">
            <a:xfrm>
              <a:off x="15775" y="5643"/>
              <a:ext cx="572" cy="701"/>
            </a:xfrm>
            <a:custGeom>
              <a:gdLst>
                <a:gd name="T0" fmla="*/ -286 w 250789"/>
                <a:gd name="T1" fmla="*/ 521 h 346750"/>
                <a:gd name="T2" fmla="*/ 286 w 250789"/>
                <a:gd name="T3" fmla="*/ -521 h 346750"/>
                <a:gd name="T4" fmla="*/ 0 60000 65536"/>
                <a:gd name="T5" fmla="*/ 0 60000 65536"/>
                <a:gd name="T6" fmla="*/ 0 w 250789"/>
                <a:gd name="T7" fmla="*/ 0 h 346750"/>
                <a:gd name="T8" fmla="*/ 250789 w 250789"/>
                <a:gd name="T9" fmla="*/ 346750 h 346750"/>
              </a:gdLst>
              <a:cxnLst>
                <a:cxn ang="T4">
                  <a:pos x="T0" y="T1"/>
                </a:cxn>
                <a:cxn ang="T5">
                  <a:pos x="T2" y="T3"/>
                </a:cxn>
              </a:cxnLst>
              <a:rect l="T6" t="T7" r="T8" b="T9"/>
              <a:pathLst>
                <a:path w="250789" h="346750" fill="none">
                  <a:moveTo>
                    <a:pt x="-125394" y="173375"/>
                  </a:moveTo>
                  <a:cubicBezTo>
                    <a:pt x="13794" y="173375"/>
                    <a:pt x="-40545" y="-173375"/>
                    <a:pt x="125394" y="-173375"/>
                  </a:cubicBezTo>
                </a:path>
              </a:pathLst>
            </a:custGeom>
            <a:noFill/>
            <a:ln w="15200" cap="rnd">
              <a:solidFill>
                <a:srgbClr val="008080"/>
              </a:solidFill>
              <a:round/>
            </a:ln>
          </p:spPr>
          <p:txBody>
            <a:bodyPr/>
            <a:lstStyle/>
            <a:p>
              <a:endParaRPr lang="zh-CN" altLang="en-US" sz="100"/>
            </a:p>
          </p:txBody>
        </p:sp>
        <p:sp>
          <p:nvSpPr>
            <p:cNvPr id="88" name="SubTopic"/>
            <p:cNvSpPr/>
            <p:nvPr>
              <p:custDataLst>
                <p:tags r:id="rId43"/>
              </p:custDataLst>
            </p:nvPr>
          </p:nvSpPr>
          <p:spPr bwMode="auto">
            <a:xfrm>
              <a:off x="16061" y="4744"/>
              <a:ext cx="866" cy="542"/>
            </a:xfrm>
            <a:custGeom>
              <a:gdLst>
                <a:gd name="T0" fmla="*/ 53972 w 380000"/>
                <a:gd name="T1" fmla="*/ 25976 h 180500"/>
                <a:gd name="T2" fmla="*/ 327783 w 380000"/>
                <a:gd name="T3" fmla="*/ 162850 h 180500"/>
              </a:gdLst>
              <a:rect l="T0" t="T1" r="T2" b="T3"/>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内容</a:t>
              </a:r>
              <a:endParaRPr lang="zh-CN" altLang="zh-CN" sz="1800">
                <a:solidFill>
                  <a:srgbClr val="303030"/>
                </a:solidFill>
                <a:latin typeface="微软雅黑" panose="020b0503020204020204" charset="-122"/>
                <a:ea typeface="微软雅黑" panose="020b0503020204020204" charset="-122"/>
              </a:endParaRPr>
            </a:p>
          </p:txBody>
        </p:sp>
      </p:grpSp>
      <p:grpSp>
        <p:nvGrpSpPr>
          <p:cNvPr id="89" name="组合 88" title=""/>
          <p:cNvGrpSpPr/>
          <p:nvPr>
            <p:custDataLst>
              <p:tags r:id="rId44"/>
            </p:custDataLst>
          </p:nvPr>
        </p:nvGrpSpPr>
        <p:grpSpPr>
          <a:xfrm flipH="1">
            <a:off x="1542383" y="3369650"/>
            <a:ext cx="869377" cy="461916"/>
            <a:chOff x="15888" y="6057"/>
            <a:chExt cx="1932" cy="677"/>
          </a:xfrm>
        </p:grpSpPr>
        <p:sp>
          <p:nvSpPr>
            <p:cNvPr id="90" name="MMConnector"/>
            <p:cNvSpPr/>
            <p:nvPr>
              <p:custDataLst>
                <p:tags r:id="rId45"/>
              </p:custDataLst>
            </p:nvPr>
          </p:nvSpPr>
          <p:spPr bwMode="auto">
            <a:xfrm>
              <a:off x="15888" y="6464"/>
              <a:ext cx="572" cy="271"/>
            </a:xfrm>
            <a:custGeom>
              <a:gdLst>
                <a:gd name="T0" fmla="*/ -286 w 250789"/>
                <a:gd name="T1" fmla="*/ -136 h 90250"/>
                <a:gd name="T2" fmla="*/ 286 w 250789"/>
                <a:gd name="T3" fmla="*/ 136 h 90250"/>
                <a:gd name="T4" fmla="*/ 0 60000 65536"/>
                <a:gd name="T5" fmla="*/ 0 60000 65536"/>
                <a:gd name="T6" fmla="*/ 0 w 250789"/>
                <a:gd name="T7" fmla="*/ 0 h 90250"/>
                <a:gd name="T8" fmla="*/ 250789 w 250789"/>
                <a:gd name="T9" fmla="*/ 90250 h 90250"/>
              </a:gdLst>
              <a:cxnLst>
                <a:cxn ang="T4">
                  <a:pos x="T0" y="T1"/>
                </a:cxn>
                <a:cxn ang="T5">
                  <a:pos x="T2" y="T3"/>
                </a:cxn>
              </a:cxnLst>
              <a:rect l="T6" t="T7" r="T8" b="T9"/>
              <a:pathLst>
                <a:path w="250789" h="90250" fill="none">
                  <a:moveTo>
                    <a:pt x="-125394" y="-45125"/>
                  </a:moveTo>
                  <a:cubicBezTo>
                    <a:pt x="-14482" y="-45125"/>
                    <a:pt x="25431" y="45125"/>
                    <a:pt x="125394" y="45125"/>
                  </a:cubicBezTo>
                </a:path>
              </a:pathLst>
            </a:custGeom>
            <a:noFill/>
            <a:ln w="15200" cap="rnd">
              <a:solidFill>
                <a:srgbClr val="008080"/>
              </a:solidFill>
              <a:round/>
            </a:ln>
          </p:spPr>
          <p:txBody>
            <a:bodyPr/>
            <a:lstStyle/>
            <a:p>
              <a:endParaRPr lang="zh-CN" altLang="en-US" sz="100"/>
            </a:p>
          </p:txBody>
        </p:sp>
        <p:sp>
          <p:nvSpPr>
            <p:cNvPr id="91" name="SubTopic"/>
            <p:cNvSpPr/>
            <p:nvPr>
              <p:custDataLst>
                <p:tags r:id="rId46"/>
              </p:custDataLst>
            </p:nvPr>
          </p:nvSpPr>
          <p:spPr bwMode="auto">
            <a:xfrm>
              <a:off x="16162" y="6057"/>
              <a:ext cx="1658" cy="542"/>
            </a:xfrm>
            <a:custGeom>
              <a:gdLst>
                <a:gd name="T0" fmla="*/ 54126 w 623200"/>
                <a:gd name="T1" fmla="*/ 25976 h 180500"/>
                <a:gd name="T2" fmla="*/ 570953 w 623200"/>
                <a:gd name="T3" fmla="*/ 162850 h 180500"/>
              </a:gdLst>
              <a:rect l="T0" t="T1" r="T2" b="T3"/>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成立条件</a:t>
              </a:r>
              <a:endParaRPr lang="zh-CN" altLang="zh-CN" sz="1800">
                <a:solidFill>
                  <a:srgbClr val="303030"/>
                </a:solidFill>
                <a:latin typeface="微软雅黑" panose="020b0503020204020204" charset="-122"/>
                <a:ea typeface="微软雅黑" panose="020b0503020204020204" charset="-122"/>
              </a:endParaRPr>
            </a:p>
          </p:txBody>
        </p:sp>
      </p:grpSp>
      <p:grpSp>
        <p:nvGrpSpPr>
          <p:cNvPr id="92" name="组合 91" title=""/>
          <p:cNvGrpSpPr/>
          <p:nvPr>
            <p:custDataLst>
              <p:tags r:id="rId47"/>
            </p:custDataLst>
          </p:nvPr>
        </p:nvGrpSpPr>
        <p:grpSpPr>
          <a:xfrm flipH="1">
            <a:off x="1516304" y="2964356"/>
            <a:ext cx="912736" cy="661816"/>
            <a:chOff x="15643" y="5389"/>
            <a:chExt cx="2028" cy="972"/>
          </a:xfrm>
        </p:grpSpPr>
        <p:sp>
          <p:nvSpPr>
            <p:cNvPr id="93" name="MMConnector"/>
            <p:cNvSpPr/>
            <p:nvPr>
              <p:custDataLst>
                <p:tags r:id="rId48"/>
              </p:custDataLst>
            </p:nvPr>
          </p:nvSpPr>
          <p:spPr bwMode="auto">
            <a:xfrm>
              <a:off x="15643" y="6084"/>
              <a:ext cx="572" cy="277"/>
            </a:xfrm>
            <a:custGeom>
              <a:gdLst>
                <a:gd name="T0" fmla="*/ -286 w 250789"/>
                <a:gd name="T1" fmla="*/ 193 h 128250"/>
                <a:gd name="T2" fmla="*/ 286 w 250789"/>
                <a:gd name="T3" fmla="*/ -193 h 128250"/>
                <a:gd name="T4" fmla="*/ 0 60000 65536"/>
                <a:gd name="T5" fmla="*/ 0 60000 65536"/>
                <a:gd name="T6" fmla="*/ 0 w 250789"/>
                <a:gd name="T7" fmla="*/ 0 h 128250"/>
                <a:gd name="T8" fmla="*/ 250789 w 250789"/>
                <a:gd name="T9" fmla="*/ 128250 h 128250"/>
              </a:gdLst>
              <a:cxnLst>
                <a:cxn ang="T4">
                  <a:pos x="T0" y="T1"/>
                </a:cxn>
                <a:cxn ang="T5">
                  <a:pos x="T2" y="T3"/>
                </a:cxn>
              </a:cxnLst>
              <a:rect l="T6" t="T7" r="T8" b="T9"/>
              <a:pathLst>
                <a:path w="250789" h="128250" fill="none">
                  <a:moveTo>
                    <a:pt x="-125394" y="64125"/>
                  </a:moveTo>
                  <a:cubicBezTo>
                    <a:pt x="-10071" y="64125"/>
                    <a:pt x="15140" y="-64125"/>
                    <a:pt x="125394" y="-64125"/>
                  </a:cubicBezTo>
                </a:path>
              </a:pathLst>
            </a:custGeom>
            <a:noFill/>
            <a:ln w="15200" cap="rnd">
              <a:solidFill>
                <a:srgbClr val="008080"/>
              </a:solidFill>
              <a:round/>
            </a:ln>
          </p:spPr>
          <p:txBody>
            <a:bodyPr/>
            <a:lstStyle/>
            <a:p>
              <a:endParaRPr lang="zh-CN" altLang="en-US" sz="100"/>
            </a:p>
          </p:txBody>
        </p:sp>
        <p:sp>
          <p:nvSpPr>
            <p:cNvPr id="94" name="SubTopic"/>
            <p:cNvSpPr/>
            <p:nvPr>
              <p:custDataLst>
                <p:tags r:id="rId49"/>
              </p:custDataLst>
            </p:nvPr>
          </p:nvSpPr>
          <p:spPr bwMode="auto">
            <a:xfrm>
              <a:off x="15921" y="5389"/>
              <a:ext cx="1750" cy="542"/>
            </a:xfrm>
            <a:custGeom>
              <a:gdLst>
                <a:gd name="T0" fmla="*/ 53972 w 380000"/>
                <a:gd name="T1" fmla="*/ 25976 h 180500"/>
                <a:gd name="T2" fmla="*/ 327783 w 380000"/>
                <a:gd name="T3" fmla="*/ 162850 h 180500"/>
              </a:gdLst>
              <a:rect l="T0" t="T1" r="T2" b="T3"/>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表达</a:t>
              </a:r>
              <a:r>
                <a:rPr lang="zh-CN" altLang="zh-CN" sz="1800">
                  <a:solidFill>
                    <a:srgbClr val="303030"/>
                  </a:solidFill>
                  <a:latin typeface="微软雅黑" panose="020b0503020204020204" charset="-122"/>
                  <a:ea typeface="微软雅黑" panose="020b0503020204020204" charset="-122"/>
                </a:rPr>
                <a:t>式</a:t>
              </a:r>
              <a:endParaRPr lang="zh-CN" altLang="zh-CN" sz="1800">
                <a:solidFill>
                  <a:srgbClr val="303030"/>
                </a:solidFill>
                <a:latin typeface="微软雅黑" panose="020b0503020204020204" charset="-122"/>
                <a:ea typeface="微软雅黑" panose="020b0503020204020204" charset="-122"/>
              </a:endParaRPr>
            </a:p>
          </p:txBody>
        </p:sp>
      </p:grpSp>
      <p:grpSp>
        <p:nvGrpSpPr>
          <p:cNvPr id="95" name="组合 94" title=""/>
          <p:cNvGrpSpPr/>
          <p:nvPr>
            <p:custDataLst>
              <p:tags r:id="rId50"/>
            </p:custDataLst>
          </p:nvPr>
        </p:nvGrpSpPr>
        <p:grpSpPr>
          <a:xfrm flipH="1">
            <a:off x="1303469" y="3835794"/>
            <a:ext cx="1119056" cy="686907"/>
            <a:chOff x="15888" y="6714"/>
            <a:chExt cx="2486" cy="1006"/>
          </a:xfrm>
        </p:grpSpPr>
        <p:sp>
          <p:nvSpPr>
            <p:cNvPr id="96" name="MMConnector"/>
            <p:cNvSpPr/>
            <p:nvPr>
              <p:custDataLst>
                <p:tags r:id="rId51"/>
              </p:custDataLst>
            </p:nvPr>
          </p:nvSpPr>
          <p:spPr bwMode="auto">
            <a:xfrm>
              <a:off x="15888" y="6792"/>
              <a:ext cx="572" cy="928"/>
            </a:xfrm>
            <a:custGeom>
              <a:gdLst>
                <a:gd name="T0" fmla="*/ -286 w 250789"/>
                <a:gd name="T1" fmla="*/ -464 h 308750"/>
                <a:gd name="T2" fmla="*/ 286 w 250789"/>
                <a:gd name="T3" fmla="*/ 464 h 308750"/>
                <a:gd name="T4" fmla="*/ 0 60000 65536"/>
                <a:gd name="T5" fmla="*/ 0 60000 65536"/>
                <a:gd name="T6" fmla="*/ 0 w 250789"/>
                <a:gd name="T7" fmla="*/ 0 h 308750"/>
                <a:gd name="T8" fmla="*/ 250789 w 250789"/>
                <a:gd name="T9" fmla="*/ 308750 h 308750"/>
              </a:gdLst>
              <a:cxnLst>
                <a:cxn ang="T4">
                  <a:pos x="T0" y="T1"/>
                </a:cxn>
                <a:cxn ang="T5">
                  <a:pos x="T2" y="T3"/>
                </a:cxn>
              </a:cxnLst>
              <a:rect l="T6" t="T7" r="T8" b="T9"/>
              <a:pathLst>
                <a:path w="250789" h="308750" fill="none">
                  <a:moveTo>
                    <a:pt x="-125394" y="-154375"/>
                  </a:moveTo>
                  <a:cubicBezTo>
                    <a:pt x="9894" y="-154375"/>
                    <a:pt x="-31447" y="154375"/>
                    <a:pt x="125394" y="154375"/>
                  </a:cubicBezTo>
                </a:path>
              </a:pathLst>
            </a:custGeom>
            <a:noFill/>
            <a:ln w="15200" cap="rnd">
              <a:solidFill>
                <a:srgbClr val="008080"/>
              </a:solidFill>
              <a:round/>
            </a:ln>
          </p:spPr>
          <p:txBody>
            <a:bodyPr/>
            <a:lstStyle/>
            <a:p>
              <a:endParaRPr lang="zh-CN" altLang="en-US" sz="100"/>
            </a:p>
          </p:txBody>
        </p:sp>
        <p:sp>
          <p:nvSpPr>
            <p:cNvPr id="97" name="SubTopic"/>
            <p:cNvSpPr/>
            <p:nvPr>
              <p:custDataLst>
                <p:tags r:id="rId52"/>
              </p:custDataLst>
            </p:nvPr>
          </p:nvSpPr>
          <p:spPr bwMode="auto">
            <a:xfrm>
              <a:off x="16160" y="6714"/>
              <a:ext cx="2214" cy="542"/>
            </a:xfrm>
            <a:custGeom>
              <a:gdLst>
                <a:gd name="T0" fmla="*/ 54003 w 866400"/>
                <a:gd name="T1" fmla="*/ 25976 h 180500"/>
                <a:gd name="T2" fmla="*/ 813962 w 866400"/>
                <a:gd name="T3" fmla="*/ 162850 h 180500"/>
              </a:gdLst>
              <a:rect l="T0" t="T1" r="T2" b="T3"/>
              <a:pathLst>
                <a:path w="866400" h="180500" stroke="0">
                  <a:moveTo>
                    <a:pt x="0" y="0"/>
                  </a:moveTo>
                  <a:lnTo>
                    <a:pt x="866400" y="0"/>
                  </a:lnTo>
                  <a:lnTo>
                    <a:pt x="866400" y="180500"/>
                  </a:lnTo>
                  <a:lnTo>
                    <a:pt x="0" y="180500"/>
                  </a:lnTo>
                  <a:lnTo>
                    <a:pt x="0" y="0"/>
                  </a:lnTo>
                  <a:close/>
                </a:path>
                <a:path w="866400" h="180500" fill="none">
                  <a:moveTo>
                    <a:pt x="0" y="180500"/>
                  </a:moveTo>
                  <a:lnTo>
                    <a:pt x="866400" y="180500"/>
                  </a:lnTo>
                </a:path>
              </a:pathLst>
            </a:custGeom>
            <a:noFill/>
            <a:ln w="15200">
              <a:solidFill>
                <a:srgbClr val="008080"/>
              </a:solidFill>
              <a:round/>
            </a:ln>
          </p:spPr>
          <p:txBody>
            <a:bodyPr wrap="none" lIns="0" tIns="0" rIns="0" bIns="16875" anchor="ctr"/>
            <a:lstStyle/>
            <a:p>
              <a:pPr algn="ctr"/>
              <a:r>
                <a:rPr lang="zh-CN" altLang="en-US" sz="1800">
                  <a:solidFill>
                    <a:srgbClr val="303030"/>
                  </a:solidFill>
                  <a:latin typeface="微软雅黑" panose="020b0503020204020204" charset="-122"/>
                  <a:ea typeface="微软雅黑" panose="020b0503020204020204" charset="-122"/>
                </a:rPr>
                <a:t>注意事项</a:t>
              </a:r>
              <a:endParaRPr lang="zh-CN" altLang="zh-CN" sz="1800">
                <a:solidFill>
                  <a:srgbClr val="303030"/>
                </a:solidFill>
                <a:latin typeface="微软雅黑" panose="020b0503020204020204" charset="-122"/>
                <a:ea typeface="微软雅黑" panose="020b0503020204020204" charset="-122"/>
              </a:endParaRPr>
            </a:p>
          </p:txBody>
        </p:sp>
      </p:grpSp>
      <p:sp>
        <p:nvSpPr>
          <p:cNvPr id="98" name="MMConnector" title=""/>
          <p:cNvSpPr/>
          <p:nvPr>
            <p:custDataLst>
              <p:tags r:id="rId53"/>
            </p:custDataLst>
          </p:nvPr>
        </p:nvSpPr>
        <p:spPr bwMode="auto">
          <a:xfrm flipV="1">
            <a:off x="4086587" y="2923777"/>
            <a:ext cx="290364" cy="319370"/>
          </a:xfrm>
          <a:custGeom>
            <a:gdLst>
              <a:gd name="T0" fmla="*/ 48997 w 841892"/>
              <a:gd name="T1" fmla="*/ 231213 h 243673"/>
              <a:gd name="T2" fmla="*/ 77190 w 841892"/>
              <a:gd name="T3" fmla="*/ 190832 h 243673"/>
              <a:gd name="T4" fmla="*/ 63282 w 841892"/>
              <a:gd name="T5" fmla="*/ 73280 h 243673"/>
              <a:gd name="T6" fmla="*/ 28098 w 841892"/>
              <a:gd name="T7" fmla="*/ 12465 h 243673"/>
              <a:gd name="T8" fmla="*/ -7051 w 841892"/>
              <a:gd name="T9" fmla="*/ -49888 h 243673"/>
              <a:gd name="T10" fmla="*/ -42223 w 841892"/>
              <a:gd name="T11" fmla="*/ -113026 h 243673"/>
              <a:gd name="T12" fmla="*/ -77479 w 841892"/>
              <a:gd name="T13" fmla="*/ -176168 h 243673"/>
              <a:gd name="T14" fmla="*/ -112883 w 841892"/>
              <a:gd name="T15" fmla="*/ -238492 h 243673"/>
              <a:gd name="T16" fmla="*/ -148494 w 841892"/>
              <a:gd name="T17" fmla="*/ -299159 h 243673"/>
              <a:gd name="T18" fmla="*/ -184365 w 841892"/>
              <a:gd name="T19" fmla="*/ -357310 h 243673"/>
              <a:gd name="T20" fmla="*/ -220539 w 841892"/>
              <a:gd name="T21" fmla="*/ -412082 h 243673"/>
              <a:gd name="T22" fmla="*/ -257042 w 841892"/>
              <a:gd name="T23" fmla="*/ -462637 h 243673"/>
              <a:gd name="T24" fmla="*/ -293884 w 841892"/>
              <a:gd name="T25" fmla="*/ -508162 h 243673"/>
              <a:gd name="T26" fmla="*/ -331055 w 841892"/>
              <a:gd name="T27" fmla="*/ -547921 h 243673"/>
              <a:gd name="T28" fmla="*/ -368524 w 841892"/>
              <a:gd name="T29" fmla="*/ -581266 h 243673"/>
              <a:gd name="T30" fmla="*/ -406241 w 841892"/>
              <a:gd name="T31" fmla="*/ -607677 h 243673"/>
              <a:gd name="T32" fmla="*/ -444144 w 841892"/>
              <a:gd name="T33" fmla="*/ -626772 h 243673"/>
              <a:gd name="T34" fmla="*/ -482157 w 841892"/>
              <a:gd name="T35" fmla="*/ -638330 h 243673"/>
              <a:gd name="T36" fmla="*/ -520203 w 841892"/>
              <a:gd name="T37" fmla="*/ -642276 h 243673"/>
              <a:gd name="T38" fmla="*/ -543300 w 841892"/>
              <a:gd name="T39" fmla="*/ -640984 h 243673"/>
              <a:gd name="T40" fmla="*/ -546547 w 841892"/>
              <a:gd name="T41" fmla="*/ -628804 h 243673"/>
              <a:gd name="T42" fmla="*/ -543300 w 841892"/>
              <a:gd name="T43" fmla="*/ -616623 h 243673"/>
              <a:gd name="T44" fmla="*/ -520379 w 841892"/>
              <a:gd name="T45" fmla="*/ -612578 h 243673"/>
              <a:gd name="T46" fmla="*/ -482763 w 841892"/>
              <a:gd name="T47" fmla="*/ -599917 h 243673"/>
              <a:gd name="T48" fmla="*/ -445351 w 841892"/>
              <a:gd name="T49" fmla="*/ -579775 h 243673"/>
              <a:gd name="T50" fmla="*/ -408212 w 841892"/>
              <a:gd name="T51" fmla="*/ -552270 h 243673"/>
              <a:gd name="T52" fmla="*/ -371399 w 841892"/>
              <a:gd name="T53" fmla="*/ -517659 h 243673"/>
              <a:gd name="T54" fmla="*/ -334953 w 841892"/>
              <a:gd name="T55" fmla="*/ -476327 h 243673"/>
              <a:gd name="T56" fmla="*/ -298893 w 841892"/>
              <a:gd name="T57" fmla="*/ -428789 h 243673"/>
              <a:gd name="T58" fmla="*/ -263220 w 841892"/>
              <a:gd name="T59" fmla="*/ -375660 h 243673"/>
              <a:gd name="T60" fmla="*/ -227910 w 841892"/>
              <a:gd name="T61" fmla="*/ -317628 h 243673"/>
              <a:gd name="T62" fmla="*/ -192922 w 841892"/>
              <a:gd name="T63" fmla="*/ -255432 h 243673"/>
              <a:gd name="T64" fmla="*/ -158198 w 841892"/>
              <a:gd name="T65" fmla="*/ -189848 h 243673"/>
              <a:gd name="T66" fmla="*/ -123667 w 841892"/>
              <a:gd name="T67" fmla="*/ -121658 h 243673"/>
              <a:gd name="T68" fmla="*/ -89248 w 841892"/>
              <a:gd name="T69" fmla="*/ -51651 h 243673"/>
              <a:gd name="T70" fmla="*/ -54857 w 841892"/>
              <a:gd name="T71" fmla="*/ 19399 h 243673"/>
              <a:gd name="T72" fmla="*/ -20406 w 841892"/>
              <a:gd name="T73" fmla="*/ 90720 h 243673"/>
              <a:gd name="T74" fmla="*/ 14186 w 841892"/>
              <a:gd name="T75" fmla="*/ 161571 h 243673"/>
              <a:gd name="T76" fmla="*/ 48997 w 841892"/>
              <a:gd name="T77" fmla="*/ 231213 h 2436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41892"/>
              <a:gd name="T118" fmla="*/ 0 h 243673"/>
              <a:gd name="T119" fmla="*/ 841892 w 841892"/>
              <a:gd name="T120" fmla="*/ 243673 h 243673"/>
            </a:gd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41892" h="243673">
                <a:moveTo>
                  <a:pt x="68815" y="72134"/>
                </a:moveTo>
                <a:cubicBezTo>
                  <a:pt x="86333" y="79876"/>
                  <a:pt x="102893" y="73086"/>
                  <a:pt x="108410" y="59536"/>
                </a:cubicBezTo>
                <a:cubicBezTo>
                  <a:pt x="113927" y="45986"/>
                  <a:pt x="106771" y="29690"/>
                  <a:pt x="88878" y="22862"/>
                </a:cubicBezTo>
                <a:cubicBezTo>
                  <a:pt x="72401" y="16575"/>
                  <a:pt x="55925" y="10288"/>
                  <a:pt x="39462" y="3889"/>
                </a:cubicBezTo>
                <a:cubicBezTo>
                  <a:pt x="23000" y="-2510"/>
                  <a:pt x="6552" y="-9020"/>
                  <a:pt x="-9903" y="-15564"/>
                </a:cubicBezTo>
                <a:cubicBezTo>
                  <a:pt x="-26358" y="-22107"/>
                  <a:pt x="-42819" y="-28683"/>
                  <a:pt x="-59300" y="-35262"/>
                </a:cubicBezTo>
                <a:cubicBezTo>
                  <a:pt x="-75781" y="-41841"/>
                  <a:pt x="-92281" y="-48422"/>
                  <a:pt x="-108816" y="-54961"/>
                </a:cubicBezTo>
                <a:cubicBezTo>
                  <a:pt x="-125351" y="-61499"/>
                  <a:pt x="-141921" y="-67995"/>
                  <a:pt x="-158540" y="-74405"/>
                </a:cubicBezTo>
                <a:cubicBezTo>
                  <a:pt x="-175158" y="-80815"/>
                  <a:pt x="-191825" y="-87139"/>
                  <a:pt x="-208554" y="-93332"/>
                </a:cubicBezTo>
                <a:cubicBezTo>
                  <a:pt x="-225283" y="-99525"/>
                  <a:pt x="-242072" y="-105587"/>
                  <a:pt x="-258934" y="-111474"/>
                </a:cubicBezTo>
                <a:cubicBezTo>
                  <a:pt x="-275795" y="-117360"/>
                  <a:pt x="-292728" y="-123071"/>
                  <a:pt x="-309739" y="-128562"/>
                </a:cubicBezTo>
                <a:cubicBezTo>
                  <a:pt x="-326749" y="-134053"/>
                  <a:pt x="-343837" y="-139325"/>
                  <a:pt x="-361006" y="-144334"/>
                </a:cubicBezTo>
                <a:cubicBezTo>
                  <a:pt x="-378175" y="-149343"/>
                  <a:pt x="-395425" y="-154091"/>
                  <a:pt x="-412750" y="-158537"/>
                </a:cubicBezTo>
                <a:cubicBezTo>
                  <a:pt x="-430075" y="-162984"/>
                  <a:pt x="-447476" y="-167130"/>
                  <a:pt x="-464955" y="-170941"/>
                </a:cubicBezTo>
                <a:cubicBezTo>
                  <a:pt x="-482434" y="-174752"/>
                  <a:pt x="-499992" y="-178229"/>
                  <a:pt x="-517579" y="-181344"/>
                </a:cubicBezTo>
                <a:cubicBezTo>
                  <a:pt x="-535166" y="-184459"/>
                  <a:pt x="-552783" y="-187213"/>
                  <a:pt x="-570551" y="-189584"/>
                </a:cubicBezTo>
                <a:cubicBezTo>
                  <a:pt x="-588320" y="-191954"/>
                  <a:pt x="-606240" y="-193941"/>
                  <a:pt x="-623784" y="-195541"/>
                </a:cubicBezTo>
                <a:cubicBezTo>
                  <a:pt x="-641327" y="-197141"/>
                  <a:pt x="-658493" y="-198355"/>
                  <a:pt x="-677172" y="-199147"/>
                </a:cubicBezTo>
                <a:cubicBezTo>
                  <a:pt x="-695850" y="-199939"/>
                  <a:pt x="-716042" y="-200310"/>
                  <a:pt x="-730606" y="-200378"/>
                </a:cubicBezTo>
                <a:cubicBezTo>
                  <a:pt x="-745171" y="-200446"/>
                  <a:pt x="-754108" y="-200211"/>
                  <a:pt x="-763046" y="-199975"/>
                </a:cubicBezTo>
                <a:cubicBezTo>
                  <a:pt x="-765781" y="-199903"/>
                  <a:pt x="-767606" y="-198265"/>
                  <a:pt x="-767606" y="-196175"/>
                </a:cubicBezTo>
                <a:cubicBezTo>
                  <a:pt x="-767606" y="-194085"/>
                  <a:pt x="-765781" y="-192444"/>
                  <a:pt x="-763046" y="-192375"/>
                </a:cubicBezTo>
                <a:cubicBezTo>
                  <a:pt x="-754163" y="-192151"/>
                  <a:pt x="-745281" y="-191926"/>
                  <a:pt x="-730853" y="-191113"/>
                </a:cubicBezTo>
                <a:cubicBezTo>
                  <a:pt x="-716425" y="-190301"/>
                  <a:pt x="-696453" y="-188900"/>
                  <a:pt x="-678023" y="-187163"/>
                </a:cubicBezTo>
                <a:cubicBezTo>
                  <a:pt x="-659593" y="-185426"/>
                  <a:pt x="-642705" y="-183352"/>
                  <a:pt x="-625480" y="-180879"/>
                </a:cubicBezTo>
                <a:cubicBezTo>
                  <a:pt x="-608256" y="-178407"/>
                  <a:pt x="-590695" y="-175536"/>
                  <a:pt x="-573319" y="-172298"/>
                </a:cubicBezTo>
                <a:cubicBezTo>
                  <a:pt x="-555943" y="-169061"/>
                  <a:pt x="-538751" y="-165456"/>
                  <a:pt x="-521617" y="-161500"/>
                </a:cubicBezTo>
                <a:cubicBezTo>
                  <a:pt x="-504483" y="-157544"/>
                  <a:pt x="-487406" y="-153236"/>
                  <a:pt x="-470429" y="-148605"/>
                </a:cubicBezTo>
                <a:cubicBezTo>
                  <a:pt x="-453452" y="-143974"/>
                  <a:pt x="-436574" y="-139020"/>
                  <a:pt x="-419785" y="-133774"/>
                </a:cubicBezTo>
                <a:cubicBezTo>
                  <a:pt x="-402996" y="-128529"/>
                  <a:pt x="-386296" y="-122992"/>
                  <a:pt x="-369683" y="-117199"/>
                </a:cubicBezTo>
                <a:cubicBezTo>
                  <a:pt x="-353069" y="-111406"/>
                  <a:pt x="-336542" y="-105359"/>
                  <a:pt x="-320091" y="-99094"/>
                </a:cubicBezTo>
                <a:cubicBezTo>
                  <a:pt x="-303640" y="-92829"/>
                  <a:pt x="-287265" y="-86348"/>
                  <a:pt x="-270952" y="-79690"/>
                </a:cubicBezTo>
                <a:cubicBezTo>
                  <a:pt x="-254639" y="-73033"/>
                  <a:pt x="-238389" y="-66199"/>
                  <a:pt x="-222184" y="-59229"/>
                </a:cubicBezTo>
                <a:cubicBezTo>
                  <a:pt x="-205979" y="-52260"/>
                  <a:pt x="-189819" y="-45155"/>
                  <a:pt x="-173686" y="-37955"/>
                </a:cubicBezTo>
                <a:cubicBezTo>
                  <a:pt x="-157552" y="-30756"/>
                  <a:pt x="-141446" y="-23462"/>
                  <a:pt x="-125346" y="-16114"/>
                </a:cubicBezTo>
                <a:cubicBezTo>
                  <a:pt x="-109245" y="-8766"/>
                  <a:pt x="-93152" y="-1363"/>
                  <a:pt x="-77044" y="6052"/>
                </a:cubicBezTo>
                <a:cubicBezTo>
                  <a:pt x="-60936" y="13467"/>
                  <a:pt x="-44812" y="20894"/>
                  <a:pt x="-28660" y="28303"/>
                </a:cubicBezTo>
                <a:cubicBezTo>
                  <a:pt x="-12508" y="35713"/>
                  <a:pt x="3673" y="43104"/>
                  <a:pt x="19924" y="50407"/>
                </a:cubicBezTo>
                <a:cubicBezTo>
                  <a:pt x="36174" y="57709"/>
                  <a:pt x="52495" y="64922"/>
                  <a:pt x="68815" y="72134"/>
                </a:cubicBezTo>
                <a:close/>
              </a:path>
            </a:pathLst>
          </a:custGeom>
          <a:solidFill>
            <a:srgbClr val="008080"/>
          </a:solidFill>
          <a:ln w="7600" cap="rnd">
            <a:solidFill>
              <a:srgbClr val="008080"/>
            </a:solidFill>
            <a:round/>
          </a:ln>
        </p:spPr>
        <p:txBody>
          <a:bodyPr/>
          <a:lstStyle/>
          <a:p>
            <a:endParaRPr lang="zh-CN" altLang="en-US" sz="100"/>
          </a:p>
        </p:txBody>
      </p:sp>
      <p:sp>
        <p:nvSpPr>
          <p:cNvPr id="48" name="矩形 47" title=""/>
          <p:cNvSpPr/>
          <p:nvPr>
            <p:custDataLst>
              <p:tags r:id="rId5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49" name="矩形 48" title=""/>
          <p:cNvSpPr/>
          <p:nvPr>
            <p:custDataLst>
              <p:tags r:id="rId5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50" name="文本框 11" title=""/>
          <p:cNvSpPr txBox="1">
            <a:spLocks noChangeArrowheads="1"/>
          </p:cNvSpPr>
          <p:nvPr>
            <p:custDataLst>
              <p:tags r:id="rId56"/>
            </p:custDataLst>
          </p:nvPr>
        </p:nvSpPr>
        <p:spPr bwMode="auto">
          <a:xfrm>
            <a:off x="324326" y="41573"/>
            <a:ext cx="1484561" cy="39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知识结构</a:t>
            </a:r>
            <a:endParaRPr lang="zh-CN" altLang="en-US" sz="1950" b="1">
              <a:solidFill>
                <a:srgbClr val="008080"/>
              </a:solidFill>
              <a:latin typeface="微软雅黑" panose="020b0503020204020204" charset="-122"/>
            </a:endParaRPr>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47e38fbd0?vcp=1&amp;pid=8516ffcba&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300"/>
              </a:lnSpc>
            </a:pPr>
            <a:r>
              <a:rPr lang="en-US" altLang="zh-CN" sz="2600" b="1" i="0">
                <a:solidFill>
                  <a:srgbClr val="93CDDD"/>
                </a:solidFill>
                <a:latin typeface="Times New Roman"/>
                <a:ea typeface="黑体"/>
                <a:cs typeface="Times New Roman" panose="02020603050405020304" pitchFamily="34" charset="-120"/>
              </a:rPr>
              <a:t>考点2</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a:ea typeface="黑体"/>
                <a:cs typeface="Times New Roman" panose="02020603050405020304" pitchFamily="34" charset="-120"/>
              </a:rPr>
              <a:t>欧姆定律及其应用</a:t>
            </a:r>
            <a:endParaRPr lang="en-US" altLang="zh-CN" sz="2600"/>
          </a:p>
        </p:txBody>
      </p:sp>
      <mc:AlternateContent>
        <mc:Choice Requires="a14">
          <p:sp>
            <p:nvSpPr>
              <p:cNvPr id="3" name="QC_4_BD.3_1#30f175305?vcp=1&amp;vis=1&amp;pid=47e38fbd0&amp;color=0,0,0&amp;vtp=1&amp;bbb=1&amp;hb=1" title=""/>
              <p:cNvSpPr/>
              <p:nvPr>
                <p:custDataLst>
                  <p:tags r:id="rId5"/>
                </p:custDataLst>
              </p:nvPr>
            </p:nvSpPr>
            <p:spPr>
              <a:xfrm>
                <a:off x="539496" y="1016386"/>
                <a:ext cx="8065008" cy="1496949"/>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如图所示，电源电压恒为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，敏感元件</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的电阻随电流的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增大而减小。电压表示数为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时，电流表示数为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电压表示数为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时，电流表示数可能是(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3" name="QC_4_BD.3_1#30f175305?vcp=1&amp;vis=1&amp;pid=47e38fbd0&amp;color=0,0,0&amp;vtp=1&amp;bbb=1&amp;hb=1"/>
              <p:cNvSpPr>
                <a:spLocks noRot="1" noChangeAspect="1" noMove="1" noResize="1" noEditPoints="1" noAdjustHandles="1" noChangeArrowheads="1" noChangeShapeType="1" noTextEdit="1"/>
              </p:cNvSpPr>
              <p:nvPr>
                <p:custDataLst>
                  <p:tags r:id="rId6"/>
                </p:custDataLst>
              </p:nvPr>
            </p:nvSpPr>
            <p:spPr>
              <a:xfrm>
                <a:off x="539496" y="1016386"/>
                <a:ext cx="8065008" cy="1496949"/>
              </a:xfrm>
              <a:prstGeom prst="rect">
                <a:avLst/>
              </a:prstGeom>
              <a:blipFill rotWithShape="1">
                <a:blip r:embed="rId7"/>
                <a:stretch>
                  <a:fillRect l="-5" t="-26" r="-154" b="-3478"/>
                </a:stretch>
              </a:blipFill>
            </p:spPr>
            <p:txBody>
              <a:bodyPr/>
              <a:lstStyle/>
              <a:p>
                <a:r>
                  <a:rPr lang="zh-CN" altLang="en-US">
                    <a:noFill/>
                  </a:rPr>
                  <a:t> </a:t>
                </a:r>
              </a:p>
            </p:txBody>
          </p:sp>
        </mc:Fallback>
      </mc:AlternateContent>
      <p:sp>
        <p:nvSpPr>
          <p:cNvPr id="4" name="QC_4_AN.4_1#30f175305.bracket?vcp=1&amp;vis=1&amp;pid=47e38fbd0&amp;color=0,0,0&amp;vpa=2&amp;vtp=1" title=""/>
          <p:cNvSpPr/>
          <p:nvPr>
            <p:custDataLst>
              <p:tags r:id="rId8"/>
            </p:custDataLst>
          </p:nvPr>
        </p:nvSpPr>
        <p:spPr>
          <a:xfrm>
            <a:off x="6298152" y="2049213"/>
            <a:ext cx="441325" cy="459550"/>
          </a:xfrm>
          <a:prstGeom prst="rect">
            <a:avLst/>
          </a:prstGeom>
          <a:noFill/>
        </p:spPr>
        <p:txBody>
          <a:bodyPr wrap="none" lIns="0" tIns="0" rIns="0" bIns="0" rtlCol="0" anchor="t"/>
          <a:lstStyle/>
          <a:p>
            <a:pPr algn="ct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A</a:t>
            </a:r>
            <a:endParaRPr lang="en-US" altLang="zh-CN" sz="2400"/>
          </a:p>
        </p:txBody>
      </p:sp>
      <p:pic>
        <p:nvPicPr>
          <p:cNvPr id="5" name="QC_4_BD.3_2#30f175305?htil=1&amp;vcp=1&amp;vis=1&amp;pid=47e38fbd0&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4725418" y="2571501"/>
            <a:ext cx="3145536" cy="164592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6" name="QC_4_BD.3_3#30f175305.choices?htil=1&amp;vcp=1&amp;vis=1&amp;pid=47e38fbd0&amp;color=0,0,0&amp;vtp=1&amp;bbb=1" title=""/>
              <p:cNvSpPr/>
              <p:nvPr>
                <p:custDataLst>
                  <p:tags r:id="rId11"/>
                </p:custDataLst>
              </p:nvPr>
            </p:nvSpPr>
            <p:spPr>
              <a:xfrm>
                <a:off x="539496" y="2516637"/>
                <a:ext cx="4791456" cy="2011680"/>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等于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大于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，小于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大于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，小于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6" name="QC_4_BD.3_3#30f175305.choices?htil=1&amp;vcp=1&amp;vis=1&amp;pid=47e38fbd0&amp;color=0,0,0&amp;vtp=1&amp;bbb=1"/>
              <p:cNvSpPr>
                <a:spLocks noRot="1" noChangeAspect="1" noMove="1" noResize="1" noEditPoints="1" noAdjustHandles="1" noChangeArrowheads="1" noChangeShapeType="1" noTextEdit="1"/>
              </p:cNvSpPr>
              <p:nvPr>
                <p:custDataLst>
                  <p:tags r:id="rId12"/>
                </p:custDataLst>
              </p:nvPr>
            </p:nvSpPr>
            <p:spPr>
              <a:xfrm>
                <a:off x="539496" y="2516637"/>
                <a:ext cx="4791456" cy="2011680"/>
              </a:xfrm>
              <a:prstGeom prst="rect">
                <a:avLst/>
              </a:prstGeom>
              <a:blipFill rotWithShape="1">
                <a:blip r:embed="rId13"/>
                <a:stretch>
                  <a:fillRect l="-8" t="-7" r="3" b="-2897"/>
                </a:stretch>
              </a:blipFill>
            </p:spPr>
            <p:txBody>
              <a:bodyPr/>
              <a:lstStyle/>
              <a:p>
                <a:r>
                  <a:rPr lang="zh-CN" altLang="en-US">
                    <a:noFill/>
                  </a:rPr>
                  <a:t> </a:t>
                </a:r>
              </a:p>
            </p:txBody>
          </p:sp>
        </mc:Fallback>
      </mc:AlternateContent>
      <p:pic>
        <p:nvPicPr>
          <p:cNvPr id="7" name="Picture 3"/>
          <p:cNvPicPr>
            <a:picLocks noChangeAspect="1"/>
          </p:cNvPicPr>
          <p:nvPr>
            <p:custDataLst>
              <p:tags r:id="rId15"/>
            </p:custDataLst>
          </p:nvPr>
        </p:nvPicPr>
        <p:blipFill>
          <a:blip r:embed="rId14"/>
          <a:stretch>
            <a:fillRect/>
          </a:stretch>
        </p:blipFill>
        <p:spPr>
          <a:xfrm flipH="1">
            <a:off x="11049000" y="114935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5_1#74ee4cb17?htil=2&amp;vcp=1&amp;vis=1&amp;pid=47e38fbd0&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545328" y="372688"/>
            <a:ext cx="1920240" cy="19202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5_2#74ee4cb17?htil=2&amp;vcp=1&amp;vis=1&amp;pid=47e38fbd0&amp;color=0,0,0&amp;vtp=1&amp;bbb=1&amp;hb=1&amp;hs=1" title=""/>
          <p:cNvSpPr/>
          <p:nvPr>
            <p:custDataLst>
              <p:tags r:id="rId6"/>
            </p:custDataLst>
          </p:nvPr>
        </p:nvSpPr>
        <p:spPr>
          <a:xfrm>
            <a:off x="539496" y="359987"/>
            <a:ext cx="6007608" cy="2012315"/>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［多选］矿泉水中含有</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人体所需的多种矿物质，导电能力较强；纯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净水是用自来水经过多层过滤后得到的饮用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水，矿物质含量较少，导电能力较差。小明</a:t>
            </a:r>
            <a:endParaRPr lang="en-US" altLang="zh-CN" sz="2400"/>
          </a:p>
        </p:txBody>
      </p:sp>
      <p:pic>
        <p:nvPicPr>
          <p:cNvPr id="4" name="QC_4_BD.5_2#74ee4cb17?htil=2&amp;vcp=1&amp;vis=1&amp;pid=47e38fbd0&amp;color=0,0,0&amp;tib=255,255,255&amp;iip=1&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938816" y="391070"/>
            <a:ext cx="2249424" cy="45720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7" name="QC_4_BD.5_2#74ee4cb17?htil=2&amp;vcp=1&amp;vis=1&amp;pid=47e38fbd0&amp;color=0,0,0&amp;vtp=1&amp;bbb=1&amp;hb=1&amp;hs=1" title=""/>
              <p:cNvSpPr/>
              <p:nvPr>
                <p:custDataLst>
                  <p:tags r:id="rId9"/>
                </p:custDataLst>
              </p:nvPr>
            </p:nvSpPr>
            <p:spPr>
              <a:xfrm>
                <a:off x="539496" y="2425898"/>
                <a:ext cx="8064000" cy="2017649"/>
              </a:xfrm>
              <a:prstGeom prst="rect">
                <a:avLst/>
              </a:prstGeom>
              <a:noFill/>
            </p:spPr>
            <p:txBody>
              <a:bodyPr wrap="none" lIns="0" tIns="0" rIns="0" bIns="0" rtlCol="0" anchor="t"/>
              <a:lstStyle/>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根据它们导电能力不同这一特点，设计了如图所示的实验装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置，</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是相同的两根细长玻璃管，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内装满矿泉水，</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装满纯净水。先将单刀双掷开关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拨到1，则下列说法不正确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7" name="QC_4_BD.5_2#74ee4cb17?htil=2&amp;vcp=1&amp;vis=1&amp;pid=47e38fbd0&amp;color=0,0,0&amp;vtp=1&amp;bbb=1&amp;hb=1&amp;hs=1"/>
              <p:cNvSpPr>
                <a:spLocks noRot="1" noChangeAspect="1" noMove="1" noResize="1" noEditPoints="1" noAdjustHandles="1" noChangeArrowheads="1" noChangeShapeType="1" noTextEdit="1"/>
              </p:cNvSpPr>
              <p:nvPr>
                <p:custDataLst>
                  <p:tags r:id="rId10"/>
                </p:custDataLst>
              </p:nvPr>
            </p:nvSpPr>
            <p:spPr>
              <a:xfrm>
                <a:off x="539496" y="2425898"/>
                <a:ext cx="8064000" cy="2017649"/>
              </a:xfrm>
              <a:prstGeom prst="rect">
                <a:avLst/>
              </a:prstGeom>
              <a:blipFill rotWithShape="1">
                <a:blip r:embed="rId11"/>
                <a:stretch>
                  <a:fillRect l="-5" t="-10" r="6" b="-2590"/>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BD.5_3#74ee4cb17.choices?htil=2&amp;vcp=1&amp;vis=1&amp;pid=47e38fbd0&amp;color=0,0,0&amp;vtp=1&amp;bbb=1&amp;hb=1&amp;htil=1" title=""/>
              <p:cNvSpPr/>
              <p:nvPr>
                <p:custDataLst>
                  <p:tags r:id="rId3"/>
                </p:custDataLst>
              </p:nvPr>
            </p:nvSpPr>
            <p:spPr>
              <a:xfrm>
                <a:off x="539496" y="359987"/>
                <a:ext cx="5990336" cy="4301300"/>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向右移动时，通过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内的电流增大</a:t>
                </a:r>
                <a:endParaRPr lang="en-US" altLang="zh-CN" sz="2400"/>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向右移动时，电压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表的示数减小</a:t>
                </a:r>
                <a:endParaRPr lang="en-US" altLang="zh-CN" sz="2400"/>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保持滑动变阻器的滑片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位置不变，将开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拨到2时，通过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的电流增大</a:t>
                </a:r>
                <a:endParaRPr lang="en-US" altLang="zh-CN" sz="2400"/>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保持滑动变阻器的滑片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位置不变，将开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拨到2时，电压表示数减小</a:t>
                </a:r>
                <a:endParaRPr lang="en-US" altLang="zh-CN" sz="2400"/>
              </a:p>
            </p:txBody>
          </p:sp>
        </mc:Choice>
        <mc:Fallback>
          <p:sp>
            <p:nvSpPr>
              <p:cNvPr id="2" name="QC_4_BD.5_3#74ee4cb17.choices?htil=2&amp;vcp=1&amp;vis=1&amp;pid=47e38fbd0&amp;color=0,0,0&amp;vtp=1&amp;bbb=1&amp;hb=1&amp;htil=1"/>
              <p:cNvSpPr>
                <a:spLocks noRot="1" noChangeAspect="1" noMove="1" noResize="1" noEditPoints="1" noAdjustHandles="1" noChangeArrowheads="1" noChangeShapeType="1" noTextEdit="1"/>
              </p:cNvSpPr>
              <p:nvPr>
                <p:custDataLst>
                  <p:tags r:id="rId4"/>
                </p:custDataLst>
              </p:nvPr>
            </p:nvSpPr>
            <p:spPr>
              <a:xfrm>
                <a:off x="539496" y="359987"/>
                <a:ext cx="5990336" cy="4301300"/>
              </a:xfrm>
              <a:prstGeom prst="rect">
                <a:avLst/>
              </a:prstGeom>
              <a:blipFill rotWithShape="1">
                <a:blip r:embed="rId5"/>
                <a:stretch>
                  <a:fillRect l="-6" t="-13" r="2" b="-1261"/>
                </a:stretch>
              </a:blipFill>
            </p:spPr>
            <p:txBody>
              <a:bodyPr/>
              <a:lstStyle/>
              <a:p>
                <a:r>
                  <a:rPr lang="zh-CN" altLang="en-US">
                    <a:noFill/>
                  </a:rPr>
                  <a:t> </a:t>
                </a:r>
              </a:p>
            </p:txBody>
          </p:sp>
        </mc:Fallback>
      </mc:AlternateContent>
      <p:pic>
        <p:nvPicPr>
          <p:cNvPr id="3" name="QC_4_BD.5_1#74ee4cb17?htil=2&amp;vcp=1&amp;vis=1&amp;pid=47e38fbd0&amp;color=0,0,0&amp;tib=255,255,255&amp;vtp=1&amp;bt=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551678" y="612648"/>
            <a:ext cx="1920240" cy="19202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N.6_1#74ee4cb17.bracket?vcp=1&amp;vis=1&amp;pid=47e38fbd0&amp;color=0,0,0&amp;vpa=3&amp;vtp=1&amp;bbb=1&amp;answeroption=ABC" title=""/>
          <p:cNvSpPr txBox="1"/>
          <p:nvPr>
            <p:custDataLst>
              <p:tags r:id="rId8"/>
            </p:custDataLst>
          </p:nvPr>
        </p:nvSpPr>
        <p:spPr>
          <a:xfrm>
            <a:off x="412496" y="405707"/>
            <a:ext cx="474489" cy="569387"/>
          </a:xfrm>
          <a:prstGeom prst="rect">
            <a:avLst/>
          </a:prstGeom>
          <a:noFill/>
        </p:spPr>
        <p:txBody>
          <a:bodyPr vert="horz" wrap="none"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
        <p:nvSpPr>
          <p:cNvPr id="5" name="QC_4_AN.6_2#74ee4cb17.bracket?vcp=1&amp;vis=1&amp;pid=47e38fbd0&amp;color=0,0,0&amp;vpa=3&amp;vtp=1&amp;bbb=1&amp;answeroption=ABC" title=""/>
          <p:cNvSpPr txBox="1"/>
          <p:nvPr>
            <p:custDataLst>
              <p:tags r:id="rId9"/>
            </p:custDataLst>
          </p:nvPr>
        </p:nvSpPr>
        <p:spPr>
          <a:xfrm>
            <a:off x="412496" y="1510607"/>
            <a:ext cx="822325" cy="563880"/>
          </a:xfrm>
          <a:prstGeom prst="rect">
            <a:avLst/>
          </a:prstGeom>
          <a:noFill/>
        </p:spPr>
        <p:txBody>
          <a:bodyPr vert="horz"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
        <p:nvSpPr>
          <p:cNvPr id="6" name="QC_4_AN.6_3#74ee4cb17.bracket?vcp=1&amp;vis=1&amp;pid=47e38fbd0&amp;color=0,0,0&amp;vpa=3&amp;vtp=1&amp;bbb=1&amp;answeroption=ABC" title=""/>
          <p:cNvSpPr txBox="1"/>
          <p:nvPr>
            <p:custDataLst>
              <p:tags r:id="rId10"/>
            </p:custDataLst>
          </p:nvPr>
        </p:nvSpPr>
        <p:spPr>
          <a:xfrm>
            <a:off x="412496" y="2615507"/>
            <a:ext cx="822325" cy="563880"/>
          </a:xfrm>
          <a:prstGeom prst="rect">
            <a:avLst/>
          </a:prstGeom>
          <a:noFill/>
        </p:spPr>
        <p:txBody>
          <a:bodyPr vert="horz"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left)">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AS.7_1#74ee4cb17?htil=3&amp;vcp=1&amp;vis=1&amp;visfb=1&amp;pid=47e38fbd0&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757164" y="539126"/>
            <a:ext cx="1801368" cy="180136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AS.7_2#74ee4cb17?htil=3&amp;vcp=1&amp;vis=1&amp;pid=47e38fbd0&amp;color=0,0,0&amp;vtp=1&amp;bt=1&amp;bbb=1&amp;hb=1&amp;hs=1" title=""/>
              <p:cNvSpPr/>
              <p:nvPr>
                <p:custDataLst>
                  <p:tags r:id="rId6"/>
                </p:custDataLst>
              </p:nvPr>
            </p:nvSpPr>
            <p:spPr>
              <a:xfrm>
                <a:off x="539496" y="493406"/>
                <a:ext cx="6126480" cy="223520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单刀双掷开关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拨到1，滑动变阻器与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内的矿泉水串联，将滑动变阻器的滑片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向右移动时，滑动变阻器接入电路阻值变大，</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即电路中的总电阻变大，由</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可知，电路</a:t>
                </a:r>
                <a:endParaRPr lang="en-US" altLang="zh-CN" sz="2400"/>
              </a:p>
            </p:txBody>
          </p:sp>
        </mc:Choice>
        <mc:Fallback>
          <p:sp>
            <p:nvSpPr>
              <p:cNvPr id="3" name="QC_4_AS.7_2#74ee4cb17?htil=3&amp;vcp=1&amp;vis=1&amp;pid=47e38fbd0&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493406"/>
                <a:ext cx="6126480" cy="2235200"/>
              </a:xfrm>
              <a:prstGeom prst="rect">
                <a:avLst/>
              </a:prstGeom>
              <a:blipFill rotWithShape="1">
                <a:blip r:embed="rId8"/>
                <a:stretch>
                  <a:fillRect l="-6" r="-875"/>
                </a:stretch>
              </a:blipFill>
            </p:spPr>
            <p:txBody>
              <a:bodyPr/>
              <a:lstStyle/>
              <a:p>
                <a:r>
                  <a:rPr lang="zh-CN" altLang="en-US">
                    <a:noFill/>
                  </a:rPr>
                  <a:t> </a:t>
                </a:r>
              </a:p>
            </p:txBody>
          </p:sp>
        </mc:Fallback>
      </mc:AlternateContent>
      <mc:AlternateContent>
        <mc:Choice Requires="a14">
          <p:sp>
            <p:nvSpPr>
              <p:cNvPr id="4" name="QC_4_AS.7_2#74ee4cb17?htil=3&amp;vcp=1&amp;vis=1&amp;pid=47e38fbd0&amp;color=0,0,0&amp;vtp=1&amp;bt=1&amp;bbb=1&amp;hb=1&amp;hs=1" title=""/>
              <p:cNvSpPr/>
              <p:nvPr>
                <p:custDataLst>
                  <p:tags r:id="rId9"/>
                </p:custDataLst>
              </p:nvPr>
            </p:nvSpPr>
            <p:spPr>
              <a:xfrm>
                <a:off x="539496" y="2737878"/>
                <a:ext cx="8064000" cy="16764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中的电流减小，即通过管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内的电流减小，故A符合题意；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滑动变阻器接入电路阻值变大，由串联电路的电压规律可知，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滑动变阻器两端电压变大，即电压表示数变大，故B符合题</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4" name="QC_4_AS.7_2#74ee4cb17?htil=3&amp;vcp=1&amp;vis=1&amp;pid=47e38fbd0&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2737878"/>
                <a:ext cx="8064000" cy="1676400"/>
              </a:xfrm>
              <a:prstGeom prst="rect">
                <a:avLst/>
              </a:prstGeom>
              <a:blipFill rotWithShape="1">
                <a:blip r:embed="rId11"/>
                <a:stretch>
                  <a:fillRect l="-5" t="-23" r="-3096" b="-3270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AS.7_2#74ee4cb17?htil=3&amp;vcp=1&amp;vis=1&amp;pid=47e38fbd0&amp;color=0,0,0&amp;vtp=1&amp;bt=1&amp;bbb=1&amp;hb=1&amp;hs=1&amp;htil=1" title=""/>
              <p:cNvSpPr/>
              <p:nvPr>
                <p:custDataLst>
                  <p:tags r:id="rId3"/>
                </p:custDataLst>
              </p:nvPr>
            </p:nvSpPr>
            <p:spPr>
              <a:xfrm>
                <a:off x="539496" y="497026"/>
                <a:ext cx="6118352" cy="38273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意；</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保持滑动变阻器的滑片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位置不变，将开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拨到2时，管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内的纯净水与滑动变阻器串</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联，</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内为纯净水，电阻较大，因此此时电路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中的总电阻变大，由</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可知，电路中的电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流减小，滑动变阻器接入电路的阻值不变，故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滑动变阻器两端电压变小，即电压表示数变小，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故C符合题意，D不符合题意。</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故选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ABC</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C_4_AS.7_2#74ee4cb17?htil=3&amp;vcp=1&amp;vis=1&amp;pid=47e38fbd0&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497026"/>
                <a:ext cx="6118352" cy="3827399"/>
              </a:xfrm>
              <a:prstGeom prst="rect">
                <a:avLst/>
              </a:prstGeom>
              <a:blipFill rotWithShape="1">
                <a:blip r:embed="rId5"/>
                <a:stretch>
                  <a:fillRect l="-6" t="-12" r="-5991" b="-1524"/>
                </a:stretch>
              </a:blipFill>
            </p:spPr>
            <p:txBody>
              <a:bodyPr/>
              <a:lstStyle/>
              <a:p>
                <a:r>
                  <a:rPr lang="zh-CN" altLang="en-US">
                    <a:noFill/>
                  </a:rPr>
                  <a:t> </a:t>
                </a:r>
              </a:p>
            </p:txBody>
          </p:sp>
        </mc:Fallback>
      </mc:AlternateContent>
      <p:pic>
        <p:nvPicPr>
          <p:cNvPr id="3" name="QC_4_AS.7_1#74ee4cb17?htil=3&amp;vcp=1&amp;vis=1&amp;visfb=1&amp;pid=47e38fbd0&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784848" y="749687"/>
            <a:ext cx="1801368" cy="180136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8_1#1baced79c?htil=4&amp;vcp=1&amp;vis=1&amp;pid=47e38fbd0&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379976" y="959052"/>
            <a:ext cx="4197096" cy="160934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4_BD.8_2#1baced79c?htil=4&amp;vcp=1&amp;vis=1&amp;pid=47e38fbd0&amp;color=0,0,0&amp;vtp=1&amp;bt=1&amp;bbb=1&amp;hb=1&amp;hs=1" title=""/>
              <p:cNvSpPr/>
              <p:nvPr>
                <p:custDataLst>
                  <p:tags r:id="rId6"/>
                </p:custDataLst>
              </p:nvPr>
            </p:nvSpPr>
            <p:spPr>
              <a:xfrm>
                <a:off x="539496" y="913333"/>
                <a:ext cx="3730752"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4.如图所示，若甲、乙两表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均为图中电流表，闭合开关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，断开开关</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，两表指针</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位置相同，则</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3" name="QB_4_BD.8_2#1baced79c?htil=4&amp;vcp=1&amp;vis=1&amp;pid=47e38fbd0&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913333"/>
                <a:ext cx="3730752" cy="2150999"/>
              </a:xfrm>
              <a:prstGeom prst="rect">
                <a:avLst/>
              </a:prstGeom>
              <a:blipFill rotWithShape="1">
                <a:blip r:embed="rId8"/>
                <a:stretch>
                  <a:fillRect l="-10" t="-9" r="-9399" b="-2724"/>
                </a:stretch>
              </a:blipFill>
            </p:spPr>
            <p:txBody>
              <a:bodyPr/>
              <a:lstStyle/>
              <a:p>
                <a:r>
                  <a:rPr lang="zh-CN" altLang="en-US">
                    <a:noFill/>
                  </a:rPr>
                  <a:t> </a:t>
                </a:r>
              </a:p>
            </p:txBody>
          </p:sp>
        </mc:Fallback>
      </mc:AlternateContent>
      <mc:AlternateContent>
        <mc:Choice Requires="a14">
          <p:sp>
            <p:nvSpPr>
              <p:cNvPr id="4" name="QB_4_AN.9_1#1baced79c.blank?vcp=1&amp;vis=1&amp;pid=47e38fbd0&amp;color=0,0,0&amp;vpa=4&amp;vtp=1&amp;bbb=1" title=""/>
              <p:cNvSpPr/>
              <p:nvPr>
                <p:custDataLst>
                  <p:tags r:id="rId9"/>
                </p:custDataLst>
              </p:nvPr>
            </p:nvSpPr>
            <p:spPr>
              <a:xfrm>
                <a:off x="3538664" y="2649484"/>
                <a:ext cx="623888" cy="353441"/>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4" name="QB_4_AN.9_1#1baced79c.blank?vcp=1&amp;vis=1&amp;pid=47e38fbd0&amp;color=0,0,0&amp;vpa=4&amp;vtp=1&amp;bbb=1"/>
              <p:cNvSpPr>
                <a:spLocks noRot="1" noChangeAspect="1" noMove="1" noResize="1" noEditPoints="1" noAdjustHandles="1" noChangeArrowheads="1" noChangeShapeType="1" noTextEdit="1"/>
              </p:cNvSpPr>
              <p:nvPr>
                <p:custDataLst>
                  <p:tags r:id="rId10"/>
                </p:custDataLst>
              </p:nvPr>
            </p:nvSpPr>
            <p:spPr>
              <a:xfrm>
                <a:off x="3538664" y="2649484"/>
                <a:ext cx="623888" cy="353441"/>
              </a:xfrm>
              <a:prstGeom prst="rect">
                <a:avLst/>
              </a:prstGeom>
              <a:blipFill rotWithShape="1">
                <a:blip r:embed="rId11"/>
                <a:stretch>
                  <a:fillRect l="-71" t="-75" r="20" b="-7723"/>
                </a:stretch>
              </a:blipFill>
            </p:spPr>
            <p:txBody>
              <a:bodyPr/>
              <a:lstStyle/>
              <a:p>
                <a:r>
                  <a:rPr lang="zh-CN" altLang="en-US">
                    <a:noFill/>
                  </a:rPr>
                  <a:t> </a:t>
                </a:r>
              </a:p>
            </p:txBody>
          </p:sp>
        </mc:Fallback>
      </mc:AlternateContent>
      <mc:AlternateContent>
        <mc:Choice Requires="a14">
          <p:sp>
            <p:nvSpPr>
              <p:cNvPr id="5" name="QB_4_AN.10_1#1baced79c.blank?vcp=1&amp;vis=1&amp;pid=47e38fbd0&amp;color=0,0,0&amp;vpa=5&amp;vtp=1&amp;bbb=1" title=""/>
              <p:cNvSpPr/>
              <p:nvPr>
                <p:custDataLst>
                  <p:tags r:id="rId12"/>
                </p:custDataLst>
              </p:nvPr>
            </p:nvSpPr>
            <p:spPr>
              <a:xfrm>
                <a:off x="1833308" y="3673296"/>
                <a:ext cx="623888" cy="353441"/>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5" name="QB_4_AN.10_1#1baced79c.blank?vcp=1&amp;vis=1&amp;pid=47e38fbd0&amp;color=0,0,0&amp;vpa=5&amp;vtp=1&amp;bbb=1"/>
              <p:cNvSpPr>
                <a:spLocks noRot="1" noChangeAspect="1" noMove="1" noResize="1" noEditPoints="1" noAdjustHandles="1" noChangeArrowheads="1" noChangeShapeType="1" noTextEdit="1"/>
              </p:cNvSpPr>
              <p:nvPr>
                <p:custDataLst>
                  <p:tags r:id="rId13"/>
                </p:custDataLst>
              </p:nvPr>
            </p:nvSpPr>
            <p:spPr>
              <a:xfrm>
                <a:off x="1833308" y="3673296"/>
                <a:ext cx="623888" cy="353441"/>
              </a:xfrm>
              <a:prstGeom prst="rect">
                <a:avLst/>
              </a:prstGeom>
              <a:blipFill rotWithShape="1">
                <a:blip r:embed="rId14"/>
                <a:stretch>
                  <a:fillRect l="-10" t="-129" r="61" b="-7668"/>
                </a:stretch>
              </a:blipFill>
            </p:spPr>
            <p:txBody>
              <a:bodyPr/>
              <a:lstStyle/>
              <a:p>
                <a:r>
                  <a:rPr lang="zh-CN" altLang="en-US">
                    <a:noFill/>
                  </a:rPr>
                  <a:t> </a:t>
                </a:r>
              </a:p>
            </p:txBody>
          </p:sp>
        </mc:Fallback>
      </mc:AlternateContent>
      <mc:AlternateContent>
        <mc:Choice Requires="a14">
          <p:sp>
            <p:nvSpPr>
              <p:cNvPr id="6" name="QB_4_BD.8_2#1baced79c?htil=4&amp;vcp=1&amp;vis=1&amp;pid=47e38fbd0&amp;color=0,0,0&amp;vtp=1&amp;bt=1&amp;bbb=1&amp;hb=1&amp;hs=1" title=""/>
              <p:cNvSpPr/>
              <p:nvPr>
                <p:custDataLst>
                  <p:tags r:id="rId15"/>
                </p:custDataLst>
              </p:nvPr>
            </p:nvSpPr>
            <p:spPr>
              <a:xfrm>
                <a:off x="539496" y="3051503"/>
                <a:ext cx="8064000" cy="10333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若甲、乙两表均为图中电压表，闭合开关</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，则两表示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数之比是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r>
                  <a:rPr lang="en-US" altLang="zh-CN" sz="2400" b="0" i="0">
                    <a:solidFill>
                      <a:srgbClr val="000000"/>
                    </a:solidFill>
                    <a:latin typeface="Times New Roman"/>
                    <a:ea typeface="微软雅黑" panose="020b0503020204020204" charset="-122"/>
                    <a:cs typeface="Times New Roman" panose="02020603050405020304" pitchFamily="34" charset="-120"/>
                  </a:rPr>
                  <a:t>。（电表每次测量均未超过测量范围）</a:t>
                </a:r>
                <a:endParaRPr lang="en-US" altLang="zh-CN" sz="2400">
                  <a:solidFill>
                    <a:srgbClr val="000000"/>
                  </a:solidFill>
                </a:endParaRPr>
              </a:p>
            </p:txBody>
          </p:sp>
        </mc:Choice>
        <mc:Fallback>
          <p:sp>
            <p:nvSpPr>
              <p:cNvPr id="6" name="QB_4_BD.8_2#1baced79c?htil=4&amp;vcp=1&amp;vis=1&amp;pid=47e38fbd0&amp;color=0,0,0&amp;vtp=1&amp;bt=1&amp;bbb=1&amp;hb=1&amp;hs=1"/>
              <p:cNvSpPr>
                <a:spLocks noRot="1" noChangeAspect="1" noMove="1" noResize="1" noEditPoints="1" noAdjustHandles="1" noChangeArrowheads="1" noChangeShapeType="1" noTextEdit="1"/>
              </p:cNvSpPr>
              <p:nvPr>
                <p:custDataLst>
                  <p:tags r:id="rId16"/>
                </p:custDataLst>
              </p:nvPr>
            </p:nvSpPr>
            <p:spPr>
              <a:xfrm>
                <a:off x="539496" y="3051503"/>
                <a:ext cx="8064000" cy="1033399"/>
              </a:xfrm>
              <a:prstGeom prst="rect">
                <a:avLst/>
              </a:prstGeom>
              <a:blipFill rotWithShape="1">
                <a:blip r:embed="rId17"/>
                <a:stretch>
                  <a:fillRect l="-5" t="-32" r="6" b="-565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AS.11_1#1baced79c?htil=5&amp;vcp=1&amp;vis=1&amp;visfb=1&amp;pid=47e38fbd0&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611372" y="522553"/>
            <a:ext cx="3959352" cy="150876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4_AS.11_2#1baced79c?htil=5&amp;vcp=1&amp;vis=1&amp;pid=47e38fbd0&amp;color=0,0,0&amp;vtp=1&amp;bt=1&amp;bbb=1&amp;hb=1&amp;hs=1" title=""/>
              <p:cNvSpPr/>
              <p:nvPr>
                <p:custDataLst>
                  <p:tags r:id="rId6"/>
                </p:custDataLst>
              </p:nvPr>
            </p:nvSpPr>
            <p:spPr>
              <a:xfrm>
                <a:off x="539496" y="476833"/>
                <a:ext cx="3968496" cy="15963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若甲、乙两表均为图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中电流表，闭合开关</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，断开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开关</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和</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并联，甲测</a:t>
                </a:r>
                <a:endParaRPr lang="en-US" altLang="zh-CN" sz="2400"/>
              </a:p>
            </p:txBody>
          </p:sp>
        </mc:Choice>
        <mc:Fallback>
          <p:sp>
            <p:nvSpPr>
              <p:cNvPr id="3" name="QB_4_AS.11_2#1baced79c?htil=5&amp;vcp=1&amp;vis=1&amp;pid=47e38fbd0&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476833"/>
                <a:ext cx="3968496" cy="1596390"/>
              </a:xfrm>
              <a:prstGeom prst="rect">
                <a:avLst/>
              </a:prstGeom>
              <a:blipFill rotWithShape="1">
                <a:blip r:embed="rId8"/>
                <a:stretch>
                  <a:fillRect l="-10" t="-37" r="-1965" b="-3384"/>
                </a:stretch>
              </a:blipFill>
            </p:spPr>
            <p:txBody>
              <a:bodyPr/>
              <a:lstStyle/>
              <a:p>
                <a:r>
                  <a:rPr lang="zh-CN" altLang="en-US">
                    <a:noFill/>
                  </a:rPr>
                  <a:t> </a:t>
                </a:r>
              </a:p>
            </p:txBody>
          </p:sp>
        </mc:Fallback>
      </mc:AlternateContent>
      <mc:AlternateContent>
        <mc:Choice Requires="a14">
          <p:sp>
            <p:nvSpPr>
              <p:cNvPr id="4" name="QB_4_AS.11_2#1baced79c?htil=5&amp;vcp=1&amp;vis=1&amp;pid=47e38fbd0&amp;color=0,0,0&amp;vtp=1&amp;bt=1&amp;bbb=1&amp;hb=1&amp;hs=1" title=""/>
              <p:cNvSpPr/>
              <p:nvPr>
                <p:custDataLst>
                  <p:tags r:id="rId9"/>
                </p:custDataLst>
              </p:nvPr>
            </p:nvSpPr>
            <p:spPr>
              <a:xfrm>
                <a:off x="539496" y="2068905"/>
                <a:ext cx="8064000" cy="22352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量通过</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的电流，乙测量干路电流，两表指针位置相同，则</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乙的示数大于甲的示数，故</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乙</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，根据并联电路电流规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律可知，</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乙</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000000"/>
                              </a:solidFill>
                              <a:latin typeface="Cambria Math" panose="02040503050406030204" pitchFamily="18" charset="0"/>
                            </a:rPr>
                            <m:t>甲</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可知，在电压相同时，电流和电阻成反比，故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4" name="QB_4_AS.11_2#1baced79c?htil=5&amp;vcp=1&amp;vis=1&amp;pid=47e38fbd0&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2068905"/>
                <a:ext cx="8064000" cy="2235200"/>
              </a:xfrm>
              <a:prstGeom prst="rect">
                <a:avLst/>
              </a:prstGeom>
              <a:blipFill rotWithShape="1">
                <a:blip r:embed="rId11"/>
                <a:stretch>
                  <a:fillRect l="-5" t="-3" r="6" b="-2454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wipe(left)">
                                      <p:cBhvr>
                                        <p:cTn id="21" dur="500"/>
                                        <p:tgtEl>
                                          <p:spTgt spid="4">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4_AS.11_2#1baced79c?htil=5&amp;vcp=1&amp;vis=1&amp;pid=47e38fbd0&amp;color=0,0,0&amp;vtp=1&amp;bt=1&amp;bbb=1&amp;hb=1&amp;hs=1&amp;htil=1" title=""/>
              <p:cNvSpPr/>
              <p:nvPr>
                <p:custDataLst>
                  <p:tags r:id="rId3"/>
                </p:custDataLst>
              </p:nvPr>
            </p:nvSpPr>
            <p:spPr>
              <a:xfrm>
                <a:off x="539496" y="359987"/>
                <a:ext cx="3960368" cy="4180142"/>
              </a:xfrm>
              <a:prstGeom prst="rect">
                <a:avLst/>
              </a:prstGeom>
              <a:noFill/>
            </p:spPr>
            <p:txBody>
              <a:bodyPr wrap="none" lIns="0" tIns="0" rIns="0" bIns="0" rtlCol="0" anchor="t"/>
              <a:lstStyle/>
              <a:p>
                <a:pPr latinLnBrk="1">
                  <a:lnSpc>
                    <a:spcPts val="35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；若甲、</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乙两表均为图中电压表，闭</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合开关</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和</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串联，</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甲测量电源电压，乙测量</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两端的电压，根据</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可知，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在电流相同时，电阻两端的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电压与电阻的阻值成正比，</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900"/>
                  </a:lnSpc>
                </a:pPr>
                <a14:m>
                  <m:oMathPara>
                    <m:oMathParaPr>
                      <m:jc/>
                    </m:oMathParaPr>
                    <m:oMath>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aseline="-10000">
                                  <a:solidFill>
                                    <a:srgbClr val="000000"/>
                                  </a:solidFill>
                                  <a:latin typeface="Cambria Math" panose="02040503050406030204" pitchFamily="18" charset="0"/>
                                </a:rPr>
                                <m:t>甲</m:t>
                              </m:r>
                            </m:sub>
                          </m:sSub>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aseline="-10000">
                                  <a:solidFill>
                                    <a:srgbClr val="000000"/>
                                  </a:solidFill>
                                  <a:latin typeface="Cambria Math" panose="02040503050406030204" pitchFamily="18" charset="0"/>
                                </a:rPr>
                                <m:t>乙</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4_AS.11_2#1baced79c?htil=5&amp;vcp=1&amp;vis=1&amp;pid=47e38fbd0&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359987"/>
                <a:ext cx="3960368" cy="4180142"/>
              </a:xfrm>
              <a:prstGeom prst="rect">
                <a:avLst/>
              </a:prstGeom>
              <a:blipFill rotWithShape="1">
                <a:blip r:embed="rId5"/>
                <a:stretch>
                  <a:fillRect l="-10" t="-14" r="-3617" b="-307"/>
                </a:stretch>
              </a:blipFill>
            </p:spPr>
            <p:txBody>
              <a:bodyPr/>
              <a:lstStyle/>
              <a:p>
                <a:r>
                  <a:rPr lang="zh-CN" altLang="en-US">
                    <a:noFill/>
                  </a:rPr>
                  <a:t> </a:t>
                </a:r>
              </a:p>
            </p:txBody>
          </p:sp>
        </mc:Fallback>
      </mc:AlternateContent>
      <p:pic>
        <p:nvPicPr>
          <p:cNvPr id="3" name="QB_4_AS.11_1#1baced79c?htil=5&amp;vcp=1&amp;vis=1&amp;visfb=1&amp;pid=47e38fbd0&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4626864" y="612647"/>
            <a:ext cx="3959352" cy="150876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left)">
                                      <p:cBhvr>
                                        <p:cTn id="28" dur="500"/>
                                        <p:tgtEl>
                                          <p:spTgt spid="2">
                                            <p:txEl>
                                              <p:pRg st="7" end="7"/>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wipe(left)">
                                      <p:cBhvr>
                                        <p:cTn id="3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4_BD.12_1#16dc174be?htil=6&amp;vcp=1&amp;vis=1&amp;pid=47e38fbd0&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428189" y="405707"/>
            <a:ext cx="1925918" cy="13096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4_BD.12_2#16dc174be?htil=6&amp;vcp=1&amp;vis=1&amp;pid=47e38fbd0&amp;color=0,0,0&amp;vtp=1&amp;bt=1&amp;bbb=1&amp;hb=1&amp;hs=1" title=""/>
          <p:cNvSpPr/>
          <p:nvPr>
            <p:custDataLst>
              <p:tags r:id="rId6"/>
            </p:custDataLst>
          </p:nvPr>
        </p:nvSpPr>
        <p:spPr>
          <a:xfrm>
            <a:off x="539496" y="359987"/>
            <a:ext cx="5641848" cy="1536065"/>
          </a:xfrm>
          <a:prstGeom prst="rect">
            <a:avLst/>
          </a:prstGeom>
          <a:noFill/>
        </p:spPr>
        <p:txBody>
          <a:bodyPr wrap="none" lIns="0" tIns="0" rIns="0" bIns="0" rtlCol="0" anchor="t"/>
          <a:lstStyle/>
          <a:p>
            <a:pPr algn="l"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5.</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新房装修时，工人经常用普通量角器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测量一些角度，不方便读数。小明根据所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学的知识设计了电子量角器，电路如图所</a:t>
            </a:r>
            <a:endParaRPr lang="en-US" altLang="zh-CN" sz="2400"/>
          </a:p>
        </p:txBody>
      </p:sp>
      <p:pic>
        <p:nvPicPr>
          <p:cNvPr id="4" name="QO_4_BD.12_2#16dc174be?htil=6&amp;vcp=1&amp;vis=1&amp;pid=47e38fbd0&amp;color=0,0,0&amp;tib=255,255,255&amp;iip=2&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86416" y="440441"/>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5" name="QO_4_BD.12_2#16dc174be?htil=6&amp;vcp=1&amp;vis=1&amp;pid=47e38fbd0&amp;color=0,0,0&amp;vtp=1&amp;bt=1&amp;bbb=1&amp;hb=1&amp;hs=1" title=""/>
              <p:cNvSpPr/>
              <p:nvPr>
                <p:custDataLst>
                  <p:tags r:id="rId9"/>
                </p:custDataLst>
              </p:nvPr>
            </p:nvSpPr>
            <p:spPr>
              <a:xfrm>
                <a:off x="539496" y="1888559"/>
                <a:ext cx="8064000" cy="2602865"/>
              </a:xfrm>
              <a:prstGeom prst="rect">
                <a:avLst/>
              </a:prstGeom>
              <a:noFill/>
            </p:spPr>
            <p:txBody>
              <a:bodyPr wrap="none" lIns="0" tIns="0" rIns="0" bIns="0" rtlCol="0" anchor="t"/>
              <a:lstStyle/>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示，电流表的测量范围为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，电压表的测量范围为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为半圆弧电阻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MN</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的圆心，金属滑片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为半径，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与半圆弧接触良好，接入电路的电阻</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MP</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与指针旋转角度</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θ</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endPar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成正比，电源电压恒为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为电阻箱。将滑片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旋转至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处，调节</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的阻值，使电路中电流为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O_4_BD.12_2#16dc174be?htil=6&amp;vcp=1&amp;vis=1&amp;pid=47e38fbd0&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1888559"/>
                <a:ext cx="8064000" cy="2602865"/>
              </a:xfrm>
              <a:prstGeom prst="rect">
                <a:avLst/>
              </a:prstGeom>
              <a:blipFill rotWithShape="1">
                <a:blip r:embed="rId11"/>
                <a:stretch>
                  <a:fillRect l="-5" t="-3" r="-1490" b="-1973"/>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13_1#eab848af4?vcp=1&amp;vis=1&amp;pid=16dc174be&amp;color=0,0,0&amp;vtp=1&amp;bt=1&amp;bbb=1" title=""/>
              <p:cNvSpPr/>
              <p:nvPr>
                <p:custDataLst>
                  <p:tags r:id="rId4"/>
                </p:custDataLst>
              </p:nvPr>
            </p:nvSpPr>
            <p:spPr>
              <a:xfrm>
                <a:off x="539496" y="398087"/>
                <a:ext cx="8065008" cy="484124"/>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（1）电阻箱接入电路的阻值为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BD.13_1#eab848af4?vcp=1&amp;vis=1&amp;pid=16dc174be&amp;color=0,0,0&amp;vtp=1&amp;bt=1&amp;bbb=1"/>
              <p:cNvSpPr>
                <a:spLocks noRot="1" noChangeAspect="1" noMove="1" noResize="1" noEditPoints="1" noAdjustHandles="1" noChangeArrowheads="1" noChangeShapeType="1" noTextEdit="1"/>
              </p:cNvSpPr>
              <p:nvPr>
                <p:custDataLst>
                  <p:tags r:id="rId5"/>
                </p:custDataLst>
              </p:nvPr>
            </p:nvSpPr>
            <p:spPr>
              <a:xfrm>
                <a:off x="539496" y="398087"/>
                <a:ext cx="8065008" cy="484124"/>
              </a:xfrm>
              <a:prstGeom prst="rect">
                <a:avLst/>
              </a:prstGeom>
              <a:blipFill rotWithShape="1">
                <a:blip r:embed="rId6"/>
                <a:stretch>
                  <a:fillRect l="-5" t="-119" r="3" b="-12682"/>
                </a:stretch>
              </a:blipFill>
            </p:spPr>
            <p:txBody>
              <a:bodyPr/>
              <a:lstStyle/>
              <a:p>
                <a:r>
                  <a:rPr lang="zh-CN" altLang="en-US">
                    <a:noFill/>
                  </a:rPr>
                  <a:t> </a:t>
                </a:r>
              </a:p>
            </p:txBody>
          </p:sp>
        </mc:Fallback>
      </mc:AlternateContent>
      <p:sp>
        <p:nvSpPr>
          <p:cNvPr id="3" name="QB_5_AN.14_1#eab848af4.blank?vcp=1&amp;vis=1&amp;pid=16dc174be&amp;color=0,0,0&amp;vpa=6&amp;vtp=1&amp;bbb=1" title=""/>
          <p:cNvSpPr/>
          <p:nvPr>
            <p:custDataLst>
              <p:tags r:id="rId7"/>
            </p:custDataLst>
          </p:nvPr>
        </p:nvSpPr>
        <p:spPr>
          <a:xfrm>
            <a:off x="4670965" y="358082"/>
            <a:ext cx="525463" cy="488125"/>
          </a:xfrm>
          <a:prstGeom prst="rect">
            <a:avLst/>
          </a:prstGeom>
          <a:noFill/>
        </p:spPr>
        <p:txBody>
          <a:bodyPr wrap="none" lIns="0" tIns="0" rIns="0" bIns="0" rtlCol="0" anchor="t"/>
          <a:lstStyle/>
          <a:p>
            <a:pPr algn="ctr" latinLnBrk="1">
              <a:lnSpc>
                <a:spcPts val="4300"/>
              </a:lnSpc>
            </a:pPr>
            <a:r>
              <a:rPr lang="en-US" altLang="zh-CN" sz="2400" b="0" i="0">
                <a:solidFill>
                  <a:srgbClr val="C00000"/>
                </a:solidFill>
                <a:latin typeface="Times New Roman"/>
                <a:ea typeface="微软雅黑" panose="020b0503020204020204" charset="-122"/>
                <a:cs typeface="Times New Roman" panose="02020603050405020304" pitchFamily="34" charset="-120"/>
              </a:rPr>
              <a:t>10</a:t>
            </a:r>
            <a:endParaRPr lang="en-US" altLang="zh-CN" sz="2400"/>
          </a:p>
        </p:txBody>
      </p:sp>
      <p:pic>
        <p:nvPicPr>
          <p:cNvPr id="4" name="QB_5_BD.13_2#eab848af4?vcp=1&amp;vis=1&amp;visfb=1&amp;pid=16dc174be&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3410712" y="1009337"/>
            <a:ext cx="2322576" cy="155448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5" name="QB_5_AS.15_1#eab848af4?vcp=1&amp;vis=1&amp;pid=16dc174be&amp;color=0,0,0&amp;vtp=1&amp;bbb=1&amp;hb=1" title=""/>
              <p:cNvSpPr/>
              <p:nvPr>
                <p:custDataLst>
                  <p:tags r:id="rId10"/>
                </p:custDataLst>
              </p:nvPr>
            </p:nvSpPr>
            <p:spPr>
              <a:xfrm>
                <a:off x="539496" y="2698437"/>
                <a:ext cx="8065008" cy="1669669"/>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将滑片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OP</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旋转至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处，调节</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的阻值，电路为</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简单电路，电路中电流为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，由欧姆定律可知电阻箱接入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电路的阻值为</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B_5_AS.15_1#eab848af4?vcp=1&amp;vis=1&amp;pid=16dc174be&amp;color=0,0,0&amp;vtp=1&amp;bbb=1&amp;hb=1"/>
              <p:cNvSpPr>
                <a:spLocks noRot="1" noChangeAspect="1" noMove="1" noResize="1" noEditPoints="1" noAdjustHandles="1" noChangeArrowheads="1" noChangeShapeType="1" noTextEdit="1"/>
              </p:cNvSpPr>
              <p:nvPr>
                <p:custDataLst>
                  <p:tags r:id="rId11"/>
                </p:custDataLst>
              </p:nvPr>
            </p:nvSpPr>
            <p:spPr>
              <a:xfrm>
                <a:off x="539496" y="2698437"/>
                <a:ext cx="8065008" cy="1669669"/>
              </a:xfrm>
              <a:prstGeom prst="rect">
                <a:avLst/>
              </a:prstGeom>
              <a:blipFill rotWithShape="1">
                <a:blip r:embed="rId12"/>
                <a:stretch>
                  <a:fillRect l="-5" t="-19" r="-627" b="3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left)">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uiExpand="1"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6147" name="Text Box 6" title=""/>
          <p:cNvSpPr txBox="1">
            <a:spLocks noChangeArrowheads="1"/>
          </p:cNvSpPr>
          <p:nvPr>
            <p:custDataLst>
              <p:tags r:id="rId3"/>
            </p:custDataLst>
          </p:nvPr>
        </p:nvSpPr>
        <p:spPr bwMode="auto">
          <a:xfrm>
            <a:off x="601055" y="789552"/>
            <a:ext cx="7631906" cy="2030095"/>
          </a:xfrm>
          <a:prstGeom prst="rect">
            <a:avLst/>
          </a:prstGeom>
          <a:noFill/>
          <a:ln w="9525">
            <a:noFill/>
            <a:miter lim="800000"/>
          </a:ln>
        </p:spPr>
        <p:txBody>
          <a:bodyPr>
            <a:spAutoFit/>
          </a:bodyPr>
          <a:lstStyle/>
          <a:p>
            <a:pPr>
              <a:lnSpc>
                <a:spcPct val="150000"/>
              </a:lnSpc>
            </a:pPr>
            <a:r>
              <a:rPr lang="en-US" altLang="zh-CN" sz="2100">
                <a:latin typeface="微软雅黑" panose="020b0503020204020204" charset="-122"/>
                <a:ea typeface="微软雅黑" panose="020b0503020204020204" charset="-122"/>
                <a:sym typeface="System" charset="0"/>
              </a:rPr>
              <a:t>1.</a:t>
            </a:r>
            <a:r>
              <a:rPr lang="zh-CN" altLang="en-US" sz="2100">
                <a:latin typeface="微软雅黑" panose="020b0503020204020204" charset="-122"/>
                <a:ea typeface="微软雅黑" panose="020b0503020204020204" charset="-122"/>
                <a:sym typeface="System" charset="0"/>
              </a:rPr>
              <a:t> 电流与电压的关系：在电阻一定的情况下，通过导体的电流与导体两端的电压成</a:t>
            </a:r>
            <a:r>
              <a:rPr lang="en-US" altLang="zh-CN" sz="2100">
                <a:latin typeface="微软雅黑" panose="020b0503020204020204" charset="-122"/>
                <a:ea typeface="微软雅黑" panose="020b0503020204020204" charset="-122"/>
                <a:sym typeface="System" charset="0"/>
              </a:rPr>
              <a:t>________</a:t>
            </a:r>
            <a:r>
              <a:rPr lang="zh-CN" altLang="en-US" sz="2100">
                <a:latin typeface="微软雅黑" panose="020b0503020204020204" charset="-122"/>
                <a:ea typeface="微软雅黑" panose="020b0503020204020204" charset="-122"/>
                <a:sym typeface="System" charset="0"/>
              </a:rPr>
              <a:t>。</a:t>
            </a:r>
            <a:endParaRPr lang="en-US" altLang="zh-CN" sz="2100">
              <a:latin typeface="微软雅黑" panose="020b0503020204020204" charset="-122"/>
              <a:ea typeface="微软雅黑" panose="020b0503020204020204" charset="-122"/>
              <a:sym typeface="System" charset="0"/>
            </a:endParaRPr>
          </a:p>
          <a:p>
            <a:pPr>
              <a:lnSpc>
                <a:spcPct val="150000"/>
              </a:lnSpc>
            </a:pPr>
            <a:r>
              <a:rPr lang="en-US" altLang="zh-CN" sz="2100">
                <a:latin typeface="微软雅黑" panose="020b0503020204020204" charset="-122"/>
                <a:ea typeface="微软雅黑" panose="020b0503020204020204" charset="-122"/>
                <a:sym typeface="System" charset="0"/>
              </a:rPr>
              <a:t>2.</a:t>
            </a:r>
            <a:r>
              <a:rPr lang="zh-CN" altLang="en-US" sz="2100">
                <a:latin typeface="微软雅黑" panose="020b0503020204020204" charset="-122"/>
                <a:ea typeface="微软雅黑" panose="020b0503020204020204" charset="-122"/>
                <a:sym typeface="System" charset="0"/>
              </a:rPr>
              <a:t>电流与电阻的关系：在电压一定的情况下，通过导体的电流与导体的电阻成</a:t>
            </a:r>
            <a:r>
              <a:rPr lang="en-US" altLang="zh-CN" sz="2100">
                <a:latin typeface="微软雅黑" panose="020b0503020204020204" charset="-122"/>
                <a:ea typeface="微软雅黑" panose="020b0503020204020204" charset="-122"/>
                <a:sym typeface="System" charset="0"/>
              </a:rPr>
              <a:t>________</a:t>
            </a:r>
            <a:r>
              <a:rPr lang="zh-CN" altLang="en-US" sz="2100">
                <a:latin typeface="微软雅黑" panose="020b0503020204020204" charset="-122"/>
                <a:ea typeface="微软雅黑" panose="020b0503020204020204" charset="-122"/>
                <a:sym typeface="System" charset="0"/>
              </a:rPr>
              <a:t>。</a:t>
            </a:r>
            <a:endParaRPr lang="en-US" altLang="zh-CN" sz="2100">
              <a:latin typeface="微软雅黑" panose="020b0503020204020204" charset="-122"/>
              <a:ea typeface="微软雅黑" panose="020b0503020204020204" charset="-122"/>
              <a:sym typeface="System" charset="0"/>
            </a:endParaRPr>
          </a:p>
        </p:txBody>
      </p:sp>
      <p:sp>
        <p:nvSpPr>
          <p:cNvPr id="14" name="Rectangle 9" title=""/>
          <p:cNvSpPr>
            <a:spLocks noChangeArrowheads="1"/>
          </p:cNvSpPr>
          <p:nvPr>
            <p:custDataLst>
              <p:tags r:id="rId4"/>
            </p:custDataLst>
          </p:nvPr>
        </p:nvSpPr>
        <p:spPr bwMode="auto">
          <a:xfrm>
            <a:off x="3257515" y="1210012"/>
            <a:ext cx="1143000" cy="575945"/>
          </a:xfrm>
          <a:prstGeom prst="rect">
            <a:avLst/>
          </a:prstGeom>
          <a:noFill/>
          <a:ln w="9525">
            <a:noFill/>
            <a:miter lim="800000"/>
          </a:ln>
        </p:spPr>
        <p:txBody>
          <a:bodyPr anchor="ctr">
            <a:spAutoFit/>
          </a:bodyPr>
          <a:lstStyle/>
          <a:p>
            <a:pPr>
              <a:lnSpc>
                <a:spcPct val="150000"/>
              </a:lnSpc>
            </a:pPr>
            <a:r>
              <a:rPr lang="zh-CN" altLang="en-US" sz="2100">
                <a:solidFill>
                  <a:srgbClr val="FF0000"/>
                </a:solidFill>
                <a:latin typeface="Calibri" panose="020f0502020204030204" pitchFamily="34" charset="0"/>
                <a:ea typeface="微软雅黑" panose="020b0503020204020204" charset="-122"/>
              </a:rPr>
              <a:t>正比</a:t>
            </a:r>
            <a:r>
              <a:rPr lang="zh-CN" altLang="en-US" sz="2100" u="sng">
                <a:solidFill>
                  <a:srgbClr val="FF0000"/>
                </a:solidFill>
                <a:latin typeface="Calibri" panose="020f0502020204030204" pitchFamily="34" charset="0"/>
                <a:ea typeface="微软雅黑" panose="020b0503020204020204" charset="-122"/>
              </a:rPr>
              <a:t> </a:t>
            </a:r>
            <a:endParaRPr lang="zh-CN" altLang="en-US" sz="2100" u="sng">
              <a:solidFill>
                <a:srgbClr val="FF0000"/>
              </a:solidFill>
              <a:latin typeface="Calibri" panose="020f0502020204030204" pitchFamily="34" charset="0"/>
              <a:ea typeface="微软雅黑" panose="020b0503020204020204" charset="-122"/>
            </a:endParaRPr>
          </a:p>
        </p:txBody>
      </p:sp>
      <p:sp>
        <p:nvSpPr>
          <p:cNvPr id="15" name="Rectangle 10" title=""/>
          <p:cNvSpPr>
            <a:spLocks noChangeArrowheads="1"/>
          </p:cNvSpPr>
          <p:nvPr>
            <p:custDataLst>
              <p:tags r:id="rId5"/>
            </p:custDataLst>
          </p:nvPr>
        </p:nvSpPr>
        <p:spPr bwMode="auto">
          <a:xfrm>
            <a:off x="2465766" y="2153914"/>
            <a:ext cx="1125140" cy="575945"/>
          </a:xfrm>
          <a:prstGeom prst="rect">
            <a:avLst/>
          </a:prstGeom>
          <a:noFill/>
          <a:ln w="9525">
            <a:noFill/>
            <a:miter lim="800000"/>
          </a:ln>
        </p:spPr>
        <p:txBody>
          <a:bodyPr wrap="square" anchor="ctr">
            <a:spAutoFit/>
          </a:bodyPr>
          <a:lstStyle/>
          <a:p>
            <a:pPr>
              <a:lnSpc>
                <a:spcPct val="150000"/>
              </a:lnSpc>
            </a:pPr>
            <a:r>
              <a:rPr lang="zh-CN" altLang="en-US" sz="2100">
                <a:solidFill>
                  <a:srgbClr val="FF0000"/>
                </a:solidFill>
                <a:latin typeface="Calibri" panose="020f0502020204030204" pitchFamily="34" charset="0"/>
                <a:ea typeface="微软雅黑" panose="020b0503020204020204" charset="-122"/>
              </a:rPr>
              <a:t>反比 </a:t>
            </a:r>
            <a:endParaRPr lang="zh-CN" altLang="en-US" sz="2100">
              <a:solidFill>
                <a:srgbClr val="FF0000"/>
              </a:solidFill>
              <a:latin typeface="Calibri" panose="020f0502020204030204" pitchFamily="34" charset="0"/>
              <a:ea typeface="微软雅黑" panose="020b0503020204020204" charset="-122"/>
            </a:endParaRPr>
          </a:p>
        </p:txBody>
      </p:sp>
      <p:grpSp>
        <p:nvGrpSpPr>
          <p:cNvPr id="5" name="组合 4" title=""/>
          <p:cNvGrpSpPr/>
          <p:nvPr>
            <p:custDataLst>
              <p:tags r:id="rId6"/>
            </p:custDataLst>
          </p:nvPr>
        </p:nvGrpSpPr>
        <p:grpSpPr>
          <a:xfrm>
            <a:off x="791580" y="2793860"/>
            <a:ext cx="2050597" cy="1280683"/>
            <a:chOff x="2607212" y="4123614"/>
            <a:chExt cx="2734129" cy="1707577"/>
          </a:xfrm>
        </p:grpSpPr>
        <p:cxnSp>
          <p:nvCxnSpPr>
            <p:cNvPr id="13" name="直接箭头连接符 12"/>
            <p:cNvCxnSpPr/>
            <p:nvPr>
              <p:custDataLst>
                <p:tags r:id="rId7"/>
              </p:custDataLst>
            </p:nvPr>
          </p:nvCxnSpPr>
          <p:spPr>
            <a:xfrm flipH="1" flipV="1">
              <a:off x="2879240" y="4123614"/>
              <a:ext cx="1" cy="16371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8"/>
              </p:custDataLst>
            </p:nvPr>
          </p:nvCxnSpPr>
          <p:spPr>
            <a:xfrm>
              <a:off x="2879240" y="5760753"/>
              <a:ext cx="208103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9"/>
              </p:custDataLst>
            </p:nvPr>
          </p:nvCxnSpPr>
          <p:spPr>
            <a:xfrm flipH="1">
              <a:off x="2895116" y="4539551"/>
              <a:ext cx="1323372" cy="12126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文本框 35"/>
            <p:cNvSpPr txBox="1"/>
            <p:nvPr>
              <p:custDataLst>
                <p:tags r:id="rId10"/>
              </p:custDataLst>
            </p:nvPr>
          </p:nvSpPr>
          <p:spPr>
            <a:xfrm>
              <a:off x="2894542" y="4138183"/>
              <a:ext cx="703878" cy="142240"/>
            </a:xfrm>
            <a:prstGeom prst="rect">
              <a:avLst/>
            </a:prstGeom>
            <a:noFill/>
          </p:spPr>
          <p:txBody>
            <a:bodyPr wrap="square" rtlCol="0">
              <a:spAutoFit/>
            </a:bodyPr>
            <a:lstStyle/>
            <a:p>
              <a:r>
                <a:rPr lang="en-US" altLang="zh-CN" sz="100"/>
                <a:t>I/A</a:t>
              </a:r>
              <a:endParaRPr lang="zh-CN" altLang="en-US" sz="100"/>
            </a:p>
          </p:txBody>
        </p:sp>
        <p:sp>
          <p:nvSpPr>
            <p:cNvPr id="37" name="文本框 36"/>
            <p:cNvSpPr txBox="1"/>
            <p:nvPr>
              <p:custDataLst>
                <p:tags r:id="rId11"/>
              </p:custDataLst>
            </p:nvPr>
          </p:nvSpPr>
          <p:spPr>
            <a:xfrm>
              <a:off x="4637463" y="5452993"/>
              <a:ext cx="703878" cy="142240"/>
            </a:xfrm>
            <a:prstGeom prst="rect">
              <a:avLst/>
            </a:prstGeom>
            <a:noFill/>
          </p:spPr>
          <p:txBody>
            <a:bodyPr wrap="square" rtlCol="0">
              <a:spAutoFit/>
            </a:bodyPr>
            <a:lstStyle/>
            <a:p>
              <a:r>
                <a:rPr lang="en-US" altLang="zh-CN" sz="100"/>
                <a:t>U/V</a:t>
              </a:r>
              <a:endParaRPr lang="zh-CN" altLang="en-US" sz="100"/>
            </a:p>
          </p:txBody>
        </p:sp>
        <p:sp>
          <p:nvSpPr>
            <p:cNvPr id="42" name="文本框 41"/>
            <p:cNvSpPr txBox="1"/>
            <p:nvPr>
              <p:custDataLst>
                <p:tags r:id="rId12"/>
              </p:custDataLst>
            </p:nvPr>
          </p:nvSpPr>
          <p:spPr>
            <a:xfrm>
              <a:off x="2607212" y="5688951"/>
              <a:ext cx="376899" cy="142240"/>
            </a:xfrm>
            <a:prstGeom prst="rect">
              <a:avLst/>
            </a:prstGeom>
            <a:noFill/>
          </p:spPr>
          <p:txBody>
            <a:bodyPr wrap="square" rtlCol="0">
              <a:spAutoFit/>
            </a:bodyPr>
            <a:lstStyle/>
            <a:p>
              <a:r>
                <a:rPr lang="en-US" altLang="zh-CN" sz="100"/>
                <a:t>O</a:t>
              </a:r>
              <a:endParaRPr lang="zh-CN" altLang="en-US" sz="100"/>
            </a:p>
          </p:txBody>
        </p:sp>
      </p:grpSp>
      <p:sp>
        <p:nvSpPr>
          <p:cNvPr id="46" name="文本框 45" title=""/>
          <p:cNvSpPr txBox="1"/>
          <p:nvPr>
            <p:custDataLst>
              <p:tags r:id="rId13"/>
            </p:custDataLst>
          </p:nvPr>
        </p:nvSpPr>
        <p:spPr>
          <a:xfrm>
            <a:off x="1071317" y="4212965"/>
            <a:ext cx="1485056" cy="106680"/>
          </a:xfrm>
          <a:prstGeom prst="rect">
            <a:avLst/>
          </a:prstGeom>
          <a:noFill/>
        </p:spPr>
        <p:txBody>
          <a:bodyPr wrap="square" rtlCol="0">
            <a:spAutoFit/>
          </a:bodyPr>
          <a:lstStyle/>
          <a:p>
            <a:r>
              <a:rPr lang="en-US" altLang="zh-CN" sz="100"/>
              <a:t>R </a:t>
            </a:r>
            <a:r>
              <a:rPr lang="zh-CN" altLang="en-US" sz="100"/>
              <a:t>阻值一定时</a:t>
            </a:r>
            <a:endParaRPr lang="zh-CN" altLang="en-US" sz="100"/>
          </a:p>
        </p:txBody>
      </p:sp>
      <p:sp>
        <p:nvSpPr>
          <p:cNvPr id="54" name="文本框 53" title=""/>
          <p:cNvSpPr txBox="1"/>
          <p:nvPr>
            <p:custDataLst>
              <p:tags r:id="rId14"/>
            </p:custDataLst>
          </p:nvPr>
        </p:nvSpPr>
        <p:spPr>
          <a:xfrm>
            <a:off x="3327990" y="4238213"/>
            <a:ext cx="1485056" cy="106680"/>
          </a:xfrm>
          <a:prstGeom prst="rect">
            <a:avLst/>
          </a:prstGeom>
          <a:noFill/>
        </p:spPr>
        <p:txBody>
          <a:bodyPr wrap="square" rtlCol="0">
            <a:spAutoFit/>
          </a:bodyPr>
          <a:lstStyle/>
          <a:p>
            <a:r>
              <a:rPr lang="en-US" altLang="zh-CN" sz="100"/>
              <a:t>U</a:t>
            </a:r>
            <a:r>
              <a:rPr lang="en-US" altLang="zh-CN" sz="100" baseline="-25000"/>
              <a:t>R</a:t>
            </a:r>
            <a:r>
              <a:rPr lang="en-US" altLang="zh-CN" sz="100"/>
              <a:t> </a:t>
            </a:r>
            <a:r>
              <a:rPr lang="zh-CN" altLang="en-US" sz="100"/>
              <a:t>电压一定时</a:t>
            </a:r>
            <a:endParaRPr lang="zh-CN" altLang="en-US" sz="100"/>
          </a:p>
        </p:txBody>
      </p:sp>
      <p:grpSp>
        <p:nvGrpSpPr>
          <p:cNvPr id="10" name="组合 9" title=""/>
          <p:cNvGrpSpPr/>
          <p:nvPr>
            <p:custDataLst>
              <p:tags r:id="rId15"/>
            </p:custDataLst>
          </p:nvPr>
        </p:nvGrpSpPr>
        <p:grpSpPr>
          <a:xfrm>
            <a:off x="2951820" y="2855821"/>
            <a:ext cx="2050597" cy="1280683"/>
            <a:chOff x="6456040" y="4206228"/>
            <a:chExt cx="2734129" cy="1707577"/>
          </a:xfrm>
        </p:grpSpPr>
        <p:grpSp>
          <p:nvGrpSpPr>
            <p:cNvPr id="47" name="组合 46"/>
            <p:cNvGrpSpPr/>
            <p:nvPr>
              <p:custDataLst>
                <p:tags r:id="rId16"/>
              </p:custDataLst>
            </p:nvPr>
          </p:nvGrpSpPr>
          <p:grpSpPr>
            <a:xfrm>
              <a:off x="6456040" y="4206228"/>
              <a:ext cx="2734129" cy="1707577"/>
              <a:chOff x="2607212" y="4123614"/>
              <a:chExt cx="2734129" cy="1707577"/>
            </a:xfrm>
          </p:grpSpPr>
          <p:cxnSp>
            <p:nvCxnSpPr>
              <p:cNvPr id="48" name="直接箭头连接符 47"/>
              <p:cNvCxnSpPr/>
              <p:nvPr>
                <p:custDataLst>
                  <p:tags r:id="rId17"/>
                </p:custDataLst>
              </p:nvPr>
            </p:nvCxnSpPr>
            <p:spPr>
              <a:xfrm flipH="1" flipV="1">
                <a:off x="2879240" y="4123614"/>
                <a:ext cx="1" cy="16371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custDataLst>
                  <p:tags r:id="rId18"/>
                </p:custDataLst>
              </p:nvPr>
            </p:nvCxnSpPr>
            <p:spPr>
              <a:xfrm>
                <a:off x="2879240" y="5760753"/>
                <a:ext cx="208103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文本框 50"/>
              <p:cNvSpPr txBox="1"/>
              <p:nvPr>
                <p:custDataLst>
                  <p:tags r:id="rId19"/>
                </p:custDataLst>
              </p:nvPr>
            </p:nvSpPr>
            <p:spPr>
              <a:xfrm>
                <a:off x="2894542" y="4138183"/>
                <a:ext cx="703878" cy="142240"/>
              </a:xfrm>
              <a:prstGeom prst="rect">
                <a:avLst/>
              </a:prstGeom>
              <a:noFill/>
            </p:spPr>
            <p:txBody>
              <a:bodyPr wrap="square" rtlCol="0">
                <a:spAutoFit/>
              </a:bodyPr>
              <a:lstStyle/>
              <a:p>
                <a:r>
                  <a:rPr lang="en-US" altLang="zh-CN" sz="100"/>
                  <a:t>I/A</a:t>
                </a:r>
                <a:endParaRPr lang="zh-CN" altLang="en-US" sz="100"/>
              </a:p>
            </p:txBody>
          </p:sp>
          <p:sp>
            <p:nvSpPr>
              <p:cNvPr id="52" name="文本框 51"/>
              <p:cNvSpPr txBox="1"/>
              <p:nvPr>
                <p:custDataLst>
                  <p:tags r:id="rId20"/>
                </p:custDataLst>
              </p:nvPr>
            </p:nvSpPr>
            <p:spPr>
              <a:xfrm>
                <a:off x="4637463" y="5452993"/>
                <a:ext cx="703878" cy="142240"/>
              </a:xfrm>
              <a:prstGeom prst="rect">
                <a:avLst/>
              </a:prstGeom>
              <a:noFill/>
            </p:spPr>
            <p:txBody>
              <a:bodyPr wrap="square" rtlCol="0">
                <a:spAutoFit/>
              </a:bodyPr>
              <a:lstStyle/>
              <a:p>
                <a:r>
                  <a:rPr lang="en-US" altLang="zh-CN" sz="100"/>
                  <a:t>R/Ω</a:t>
                </a:r>
                <a:endParaRPr lang="zh-CN" altLang="en-US" sz="100"/>
              </a:p>
            </p:txBody>
          </p:sp>
          <p:sp>
            <p:nvSpPr>
              <p:cNvPr id="53" name="文本框 52"/>
              <p:cNvSpPr txBox="1"/>
              <p:nvPr>
                <p:custDataLst>
                  <p:tags r:id="rId21"/>
                </p:custDataLst>
              </p:nvPr>
            </p:nvSpPr>
            <p:spPr>
              <a:xfrm>
                <a:off x="2607212" y="5688951"/>
                <a:ext cx="376899" cy="142240"/>
              </a:xfrm>
              <a:prstGeom prst="rect">
                <a:avLst/>
              </a:prstGeom>
              <a:noFill/>
            </p:spPr>
            <p:txBody>
              <a:bodyPr wrap="square" rtlCol="0">
                <a:spAutoFit/>
              </a:bodyPr>
              <a:lstStyle/>
              <a:p>
                <a:r>
                  <a:rPr lang="en-US" altLang="zh-CN" sz="100"/>
                  <a:t>O</a:t>
                </a:r>
                <a:endParaRPr lang="zh-CN" altLang="en-US" sz="100"/>
              </a:p>
            </p:txBody>
          </p:sp>
        </p:grpSp>
        <p:sp>
          <p:nvSpPr>
            <p:cNvPr id="9" name="任意多边形 8"/>
            <p:cNvSpPr/>
            <p:nvPr>
              <p:custDataLst>
                <p:tags r:id="rId22"/>
              </p:custDataLst>
            </p:nvPr>
          </p:nvSpPr>
          <p:spPr>
            <a:xfrm>
              <a:off x="6960096" y="4653136"/>
              <a:ext cx="1234429" cy="1003194"/>
            </a:xfrm>
            <a:custGeom>
              <a:gdLst>
                <a:gd name="connsiteX0" fmla="*/ 0 w 1135626"/>
                <a:gd name="connsiteY0" fmla="*/ 0 h 988142"/>
                <a:gd name="connsiteX1" fmla="*/ 191729 w 1135626"/>
                <a:gd name="connsiteY1" fmla="*/ 796413 h 988142"/>
                <a:gd name="connsiteX2" fmla="*/ 1135626 w 1135626"/>
                <a:gd name="connsiteY2" fmla="*/ 988142 h 988142"/>
              </a:gdLst>
              <a:cxnLst>
                <a:cxn ang="0">
                  <a:pos x="connsiteX0" y="connsiteY0"/>
                </a:cxn>
                <a:cxn ang="0">
                  <a:pos x="connsiteX1" y="connsiteY1"/>
                </a:cxn>
                <a:cxn ang="0">
                  <a:pos x="connsiteX2" y="connsiteY2"/>
                </a:cxn>
              </a:cxnLst>
              <a:rect l="l" t="t" r="r" b="b"/>
              <a:pathLst>
                <a:path w="1135626" h="988142">
                  <a:moveTo>
                    <a:pt x="0" y="0"/>
                  </a:moveTo>
                  <a:cubicBezTo>
                    <a:pt x="1229" y="315861"/>
                    <a:pt x="2458" y="631723"/>
                    <a:pt x="191729" y="796413"/>
                  </a:cubicBezTo>
                  <a:cubicBezTo>
                    <a:pt x="381000" y="961103"/>
                    <a:pt x="758313" y="974622"/>
                    <a:pt x="1135626" y="988142"/>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sp>
        <p:nvSpPr>
          <p:cNvPr id="28" name="Rectangle 2" title=""/>
          <p:cNvSpPr>
            <a:spLocks noChangeArrowheads="1"/>
          </p:cNvSpPr>
          <p:nvPr>
            <p:custDataLst>
              <p:tags r:id="rId23"/>
            </p:custDataLst>
          </p:nvPr>
        </p:nvSpPr>
        <p:spPr bwMode="auto">
          <a:xfrm>
            <a:off x="5013893" y="2786492"/>
            <a:ext cx="3818534" cy="1245235"/>
          </a:xfrm>
          <a:prstGeom prst="rect">
            <a:avLst/>
          </a:prstGeom>
          <a:noFill/>
          <a:ln w="19050">
            <a:solidFill>
              <a:schemeClr val="tx1">
                <a:lumMod val="50000"/>
                <a:lumOff val="50000"/>
              </a:schemeClr>
            </a:solidFill>
            <a:miter lim="800000"/>
          </a:ln>
        </p:spPr>
        <p:txBody>
          <a:bodyPr wrap="square">
            <a:spAutoFit/>
          </a:bodyPr>
          <a:lstStyle/>
          <a:p>
            <a:pPr>
              <a:spcBef>
                <a:spcPts val="1000"/>
              </a:spcBef>
            </a:pPr>
            <a:r>
              <a:rPr lang="en-US" altLang="zh-CN" sz="15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1500">
                <a:solidFill>
                  <a:srgbClr val="FF0000"/>
                </a:solidFill>
                <a:latin typeface="微软雅黑" panose="020b0503020204020204" charset="-122"/>
                <a:ea typeface="微软雅黑" panose="020b0503020204020204" charset="-122"/>
                <a:cs typeface="微软雅黑" panose="020b0503020204020204" charset="-122"/>
              </a:rPr>
              <a:t>警示</a:t>
            </a:r>
            <a:r>
              <a:rPr lang="en-US" altLang="zh-CN" sz="15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1500">
                <a:latin typeface="微软雅黑" panose="020b0503020204020204" charset="-122"/>
                <a:ea typeface="微软雅黑" panose="020b0503020204020204" charset="-122"/>
                <a:cs typeface="微软雅黑" panose="020b0503020204020204" charset="-122"/>
              </a:rPr>
              <a:t>表述电流、电阻与电压关系时，绝对不能错误的描述为在电压一定的情况下，导体的电阻与通过导体的电流成反比。因为导体的电阻是导体本身的一种性质，与通过导体的电流无关。</a:t>
            </a:r>
            <a:endParaRPr lang="zh-CN" altLang="en-US" sz="1500">
              <a:latin typeface="微软雅黑" panose="020b0503020204020204" charset="-122"/>
              <a:ea typeface="微软雅黑" panose="020b0503020204020204" charset="-122"/>
              <a:cs typeface="微软雅黑" panose="020b0503020204020204" charset="-122"/>
            </a:endParaRPr>
          </a:p>
        </p:txBody>
      </p:sp>
      <p:sp>
        <p:nvSpPr>
          <p:cNvPr id="27" name="矩形 26" title=""/>
          <p:cNvSpPr/>
          <p:nvPr>
            <p:custDataLst>
              <p:tags r:id="rId2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32" name="矩形 31" title=""/>
          <p:cNvSpPr/>
          <p:nvPr>
            <p:custDataLst>
              <p:tags r:id="rId2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33" name="文本框 11" title=""/>
          <p:cNvSpPr txBox="1">
            <a:spLocks noChangeArrowheads="1"/>
          </p:cNvSpPr>
          <p:nvPr>
            <p:custDataLst>
              <p:tags r:id="rId26"/>
            </p:custDataLst>
          </p:nvPr>
        </p:nvSpPr>
        <p:spPr bwMode="auto">
          <a:xfrm>
            <a:off x="324326" y="41573"/>
            <a:ext cx="2933189" cy="39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电流与电压和电阻的关系</a:t>
            </a:r>
            <a:endParaRPr lang="zh-CN" altLang="en-US" sz="1950" b="1">
              <a:solidFill>
                <a:srgbClr val="008080"/>
              </a:solidFill>
              <a:latin typeface="微软雅黑" panose="020b0503020204020204" charset="-122"/>
              <a:sym typeface="+mn-ea"/>
            </a:endParaRPr>
          </a:p>
        </p:txBody>
      </p:sp>
      <p:sp>
        <p:nvSpPr>
          <p:cNvPr id="29" name="圆角矩形 1" title="">
            <a:hlinkClick r:id="rId28" action="ppaction://hlinksldjump"/>
          </p:cNvPr>
          <p:cNvSpPr/>
          <p:nvPr>
            <p:custDataLst>
              <p:tags r:id="rId2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16_1#68b0e4048?htil=7&amp;vcp=1&amp;vis=1&amp;visfb=1&amp;pid=16dc174be&amp;color=0,0,0&amp;tib=255,255,255&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990656" y="1745372"/>
            <a:ext cx="2286000" cy="155448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BD.16_2#68b0e4048?htil=7&amp;vcp=1&amp;vis=1&amp;pid=16dc174be&amp;color=0,0,0&amp;vtp=1&amp;bt=1&amp;bbb=1&amp;hb=1" title=""/>
              <p:cNvSpPr/>
              <p:nvPr>
                <p:custDataLst>
                  <p:tags r:id="rId6"/>
                </p:custDataLst>
              </p:nvPr>
            </p:nvSpPr>
            <p:spPr>
              <a:xfrm>
                <a:off x="539496" y="1699653"/>
                <a:ext cx="564184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（2）调节</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θ</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90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时，电流表示数为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，此时电压表示数为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3" name="QB_5_BD.16_2#68b0e4048?htil=7&amp;vcp=1&amp;vis=1&amp;pid=16dc174be&amp;color=0,0,0&amp;vtp=1&amp;bt=1&amp;bbb=1&amp;hb=1"/>
              <p:cNvSpPr>
                <a:spLocks noRot="1" noChangeAspect="1" noMove="1" noResize="1" noEditPoints="1" noAdjustHandles="1" noChangeArrowheads="1" noChangeShapeType="1" noTextEdit="1"/>
              </p:cNvSpPr>
              <p:nvPr>
                <p:custDataLst>
                  <p:tags r:id="rId7"/>
                </p:custDataLst>
              </p:nvPr>
            </p:nvSpPr>
            <p:spPr>
              <a:xfrm>
                <a:off x="539496" y="1699653"/>
                <a:ext cx="5641848" cy="1033399"/>
              </a:xfrm>
              <a:prstGeom prst="rect">
                <a:avLst/>
              </a:prstGeom>
              <a:blipFill rotWithShape="1">
                <a:blip r:embed="rId8"/>
                <a:stretch>
                  <a:fillRect l="-7" t="-38" r="5" b="-5652"/>
                </a:stretch>
              </a:blipFill>
            </p:spPr>
            <p:txBody>
              <a:bodyPr/>
              <a:lstStyle/>
              <a:p>
                <a:r>
                  <a:rPr lang="zh-CN" altLang="en-US">
                    <a:noFill/>
                  </a:rPr>
                  <a:t> </a:t>
                </a:r>
              </a:p>
            </p:txBody>
          </p:sp>
        </mc:Fallback>
      </mc:AlternateContent>
      <p:sp>
        <p:nvSpPr>
          <p:cNvPr id="4" name="QB_5_AN.17_1#68b0e4048.blank?vcp=1&amp;vis=1&amp;pid=16dc174be&amp;color=0,0,0&amp;vpa=7&amp;vtp=1" title=""/>
          <p:cNvSpPr/>
          <p:nvPr>
            <p:custDataLst>
              <p:tags r:id="rId9"/>
            </p:custDataLst>
          </p:nvPr>
        </p:nvSpPr>
        <p:spPr>
          <a:xfrm>
            <a:off x="3955002" y="2208923"/>
            <a:ext cx="3730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3</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AS.18_1#68b0e4048?vcp=1&amp;vis=1&amp;pid=16dc174be&amp;color=0,0,0&amp;vtp=1&amp;bbb=1&amp;hb=1&amp;htil=1" title=""/>
              <p:cNvSpPr/>
              <p:nvPr>
                <p:custDataLst>
                  <p:tags r:id="rId3"/>
                </p:custDataLst>
              </p:nvPr>
            </p:nvSpPr>
            <p:spPr>
              <a:xfrm>
                <a:off x="539496" y="359986"/>
                <a:ext cx="5633720" cy="4301490"/>
              </a:xfrm>
              <a:prstGeom prst="rect">
                <a:avLst/>
              </a:prstGeom>
              <a:noFill/>
            </p:spPr>
            <p:txBody>
              <a:bodyPr wrap="none" lIns="0" tIns="0" rIns="0" bIns="0" rtlCol="0" anchor="t"/>
              <a:lstStyle/>
              <a:p>
                <a:pPr algn="l" latinLnBrk="1">
                  <a:lnSpc>
                    <a:spcPts val="43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调节</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θ</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90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时，圆弧电阻的二</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分之一电阻值</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000000"/>
                              </a:solidFill>
                              <a:latin typeface="Cambria Math" panose="02040503050406030204" pitchFamily="18" charset="0"/>
                            </a:rPr>
                            <m:t>中</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连入电路中与电阻箱串联，</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电压表测圆弧电阻连入电路部分两端的电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压，电流表测电路的电流，电流表示数为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，由欧姆定律可知电阻箱两端的电压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，由串联</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电路的电压规律可知，此时电压表示数</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AS.18_1#68b0e4048?vcp=1&amp;vis=1&amp;pid=16dc174be&amp;color=0,0,0&amp;vtp=1&amp;bbb=1&amp;hb=1&amp;htil=1"/>
              <p:cNvSpPr>
                <a:spLocks noRot="1" noChangeAspect="1" noMove="1" noResize="1" noEditPoints="1" noAdjustHandles="1" noChangeArrowheads="1" noChangeShapeType="1" noTextEdit="1"/>
              </p:cNvSpPr>
              <p:nvPr>
                <p:custDataLst>
                  <p:tags r:id="rId4"/>
                </p:custDataLst>
              </p:nvPr>
            </p:nvSpPr>
            <p:spPr>
              <a:xfrm>
                <a:off x="539496" y="359986"/>
                <a:ext cx="5633720" cy="4301490"/>
              </a:xfrm>
              <a:prstGeom prst="rect">
                <a:avLst/>
              </a:prstGeom>
              <a:blipFill rotWithShape="1">
                <a:blip r:embed="rId5"/>
                <a:stretch>
                  <a:fillRect l="-7" t="-13" r="-5099" b="-1256"/>
                </a:stretch>
              </a:blipFill>
            </p:spPr>
            <p:txBody>
              <a:bodyPr/>
              <a:lstStyle/>
              <a:p>
                <a:r>
                  <a:rPr lang="zh-CN" altLang="en-US">
                    <a:noFill/>
                  </a:rPr>
                  <a:t> </a:t>
                </a:r>
              </a:p>
            </p:txBody>
          </p:sp>
        </mc:Fallback>
      </mc:AlternateContent>
      <p:pic>
        <p:nvPicPr>
          <p:cNvPr id="3" name="QB_5_BD.16_1#68b0e4048?htil=7&amp;vcp=1&amp;vis=1&amp;visfb=1&amp;pid=16dc174be&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300216" y="612648"/>
            <a:ext cx="2286000" cy="155448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left)">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19_1#aad56a64b?vcp=1&amp;vis=1&amp;pid=16dc174be&amp;color=0,0,0&amp;vtp=1&amp;bt=1&amp;bbb=1&amp;hb=1" title=""/>
              <p:cNvSpPr/>
              <p:nvPr>
                <p:custDataLst>
                  <p:tags r:id="rId4"/>
                </p:custDataLst>
              </p:nvPr>
            </p:nvSpPr>
            <p:spPr>
              <a:xfrm>
                <a:off x="539496" y="1213751"/>
                <a:ext cx="8065008" cy="1037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（3）为能满足测量</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的要求，重新调节电阻箱</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求满足要求的</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的最小阻值。</a:t>
                </a:r>
                <a:endParaRPr lang="en-US" altLang="zh-CN" sz="2400"/>
              </a:p>
            </p:txBody>
          </p:sp>
        </mc:Choice>
        <mc:Fallback>
          <p:sp>
            <p:nvSpPr>
              <p:cNvPr id="2" name="QO_5_BD.19_1#aad56a64b?vcp=1&amp;vis=1&amp;pid=16dc174be&amp;color=0,0,0&amp;vtp=1&amp;bt=1&amp;bbb=1&amp;hb=1"/>
              <p:cNvSpPr>
                <a:spLocks noRot="1" noChangeAspect="1" noMove="1" noResize="1" noEditPoints="1" noAdjustHandles="1" noChangeArrowheads="1" noChangeShapeType="1" noTextEdit="1"/>
              </p:cNvSpPr>
              <p:nvPr>
                <p:custDataLst>
                  <p:tags r:id="rId5"/>
                </p:custDataLst>
              </p:nvPr>
            </p:nvSpPr>
            <p:spPr>
              <a:xfrm>
                <a:off x="539496" y="1213751"/>
                <a:ext cx="8065008" cy="1037590"/>
              </a:xfrm>
              <a:prstGeom prst="rect">
                <a:avLst/>
              </a:prstGeom>
              <a:blipFill rotWithShape="1">
                <a:blip r:embed="rId6"/>
                <a:stretch>
                  <a:fillRect l="-5" t="-26" r="3" b="-5238"/>
                </a:stretch>
              </a:blipFill>
            </p:spPr>
            <p:txBody>
              <a:bodyPr/>
              <a:lstStyle/>
              <a:p>
                <a:r>
                  <a:rPr lang="zh-CN" altLang="en-US">
                    <a:noFill/>
                  </a:rPr>
                  <a:t> </a:t>
                </a:r>
              </a:p>
            </p:txBody>
          </p:sp>
        </mc:Fallback>
      </mc:AlternateContent>
      <p:pic>
        <p:nvPicPr>
          <p:cNvPr id="3" name="QO_5_BD.19_2#aad56a64b?vcp=1&amp;vis=1&amp;visfb=1&amp;pid=16dc174be&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3529584" y="2385453"/>
            <a:ext cx="2093976" cy="139903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AN.20_1#aad56a64b?htil=8&amp;vcp=1&amp;vis=1&amp;visfb=1&amp;pid=16dc174be&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316450" y="506292"/>
            <a:ext cx="1878949" cy="1277685"/>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5_AN.20_2#aad56a64b?htil=8&amp;vcp=1&amp;vis=1&amp;pid=16dc174be&amp;color=0,0,0&amp;vtp=1&amp;bt=1&amp;bbb=1&amp;hb=1&amp;hs=1" title=""/>
              <p:cNvSpPr/>
              <p:nvPr>
                <p:custDataLst>
                  <p:tags r:id="rId6"/>
                </p:custDataLst>
              </p:nvPr>
            </p:nvSpPr>
            <p:spPr>
              <a:xfrm>
                <a:off x="539496" y="359987"/>
                <a:ext cx="5641848" cy="1528699"/>
              </a:xfrm>
              <a:prstGeom prst="rect">
                <a:avLst/>
              </a:prstGeom>
              <a:noFill/>
            </p:spPr>
            <p:txBody>
              <a:bodyPr wrap="none" lIns="0" tIns="0" rIns="0" bIns="0" rtlCol="0" anchor="t"/>
              <a:lstStyle/>
              <a:p>
                <a:pPr algn="l"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【解】由欧姆定律可知，</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6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中</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ub>
                          </m:sSub>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A</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a:p>
                <a:pPr latinLnBrk="1">
                  <a:lnSpc>
                    <a:spcPts val="38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调节</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θ</m:t>
                      </m:r>
                    </m:oMath>
                  </m:oMathPara>
                </a14:m>
                <a:r>
                  <a:rPr lang="en-US" altLang="zh-CN" sz="2400" b="0" i="0">
                    <a:solidFill>
                      <a:srgbClr val="C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为</a:t>
                </a:r>
                <a14:m>
                  <m:oMathPara>
                    <m:oMathParaPr>
                      <m:jc/>
                    </m:oMathParaPr>
                    <m:oMath>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180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up>
                      </m:sSup>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时圆弧电阻接入电路的电</a:t>
                </a:r>
                <a:endParaRPr lang="en-US" altLang="zh-CN" sz="2400"/>
              </a:p>
            </p:txBody>
          </p:sp>
        </mc:Choice>
        <mc:Fallback>
          <p:sp>
            <p:nvSpPr>
              <p:cNvPr id="3" name="QO_5_AN.20_2#aad56a64b?htil=8&amp;vcp=1&amp;vis=1&amp;pid=16dc174be&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5641848" cy="1528699"/>
              </a:xfrm>
              <a:prstGeom prst="rect">
                <a:avLst/>
              </a:prstGeom>
              <a:blipFill rotWithShape="1">
                <a:blip r:embed="rId8"/>
                <a:stretch>
                  <a:fillRect l="-7" t="-38" r="5" b="-2978"/>
                </a:stretch>
              </a:blipFill>
            </p:spPr>
            <p:txBody>
              <a:bodyPr/>
              <a:lstStyle/>
              <a:p>
                <a:r>
                  <a:rPr lang="zh-CN" altLang="en-US">
                    <a:noFill/>
                  </a:rPr>
                  <a:t> </a:t>
                </a:r>
              </a:p>
            </p:txBody>
          </p:sp>
        </mc:Fallback>
      </mc:AlternateContent>
      <mc:AlternateContent>
        <mc:Choice Requires="a14">
          <p:sp>
            <p:nvSpPr>
              <p:cNvPr id="4" name="QO_5_AN.20_2#aad56a64b?htil=8&amp;vcp=1&amp;vis=1&amp;pid=16dc174be&amp;color=0,0,0&amp;vtp=1&amp;bt=1&amp;bbb=1&amp;hb=1&amp;hs=1" title=""/>
              <p:cNvSpPr/>
              <p:nvPr>
                <p:custDataLst>
                  <p:tags r:id="rId9"/>
                </p:custDataLst>
              </p:nvPr>
            </p:nvSpPr>
            <p:spPr>
              <a:xfrm>
                <a:off x="539496" y="1898846"/>
                <a:ext cx="8064000" cy="2654300"/>
              </a:xfrm>
              <a:prstGeom prst="rect">
                <a:avLst/>
              </a:prstGeom>
              <a:noFill/>
            </p:spPr>
            <p:txBody>
              <a:bodyPr wrap="none" lIns="0" tIns="0" rIns="0" bIns="0" rtlCol="0" anchor="t"/>
              <a:lstStyle/>
              <a:p>
                <a:pP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阻最大为</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圆</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max</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中</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zh-CN" altLang="en-US" sz="2400" b="0" i="0" kern="0">
                    <a:solidFill>
                      <a:srgbClr val="C00000"/>
                    </a:solidFill>
                    <a:latin typeface="Times New Roman"/>
                    <a:ea typeface="微软雅黑" panose="020b0503020204020204" charset="-122"/>
                    <a:cs typeface="Times New Roman" panose="02020603050405020304" pitchFamily="34" charset="-120"/>
                  </a:rPr>
                  <a:t>。</a:t>
                </a:r>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电压表的测量范围为</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，即圆弧电阻连入电路部分两端</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的最大电压为</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，此时电阻箱两端的电压最小，电阻箱的阻</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值最小，此时电路中的电流</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9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aseline="-10000">
                              <a:solidFill>
                                <a:srgbClr val="C00000"/>
                              </a:solidFill>
                              <a:latin typeface="Cambria Math" panose="02040503050406030204" pitchFamily="18" charset="0"/>
                            </a:rPr>
                            <m:t>全</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ub>
                          </m:sSub>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圆</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max</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&lt;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a:p>
                <a:pPr latinLnBrk="1">
                  <a:lnSpc>
                    <a:spcPct val="150000"/>
                  </a:lnSpc>
                </a:pPr>
                <a:endParaRPr lang="en-US" altLang="zh-CN" sz="2400"/>
              </a:p>
            </p:txBody>
          </p:sp>
        </mc:Choice>
        <mc:Fallback>
          <p:sp>
            <p:nvSpPr>
              <p:cNvPr id="4" name="QO_5_AN.20_2#aad56a64b?htil=8&amp;vcp=1&amp;vis=1&amp;pid=16dc174be&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1898846"/>
                <a:ext cx="8064000" cy="2654300"/>
              </a:xfrm>
              <a:prstGeom prst="rect">
                <a:avLst/>
              </a:prstGeom>
              <a:blipFill rotWithShape="1">
                <a:blip r:embed="rId11"/>
                <a:stretch>
                  <a:fillRect l="-5" t="-7" r="-750" b="-2066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wipe(left)">
                                      <p:cBhvr>
                                        <p:cTn id="21" dur="500"/>
                                        <p:tgtEl>
                                          <p:spTgt spid="4">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wipe(left)">
                                      <p:cBhvr>
                                        <p:cTn id="3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20_2#aad56a64b?htil=8&amp;vcp=1&amp;vis=1&amp;pid=16dc174be&amp;color=0,0,0&amp;vtp=1&amp;bt=1&amp;bbb=1&amp;hb=1&amp;hs=1&amp;htil=1" title=""/>
              <p:cNvSpPr/>
              <p:nvPr>
                <p:custDataLst>
                  <p:tags r:id="rId3"/>
                </p:custDataLst>
              </p:nvPr>
            </p:nvSpPr>
            <p:spPr>
              <a:xfrm>
                <a:off x="539496" y="958607"/>
                <a:ext cx="5633720" cy="3058478"/>
              </a:xfrm>
              <a:prstGeom prst="rect">
                <a:avLst/>
              </a:prstGeom>
              <a:noFill/>
            </p:spPr>
            <p:txBody>
              <a:bodyPr wrap="none" lIns="0" tIns="0" rIns="0" bIns="0" rtlCol="0" anchor="t"/>
              <a:lstStyle/>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根据串联电路的电压规律可知，电阻箱两</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端的电压</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aseline="-10000">
                              <a:solidFill>
                                <a:srgbClr val="C00000"/>
                              </a:solidFill>
                              <a:latin typeface="Cambria Math" panose="02040503050406030204" pitchFamily="18" charset="0"/>
                            </a:rPr>
                            <m:t>箱</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a:p>
                <a:pPr latinLnBrk="1">
                  <a:lnSpc>
                    <a:spcPts val="58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根据分压原理有</a:t>
                </a:r>
                <a14:m>
                  <m:oMathPara>
                    <m:oMathParaPr>
                      <m:jc/>
                    </m:oMathParaPr>
                    <m:oMath>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ub>
                          </m:sSub>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圆</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max</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aseline="-10000">
                                  <a:solidFill>
                                    <a:srgbClr val="C00000"/>
                                  </a:solidFill>
                                  <a:latin typeface="Cambria Math" panose="02040503050406030204" pitchFamily="18" charset="0"/>
                                </a:rPr>
                                <m:t>箱</m:t>
                              </m:r>
                            </m:sub>
                          </m:sSub>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箱</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min</m:t>
                              </m:r>
                            </m:sub>
                          </m:sSub>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，即</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5500"/>
                  </a:lnSpc>
                </a:pPr>
                <a14:m>
                  <m:oMathPara>
                    <m:oMathParaPr>
                      <m:jc/>
                    </m:oMathParaPr>
                    <m:oMath>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箱</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min</m:t>
                              </m:r>
                            </m:sub>
                          </m:sSub>
                        </m:den>
                      </m:f>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，满足要求的</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的最小阻值</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aseline="-10000">
                              <a:solidFill>
                                <a:srgbClr val="C00000"/>
                              </a:solidFill>
                              <a:latin typeface="Cambria Math" panose="02040503050406030204" pitchFamily="18" charset="0"/>
                            </a:rPr>
                            <m:t>箱</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min</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O_5_AN.20_2#aad56a64b?htil=8&amp;vcp=1&amp;vis=1&amp;pid=16dc174be&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958607"/>
                <a:ext cx="5633720" cy="3058478"/>
              </a:xfrm>
              <a:prstGeom prst="rect">
                <a:avLst/>
              </a:prstGeom>
              <a:blipFill rotWithShape="1">
                <a:blip r:embed="rId5"/>
                <a:stretch>
                  <a:fillRect l="-7" t="-13" r="-1695" b="-2219"/>
                </a:stretch>
              </a:blipFill>
            </p:spPr>
            <p:txBody>
              <a:bodyPr/>
              <a:lstStyle/>
              <a:p>
                <a:r>
                  <a:rPr lang="zh-CN" altLang="en-US">
                    <a:noFill/>
                  </a:rPr>
                  <a:t> </a:t>
                </a:r>
              </a:p>
            </p:txBody>
          </p:sp>
        </mc:Fallback>
      </mc:AlternateContent>
      <p:pic>
        <p:nvPicPr>
          <p:cNvPr id="3" name="QO_5_AN.20_1#aad56a64b?htil=8&amp;vcp=1&amp;vis=1&amp;visfb=1&amp;pid=16dc174be&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298854" y="1211269"/>
            <a:ext cx="2286000" cy="155448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51e1ac274?vcp=1&amp;pid=8516ffcba&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a:ea typeface="黑体"/>
                <a:cs typeface="Times New Roman" panose="02020603050405020304" pitchFamily="34" charset="-120"/>
              </a:rPr>
              <a:t>考点3</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a:ea typeface="黑体"/>
                <a:cs typeface="Times New Roman" panose="02020603050405020304" pitchFamily="34" charset="-120"/>
              </a:rPr>
              <a:t>欧姆定律相关实验</a:t>
            </a:r>
            <a:endParaRPr lang="en-US" altLang="zh-CN" sz="2600"/>
          </a:p>
        </p:txBody>
      </p:sp>
      <p:pic>
        <p:nvPicPr>
          <p:cNvPr id="3" name="QO_4_BD.21_1#e701ac365?htil=9&amp;vcp=1&amp;vis=1&amp;pid=51e1ac274&amp;color=0,0,0&amp;tib=255,255,255&amp;vtp=1&amp;hs=1&amp;hs=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4927053" y="1003686"/>
            <a:ext cx="3632791" cy="15621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O_4_BD.21_2#e701ac365?htil=9&amp;vcp=1&amp;vis=1&amp;pid=51e1ac274&amp;color=0,0,0&amp;vtp=1&amp;bbb=1&amp;hb=1&amp;hs=1" title=""/>
          <p:cNvSpPr/>
          <p:nvPr>
            <p:custDataLst>
              <p:tags r:id="rId7"/>
            </p:custDataLst>
          </p:nvPr>
        </p:nvSpPr>
        <p:spPr>
          <a:xfrm>
            <a:off x="539496" y="1016386"/>
            <a:ext cx="4270248"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6.</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[2025·无锡改编]</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小红和</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小华设计一种能自动测定油箱内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油面高度的装置。器材有电源</a:t>
            </a:r>
            <a:endParaRPr lang="en-US" altLang="zh-CN" sz="2400"/>
          </a:p>
        </p:txBody>
      </p:sp>
      <p:pic>
        <p:nvPicPr>
          <p:cNvPr id="5" name="QO_4_BD.21_2#e701ac365?htil=9&amp;vcp=1&amp;vis=1&amp;pid=51e1ac274&amp;color=0,0,0&amp;tib=255,255,255&amp;iip=3&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793274" y="1107826"/>
            <a:ext cx="521208"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6" name="QO_4_BD.21_2#e701ac365?htil=9&amp;vcp=1&amp;vis=1&amp;pid=51e1ac274&amp;color=0,0,0&amp;vtp=1&amp;bbb=1&amp;hb=1&amp;hs=1" title=""/>
              <p:cNvSpPr/>
              <p:nvPr>
                <p:custDataLst>
                  <p:tags r:id="rId10"/>
                </p:custDataLst>
              </p:nvPr>
            </p:nvSpPr>
            <p:spPr>
              <a:xfrm>
                <a:off x="539496" y="2603886"/>
                <a:ext cx="8064000" cy="1599692"/>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（电压可调）、电流表、电压表、阻值约为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的电阻片、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定值电阻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、细金属杆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OABC</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、浮子、开关、导线、油箱、汽</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油（汽油为绝缘体）。</a:t>
                </a:r>
                <a:r>
                  <a:rPr lang="en-US" altLang="zh-CN" sz="100" b="0" i="0" kern="0" spc="-99900">
                    <a:solidFill>
                      <a:srgbClr val="FFFFFF"/>
                    </a:solidFill>
                    <a:latin typeface="Times New Roman"/>
                    <a:ea typeface="微软雅黑" panose="020b0503020204020204" charset="-122"/>
                    <a:cs typeface="Times New Roman" panose="02020603050405020304" pitchFamily="34" charset="-120"/>
                  </a:rPr>
                  <a:t>#1</a:t>
                </a:r>
                <a:endParaRPr lang="en-US" altLang="zh-CN" sz="2400"/>
              </a:p>
            </p:txBody>
          </p:sp>
        </mc:Choice>
        <mc:Fallback>
          <p:sp>
            <p:nvSpPr>
              <p:cNvPr id="6" name="QO_4_BD.21_2#e701ac365?htil=9&amp;vcp=1&amp;vis=1&amp;pid=51e1ac274&amp;color=0,0,0&amp;vtp=1&amp;bbb=1&amp;hb=1&amp;hs=1"/>
              <p:cNvSpPr>
                <a:spLocks noRot="1" noChangeAspect="1" noMove="1" noResize="1" noEditPoints="1" noAdjustHandles="1" noChangeArrowheads="1" noChangeShapeType="1" noTextEdit="1"/>
              </p:cNvSpPr>
              <p:nvPr>
                <p:custDataLst>
                  <p:tags r:id="rId11"/>
                </p:custDataLst>
              </p:nvPr>
            </p:nvSpPr>
            <p:spPr>
              <a:xfrm>
                <a:off x="539496" y="2603886"/>
                <a:ext cx="8064000" cy="1599692"/>
              </a:xfrm>
              <a:prstGeom prst="rect">
                <a:avLst/>
              </a:prstGeom>
              <a:blipFill rotWithShape="1">
                <a:blip r:embed="rId12"/>
                <a:stretch>
                  <a:fillRect l="-5" t="-24" r="-3332" b="-3977"/>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22_1#618f75334?vcp=1&amp;vis=1&amp;pid=e701ac365&amp;color=0,0,0&amp;vtp=1&amp;bt=1&amp;bbb=1&amp;hb=1" title=""/>
              <p:cNvSpPr/>
              <p:nvPr>
                <p:custDataLst>
                  <p:tags r:id="rId4"/>
                </p:custDataLst>
              </p:nvPr>
            </p:nvSpPr>
            <p:spPr>
              <a:xfrm>
                <a:off x="539496" y="359987"/>
                <a:ext cx="8065008" cy="2166874"/>
              </a:xfrm>
              <a:prstGeom prst="rect">
                <a:avLst/>
              </a:prstGeom>
              <a:noFill/>
            </p:spPr>
            <p:txBody>
              <a:bodyPr wrap="none" lIns="0" tIns="0" rIns="0" bIns="0" rtlCol="0" anchor="t"/>
              <a:lstStyle/>
              <a:p>
                <a:pPr algn="l"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（1）她们首先要从电阻片上截取一段阻值为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为此连接了图甲电路。将鳄鱼夹置于电阻片的</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端，闭合开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，电压表示数如图乙所示为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。向</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端缓慢移动鳄鱼</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夹，观察电流表示数，当示数为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A时，标记鳄鱼夹的位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置，则该位置到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端的阻值即为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BD.22_1#618f75334?vcp=1&amp;vis=1&amp;pid=e701ac365&amp;color=0,0,0&amp;vtp=1&amp;bt=1&amp;bbb=1&amp;hb=1"/>
              <p:cNvSpPr>
                <a:spLocks noRot="1" noChangeAspect="1" noMove="1" noResize="1" noEditPoints="1" noAdjustHandles="1" noChangeArrowheads="1" noChangeShapeType="1" noTextEdit="1"/>
              </p:cNvSpPr>
              <p:nvPr>
                <p:custDataLst>
                  <p:tags r:id="rId5"/>
                </p:custDataLst>
              </p:nvPr>
            </p:nvSpPr>
            <p:spPr>
              <a:xfrm>
                <a:off x="539496" y="359987"/>
                <a:ext cx="8065008" cy="2166874"/>
              </a:xfrm>
              <a:prstGeom prst="rect">
                <a:avLst/>
              </a:prstGeom>
              <a:blipFill rotWithShape="1">
                <a:blip r:embed="rId6"/>
                <a:stretch>
                  <a:fillRect l="-5" t="-27" r="3" b="-1368"/>
                </a:stretch>
              </a:blipFill>
            </p:spPr>
            <p:txBody>
              <a:bodyPr/>
              <a:lstStyle/>
              <a:p>
                <a:r>
                  <a:rPr lang="zh-CN" altLang="en-US">
                    <a:noFill/>
                  </a:rPr>
                  <a:t> </a:t>
                </a:r>
              </a:p>
            </p:txBody>
          </p:sp>
        </mc:Fallback>
      </mc:AlternateContent>
      <p:sp>
        <p:nvSpPr>
          <p:cNvPr id="3" name="QB_5_AN.23_1#618f75334.blank?vcp=1&amp;vis=1&amp;pid=e701ac365&amp;color=0,0,0&amp;vpa=8&amp;vtp=1&amp;bbb=1" title=""/>
          <p:cNvSpPr/>
          <p:nvPr>
            <p:custDataLst>
              <p:tags r:id="rId7"/>
            </p:custDataLst>
          </p:nvPr>
        </p:nvSpPr>
        <p:spPr>
          <a:xfrm>
            <a:off x="4669377" y="1220158"/>
            <a:ext cx="525463" cy="411925"/>
          </a:xfrm>
          <a:prstGeom prst="rect">
            <a:avLst/>
          </a:prstGeom>
          <a:noFill/>
        </p:spPr>
        <p:txBody>
          <a:bodyPr wrap="none" lIns="0" tIns="0" rIns="0" bIns="0" rtlCol="0" anchor="t"/>
          <a:lstStyle/>
          <a:p>
            <a:pPr algn="ctr" latinLnBrk="1">
              <a:lnSpc>
                <a:spcPts val="3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12</a:t>
            </a:r>
            <a:endParaRPr lang="en-US" altLang="zh-CN" sz="2400"/>
          </a:p>
        </p:txBody>
      </p:sp>
      <p:sp>
        <p:nvSpPr>
          <p:cNvPr id="4" name="QB_5_AN.25_1#618f75334.blank?vcp=1&amp;vis=1&amp;pid=e701ac365&amp;color=0,0,0&amp;vpa=9&amp;vtp=1&amp;bbb=1" title=""/>
          <p:cNvSpPr/>
          <p:nvPr>
            <p:custDataLst>
              <p:tags r:id="rId8"/>
            </p:custDataLst>
          </p:nvPr>
        </p:nvSpPr>
        <p:spPr>
          <a:xfrm>
            <a:off x="4785265" y="1664658"/>
            <a:ext cx="601663" cy="411925"/>
          </a:xfrm>
          <a:prstGeom prst="rect">
            <a:avLst/>
          </a:prstGeom>
          <a:noFill/>
        </p:spPr>
        <p:txBody>
          <a:bodyPr wrap="none" lIns="0" tIns="0" rIns="0" bIns="0" rtlCol="0" anchor="t"/>
          <a:lstStyle/>
          <a:p>
            <a:pPr algn="ctr" latinLnBrk="1">
              <a:lnSpc>
                <a:spcPts val="3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0.3</a:t>
            </a:r>
            <a:endParaRPr lang="en-US" altLang="zh-CN" sz="2400"/>
          </a:p>
        </p:txBody>
      </p:sp>
      <p:pic>
        <p:nvPicPr>
          <p:cNvPr id="5" name="QB_5_BD.24_1#618f75334?vcp=1&amp;vis=1&amp;visfb=1&amp;pid=e701ac365&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2397776" y="2637858"/>
            <a:ext cx="4348451" cy="183281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AS.26_1#618f75334?vcp=1&amp;vis=1&amp;pid=e701ac365&amp;color=0,0,0&amp;vtp=1&amp;bt=1&amp;bbb=1&amp;hb=1" title=""/>
              <p:cNvSpPr/>
              <p:nvPr>
                <p:custDataLst>
                  <p:tags r:id="rId4"/>
                </p:custDataLst>
              </p:nvPr>
            </p:nvSpPr>
            <p:spPr>
              <a:xfrm>
                <a:off x="539496" y="495208"/>
                <a:ext cx="8065008" cy="223520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由图乙可知，电压表测量范围为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，分度值</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，电压表示数为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。电阻片两端的电压即电源电压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，当连入电路中的电阻为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时，电路中的电流为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sub>
                          </m:sSub>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AS.26_1#618f75334?vcp=1&amp;vis=1&amp;pid=e701ac365&amp;color=0,0,0&amp;vtp=1&amp;bt=1&amp;bbb=1&amp;hb=1"/>
              <p:cNvSpPr>
                <a:spLocks noRot="1" noChangeAspect="1" noMove="1" noResize="1" noEditPoints="1" noAdjustHandles="1" noChangeArrowheads="1" noChangeShapeType="1" noTextEdit="1"/>
              </p:cNvSpPr>
              <p:nvPr>
                <p:custDataLst>
                  <p:tags r:id="rId5"/>
                </p:custDataLst>
              </p:nvPr>
            </p:nvSpPr>
            <p:spPr>
              <a:xfrm>
                <a:off x="539496" y="495208"/>
                <a:ext cx="8065008" cy="2235200"/>
              </a:xfrm>
              <a:prstGeom prst="rect">
                <a:avLst/>
              </a:prstGeom>
              <a:blipFill rotWithShape="1">
                <a:blip r:embed="rId6"/>
                <a:stretch>
                  <a:fillRect l="-5" t="-24" r="3" b="24"/>
                </a:stretch>
              </a:blipFill>
            </p:spPr>
            <p:txBody>
              <a:bodyPr/>
              <a:lstStyle/>
              <a:p>
                <a:r>
                  <a:rPr lang="zh-CN" altLang="en-US">
                    <a:noFill/>
                  </a:rPr>
                  <a:t> </a:t>
                </a:r>
              </a:p>
            </p:txBody>
          </p:sp>
        </mc:Fallback>
      </mc:AlternateContent>
      <p:pic>
        <p:nvPicPr>
          <p:cNvPr id="3" name="QB_5_AS.26_2#618f75334?vcp=1&amp;vis=1&amp;visfb=1&amp;pid=e701ac365&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2781647" y="2866107"/>
            <a:ext cx="3580707" cy="150261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27_1#f3b667950?vcp=1&amp;vis=1&amp;pid=e701ac365&amp;color=0,0,0&amp;vtp=1&amp;bt=1&amp;bbb=1&amp;hb=1" title=""/>
              <p:cNvSpPr/>
              <p:nvPr>
                <p:custDataLst>
                  <p:tags r:id="rId4"/>
                </p:custDataLst>
              </p:nvPr>
            </p:nvSpPr>
            <p:spPr>
              <a:xfrm>
                <a:off x="539496" y="359987"/>
                <a:ext cx="8065008" cy="4165600"/>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（2）她们重新调节了电源电压，连接了如图丙所示的装置，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；它与金属杆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接触良好（摩擦不计）、金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属杆</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OABC</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可以绕固定点</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自由转动。为了在电流表的刻度盘</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上标出油箱内油面高度，闭合开关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处于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端的位置，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在电流表的刻度盘上标定此时油面高度为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，此时电流表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。继续向油箱内倒入汽油，记录油面高度</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和对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应的电流表示数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处于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端的位置时，电流表示数为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，数据记录在下表中，则该装置中电源电压为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B_5_BD.27_1#f3b667950?vcp=1&amp;vis=1&amp;pid=e701ac365&amp;color=0,0,0&amp;vtp=1&amp;bt=1&amp;bbb=1&amp;hb=1"/>
              <p:cNvSpPr>
                <a:spLocks noRot="1" noChangeAspect="1" noMove="1" noResize="1" noEditPoints="1" noAdjustHandles="1" noChangeArrowheads="1" noChangeShapeType="1" noTextEdit="1"/>
              </p:cNvSpPr>
              <p:nvPr>
                <p:custDataLst>
                  <p:tags r:id="rId5"/>
                </p:custDataLst>
              </p:nvPr>
            </p:nvSpPr>
            <p:spPr>
              <a:xfrm>
                <a:off x="539496" y="359987"/>
                <a:ext cx="8065008" cy="4165600"/>
              </a:xfrm>
              <a:prstGeom prst="rect">
                <a:avLst/>
              </a:prstGeom>
              <a:blipFill rotWithShape="1">
                <a:blip r:embed="rId6"/>
                <a:stretch>
                  <a:fillRect l="-5" t="-14" r="-1792" b="-13157"/>
                </a:stretch>
              </a:blipFill>
            </p:spPr>
            <p:txBody>
              <a:bodyPr/>
              <a:lstStyle/>
              <a:p>
                <a:r>
                  <a:rPr lang="zh-CN" altLang="en-US">
                    <a:noFill/>
                  </a:rPr>
                  <a:t> </a:t>
                </a:r>
              </a:p>
            </p:txBody>
          </p:sp>
        </mc:Fallback>
      </mc:AlternateContent>
      <p:sp>
        <p:nvSpPr>
          <p:cNvPr id="3" name="QB_5_AN.28_1#f3b667950.blank?vcp=1&amp;vis=1&amp;pid=e701ac365&amp;color=0,0,0&amp;vpa=10&amp;vtp=1" title=""/>
          <p:cNvSpPr/>
          <p:nvPr>
            <p:custDataLst>
              <p:tags r:id="rId7"/>
            </p:custDataLst>
          </p:nvPr>
        </p:nvSpPr>
        <p:spPr>
          <a:xfrm>
            <a:off x="7307803" y="3971740"/>
            <a:ext cx="373063" cy="469075"/>
          </a:xfrm>
          <a:prstGeom prst="rect">
            <a:avLst/>
          </a:prstGeom>
          <a:noFill/>
        </p:spPr>
        <p:txBody>
          <a:bodyPr wrap="none" lIns="0" tIns="0" rIns="0" bIns="0" rtlCol="0" anchor="t"/>
          <a:lstStyle/>
          <a:p>
            <a:pPr algn="ctr" latinLnBrk="1">
              <a:lnSpc>
                <a:spcPts val="4100"/>
              </a:lnSpc>
            </a:pPr>
            <a:r>
              <a:rPr lang="en-US" altLang="zh-CN" sz="2400" b="0" i="0">
                <a:solidFill>
                  <a:srgbClr val="C00000"/>
                </a:solidFill>
                <a:latin typeface="Times New Roman"/>
                <a:ea typeface="微软雅黑" panose="020b0503020204020204" charset="-122"/>
                <a:cs typeface="Times New Roman" panose="02020603050405020304" pitchFamily="34" charset="-120"/>
              </a:rPr>
              <a:t>6</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BD.27_1#f3b667950?vcp=1&amp;vis=1&amp;pid=e701ac365&amp;color=0,0,0&amp;vtp=1&amp;bt=1&amp;bbb=1&amp;hb=1" title=""/>
              <p:cNvSpPr/>
              <p:nvPr>
                <p:custDataLst>
                  <p:tags r:id="rId3"/>
                </p:custDataLst>
              </p:nvPr>
            </p:nvSpPr>
            <p:spPr>
              <a:xfrm>
                <a:off x="539496" y="359987"/>
                <a:ext cx="8065008" cy="833374"/>
              </a:xfrm>
              <a:prstGeom prst="rect">
                <a:avLst/>
              </a:prstGeom>
              <a:noFill/>
            </p:spPr>
            <p:txBody>
              <a:bodyPr wrap="none" lIns="0" tIns="0" rIns="0" bIns="0" rtlCol="0" anchor="t"/>
              <a:lstStyle/>
              <a:p>
                <a:pPr latinLnBrk="1">
                  <a:lnSpc>
                    <a:spcPts val="35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阻值为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时，油面高度为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3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BD.27_1#f3b667950?vcp=1&amp;vis=1&amp;pid=e701ac365&amp;color=0,0,0&amp;vtp=1&amp;bt=1&amp;bbb=1&amp;hb=1"/>
              <p:cNvSpPr>
                <a:spLocks noRot="1" noChangeAspect="1" noMove="1" noResize="1" noEditPoints="1" noAdjustHandles="1" noChangeArrowheads="1" noChangeShapeType="1" noTextEdit="1"/>
              </p:cNvSpPr>
              <p:nvPr>
                <p:custDataLst>
                  <p:tags r:id="rId4"/>
                </p:custDataLst>
              </p:nvPr>
            </p:nvSpPr>
            <p:spPr>
              <a:xfrm>
                <a:off x="539496" y="359987"/>
                <a:ext cx="8065008" cy="833374"/>
              </a:xfrm>
              <a:prstGeom prst="rect">
                <a:avLst/>
              </a:prstGeom>
              <a:blipFill rotWithShape="1">
                <a:blip r:embed="rId5"/>
                <a:stretch>
                  <a:fillRect l="-5" t="-69" r="3" b="-3558"/>
                </a:stretch>
              </a:blipFill>
            </p:spPr>
            <p:txBody>
              <a:bodyPr/>
              <a:lstStyle/>
              <a:p>
                <a:r>
                  <a:rPr lang="zh-CN" altLang="en-US">
                    <a:noFill/>
                  </a:rPr>
                  <a:t> </a:t>
                </a:r>
              </a:p>
            </p:txBody>
          </p:sp>
        </mc:Fallback>
      </mc:AlternateContent>
      <p:pic>
        <p:nvPicPr>
          <p:cNvPr id="3" name="QB_5_BD.30_1#f3b667950?vcp=1&amp;vis=1&amp;pid=e701ac365&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2519624" y="1330643"/>
            <a:ext cx="4104755" cy="2275983"/>
          </a:xfrm>
          <a:prstGeom prst="rect">
            <a:avLst/>
          </a:prstGeom>
          <a:noFill/>
          <a:extLst>
            <a:ext uri="{909E8E84-426E-40DD-AFC4-6F175D3DCCD1}">
              <a14:hiddenFill xmlns:a14="http://schemas.microsoft.com/office/drawing/2010/main">
                <a:solidFill>
                  <a:schemeClr val="accent1">
                    <a:alpha val="0"/>
                  </a:schemeClr>
                </a:solidFill>
              </a14:hiddenFill>
            </a:ext>
          </a:extLst>
        </p:spPr>
      </p:pic>
      <p:graphicFrame>
        <p:nvGraphicFramePr>
          <p:cNvPr id="4" name="QB_5_BD.30_2#f3b667950?colgroup=10,2,2,2,2,2&amp;vcp=1&amp;vis=1&amp;pid=e701ac365&amp;color=0,0,0&amp;vtp=1&amp;bbb=1" title=""/>
          <p:cNvGraphicFramePr>
            <a:graphicFrameLocks noGrp="1"/>
          </p:cNvGraphicFramePr>
          <p:nvPr>
            <p:custDataLst>
              <p:tags r:id="rId8"/>
            </p:custDataLst>
          </p:nvPr>
        </p:nvGraphicFramePr>
        <p:xfrm>
          <a:off x="539496" y="3743785"/>
          <a:ext cx="8019288" cy="930974"/>
        </p:xfrm>
        <a:graphic>
          <a:graphicData uri="http://schemas.openxmlformats.org/drawingml/2006/table">
            <a:tbl>
              <a:tblPr/>
              <a:tblGrid>
                <a:gridCol w="3346704"/>
                <a:gridCol w="1060704"/>
                <a:gridCol w="1060704"/>
                <a:gridCol w="850392"/>
                <a:gridCol w="850392"/>
                <a:gridCol w="850392"/>
              </a:tblGrid>
              <a:tr h="462471">
                <a:tc>
                  <a:txBody>
                    <a:bodyPr vert="horz" wrap="square"/>
                    <a:lstStyle/>
                    <a:p>
                      <a:pPr algn="ctr" latinLnBrk="1" hangingPunct="0">
                        <a:lnSpc>
                          <a:spcPts val="3300"/>
                        </a:lnSpc>
                      </a:pPr>
                      <a:r>
                        <a:rPr lang="en-US" altLang="zh-CN" sz="2400" b="1" i="0">
                          <a:solidFill>
                            <a:srgbClr val="000000"/>
                          </a:solidFill>
                          <a:latin typeface="Times New Roman"/>
                          <a:ea typeface="微软雅黑" panose="020b0503020204020204" charset="-122"/>
                          <a:cs typeface="Times New Roman" panose="02020603050405020304" pitchFamily="34" charset="-120"/>
                        </a:rPr>
                        <a:t>油面高度</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2.5</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5</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7.5</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10</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68503">
                <a:tc>
                  <a:txBody>
                    <a:bodyPr vert="horz" wrap="square"/>
                    <a:lstStyle/>
                    <a:p>
                      <a:pPr algn="ctr" latinLnBrk="1" hangingPunct="0">
                        <a:lnSpc>
                          <a:spcPts val="3300"/>
                        </a:lnSpc>
                      </a:pPr>
                      <a:r>
                        <a:rPr lang="en-US" altLang="zh-CN" sz="2400" b="1" i="0">
                          <a:solidFill>
                            <a:srgbClr val="000000"/>
                          </a:solidFill>
                          <a:latin typeface="Times New Roman"/>
                          <a:ea typeface="微软雅黑" panose="020b0503020204020204" charset="-122"/>
                          <a:cs typeface="Times New Roman" panose="02020603050405020304" pitchFamily="34" charset="-120"/>
                        </a:rPr>
                        <a:t>电流表示数</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0.12</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0.15</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0.2</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0.3</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0.6</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5" name="QB_5_AN.29_1#f3b667950.blank?vcp=1&amp;vis=1&amp;pid=e701ac365&amp;color=0,0,0&amp;vpa=11&amp;vtp=1&amp;bbb=1" title=""/>
          <p:cNvSpPr/>
          <p:nvPr>
            <p:custDataLst>
              <p:tags r:id="rId9"/>
            </p:custDataLst>
          </p:nvPr>
        </p:nvSpPr>
        <p:spPr>
          <a:xfrm>
            <a:off x="1977994" y="331158"/>
            <a:ext cx="525463" cy="411925"/>
          </a:xfrm>
          <a:prstGeom prst="rect">
            <a:avLst/>
          </a:prstGeom>
          <a:noFill/>
        </p:spPr>
        <p:txBody>
          <a:bodyPr wrap="none" lIns="0" tIns="0" rIns="0" bIns="0" rtlCol="0" anchor="t"/>
          <a:lstStyle/>
          <a:p>
            <a:pPr algn="ctr" latinLnBrk="1">
              <a:lnSpc>
                <a:spcPts val="3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10</a:t>
            </a:r>
            <a:endParaRPr lang="en-US" altLang="zh-CN" sz="2400"/>
          </a:p>
        </p:txBody>
      </p:sp>
      <p:sp>
        <p:nvSpPr>
          <p:cNvPr id="6" name="QB_5_AN.31_1#f3b667950.blank?vcp=1&amp;vis=1&amp;pid=e701ac365&amp;color=0,0,0&amp;vpa=12&amp;vtp=1&amp;bbb=1" title=""/>
          <p:cNvSpPr/>
          <p:nvPr>
            <p:custDataLst>
              <p:tags r:id="rId10"/>
            </p:custDataLst>
          </p:nvPr>
        </p:nvSpPr>
        <p:spPr>
          <a:xfrm>
            <a:off x="518065" y="754258"/>
            <a:ext cx="601663" cy="392875"/>
          </a:xfrm>
          <a:prstGeom prst="rect">
            <a:avLst/>
          </a:prstGeom>
          <a:noFill/>
        </p:spPr>
        <p:txBody>
          <a:bodyPr wrap="none" lIns="0" tIns="0" rIns="0" bIns="0" rtlCol="0" anchor="t"/>
          <a:lstStyle/>
          <a:p>
            <a:pPr algn="ctr" latinLnBrk="1">
              <a:lnSpc>
                <a:spcPts val="3300"/>
              </a:lnSpc>
            </a:pPr>
            <a:r>
              <a:rPr lang="en-US" altLang="zh-CN" sz="2400" b="0" i="0">
                <a:solidFill>
                  <a:srgbClr val="C00000"/>
                </a:solidFill>
                <a:latin typeface="Times New Roman"/>
                <a:ea typeface="微软雅黑" panose="020b0503020204020204" charset="-122"/>
                <a:cs typeface="Times New Roman" panose="02020603050405020304" pitchFamily="34" charset="-120"/>
              </a:rPr>
              <a:t>9.5</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291" name="Rectangle 2" title=""/>
          <p:cNvSpPr>
            <a:spLocks noChangeArrowheads="1"/>
          </p:cNvSpPr>
          <p:nvPr>
            <p:custDataLst>
              <p:tags r:id="rId3"/>
            </p:custDataLst>
          </p:nvPr>
        </p:nvSpPr>
        <p:spPr bwMode="auto">
          <a:xfrm>
            <a:off x="674489" y="913820"/>
            <a:ext cx="8001967" cy="3256280"/>
          </a:xfrm>
          <a:prstGeom prst="rect">
            <a:avLst/>
          </a:prstGeom>
          <a:noFill/>
          <a:ln w="9525">
            <a:noFill/>
            <a:miter lim="800000"/>
          </a:ln>
        </p:spPr>
        <p:txBody>
          <a:bodyPr wrap="square">
            <a:spAutoFit/>
          </a:bodyPr>
          <a:lstStyle/>
          <a:p>
            <a:pPr>
              <a:lnSpc>
                <a:spcPct val="150000"/>
              </a:lnSpc>
              <a:spcBef>
                <a:spcPts val="1000"/>
              </a:spcBef>
              <a:buFont typeface="Arial" panose="020b0604020202020204" pitchFamily="34" charset="0"/>
              <a:buNone/>
            </a:pPr>
            <a:r>
              <a:rPr lang="en-US" altLang="zh-CN" sz="2100">
                <a:latin typeface="微软雅黑" panose="020b0503020204020204" charset="-122"/>
                <a:ea typeface="微软雅黑" panose="020b0503020204020204" charset="-122"/>
              </a:rPr>
              <a:t>1.</a:t>
            </a:r>
            <a:r>
              <a:rPr lang="zh-CN" altLang="en-US" sz="2100">
                <a:latin typeface="微软雅黑" panose="020b0503020204020204" charset="-122"/>
                <a:ea typeface="微软雅黑" panose="020b0503020204020204" charset="-122"/>
              </a:rPr>
              <a:t>内容：导体中的电流，跟导体两端的电压成</a:t>
            </a:r>
            <a:r>
              <a:rPr lang="en-US" altLang="zh-CN" sz="2100">
                <a:latin typeface="微软雅黑" panose="020b0503020204020204" charset="-122"/>
                <a:ea typeface="微软雅黑" panose="020b0503020204020204" charset="-122"/>
              </a:rPr>
              <a:t>______ </a:t>
            </a:r>
            <a:r>
              <a:rPr lang="zh-CN" altLang="en-US" sz="2100">
                <a:latin typeface="微软雅黑" panose="020b0503020204020204" charset="-122"/>
                <a:ea typeface="微软雅黑" panose="020b0503020204020204" charset="-122"/>
              </a:rPr>
              <a:t>，跟导体的电阻成</a:t>
            </a:r>
            <a:r>
              <a:rPr lang="en-US" altLang="zh-CN" sz="2100">
                <a:latin typeface="微软雅黑" panose="020b0503020204020204" charset="-122"/>
                <a:ea typeface="微软雅黑" panose="020b0503020204020204" charset="-122"/>
              </a:rPr>
              <a:t>_______ </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a:lnSpc>
                <a:spcPct val="150000"/>
              </a:lnSpc>
              <a:spcBef>
                <a:spcPts val="1000"/>
              </a:spcBef>
              <a:buFont typeface="Arial" panose="020b0604020202020204" pitchFamily="34" charset="0"/>
              <a:buNone/>
            </a:pPr>
            <a:r>
              <a:rPr lang="en-US" altLang="zh-CN" sz="2100">
                <a:latin typeface="微软雅黑" panose="020b0503020204020204" charset="-122"/>
                <a:ea typeface="微软雅黑" panose="020b0503020204020204" charset="-122"/>
              </a:rPr>
              <a:t>2.</a:t>
            </a:r>
            <a:r>
              <a:rPr lang="zh-CN" altLang="en-US" sz="2100">
                <a:latin typeface="微软雅黑" panose="020b0503020204020204" charset="-122"/>
                <a:ea typeface="微软雅黑" panose="020b0503020204020204" charset="-122"/>
              </a:rPr>
              <a:t>公式：</a:t>
            </a:r>
            <a:r>
              <a:rPr lang="en-US" altLang="zh-CN" sz="2100">
                <a:latin typeface="微软雅黑" panose="020b0503020204020204" charset="-122"/>
                <a:ea typeface="微软雅黑" panose="020b0503020204020204" charset="-122"/>
              </a:rPr>
              <a:t>_________</a:t>
            </a:r>
            <a:r>
              <a:rPr lang="zh-CN" altLang="en-US" sz="2100">
                <a:latin typeface="微软雅黑" panose="020b0503020204020204" charset="-122"/>
                <a:ea typeface="微软雅黑" panose="020b0503020204020204" charset="-122"/>
              </a:rPr>
              <a:t>。其中 </a:t>
            </a:r>
            <a:r>
              <a:rPr lang="en-US" altLang="zh-CN" sz="2100">
                <a:latin typeface="微软雅黑" panose="020b0503020204020204" charset="-122"/>
                <a:ea typeface="微软雅黑" panose="020b0503020204020204" charset="-122"/>
              </a:rPr>
              <a:t>U</a:t>
            </a:r>
            <a:r>
              <a:rPr lang="zh-CN" altLang="en-US" sz="2100">
                <a:latin typeface="微软雅黑" panose="020b0503020204020204" charset="-122"/>
                <a:ea typeface="微软雅黑" panose="020b0503020204020204" charset="-122"/>
              </a:rPr>
              <a:t>表示导体两端的电压，单位是伏特</a:t>
            </a:r>
            <a:r>
              <a:rPr lang="en-US" altLang="zh-CN" sz="2100">
                <a:latin typeface="微软雅黑" panose="020b0503020204020204" charset="-122"/>
                <a:ea typeface="微软雅黑" panose="020b0503020204020204" charset="-122"/>
              </a:rPr>
              <a:t>(V)</a:t>
            </a:r>
            <a:r>
              <a:rPr lang="zh-CN" altLang="en-US" sz="2100">
                <a:latin typeface="微软雅黑" panose="020b0503020204020204" charset="-122"/>
                <a:ea typeface="微软雅黑" panose="020b0503020204020204" charset="-122"/>
              </a:rPr>
              <a:t>，</a:t>
            </a:r>
            <a:r>
              <a:rPr lang="en-US" altLang="zh-CN" sz="2100">
                <a:latin typeface="微软雅黑" panose="020b0503020204020204" charset="-122"/>
                <a:ea typeface="微软雅黑" panose="020b0503020204020204" charset="-122"/>
              </a:rPr>
              <a:t>R</a:t>
            </a:r>
            <a:r>
              <a:rPr lang="zh-CN" altLang="en-US" sz="2100">
                <a:latin typeface="微软雅黑" panose="020b0503020204020204" charset="-122"/>
                <a:ea typeface="微软雅黑" panose="020b0503020204020204" charset="-122"/>
              </a:rPr>
              <a:t>表示导体的电阻，单位为欧姆</a:t>
            </a:r>
            <a:r>
              <a:rPr lang="en-US" altLang="zh-CN" sz="2100">
                <a:latin typeface="微软雅黑" panose="020b0503020204020204" charset="-122"/>
                <a:ea typeface="微软雅黑" panose="020b0503020204020204" charset="-122"/>
              </a:rPr>
              <a:t>(Ω)</a:t>
            </a:r>
            <a:r>
              <a:rPr lang="zh-CN" altLang="en-US" sz="2100">
                <a:latin typeface="微软雅黑" panose="020b0503020204020204" charset="-122"/>
                <a:ea typeface="微软雅黑" panose="020b0503020204020204" charset="-122"/>
              </a:rPr>
              <a:t>，</a:t>
            </a:r>
            <a:r>
              <a:rPr lang="en-US" altLang="zh-CN" sz="2100">
                <a:latin typeface="微软雅黑" panose="020b0503020204020204" charset="-122"/>
                <a:ea typeface="微软雅黑" panose="020b0503020204020204" charset="-122"/>
              </a:rPr>
              <a:t>I</a:t>
            </a:r>
            <a:r>
              <a:rPr lang="zh-CN" altLang="en-US" sz="2100">
                <a:latin typeface="微软雅黑" panose="020b0503020204020204" charset="-122"/>
                <a:ea typeface="微软雅黑" panose="020b0503020204020204" charset="-122"/>
              </a:rPr>
              <a:t>表示导体中的电流，单位为安培</a:t>
            </a: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a:lnSpc>
                <a:spcPct val="150000"/>
              </a:lnSpc>
              <a:spcBef>
                <a:spcPts val="1000"/>
              </a:spcBef>
              <a:buFont typeface="Arial" panose="020b0604020202020204" pitchFamily="34" charset="0"/>
              <a:buNone/>
            </a:pPr>
            <a:r>
              <a:rPr lang="en-US" altLang="zh-CN" sz="2100">
                <a:latin typeface="微软雅黑" panose="020b0503020204020204" charset="-122"/>
                <a:ea typeface="微软雅黑" panose="020b0503020204020204" charset="-122"/>
              </a:rPr>
              <a:t>3.</a:t>
            </a:r>
            <a:r>
              <a:rPr lang="zh-CN" altLang="en-US" sz="2100">
                <a:latin typeface="微软雅黑" panose="020b0503020204020204" charset="-122"/>
                <a:ea typeface="微软雅黑" panose="020b0503020204020204" charset="-122"/>
              </a:rPr>
              <a:t>变形公式：求电压：</a:t>
            </a:r>
            <a:r>
              <a:rPr lang="en-US" altLang="zh-CN" sz="2100">
                <a:latin typeface="微软雅黑" panose="020b0503020204020204" charset="-122"/>
                <a:ea typeface="微软雅黑" panose="020b0503020204020204" charset="-122"/>
              </a:rPr>
              <a:t>________</a:t>
            </a:r>
            <a:r>
              <a:rPr lang="zh-CN" altLang="en-US" sz="2100">
                <a:latin typeface="微软雅黑" panose="020b0503020204020204" charset="-122"/>
                <a:ea typeface="微软雅黑" panose="020b0503020204020204" charset="-122"/>
              </a:rPr>
              <a:t>，求电阻：</a:t>
            </a:r>
            <a:r>
              <a:rPr lang="en-US" altLang="zh-CN" sz="2100">
                <a:latin typeface="微软雅黑" panose="020b0503020204020204" charset="-122"/>
                <a:ea typeface="微软雅黑" panose="020b0503020204020204" charset="-122"/>
              </a:rPr>
              <a:t>_________ </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p:txBody>
      </p:sp>
      <p:sp>
        <p:nvSpPr>
          <p:cNvPr id="12292" name="文本框 1" title=""/>
          <p:cNvSpPr txBox="1">
            <a:spLocks noChangeArrowheads="1"/>
          </p:cNvSpPr>
          <p:nvPr>
            <p:custDataLst>
              <p:tags r:id="rId4"/>
            </p:custDataLst>
          </p:nvPr>
        </p:nvSpPr>
        <p:spPr bwMode="auto">
          <a:xfrm>
            <a:off x="6083870" y="897564"/>
            <a:ext cx="864394" cy="575945"/>
          </a:xfrm>
          <a:prstGeom prst="rect">
            <a:avLst/>
          </a:prstGeom>
          <a:noFill/>
          <a:ln w="9525">
            <a:noFill/>
            <a:miter lim="800000"/>
          </a:ln>
        </p:spPr>
        <p:txBody>
          <a:bodyPr>
            <a:spAutoFit/>
          </a:bodyPr>
          <a:lstStyle/>
          <a:p>
            <a:pPr>
              <a:lnSpc>
                <a:spcPct val="150000"/>
              </a:lnSpc>
            </a:pPr>
            <a:r>
              <a:rPr lang="zh-CN" altLang="en-US" sz="2100">
                <a:solidFill>
                  <a:srgbClr val="FF0000"/>
                </a:solidFill>
                <a:ea typeface="微软雅黑" panose="020b0503020204020204" charset="-122"/>
              </a:rPr>
              <a:t>正比</a:t>
            </a:r>
            <a:endParaRPr lang="zh-CN" altLang="en-US" sz="2100">
              <a:solidFill>
                <a:srgbClr val="FF0000"/>
              </a:solidFill>
              <a:ea typeface="微软雅黑" panose="020b0503020204020204" charset="-122"/>
            </a:endParaRPr>
          </a:p>
        </p:txBody>
      </p:sp>
      <p:sp>
        <p:nvSpPr>
          <p:cNvPr id="12293" name="文本框 25" title=""/>
          <p:cNvSpPr txBox="1">
            <a:spLocks noChangeArrowheads="1"/>
          </p:cNvSpPr>
          <p:nvPr>
            <p:custDataLst>
              <p:tags r:id="rId5"/>
            </p:custDataLst>
          </p:nvPr>
        </p:nvSpPr>
        <p:spPr bwMode="auto">
          <a:xfrm>
            <a:off x="1385348" y="1383237"/>
            <a:ext cx="864394" cy="575945"/>
          </a:xfrm>
          <a:prstGeom prst="rect">
            <a:avLst/>
          </a:prstGeom>
          <a:noFill/>
          <a:ln w="9525">
            <a:noFill/>
            <a:miter lim="800000"/>
          </a:ln>
        </p:spPr>
        <p:txBody>
          <a:bodyPr>
            <a:spAutoFit/>
          </a:bodyPr>
          <a:lstStyle/>
          <a:p>
            <a:pPr>
              <a:lnSpc>
                <a:spcPct val="150000"/>
              </a:lnSpc>
            </a:pPr>
            <a:r>
              <a:rPr lang="zh-CN" altLang="en-US" sz="2100">
                <a:solidFill>
                  <a:srgbClr val="FF0000"/>
                </a:solidFill>
                <a:ea typeface="微软雅黑" panose="020b0503020204020204" charset="-122"/>
              </a:rPr>
              <a:t>反比</a:t>
            </a:r>
            <a:endParaRPr lang="zh-CN" altLang="en-US" sz="2100">
              <a:solidFill>
                <a:srgbClr val="FF0000"/>
              </a:solidFill>
              <a:ea typeface="微软雅黑" panose="020b0503020204020204" charset="-122"/>
            </a:endParaRPr>
          </a:p>
        </p:txBody>
      </p:sp>
      <mc:AlternateContent>
        <mc:Choice Requires="a14">
          <p:sp>
            <p:nvSpPr>
              <p:cNvPr id="12" name="文本框 11" title=""/>
              <p:cNvSpPr txBox="1"/>
              <p:nvPr>
                <p:custDataLst>
                  <p:tags r:id="rId6"/>
                </p:custDataLst>
              </p:nvPr>
            </p:nvSpPr>
            <p:spPr>
              <a:xfrm>
                <a:off x="1925706" y="1815666"/>
                <a:ext cx="768559" cy="596900"/>
              </a:xfrm>
              <a:prstGeom prst="rect">
                <a:avLst/>
              </a:prstGeom>
              <a:noFill/>
              <a:ln w="9525">
                <a:noFill/>
              </a:ln>
            </p:spPr>
            <p:txBody>
              <a:bodyPr wrap="square" anchor="t">
                <a:spAutoFit/>
              </a:bodyPr>
              <a:lstStyle/>
              <a:p>
                <a:pPr algn="l" eaLnBrk="0" hangingPunct="0"/>
                <a:r>
                  <a:rPr lang="en-US" altLang="zh-CN" sz="2100" i="1">
                    <a:solidFill>
                      <a:srgbClr val="FF0000"/>
                    </a:solidFill>
                    <a:latin typeface="Times New Roman"/>
                    <a:ea typeface="微软雅黑" panose="020b0503020204020204" charset="-122"/>
                    <a:cs typeface="Times New Roman" panose="02020603050405020304" charset="0"/>
                  </a:rPr>
                  <a:t>I=</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𝑅</m:t>
                          </m:r>
                        </m:den>
                      </m:f>
                    </m:oMath>
                  </m:oMathPara>
                </a14:m>
                <a:endParaRPr lang="en-US" altLang="zh-CN" sz="2100" i="1">
                  <a:solidFill>
                    <a:srgbClr val="FF0000"/>
                  </a:solidFill>
                  <a:latin typeface="Times New Roman"/>
                  <a:ea typeface="微软雅黑" panose="020b0503020204020204" charset="-122"/>
                  <a:cs typeface="Times New Roman" panose="02020603050405020304" charset="0"/>
                </a:endParaRPr>
              </a:p>
            </p:txBody>
          </p:sp>
        </mc:Choice>
        <mc:Fallback>
          <p:sp>
            <p:nvSpPr>
              <p:cNvPr id="12" name="文本框 11"/>
              <p:cNvSpPr txBox="1">
                <a:spLocks noRot="1" noChangeAspect="1" noMove="1" noResize="1" noEditPoints="1" noAdjustHandles="1" noChangeArrowheads="1" noChangeShapeType="1" noTextEdit="1"/>
              </p:cNvSpPr>
              <p:nvPr>
                <p:custDataLst>
                  <p:tags r:id="rId7"/>
                </p:custDataLst>
              </p:nvPr>
            </p:nvSpPr>
            <p:spPr>
              <a:xfrm>
                <a:off x="1925706" y="1815666"/>
                <a:ext cx="768559" cy="596900"/>
              </a:xfrm>
              <a:prstGeom prst="rect">
                <a:avLst/>
              </a:prstGeom>
              <a:blipFill rotWithShape="1">
                <a:blip r:embed="rId8"/>
                <a:stretch>
                  <a:fillRect l="-50" t="-34" r="77" b="34"/>
                </a:stretch>
              </a:blipFill>
              <a:ln w="9525">
                <a:noFill/>
              </a:ln>
            </p:spPr>
            <p:txBody>
              <a:bodyPr/>
              <a:lstStyle/>
              <a:p>
                <a:r>
                  <a:rPr lang="zh-CN" altLang="en-US">
                    <a:noFill/>
                  </a:rPr>
                  <a:t> </a:t>
                </a:r>
              </a:p>
            </p:txBody>
          </p:sp>
        </mc:Fallback>
      </mc:AlternateContent>
      <p:sp>
        <p:nvSpPr>
          <p:cNvPr id="13" name="文本框 12" title=""/>
          <p:cNvSpPr txBox="1"/>
          <p:nvPr>
            <p:custDataLst>
              <p:tags r:id="rId9"/>
            </p:custDataLst>
          </p:nvPr>
        </p:nvSpPr>
        <p:spPr>
          <a:xfrm>
            <a:off x="3484144" y="3597864"/>
            <a:ext cx="1080120" cy="414020"/>
          </a:xfrm>
          <a:prstGeom prst="rect">
            <a:avLst/>
          </a:prstGeom>
          <a:noFill/>
          <a:ln w="9525">
            <a:noFill/>
          </a:ln>
        </p:spPr>
        <p:txBody>
          <a:bodyPr wrap="square" anchor="t">
            <a:spAutoFit/>
          </a:bodyPr>
          <a:lstStyle/>
          <a:p>
            <a:pPr algn="l" eaLnBrk="0" hangingPunct="0"/>
            <a:r>
              <a:rPr lang="en-US" altLang="zh-CN" sz="2100" i="1">
                <a:solidFill>
                  <a:srgbClr val="FF0000"/>
                </a:solidFill>
                <a:latin typeface="Times New Roman"/>
                <a:ea typeface="微软雅黑" panose="020b0503020204020204" charset="-122"/>
                <a:cs typeface="Times New Roman" panose="02020603050405020304" charset="0"/>
              </a:rPr>
              <a:t>U=IR</a:t>
            </a:r>
            <a:endParaRPr lang="en-US" altLang="zh-CN" sz="2100" i="1">
              <a:solidFill>
                <a:srgbClr val="FF0000"/>
              </a:solidFill>
              <a:latin typeface="Times New Roman"/>
              <a:ea typeface="微软雅黑" panose="020b0503020204020204" charset="-122"/>
              <a:cs typeface="Times New Roman" panose="02020603050405020304" charset="0"/>
            </a:endParaRPr>
          </a:p>
        </p:txBody>
      </p:sp>
      <mc:AlternateContent>
        <mc:Choice Requires="a14">
          <p:sp>
            <p:nvSpPr>
              <p:cNvPr id="14" name="文本框 13" title=""/>
              <p:cNvSpPr txBox="1"/>
              <p:nvPr>
                <p:custDataLst>
                  <p:tags r:id="rId10"/>
                </p:custDataLst>
              </p:nvPr>
            </p:nvSpPr>
            <p:spPr>
              <a:xfrm>
                <a:off x="5776002" y="3327834"/>
                <a:ext cx="768559" cy="596900"/>
              </a:xfrm>
              <a:prstGeom prst="rect">
                <a:avLst/>
              </a:prstGeom>
              <a:noFill/>
              <a:ln w="9525">
                <a:noFill/>
              </a:ln>
            </p:spPr>
            <p:txBody>
              <a:bodyPr wrap="square" anchor="t">
                <a:spAutoFit/>
              </a:bodyPr>
              <a:lstStyle/>
              <a:p>
                <a:pPr algn="l" eaLnBrk="0" hangingPunct="0"/>
                <a:r>
                  <a:rPr lang="en-US" altLang="zh-CN" sz="2100" i="1">
                    <a:solidFill>
                      <a:srgbClr val="FF0000"/>
                    </a:solidFill>
                    <a:latin typeface="Times New Roman"/>
                    <a:ea typeface="微软雅黑" panose="020b0503020204020204" charset="-122"/>
                    <a:cs typeface="Times New Roman" panose="02020603050405020304" charset="0"/>
                  </a:rPr>
                  <a:t>R=</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den>
                      </m:f>
                    </m:oMath>
                  </m:oMathPara>
                </a14:m>
                <a:endParaRPr lang="en-US" altLang="zh-CN" sz="2100" i="1">
                  <a:solidFill>
                    <a:srgbClr val="FF0000"/>
                  </a:solidFill>
                  <a:latin typeface="Times New Roman"/>
                  <a:ea typeface="微软雅黑" panose="020b0503020204020204" charset="-122"/>
                  <a:cs typeface="Times New Roman" panose="02020603050405020304" charset="0"/>
                </a:endParaRPr>
              </a:p>
            </p:txBody>
          </p:sp>
        </mc:Choice>
        <mc:Fallback>
          <p:sp>
            <p:nvSpPr>
              <p:cNvPr id="14" name="文本框 13"/>
              <p:cNvSpPr txBox="1">
                <a:spLocks noRot="1" noChangeAspect="1" noMove="1" noResize="1" noEditPoints="1" noAdjustHandles="1" noChangeArrowheads="1" noChangeShapeType="1" noTextEdit="1"/>
              </p:cNvSpPr>
              <p:nvPr>
                <p:custDataLst>
                  <p:tags r:id="rId11"/>
                </p:custDataLst>
              </p:nvPr>
            </p:nvSpPr>
            <p:spPr>
              <a:xfrm>
                <a:off x="5776002" y="3327834"/>
                <a:ext cx="768559" cy="596900"/>
              </a:xfrm>
              <a:prstGeom prst="rect">
                <a:avLst/>
              </a:prstGeom>
              <a:blipFill rotWithShape="1">
                <a:blip r:embed="rId12"/>
                <a:stretch>
                  <a:fillRect l="-5" t="-73" r="33" b="73"/>
                </a:stretch>
              </a:blipFill>
              <a:ln w="9525">
                <a:noFill/>
              </a:ln>
            </p:spPr>
            <p:txBody>
              <a:bodyPr/>
              <a:lstStyle/>
              <a:p>
                <a:r>
                  <a:rPr lang="zh-CN" altLang="en-US">
                    <a:noFill/>
                  </a:rPr>
                  <a:t> </a:t>
                </a:r>
              </a:p>
            </p:txBody>
          </p:sp>
        </mc:Fallback>
      </mc:AlternateContent>
      <p:sp>
        <p:nvSpPr>
          <p:cNvPr id="15" name="Rectangle 2" title=""/>
          <p:cNvSpPr>
            <a:spLocks noChangeArrowheads="1"/>
          </p:cNvSpPr>
          <p:nvPr>
            <p:custDataLst>
              <p:tags r:id="rId13"/>
            </p:custDataLst>
          </p:nvPr>
        </p:nvSpPr>
        <p:spPr bwMode="auto">
          <a:xfrm>
            <a:off x="791580" y="4217523"/>
            <a:ext cx="4015839" cy="368300"/>
          </a:xfrm>
          <a:prstGeom prst="rect">
            <a:avLst/>
          </a:prstGeom>
          <a:noFill/>
          <a:ln w="19050">
            <a:solidFill>
              <a:schemeClr val="tx1">
                <a:lumMod val="50000"/>
                <a:lumOff val="50000"/>
              </a:schemeClr>
            </a:solidFill>
            <a:miter lim="800000"/>
          </a:ln>
        </p:spPr>
        <p:txBody>
          <a:bodyPr wrap="square">
            <a:spAutoFit/>
          </a:bodyPr>
          <a:lstStyle/>
          <a:p>
            <a:pPr>
              <a:spcBef>
                <a:spcPts val="1000"/>
              </a:spcBef>
            </a:pPr>
            <a:r>
              <a:rPr lang="en-US" altLang="zh-CN" sz="18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1800">
                <a:solidFill>
                  <a:srgbClr val="FF0000"/>
                </a:solidFill>
                <a:latin typeface="微软雅黑" panose="020b0503020204020204" charset="-122"/>
                <a:ea typeface="微软雅黑" panose="020b0503020204020204" charset="-122"/>
                <a:cs typeface="微软雅黑" panose="020b0503020204020204" charset="-122"/>
              </a:rPr>
              <a:t>注意</a:t>
            </a:r>
            <a:r>
              <a:rPr lang="en-US" altLang="zh-CN" sz="1800">
                <a:solidFill>
                  <a:srgbClr val="FF0000"/>
                </a:solidFill>
                <a:latin typeface="微软雅黑" panose="020b0503020204020204" charset="-122"/>
                <a:ea typeface="微软雅黑" panose="020b0503020204020204" charset="-122"/>
                <a:cs typeface="微软雅黑" panose="020b0503020204020204" charset="-122"/>
              </a:rPr>
              <a:t>】</a:t>
            </a:r>
            <a:r>
              <a:rPr lang="en-US" altLang="zh-CN" sz="1800">
                <a:latin typeface="Times New Roman"/>
                <a:ea typeface="微软雅黑" panose="020b0503020204020204" charset="-122"/>
                <a:cs typeface="Times New Roman" panose="02020603050405020304" charset="0"/>
              </a:rPr>
              <a:t>I</a:t>
            </a:r>
            <a:r>
              <a:rPr lang="zh-CN" altLang="en-US" sz="1800">
                <a:latin typeface="Times New Roman"/>
                <a:ea typeface="微软雅黑" panose="020b0503020204020204" charset="-122"/>
                <a:cs typeface="Times New Roman" panose="02020603050405020304" charset="0"/>
              </a:rPr>
              <a:t>、</a:t>
            </a:r>
            <a:r>
              <a:rPr lang="en-US" altLang="zh-CN" sz="1800">
                <a:latin typeface="Times New Roman"/>
                <a:ea typeface="微软雅黑" panose="020b0503020204020204" charset="-122"/>
                <a:cs typeface="Times New Roman" panose="02020603050405020304" charset="0"/>
              </a:rPr>
              <a:t>U</a:t>
            </a:r>
            <a:r>
              <a:rPr lang="zh-CN" altLang="en-US" sz="1800">
                <a:latin typeface="Times New Roman"/>
                <a:ea typeface="微软雅黑" panose="020b0503020204020204" charset="-122"/>
                <a:cs typeface="Times New Roman" panose="02020603050405020304" charset="0"/>
              </a:rPr>
              <a:t>、</a:t>
            </a:r>
            <a:r>
              <a:rPr lang="en-US" altLang="zh-CN" sz="1800">
                <a:latin typeface="Times New Roman"/>
                <a:ea typeface="微软雅黑" panose="020b0503020204020204" charset="-122"/>
                <a:cs typeface="Times New Roman" panose="02020603050405020304" charset="0"/>
              </a:rPr>
              <a:t>R</a:t>
            </a:r>
            <a:r>
              <a:rPr lang="zh-CN" altLang="en-US" sz="1800">
                <a:latin typeface="微软雅黑" panose="020b0503020204020204" charset="-122"/>
                <a:ea typeface="微软雅黑" panose="020b0503020204020204" charset="-122"/>
                <a:cs typeface="微软雅黑" panose="020b0503020204020204" charset="-122"/>
              </a:rPr>
              <a:t>的同一性和同时性。</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8" name="矩形 17" title=""/>
          <p:cNvSpPr/>
          <p:nvPr>
            <p:custDataLst>
              <p:tags r:id="rId1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9" name="矩形 18" title=""/>
          <p:cNvSpPr/>
          <p:nvPr>
            <p:custDataLst>
              <p:tags r:id="rId1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20" name="文本框 11" title=""/>
          <p:cNvSpPr txBox="1">
            <a:spLocks noChangeArrowheads="1"/>
          </p:cNvSpPr>
          <p:nvPr>
            <p:custDataLst>
              <p:tags r:id="rId16"/>
            </p:custDataLst>
          </p:nvPr>
        </p:nvSpPr>
        <p:spPr bwMode="auto">
          <a:xfrm>
            <a:off x="324326" y="41573"/>
            <a:ext cx="1223338" cy="39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欧姆定律</a:t>
            </a:r>
            <a:endParaRPr lang="zh-CN" altLang="en-US" sz="1950" b="1">
              <a:solidFill>
                <a:srgbClr val="008080"/>
              </a:solidFill>
              <a:latin typeface="微软雅黑" panose="020b0503020204020204" charset="-122"/>
            </a:endParaRPr>
          </a:p>
        </p:txBody>
      </p:sp>
      <p:sp>
        <p:nvSpPr>
          <p:cNvPr id="16" name="圆角矩形 1" title="">
            <a:hlinkClick r:id="rId18" action="ppaction://hlinksldjump"/>
          </p:cNvPr>
          <p:cNvSpPr/>
          <p:nvPr>
            <p:custDataLst>
              <p:tags r:id="rId1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 fill="hold"/>
                                        <p:tgtEl>
                                          <p:spTgt spid="12292"/>
                                        </p:tgtEl>
                                        <p:attrNameLst>
                                          <p:attrName>ppt_x</p:attrName>
                                        </p:attrNameLst>
                                      </p:cBhvr>
                                      <p:tavLst>
                                        <p:tav tm="0">
                                          <p:val>
                                            <p:strVal val="#ppt_x"/>
                                          </p:val>
                                        </p:tav>
                                        <p:tav tm="100000">
                                          <p:val>
                                            <p:strVal val="#ppt_x"/>
                                          </p:val>
                                        </p:tav>
                                      </p:tavLst>
                                    </p:anim>
                                    <p:anim calcmode="lin" valueType="num">
                                      <p:cBhvr additive="base">
                                        <p:cTn id="8"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3"/>
                                        </p:tgtEl>
                                        <p:attrNameLst>
                                          <p:attrName>style.visibility</p:attrName>
                                        </p:attrNameLst>
                                      </p:cBhvr>
                                      <p:to>
                                        <p:strVal val="visible"/>
                                      </p:to>
                                    </p:set>
                                    <p:anim calcmode="lin" valueType="num">
                                      <p:cBhvr additive="base">
                                        <p:cTn id="13" dur="500" fill="hold"/>
                                        <p:tgtEl>
                                          <p:spTgt spid="12293"/>
                                        </p:tgtEl>
                                        <p:attrNameLst>
                                          <p:attrName>ppt_x</p:attrName>
                                        </p:attrNameLst>
                                      </p:cBhvr>
                                      <p:tavLst>
                                        <p:tav tm="0">
                                          <p:val>
                                            <p:strVal val="#ppt_x"/>
                                          </p:val>
                                        </p:tav>
                                        <p:tav tm="100000">
                                          <p:val>
                                            <p:strVal val="#ppt_x"/>
                                          </p:val>
                                        </p:tav>
                                      </p:tavLst>
                                    </p:anim>
                                    <p:anim calcmode="lin" valueType="num">
                                      <p:cBhvr additive="base">
                                        <p:cTn id="14" dur="500" fill="hold"/>
                                        <p:tgtEl>
                                          <p:spTgt spid="1229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P spid="12" grpId="0"/>
      <p:bldP spid="13" grpId="0"/>
      <p:bldP spid="14" grpId="0"/>
    </p:bldLst>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AS.32_1#f3b667950?htil=10&amp;vcp=1&amp;vis=1&amp;visfb=1&amp;pid=e701ac365&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234212" y="405707"/>
            <a:ext cx="3337560" cy="189280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AS.32_2#f3b667950?htil=10&amp;vcp=1&amp;vis=1&amp;pid=e701ac365&amp;color=0,0,0&amp;vtp=1&amp;bt=1&amp;bbb=1&amp;hb=1&amp;hs=1" title=""/>
              <p:cNvSpPr/>
              <p:nvPr>
                <p:custDataLst>
                  <p:tags r:id="rId6"/>
                </p:custDataLst>
              </p:nvPr>
            </p:nvSpPr>
            <p:spPr>
              <a:xfrm>
                <a:off x="539496" y="359987"/>
                <a:ext cx="4599432" cy="2012315"/>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闭合开关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串联，当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端的位置，在电流表的刻度盘</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上标定此时油面高度为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，此时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，根据串联电</a:t>
                </a:r>
                <a:endParaRPr lang="en-US" altLang="zh-CN" sz="2400"/>
              </a:p>
            </p:txBody>
          </p:sp>
        </mc:Choice>
        <mc:Fallback>
          <p:sp>
            <p:nvSpPr>
              <p:cNvPr id="3"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4599432" cy="2012315"/>
              </a:xfrm>
              <a:prstGeom prst="rect">
                <a:avLst/>
              </a:prstGeom>
              <a:blipFill rotWithShape="1">
                <a:blip r:embed="rId8"/>
                <a:stretch>
                  <a:fillRect l="-8" t="-29" r="-1549" b="-2212"/>
                </a:stretch>
              </a:blipFill>
            </p:spPr>
            <p:txBody>
              <a:bodyPr/>
              <a:lstStyle/>
              <a:p>
                <a:r>
                  <a:rPr lang="zh-CN" altLang="en-US">
                    <a:noFill/>
                  </a:rPr>
                  <a:t> </a:t>
                </a:r>
              </a:p>
            </p:txBody>
          </p:sp>
        </mc:Fallback>
      </mc:AlternateContent>
      <mc:AlternateContent>
        <mc:Choice Requires="a14">
          <p:sp>
            <p:nvSpPr>
              <p:cNvPr id="4" name="QB_5_AS.32_2#f3b667950?htil=10&amp;vcp=1&amp;vis=1&amp;pid=e701ac365&amp;color=0,0,0&amp;vtp=1&amp;bt=1&amp;bbb=1&amp;hb=1&amp;hs=1" title=""/>
              <p:cNvSpPr/>
              <p:nvPr>
                <p:custDataLst>
                  <p:tags r:id="rId9"/>
                </p:custDataLst>
              </p:nvPr>
            </p:nvSpPr>
            <p:spPr>
              <a:xfrm>
                <a:off x="539496" y="2358967"/>
                <a:ext cx="8064000" cy="2082800"/>
              </a:xfrm>
              <a:prstGeom prst="rect">
                <a:avLst/>
              </a:prstGeom>
              <a:noFill/>
            </p:spPr>
            <p:txBody>
              <a:bodyPr wrap="none" lIns="0" tIns="0" rIns="0" bIns="0" rtlCol="0" anchor="t"/>
              <a:lstStyle/>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路的特点和欧姆定律知，电源电压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)①</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OA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处于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端的位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置时，只有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连入电路，电流表示数为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，电源电压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②</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，由①②解得</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a:p>
                <a:pPr latinLnBrk="1">
                  <a:lnSpc>
                    <a:spcPct val="150000"/>
                  </a:lnSpc>
                </a:pPr>
                <a:endParaRPr lang="en-US" altLang="zh-CN" sz="2400"/>
              </a:p>
            </p:txBody>
          </p:sp>
        </mc:Choice>
        <mc:Fallback>
          <p:sp>
            <p:nvSpPr>
              <p:cNvPr id="4"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2358967"/>
                <a:ext cx="8064000" cy="2082800"/>
              </a:xfrm>
              <a:prstGeom prst="rect">
                <a:avLst/>
              </a:prstGeom>
              <a:blipFill rotWithShape="1">
                <a:blip r:embed="rId11"/>
                <a:stretch>
                  <a:fillRect l="-5" t="-28" r="6" b="-2631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wipe(left)">
                                      <p:cBhvr>
                                        <p:cTn id="3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AS.32_2#f3b667950?htil=10&amp;vcp=1&amp;vis=1&amp;pid=e701ac365&amp;color=0,0,0&amp;vtp=1&amp;bt=1&amp;bbb=1&amp;hb=1&amp;hs=1" title=""/>
              <p:cNvSpPr/>
              <p:nvPr>
                <p:custDataLst>
                  <p:tags r:id="rId3"/>
                </p:custDataLst>
              </p:nvPr>
            </p:nvSpPr>
            <p:spPr>
              <a:xfrm>
                <a:off x="539496" y="585830"/>
                <a:ext cx="4582160" cy="3886200"/>
              </a:xfrm>
              <a:prstGeom prst="rect">
                <a:avLst/>
              </a:prstGeom>
              <a:noFill/>
            </p:spPr>
            <p:txBody>
              <a:bodyPr wrap="squar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当电流表示数为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时，根据串</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联电路的特点和欧姆定律知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解得</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。根据表中数据，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时，电流为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根据串联电路的特点和欧姆定律知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4"/>
                </p:custDataLst>
              </p:nvPr>
            </p:nvSpPr>
            <p:spPr>
              <a:xfrm>
                <a:off x="539496" y="585830"/>
                <a:ext cx="4582160" cy="3886200"/>
              </a:xfrm>
              <a:prstGeom prst="rect">
                <a:avLst/>
              </a:prstGeom>
              <a:blipFill rotWithShape="1">
                <a:blip r:embed="rId5"/>
                <a:stretch>
                  <a:fillRect l="-8" t="-9" r="8" b="-14108"/>
                </a:stretch>
              </a:blipFill>
            </p:spPr>
            <p:txBody>
              <a:bodyPr/>
              <a:lstStyle/>
              <a:p>
                <a:r>
                  <a:rPr lang="zh-CN" altLang="en-US">
                    <a:noFill/>
                  </a:rPr>
                  <a:t> </a:t>
                </a:r>
              </a:p>
            </p:txBody>
          </p:sp>
        </mc:Fallback>
      </mc:AlternateContent>
      <p:pic>
        <p:nvPicPr>
          <p:cNvPr id="3" name="QB_5_AS.32_1#f3b667950?htil=10&amp;vcp=1&amp;vis=1&amp;visfb=1&amp;pid=e701ac365&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227068" y="838491"/>
            <a:ext cx="3337560" cy="189280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AS.32_2#f3b667950?htil=10&amp;vcp=1&amp;vis=1&amp;pid=e701ac365&amp;color=0,0,0&amp;vtp=1&amp;bt=1&amp;bbb=1&amp;hb=1&amp;hs=1" title=""/>
              <p:cNvSpPr/>
              <p:nvPr>
                <p:custDataLst>
                  <p:tags r:id="rId3"/>
                </p:custDataLst>
              </p:nvPr>
            </p:nvSpPr>
            <p:spPr>
              <a:xfrm>
                <a:off x="539496" y="592149"/>
                <a:ext cx="4582160" cy="3860800"/>
              </a:xfrm>
              <a:prstGeom prst="rect">
                <a:avLst/>
              </a:prstGeom>
              <a:noFill/>
            </p:spPr>
            <p:txBody>
              <a:bodyPr wrap="square" lIns="0" tIns="0" rIns="0" bIns="0" rtlCol="0" anchor="t"/>
              <a:lstStyle/>
              <a:p>
                <a:pPr latinLnBrk="1">
                  <a:lnSpc>
                    <a:spcPts val="43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解得</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时，电流为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，根据串联电路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的特点和欧姆定律知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，解得</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4"/>
                </p:custDataLst>
              </p:nvPr>
            </p:nvSpPr>
            <p:spPr>
              <a:xfrm>
                <a:off x="539496" y="592149"/>
                <a:ext cx="4582160" cy="3860800"/>
              </a:xfrm>
              <a:prstGeom prst="rect">
                <a:avLst/>
              </a:prstGeom>
              <a:blipFill rotWithShape="1">
                <a:blip r:embed="rId5"/>
                <a:stretch>
                  <a:fillRect l="-8" t="-9" r="8" b="-14202"/>
                </a:stretch>
              </a:blipFill>
            </p:spPr>
            <p:txBody>
              <a:bodyPr/>
              <a:lstStyle/>
              <a:p>
                <a:r>
                  <a:rPr lang="zh-CN" altLang="en-US">
                    <a:noFill/>
                  </a:rPr>
                  <a:t> </a:t>
                </a:r>
              </a:p>
            </p:txBody>
          </p:sp>
        </mc:Fallback>
      </mc:AlternateContent>
      <p:pic>
        <p:nvPicPr>
          <p:cNvPr id="3" name="QB_5_AS.32_1#f3b667950?htil=10&amp;vcp=1&amp;vis=1&amp;visfb=1&amp;pid=e701ac365&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162488" y="844810"/>
            <a:ext cx="3337560" cy="189280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AS.32_2#f3b667950?htil=10&amp;vcp=1&amp;vis=1&amp;pid=e701ac365&amp;color=0,0,0&amp;vtp=1&amp;bt=1&amp;bbb=1&amp;hb=1&amp;hs=1" title=""/>
              <p:cNvSpPr/>
              <p:nvPr>
                <p:custDataLst>
                  <p:tags r:id="rId3"/>
                </p:custDataLst>
              </p:nvPr>
            </p:nvSpPr>
            <p:spPr>
              <a:xfrm>
                <a:off x="539496" y="585830"/>
                <a:ext cx="4582160" cy="3886200"/>
              </a:xfrm>
              <a:prstGeom prst="rect">
                <a:avLst/>
              </a:prstGeom>
              <a:noFill/>
            </p:spPr>
            <p:txBody>
              <a:bodyPr wrap="square" lIns="0" tIns="0" rIns="0" bIns="0" rtlCol="0" anchor="t"/>
              <a:lstStyle/>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时，电流为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据串联电路的特点和欧姆定律知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解得</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。根据电阻和油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面高度变化规律可知，油面高度增</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大</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，电阻减小</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，故电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4"/>
                </p:custDataLst>
              </p:nvPr>
            </p:nvSpPr>
            <p:spPr>
              <a:xfrm>
                <a:off x="539496" y="585830"/>
                <a:ext cx="4582160" cy="3886200"/>
              </a:xfrm>
              <a:prstGeom prst="rect">
                <a:avLst/>
              </a:prstGeom>
              <a:blipFill rotWithShape="1">
                <a:blip r:embed="rId5"/>
                <a:stretch>
                  <a:fillRect l="-8" t="-9" r="8" b="-14108"/>
                </a:stretch>
              </a:blipFill>
            </p:spPr>
            <p:txBody>
              <a:bodyPr/>
              <a:lstStyle/>
              <a:p>
                <a:r>
                  <a:rPr lang="zh-CN" altLang="en-US">
                    <a:noFill/>
                  </a:rPr>
                  <a:t> </a:t>
                </a:r>
              </a:p>
            </p:txBody>
          </p:sp>
        </mc:Fallback>
      </mc:AlternateContent>
      <p:pic>
        <p:nvPicPr>
          <p:cNvPr id="3" name="QB_5_AS.32_1#f3b667950?htil=10&amp;vcp=1&amp;vis=1&amp;visfb=1&amp;pid=e701ac365&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227068" y="838490"/>
            <a:ext cx="3337560" cy="189280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5_AS.32_2#f3b667950?htil=10&amp;vcp=1&amp;vis=1&amp;pid=e701ac365&amp;color=0,0,0&amp;vtp=1&amp;bt=1&amp;bbb=1&amp;hb=1&amp;hs=1" title=""/>
              <p:cNvSpPr/>
              <p:nvPr>
                <p:custDataLst>
                  <p:tags r:id="rId3"/>
                </p:custDataLst>
              </p:nvPr>
            </p:nvSpPr>
            <p:spPr>
              <a:xfrm>
                <a:off x="539496" y="915301"/>
                <a:ext cx="4582160" cy="2764790"/>
              </a:xfrm>
              <a:prstGeom prst="rect">
                <a:avLst/>
              </a:prstGeom>
              <a:noFill/>
            </p:spPr>
            <p:txBody>
              <a:bodyPr wrap="squar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阻的表达式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6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，因此当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时，有</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6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，解得</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9</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AS.32_2#f3b667950?htil=10&amp;vcp=1&amp;vis=1&amp;pid=e701ac365&amp;color=0,0,0&amp;vtp=1&amp;bt=1&amp;bbb=1&amp;hb=1&amp;hs=1"/>
              <p:cNvSpPr>
                <a:spLocks noRot="1" noChangeAspect="1" noMove="1" noResize="1" noEditPoints="1" noAdjustHandles="1" noChangeArrowheads="1" noChangeShapeType="1" noTextEdit="1"/>
              </p:cNvSpPr>
              <p:nvPr>
                <p:custDataLst>
                  <p:tags r:id="rId4"/>
                </p:custDataLst>
              </p:nvPr>
            </p:nvSpPr>
            <p:spPr>
              <a:xfrm>
                <a:off x="539496" y="915301"/>
                <a:ext cx="4582160" cy="2764790"/>
              </a:xfrm>
              <a:prstGeom prst="rect">
                <a:avLst/>
              </a:prstGeom>
              <a:blipFill rotWithShape="1">
                <a:blip r:embed="rId5"/>
                <a:stretch>
                  <a:fillRect l="-8" t="-10" r="8" b="-1966"/>
                </a:stretch>
              </a:blipFill>
            </p:spPr>
            <p:txBody>
              <a:bodyPr/>
              <a:lstStyle/>
              <a:p>
                <a:r>
                  <a:rPr lang="zh-CN" altLang="en-US">
                    <a:noFill/>
                  </a:rPr>
                  <a:t> </a:t>
                </a:r>
              </a:p>
            </p:txBody>
          </p:sp>
        </mc:Fallback>
      </mc:AlternateContent>
      <p:pic>
        <p:nvPicPr>
          <p:cNvPr id="3" name="QB_5_AS.32_1#f3b667950?htil=10&amp;vcp=1&amp;vis=1&amp;visfb=1&amp;pid=e701ac365&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204335" y="1167962"/>
            <a:ext cx="3337560" cy="189280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4_BD.33_1#e31b7ebe6?htil=11&amp;vcp=1&amp;vis=1&amp;pid=51e1ac274&amp;color=0,0,0&amp;tib=255,255,255&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053328" y="1393329"/>
            <a:ext cx="2532888" cy="225856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4_BD.33_2#e31b7ebe6?htil=11&amp;vcp=1&amp;vis=1&amp;pid=51e1ac274&amp;color=0,0,0&amp;vtp=1&amp;bt=1&amp;bbb=1&amp;hb=1" title=""/>
              <p:cNvSpPr/>
              <p:nvPr>
                <p:custDataLst>
                  <p:tags r:id="rId6"/>
                </p:custDataLst>
              </p:nvPr>
            </p:nvSpPr>
            <p:spPr>
              <a:xfrm>
                <a:off x="539496" y="1347609"/>
                <a:ext cx="5394960" cy="21551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7.在“探究电流与电阻的关系”的实验中，</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图甲为小董将学生电源、电流表、电压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表、滑动变阻器、定值电阻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endPar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和</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和开关连接成的电路。</a:t>
                </a:r>
                <a:endParaRPr lang="en-US" altLang="zh-CN" sz="2400"/>
              </a:p>
            </p:txBody>
          </p:sp>
        </mc:Choice>
        <mc:Fallback>
          <p:sp>
            <p:nvSpPr>
              <p:cNvPr id="3" name="QO_4_BD.33_2#e31b7ebe6?htil=11&amp;vcp=1&amp;vis=1&amp;pid=51e1ac274&amp;color=0,0,0&amp;vtp=1&amp;bt=1&amp;bbb=1&amp;hb=1"/>
              <p:cNvSpPr>
                <a:spLocks noRot="1" noChangeAspect="1" noMove="1" noResize="1" noEditPoints="1" noAdjustHandles="1" noChangeArrowheads="1" noChangeShapeType="1" noTextEdit="1"/>
              </p:cNvSpPr>
              <p:nvPr>
                <p:custDataLst>
                  <p:tags r:id="rId7"/>
                </p:custDataLst>
              </p:nvPr>
            </p:nvSpPr>
            <p:spPr>
              <a:xfrm>
                <a:off x="539496" y="1347609"/>
                <a:ext cx="5394960" cy="2155190"/>
              </a:xfrm>
              <a:prstGeom prst="rect">
                <a:avLst/>
              </a:prstGeom>
              <a:blipFill rotWithShape="1">
                <a:blip r:embed="rId8"/>
                <a:stretch>
                  <a:fillRect l="-7" t="-6" r="-6643" b="-2527"/>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34_1#529135a83?htil=12&amp;vcp=1&amp;vis=1&amp;visfb=1&amp;pid=e31b7ebe6&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155787" y="677557"/>
            <a:ext cx="2423160" cy="215798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BD.34_2#529135a83?htil=12&amp;vcp=1&amp;vis=1&amp;pid=e31b7ebe6&amp;color=0,0,0&amp;vtp=1&amp;bt=1&amp;bbb=1&amp;hb=1&amp;hs=1" title=""/>
              <p:cNvSpPr/>
              <p:nvPr>
                <p:custDataLst>
                  <p:tags r:id="rId6"/>
                </p:custDataLst>
              </p:nvPr>
            </p:nvSpPr>
            <p:spPr>
              <a:xfrm>
                <a:off x="539496" y="631837"/>
                <a:ext cx="5513832" cy="27139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（1）将电源电压调至</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，在</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间接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入</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的定值电阻，将滑动变阻器滑片</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滑至</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2400" b="0" i="0">
                    <a:solidFill>
                      <a:srgbClr val="000000"/>
                    </a:solidFill>
                    <a:latin typeface="Times New Roman"/>
                    <a:ea typeface="微软雅黑" panose="020b0503020204020204" charset="-122"/>
                    <a:cs typeface="Times New Roman" panose="02020603050405020304" pitchFamily="34" charset="-120"/>
                  </a:rPr>
                  <a:t>（填“</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”或“</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”）端，闭合开关</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调节滑片</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使电压表示数为</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，记录电流</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表读数。</a:t>
                </a:r>
                <a:endParaRPr lang="en-US" altLang="zh-CN" sz="2400">
                  <a:solidFill>
                    <a:srgbClr val="000000"/>
                  </a:solidFill>
                </a:endParaRPr>
              </a:p>
            </p:txBody>
          </p:sp>
        </mc:Choice>
        <mc:Fallback>
          <p:sp>
            <p:nvSpPr>
              <p:cNvPr id="3" name="QB_5_BD.34_2#529135a83?htil=12&amp;vcp=1&amp;vis=1&amp;pid=e31b7eb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631837"/>
                <a:ext cx="5513832" cy="2713990"/>
              </a:xfrm>
              <a:prstGeom prst="rect">
                <a:avLst/>
              </a:prstGeom>
              <a:blipFill rotWithShape="1">
                <a:blip r:embed="rId8"/>
                <a:stretch>
                  <a:fillRect l="-7" r="-1361" b="-2012"/>
                </a:stretch>
              </a:blipFill>
            </p:spPr>
            <p:txBody>
              <a:bodyPr/>
              <a:lstStyle/>
              <a:p>
                <a:r>
                  <a:rPr lang="zh-CN" altLang="en-US">
                    <a:noFill/>
                  </a:rPr>
                  <a:t> </a:t>
                </a:r>
              </a:p>
            </p:txBody>
          </p:sp>
        </mc:Fallback>
      </mc:AlternateContent>
      <mc:AlternateContent>
        <mc:Choice Requires="a14">
          <p:sp>
            <p:nvSpPr>
              <p:cNvPr id="4" name="QB_5_AN.35_1#529135a83.blank?vcp=1&amp;vis=1&amp;pid=e31b7ebe6&amp;color=0,0,0&amp;vpa=13&amp;vtp=1&amp;bbb=1" title=""/>
              <p:cNvSpPr/>
              <p:nvPr>
                <p:custDataLst>
                  <p:tags r:id="rId9"/>
                </p:custDataLst>
              </p:nvPr>
            </p:nvSpPr>
            <p:spPr>
              <a:xfrm>
                <a:off x="1198308" y="1834209"/>
                <a:ext cx="363792" cy="353441"/>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4" name="QB_5_AN.35_1#529135a83.blank?vcp=1&amp;vis=1&amp;pid=e31b7ebe6&amp;color=0,0,0&amp;vpa=13&amp;vtp=1&amp;bbb=1"/>
              <p:cNvSpPr>
                <a:spLocks noRot="1" noChangeAspect="1" noMove="1" noResize="1" noEditPoints="1" noAdjustHandles="1" noChangeArrowheads="1" noChangeShapeType="1" noTextEdit="1"/>
              </p:cNvSpPr>
              <p:nvPr>
                <p:custDataLst>
                  <p:tags r:id="rId10"/>
                </p:custDataLst>
              </p:nvPr>
            </p:nvSpPr>
            <p:spPr>
              <a:xfrm>
                <a:off x="1198308" y="1834209"/>
                <a:ext cx="363792" cy="353441"/>
              </a:xfrm>
              <a:prstGeom prst="rect">
                <a:avLst/>
              </a:prstGeom>
              <a:blipFill rotWithShape="1">
                <a:blip r:embed="rId11"/>
                <a:stretch>
                  <a:fillRect l="-17" t="-93" b="-7704"/>
                </a:stretch>
              </a:blipFill>
            </p:spPr>
            <p:txBody>
              <a:bodyPr/>
              <a:lstStyle/>
              <a:p>
                <a:r>
                  <a:rPr lang="zh-CN" altLang="en-US">
                    <a:noFill/>
                  </a:rPr>
                  <a:t> </a:t>
                </a:r>
              </a:p>
            </p:txBody>
          </p:sp>
        </mc:Fallback>
      </mc:AlternateContent>
      <mc:AlternateContent>
        <mc:Choice Requires="a14">
          <p:sp>
            <p:nvSpPr>
              <p:cNvPr id="5" name="QB_5_AS.36_1#529135a83?vcp=1&amp;vis=1&amp;pid=e31b7ebe6&amp;color=0,0,0&amp;vtp=1&amp;bbb=1&amp;hb=1&amp;hs=1" title=""/>
              <p:cNvSpPr/>
              <p:nvPr>
                <p:custDataLst>
                  <p:tags r:id="rId12"/>
                </p:custDataLst>
              </p:nvPr>
            </p:nvSpPr>
            <p:spPr>
              <a:xfrm>
                <a:off x="539496" y="3328808"/>
                <a:ext cx="8065008" cy="10375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为保护电路，闭合开关前，应将滑动变阻器滑片</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滑至阻值最大处，即</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端。</a:t>
                </a:r>
                <a:endParaRPr lang="en-US" altLang="zh-CN" sz="2400">
                  <a:solidFill>
                    <a:srgbClr val="000000"/>
                  </a:solidFill>
                </a:endParaRPr>
              </a:p>
            </p:txBody>
          </p:sp>
        </mc:Choice>
        <mc:Fallback>
          <p:sp>
            <p:nvSpPr>
              <p:cNvPr id="5" name="QB_5_AS.36_1#529135a83?vcp=1&amp;vis=1&amp;pid=e31b7ebe6&amp;color=0,0,0&amp;vtp=1&amp;bbb=1&amp;hb=1&amp;hs=1"/>
              <p:cNvSpPr>
                <a:spLocks noRot="1" noChangeAspect="1" noMove="1" noResize="1" noEditPoints="1" noAdjustHandles="1" noChangeArrowheads="1" noChangeShapeType="1" noTextEdit="1"/>
              </p:cNvSpPr>
              <p:nvPr>
                <p:custDataLst>
                  <p:tags r:id="rId13"/>
                </p:custDataLst>
              </p:nvPr>
            </p:nvSpPr>
            <p:spPr>
              <a:xfrm>
                <a:off x="539496" y="3328808"/>
                <a:ext cx="8065008" cy="1037590"/>
              </a:xfrm>
              <a:prstGeom prst="rect">
                <a:avLst/>
              </a:prstGeom>
              <a:blipFill rotWithShape="1">
                <a:blip r:embed="rId14"/>
                <a:stretch>
                  <a:fillRect l="-5" t="-13" r="3" b="-5250"/>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uiExpand="1" build="p" animBg="1"/>
    </p:bldLst>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37_1#f4ac16090?htil=13&amp;vcp=1&amp;vis=1&amp;visfb=1&amp;pid=e31b7ebe6&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014976" y="1198701"/>
            <a:ext cx="2523744" cy="224942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BD.37_2#f4ac16090?htil=13&amp;vcp=1&amp;vis=1&amp;pid=e31b7ebe6&amp;color=0,0,0&amp;vtp=1&amp;bt=1&amp;bbb=1&amp;hb=1" title=""/>
              <p:cNvSpPr/>
              <p:nvPr>
                <p:custDataLst>
                  <p:tags r:id="rId6"/>
                </p:custDataLst>
              </p:nvPr>
            </p:nvSpPr>
            <p:spPr>
              <a:xfrm>
                <a:off x="539496" y="1152982"/>
                <a:ext cx="5404104" cy="15921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（2）将定值电阻分别更换为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和</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，重复上述操作。图乙为某次实验</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中电流表的示数，为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A。</a:t>
                </a:r>
                <a:endParaRPr lang="en-US" altLang="zh-CN" sz="2400"/>
              </a:p>
            </p:txBody>
          </p:sp>
        </mc:Choice>
        <mc:Fallback>
          <p:sp>
            <p:nvSpPr>
              <p:cNvPr id="3" name="QB_5_BD.37_2#f4ac16090?htil=13&amp;vcp=1&amp;vis=1&amp;pid=e31b7ebe6&amp;color=0,0,0&amp;vtp=1&amp;bt=1&amp;bbb=1&amp;hb=1"/>
              <p:cNvSpPr>
                <a:spLocks noRot="1" noChangeAspect="1" noMove="1" noResize="1" noEditPoints="1" noAdjustHandles="1" noChangeArrowheads="1" noChangeShapeType="1" noTextEdit="1"/>
              </p:cNvSpPr>
              <p:nvPr>
                <p:custDataLst>
                  <p:tags r:id="rId7"/>
                </p:custDataLst>
              </p:nvPr>
            </p:nvSpPr>
            <p:spPr>
              <a:xfrm>
                <a:off x="539496" y="1152982"/>
                <a:ext cx="5404104" cy="1592199"/>
              </a:xfrm>
              <a:prstGeom prst="rect">
                <a:avLst/>
              </a:prstGeom>
              <a:blipFill rotWithShape="1">
                <a:blip r:embed="rId8"/>
                <a:stretch>
                  <a:fillRect l="-7" t="-29" r="-306" b="-3664"/>
                </a:stretch>
              </a:blipFill>
            </p:spPr>
            <p:txBody>
              <a:bodyPr/>
              <a:lstStyle/>
              <a:p>
                <a:r>
                  <a:rPr lang="zh-CN" altLang="en-US">
                    <a:noFill/>
                  </a:rPr>
                  <a:t> </a:t>
                </a:r>
              </a:p>
            </p:txBody>
          </p:sp>
        </mc:Fallback>
      </mc:AlternateContent>
      <p:sp>
        <p:nvSpPr>
          <p:cNvPr id="4" name="QB_5_AN.38_1#f4ac16090.blank?vcp=1&amp;vis=1&amp;pid=e31b7ebe6&amp;color=0,0,0&amp;vpa=14&amp;vtp=1&amp;bbb=1" title=""/>
          <p:cNvSpPr/>
          <p:nvPr>
            <p:custDataLst>
              <p:tags r:id="rId9"/>
            </p:custDataLst>
          </p:nvPr>
        </p:nvSpPr>
        <p:spPr>
          <a:xfrm>
            <a:off x="3261265" y="2221052"/>
            <a:ext cx="6016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0.2</a:t>
            </a:r>
            <a:endParaRPr lang="en-US" altLang="zh-CN" sz="2400"/>
          </a:p>
        </p:txBody>
      </p:sp>
      <mc:AlternateContent>
        <mc:Choice Requires="a14">
          <p:sp>
            <p:nvSpPr>
              <p:cNvPr id="5" name="QB_5_AS.39_1#f4ac16090?htil=13&amp;vcp=1&amp;vis=1&amp;pid=e31b7ebe6&amp;color=0,0,0&amp;vtp=1&amp;bbb=1&amp;hb=1" title=""/>
              <p:cNvSpPr/>
              <p:nvPr>
                <p:custDataLst>
                  <p:tags r:id="rId10"/>
                </p:custDataLst>
              </p:nvPr>
            </p:nvSpPr>
            <p:spPr>
              <a:xfrm>
                <a:off x="539496" y="2807664"/>
                <a:ext cx="5404104" cy="10375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如图乙，电流表选用小测量范</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围，分度值为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B_5_AS.39_1#f4ac16090?htil=13&amp;vcp=1&amp;vis=1&amp;pid=e31b7ebe6&amp;color=0,0,0&amp;vtp=1&amp;bbb=1&amp;hb=1"/>
              <p:cNvSpPr>
                <a:spLocks noRot="1" noChangeAspect="1" noMove="1" noResize="1" noEditPoints="1" noAdjustHandles="1" noChangeArrowheads="1" noChangeShapeType="1" noTextEdit="1"/>
              </p:cNvSpPr>
              <p:nvPr>
                <p:custDataLst>
                  <p:tags r:id="rId11"/>
                </p:custDataLst>
              </p:nvPr>
            </p:nvSpPr>
            <p:spPr>
              <a:xfrm>
                <a:off x="539496" y="2807664"/>
                <a:ext cx="5404104" cy="1037590"/>
              </a:xfrm>
              <a:prstGeom prst="rect">
                <a:avLst/>
              </a:prstGeom>
              <a:blipFill rotWithShape="1">
                <a:blip r:embed="rId12"/>
                <a:stretch>
                  <a:fillRect l="-7" t="-32" b="-5231"/>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uiExpand="1" build="p" animBg="1"/>
    </p:bldLst>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40_1#cfc3b2401?htil=14&amp;vcp=1&amp;vis=1&amp;visfb=1&amp;pid=e31b7ebe6&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311351" y="405706"/>
            <a:ext cx="2083395" cy="182505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5_BD.40_2#cfc3b2401?htil=14&amp;vcp=1&amp;vis=1&amp;pid=e31b7ebe6&amp;color=0,0,0&amp;vtp=1&amp;bt=1&amp;bbb=1&amp;hb=1&amp;hs=1" title=""/>
              <p:cNvSpPr/>
              <p:nvPr>
                <p:custDataLst>
                  <p:tags r:id="rId6"/>
                </p:custDataLst>
              </p:nvPr>
            </p:nvSpPr>
            <p:spPr>
              <a:xfrm>
                <a:off x="539496" y="359987"/>
                <a:ext cx="5641848" cy="2012125"/>
              </a:xfrm>
              <a:prstGeom prst="rect">
                <a:avLst/>
              </a:prstGeom>
              <a:noFill/>
            </p:spPr>
            <p:txBody>
              <a:bodyPr wrap="none" lIns="0" tIns="0" rIns="0" bIns="0" rtlCol="0" anchor="t"/>
              <a:lstStyle/>
              <a:p>
                <a:pPr algn="l"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（3）图丙为根据实验数据得到的</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像，可得出结论：在电压一定时，通过导</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体的电流与导体的电阻成</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endPar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（填“正”或“反”）比。</a:t>
                </a:r>
                <a:endParaRPr lang="en-US" altLang="zh-CN" sz="2400"/>
              </a:p>
            </p:txBody>
          </p:sp>
        </mc:Choice>
        <mc:Fallback>
          <p:sp>
            <p:nvSpPr>
              <p:cNvPr id="3" name="QB_5_BD.40_2#cfc3b2401?htil=14&amp;vcp=1&amp;vis=1&amp;pid=e31b7eb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5641848" cy="2012125"/>
              </a:xfrm>
              <a:prstGeom prst="rect">
                <a:avLst/>
              </a:prstGeom>
              <a:blipFill rotWithShape="1">
                <a:blip r:embed="rId8"/>
                <a:stretch>
                  <a:fillRect l="-7" t="-29" r="5" b="-2221"/>
                </a:stretch>
              </a:blipFill>
            </p:spPr>
            <p:txBody>
              <a:bodyPr/>
              <a:lstStyle/>
              <a:p>
                <a:r>
                  <a:rPr lang="zh-CN" altLang="en-US">
                    <a:noFill/>
                  </a:rPr>
                  <a:t> </a:t>
                </a:r>
              </a:p>
            </p:txBody>
          </p:sp>
        </mc:Fallback>
      </mc:AlternateContent>
      <p:sp>
        <p:nvSpPr>
          <p:cNvPr id="4" name="QB_5_AN.41_1#cfc3b2401.blank?vcp=1&amp;vis=1&amp;pid=e31b7ebe6&amp;color=0,0,0&amp;vpa=15&amp;vtp=1" title=""/>
          <p:cNvSpPr/>
          <p:nvPr>
            <p:custDataLst>
              <p:tags r:id="rId9"/>
            </p:custDataLst>
          </p:nvPr>
        </p:nvSpPr>
        <p:spPr>
          <a:xfrm>
            <a:off x="3908965" y="1364620"/>
            <a:ext cx="525463" cy="469265"/>
          </a:xfrm>
          <a:prstGeom prst="rect">
            <a:avLst/>
          </a:prstGeom>
          <a:noFill/>
        </p:spPr>
        <p:txBody>
          <a:bodyPr wrap="none" lIns="0" tIns="0" rIns="0" bIns="0" rtlCol="0" anchor="t"/>
          <a:lstStyle/>
          <a:p>
            <a:pPr algn="ctr" latinLnBrk="1">
              <a:lnSpc>
                <a:spcPts val="41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反</a:t>
            </a:r>
            <a:endParaRPr lang="en-US" altLang="zh-CN" sz="2400"/>
          </a:p>
        </p:txBody>
      </p:sp>
      <mc:AlternateContent>
        <mc:Choice Requires="a14">
          <p:sp>
            <p:nvSpPr>
              <p:cNvPr id="5" name="QB_5_AS.42_1#cfc3b2401?vcp=1&amp;vis=1&amp;pid=e31b7ebe6&amp;color=0,0,0&amp;vtp=1&amp;bbb=1&amp;hb=1&amp;hs=1" title=""/>
              <p:cNvSpPr/>
              <p:nvPr>
                <p:custDataLst>
                  <p:tags r:id="rId10"/>
                </p:custDataLst>
              </p:nvPr>
            </p:nvSpPr>
            <p:spPr>
              <a:xfrm>
                <a:off x="539496" y="2433706"/>
                <a:ext cx="8065008" cy="2012315"/>
              </a:xfrm>
              <a:prstGeom prst="rect">
                <a:avLst/>
              </a:prstGeom>
              <a:noFill/>
            </p:spPr>
            <p:txBody>
              <a:bodyPr wrap="none" lIns="0" tIns="0" rIns="0" bIns="0" rtlCol="0" anchor="t"/>
              <a:lstStyle/>
              <a:p>
                <a:pPr algn="l" latinLnBrk="1">
                  <a:lnSpc>
                    <a:spcPts val="41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由图丙可知，电流与电阻的乘积为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电流与电阻的乘积为定值，可得：在电压一定时，通过导体</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的电流与导体的电阻成反比。</a:t>
                </a:r>
                <a:endParaRPr lang="en-US" altLang="zh-CN" sz="2400"/>
              </a:p>
            </p:txBody>
          </p:sp>
        </mc:Choice>
        <mc:Fallback>
          <p:sp>
            <p:nvSpPr>
              <p:cNvPr id="5" name="QB_5_AS.42_1#cfc3b2401?vcp=1&amp;vis=1&amp;pid=e31b7ebe6&amp;color=0,0,0&amp;vtp=1&amp;bbb=1&amp;hb=1&amp;hs=1"/>
              <p:cNvSpPr>
                <a:spLocks noRot="1" noChangeAspect="1" noMove="1" noResize="1" noEditPoints="1" noAdjustHandles="1" noChangeArrowheads="1" noChangeShapeType="1" noTextEdit="1"/>
              </p:cNvSpPr>
              <p:nvPr>
                <p:custDataLst>
                  <p:tags r:id="rId11"/>
                </p:custDataLst>
              </p:nvPr>
            </p:nvSpPr>
            <p:spPr>
              <a:xfrm>
                <a:off x="539496" y="2433706"/>
                <a:ext cx="8065008" cy="2012315"/>
              </a:xfrm>
              <a:prstGeom prst="rect">
                <a:avLst/>
              </a:prstGeom>
              <a:blipFill rotWithShape="1">
                <a:blip r:embed="rId12"/>
                <a:stretch>
                  <a:fillRect l="-5" t="-19" r="-1516" b="-2221"/>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left)">
                                      <p:cBhvr>
                                        <p:cTn id="18" dur="500"/>
                                        <p:tgtEl>
                                          <p:spTgt spid="5">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wipe(left)">
                                      <p:cBhvr>
                                        <p:cTn id="2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uiExpand="1" build="p" animBg="1"/>
    </p:bldLst>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43_1#ac452bc68?vcp=1&amp;vis=1&amp;pid=e31b7ebe6&amp;color=0,0,0&amp;vtp=1&amp;bt=1&amp;bbb=1&amp;hb=1" title=""/>
              <p:cNvSpPr/>
              <p:nvPr>
                <p:custDataLst>
                  <p:tags r:id="rId4"/>
                </p:custDataLst>
              </p:nvPr>
            </p:nvSpPr>
            <p:spPr>
              <a:xfrm>
                <a:off x="539496" y="495208"/>
                <a:ext cx="8065008"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（4）小董还想测量标有“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”字样的小灯泡</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正常发光时的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电阻。选用一个定值电阻</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，并添加一个电阻箱</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，设计了</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如图丁所示的电路。实验步骤如下：</a:t>
                </a:r>
                <a:endParaRPr lang="en-US" altLang="zh-CN" sz="2400"/>
              </a:p>
            </p:txBody>
          </p:sp>
        </mc:Choice>
        <mc:Fallback>
          <p:sp>
            <p:nvSpPr>
              <p:cNvPr id="2" name="QO_5_BD.43_1#ac452bc68?vcp=1&amp;vis=1&amp;pid=e31b7ebe6&amp;color=0,0,0&amp;vtp=1&amp;bt=1&amp;bbb=1&amp;hb=1"/>
              <p:cNvSpPr>
                <a:spLocks noRot="1" noChangeAspect="1" noMove="1" noResize="1" noEditPoints="1" noAdjustHandles="1" noChangeArrowheads="1" noChangeShapeType="1" noTextEdit="1"/>
              </p:cNvSpPr>
              <p:nvPr>
                <p:custDataLst>
                  <p:tags r:id="rId5"/>
                </p:custDataLst>
              </p:nvPr>
            </p:nvSpPr>
            <p:spPr>
              <a:xfrm>
                <a:off x="539496" y="495208"/>
                <a:ext cx="8065008" cy="1596390"/>
              </a:xfrm>
              <a:prstGeom prst="rect">
                <a:avLst/>
              </a:prstGeom>
              <a:blipFill rotWithShape="1">
                <a:blip r:embed="rId6"/>
                <a:stretch>
                  <a:fillRect l="-5" t="-34" r="3" b="-3387"/>
                </a:stretch>
              </a:blipFill>
            </p:spPr>
            <p:txBody>
              <a:bodyPr/>
              <a:lstStyle/>
              <a:p>
                <a:r>
                  <a:rPr lang="zh-CN" altLang="en-US">
                    <a:noFill/>
                  </a:rPr>
                  <a:t> </a:t>
                </a:r>
              </a:p>
            </p:txBody>
          </p:sp>
        </mc:Fallback>
      </mc:AlternateContent>
      <p:pic>
        <p:nvPicPr>
          <p:cNvPr id="3" name="QO_5_BD.43_2#ac452bc68?vcp=1&amp;vis=1&amp;visfb=1&amp;pid=e31b7ebe6&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3245312" y="2214280"/>
            <a:ext cx="2653379" cy="229001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291" name="Rectangle 2" title=""/>
          <p:cNvSpPr>
            <a:spLocks noChangeArrowheads="1"/>
          </p:cNvSpPr>
          <p:nvPr>
            <p:custDataLst>
              <p:tags r:id="rId3"/>
            </p:custDataLst>
          </p:nvPr>
        </p:nvSpPr>
        <p:spPr bwMode="auto">
          <a:xfrm>
            <a:off x="683568" y="412459"/>
            <a:ext cx="8163985" cy="575945"/>
          </a:xfrm>
          <a:prstGeom prst="rect">
            <a:avLst/>
          </a:prstGeom>
          <a:noFill/>
          <a:ln w="9525">
            <a:noFill/>
            <a:miter lim="800000"/>
          </a:ln>
        </p:spPr>
        <p:txBody>
          <a:bodyPr wrap="square">
            <a:spAutoFit/>
          </a:bodyPr>
          <a:lstStyle/>
          <a:p>
            <a:pPr>
              <a:lnSpc>
                <a:spcPct val="150000"/>
              </a:lnSpc>
              <a:spcBef>
                <a:spcPts val="1000"/>
              </a:spcBef>
            </a:pPr>
            <a:r>
              <a:rPr lang="en-US" altLang="zh-CN" sz="2100">
                <a:latin typeface="微软雅黑" panose="020b0503020204020204" charset="-122"/>
                <a:ea typeface="微软雅黑" panose="020b0503020204020204" charset="-122"/>
                <a:cs typeface="微软雅黑" panose="020b0503020204020204" charset="-122"/>
              </a:rPr>
              <a:t>4.</a:t>
            </a:r>
            <a:r>
              <a:rPr lang="zh-CN" altLang="en-US" sz="2100">
                <a:latin typeface="微软雅黑" panose="020b0503020204020204" charset="-122"/>
                <a:ea typeface="微软雅黑" panose="020b0503020204020204" charset="-122"/>
                <a:cs typeface="微软雅黑" panose="020b0503020204020204" charset="-122"/>
              </a:rPr>
              <a:t>串、并联电路中的</a:t>
            </a:r>
            <a:r>
              <a:rPr lang="en-US" altLang="zh-CN" sz="2100">
                <a:latin typeface="微软雅黑" panose="020b0503020204020204" charset="-122"/>
                <a:ea typeface="微软雅黑" panose="020b0503020204020204" charset="-122"/>
                <a:cs typeface="微软雅黑" panose="020b0503020204020204" charset="-122"/>
              </a:rPr>
              <a:t>I</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U</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R</a:t>
            </a:r>
            <a:r>
              <a:rPr lang="zh-CN" altLang="en-US" sz="2100">
                <a:latin typeface="微软雅黑" panose="020b0503020204020204" charset="-122"/>
                <a:ea typeface="微软雅黑" panose="020b0503020204020204" charset="-122"/>
                <a:cs typeface="微软雅黑" panose="020b0503020204020204" charset="-122"/>
              </a:rPr>
              <a:t>的关系</a:t>
            </a:r>
            <a:endParaRPr lang="zh-CN" altLang="en-US" sz="2100">
              <a:latin typeface="微软雅黑" panose="020b0503020204020204" charset="-122"/>
              <a:ea typeface="微软雅黑" panose="020b0503020204020204" charset="-122"/>
              <a:cs typeface="微软雅黑" panose="020b0503020204020204" charset="-122"/>
            </a:endParaRPr>
          </a:p>
        </p:txBody>
      </p:sp>
      <p:graphicFrame>
        <p:nvGraphicFramePr>
          <p:cNvPr id="2" name="表格 1" title=""/>
          <p:cNvGraphicFramePr>
            <a:graphicFrameLocks noGrp="1"/>
          </p:cNvGraphicFramePr>
          <p:nvPr>
            <p:custDataLst>
              <p:tags r:id="rId4"/>
            </p:custDataLst>
          </p:nvPr>
        </p:nvGraphicFramePr>
        <p:xfrm>
          <a:off x="723000" y="1118347"/>
          <a:ext cx="7938770" cy="3590925"/>
        </p:xfrm>
        <a:graphic>
          <a:graphicData uri="http://schemas.openxmlformats.org/drawingml/2006/table">
            <a:tbl>
              <a:tblPr firstRow="1" bandRow="1">
                <a:tableStyleId>{5C22544A-7EE6-4342-B048-85BDC9FD1C3A}</a:tableStyleId>
              </a:tblPr>
              <a:tblGrid>
                <a:gridCol w="972185"/>
                <a:gridCol w="3401695"/>
                <a:gridCol w="3564890"/>
              </a:tblGrid>
              <a:tr h="342900">
                <a:tc>
                  <a:txBody>
                    <a:bodyPr vert="horz" wrap="square"/>
                    <a:lstStyle/>
                    <a:p>
                      <a:pPr algn="ctr"/>
                      <a:endParaRPr lang="zh-CN" altLang="en-US" sz="1015"/>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vert="horz" wrap="square"/>
                    <a:lstStyle/>
                    <a:p>
                      <a:pPr algn="ctr"/>
                      <a:r>
                        <a:rPr lang="zh-CN" altLang="en-US" sz="1800" b="0">
                          <a:latin typeface="微软雅黑" panose="020b0503020204020204" charset="-122"/>
                          <a:ea typeface="微软雅黑" panose="020b0503020204020204" charset="-122"/>
                        </a:rPr>
                        <a:t>串联电路</a:t>
                      </a:r>
                      <a:endParaRPr lang="zh-CN" altLang="en-US" sz="1800" b="0">
                        <a:latin typeface="微软雅黑" panose="020b0503020204020204" charset="-122"/>
                        <a:ea typeface="微软雅黑" panose="020b0503020204020204" charset="-122"/>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c>
                  <a:txBody>
                    <a:bodyPr vert="horz" wrap="square"/>
                    <a:lstStyle/>
                    <a:p>
                      <a:pPr algn="ctr"/>
                      <a:r>
                        <a:rPr lang="zh-CN" altLang="en-US" sz="1800" b="0">
                          <a:latin typeface="微软雅黑" panose="020b0503020204020204" charset="-122"/>
                          <a:ea typeface="微软雅黑" panose="020b0503020204020204" charset="-122"/>
                        </a:rPr>
                        <a:t>并联电路</a:t>
                      </a:r>
                      <a:endParaRPr lang="zh-CN" altLang="en-US" sz="1800" b="0">
                        <a:latin typeface="微软雅黑" panose="020b0503020204020204" charset="-122"/>
                        <a:ea typeface="微软雅黑" panose="020b0503020204020204" charset="-122"/>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80"/>
                    </a:solidFill>
                  </a:tcPr>
                </a:tc>
              </a:tr>
              <a:tr h="1211580">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1500" b="0" err="1">
                          <a:latin typeface="微软雅黑" panose="020b0503020204020204" charset="-122"/>
                          <a:ea typeface="微软雅黑" panose="020b0503020204020204" charset="-122"/>
                          <a:cs typeface="Times New Roman" panose="02020603050405020304" charset="0"/>
                        </a:rPr>
                        <a:t>电路图</a:t>
                      </a:r>
                      <a:endParaRPr lang="en-US" altLang="en-US" sz="1500" b="0">
                        <a:latin typeface="微软雅黑" panose="020b0503020204020204" charset="-122"/>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endParaRPr lang="zh-CN" altLang="en-US" sz="1500"/>
                    </a:p>
                    <a:p>
                      <a:endParaRPr lang="zh-CN" altLang="en-US" sz="1500"/>
                    </a:p>
                    <a:p>
                      <a:endParaRPr lang="zh-CN" altLang="en-US" sz="1500"/>
                    </a:p>
                    <a:p>
                      <a:endParaRPr lang="zh-CN" altLang="en-US" sz="1500"/>
                    </a:p>
                    <a:p>
                      <a:endParaRPr lang="zh-CN" altLang="en-US" sz="1500"/>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endParaRPr lang="zh-CN" altLang="en-US" sz="1500"/>
                    </a:p>
                    <a:p>
                      <a:endParaRPr lang="zh-CN" altLang="en-US" sz="1500"/>
                    </a:p>
                    <a:p>
                      <a:endParaRPr lang="zh-CN" altLang="en-US" sz="1500"/>
                    </a:p>
                    <a:p>
                      <a:endParaRPr lang="zh-CN" altLang="en-US" sz="1500"/>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5755">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1500" b="0" err="1">
                          <a:latin typeface="微软雅黑" panose="020b0503020204020204" charset="-122"/>
                          <a:ea typeface="微软雅黑" panose="020b0503020204020204" charset="-122"/>
                          <a:cs typeface="Times New Roman" panose="02020603050405020304" charset="0"/>
                        </a:rPr>
                        <a:t>电流关系</a:t>
                      </a:r>
                      <a:endParaRPr lang="en-US" altLang="en-US" sz="1500" b="0">
                        <a:latin typeface="微软雅黑" panose="020b0503020204020204" charset="-122"/>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altLang="zh-CN" sz="1500" b="0">
                          <a:latin typeface="Times New Roman"/>
                          <a:ea typeface="微软雅黑" panose="020b0503020204020204" charset="-122"/>
                          <a:cs typeface="Times New Roman" panose="02020603050405020304" charset="0"/>
                        </a:rPr>
                        <a:t>I＝I</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；I＝I</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n</a:t>
                      </a:r>
                      <a:endParaRPr lang="en-US" altLang="en-US" sz="1500" b="0">
                        <a:latin typeface="Times New Roman"/>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altLang="zh-CN" sz="1500" b="0">
                          <a:latin typeface="Times New Roman"/>
                          <a:ea typeface="微软雅黑" panose="020b0503020204020204" charset="-122"/>
                          <a:cs typeface="Times New Roman" panose="02020603050405020304" charset="0"/>
                        </a:rPr>
                        <a:t>I＝I</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；I＝I</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＋…＋I</a:t>
                      </a:r>
                      <a:r>
                        <a:rPr lang="en-US" altLang="zh-CN" sz="1500" b="0" baseline="-25000">
                          <a:latin typeface="Times New Roman"/>
                          <a:ea typeface="微软雅黑" panose="020b0503020204020204" charset="-122"/>
                          <a:cs typeface="Times New Roman" panose="02020603050405020304" charset="0"/>
                        </a:rPr>
                        <a:t>n</a:t>
                      </a:r>
                      <a:endParaRPr lang="en-US" altLang="en-US" sz="1500" b="0">
                        <a:latin typeface="Times New Roman"/>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5755">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1500" b="0" err="1">
                          <a:latin typeface="微软雅黑" panose="020b0503020204020204" charset="-122"/>
                          <a:ea typeface="微软雅黑" panose="020b0503020204020204" charset="-122"/>
                          <a:cs typeface="Times New Roman" panose="02020603050405020304" charset="0"/>
                        </a:rPr>
                        <a:t>电压关系</a:t>
                      </a:r>
                      <a:endParaRPr lang="en-US" altLang="en-US" sz="1500" b="0">
                        <a:latin typeface="微软雅黑" panose="020b0503020204020204" charset="-122"/>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altLang="zh-CN" sz="1500" b="0">
                          <a:latin typeface="Times New Roman"/>
                          <a:ea typeface="微软雅黑" panose="020b0503020204020204" charset="-122"/>
                          <a:cs typeface="Times New Roman" panose="02020603050405020304" charset="0"/>
                        </a:rPr>
                        <a:t>U＝U</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；U＝U</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n</a:t>
                      </a:r>
                      <a:endParaRPr lang="en-US" altLang="en-US" sz="1500" b="0">
                        <a:latin typeface="Times New Roman"/>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altLang="zh-CN" sz="1500" b="0">
                          <a:latin typeface="Times New Roman"/>
                          <a:ea typeface="微软雅黑" panose="020b0503020204020204" charset="-122"/>
                          <a:cs typeface="Times New Roman" panose="02020603050405020304" charset="0"/>
                        </a:rPr>
                        <a:t>U＝U</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；U＝U</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＝…＝U</a:t>
                      </a:r>
                      <a:r>
                        <a:rPr lang="en-US" altLang="zh-CN" sz="1500" b="0" baseline="-25000">
                          <a:latin typeface="Times New Roman"/>
                          <a:ea typeface="微软雅黑" panose="020b0503020204020204" charset="-122"/>
                          <a:cs typeface="Times New Roman" panose="02020603050405020304" charset="0"/>
                        </a:rPr>
                        <a:t>n</a:t>
                      </a:r>
                      <a:endParaRPr lang="en-US" altLang="en-US" sz="1500" b="0">
                        <a:latin typeface="Times New Roman"/>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69315">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1500" b="0" err="1">
                          <a:latin typeface="微软雅黑" panose="020b0503020204020204" charset="-122"/>
                          <a:ea typeface="微软雅黑" panose="020b0503020204020204" charset="-122"/>
                          <a:cs typeface="Times New Roman" panose="02020603050405020304" charset="0"/>
                        </a:rPr>
                        <a:t>电阻关系</a:t>
                      </a:r>
                      <a:endParaRPr lang="en-US" altLang="en-US" sz="1500" b="0">
                        <a:latin typeface="微软雅黑" panose="020b0503020204020204" charset="-122"/>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1500" b="0">
                          <a:latin typeface="Times New Roman"/>
                          <a:ea typeface="微软雅黑" panose="020b0503020204020204" charset="-122"/>
                          <a:cs typeface="Times New Roman" panose="02020603050405020304" charset="0"/>
                        </a:rPr>
                        <a:t>R＝R</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＋R</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；R＝R</a:t>
                      </a:r>
                      <a:r>
                        <a:rPr lang="en-US" altLang="zh-CN" sz="1500" b="0" baseline="-25000">
                          <a:latin typeface="Times New Roman"/>
                          <a:ea typeface="微软雅黑" panose="020b0503020204020204" charset="-122"/>
                          <a:cs typeface="Times New Roman" panose="02020603050405020304" charset="0"/>
                        </a:rPr>
                        <a:t>1</a:t>
                      </a:r>
                      <a:r>
                        <a:rPr lang="en-US" altLang="zh-CN" sz="1500" b="0">
                          <a:latin typeface="Times New Roman"/>
                          <a:ea typeface="微软雅黑" panose="020b0503020204020204" charset="-122"/>
                          <a:cs typeface="Times New Roman" panose="02020603050405020304" charset="0"/>
                        </a:rPr>
                        <a:t>＋R</a:t>
                      </a:r>
                      <a:r>
                        <a:rPr lang="en-US" altLang="zh-CN" sz="1500" b="0" baseline="-25000">
                          <a:latin typeface="Times New Roman"/>
                          <a:ea typeface="微软雅黑" panose="020b0503020204020204" charset="-122"/>
                          <a:cs typeface="Times New Roman" panose="02020603050405020304" charset="0"/>
                        </a:rPr>
                        <a:t>2</a:t>
                      </a:r>
                      <a:r>
                        <a:rPr lang="en-US" altLang="zh-CN" sz="1500" b="0">
                          <a:latin typeface="Times New Roman"/>
                          <a:ea typeface="微软雅黑" panose="020b0503020204020204" charset="-122"/>
                          <a:cs typeface="Times New Roman" panose="02020603050405020304" charset="0"/>
                        </a:rPr>
                        <a:t>＋…＋R</a:t>
                      </a:r>
                      <a:r>
                        <a:rPr lang="en-US" altLang="zh-CN" sz="1500" b="0" baseline="-25000" err="1">
                          <a:latin typeface="Times New Roman"/>
                          <a:ea typeface="微软雅黑" panose="020b0503020204020204" charset="-122"/>
                          <a:cs typeface="Times New Roman" panose="02020603050405020304" charset="0"/>
                        </a:rPr>
                        <a:t>n</a:t>
                      </a:r>
                      <a:r>
                        <a:rPr lang="en-US" altLang="zh-CN" sz="1500" b="0" err="1">
                          <a:latin typeface="Times New Roman"/>
                          <a:ea typeface="微软雅黑" panose="020b0503020204020204" charset="-122"/>
                          <a:cs typeface="Times New Roman" panose="02020603050405020304" charset="0"/>
                        </a:rPr>
                        <a:t>；若电阻均为r，则R＝nr</a:t>
                      </a:r>
                      <a:endParaRPr lang="en-US" altLang="en-US" sz="1500" b="0">
                        <a:latin typeface="Times New Roman"/>
                        <a:ea typeface="微软雅黑" panose="020b0503020204020204" charset="-122"/>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endParaRPr lang="zh-CN" altLang="en-US" sz="1500">
                        <a:latin typeface="Times New Roman"/>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5620">
                <a:tc>
                  <a:txBody>
                    <a:bodyPr vert="horz" wrap="square"/>
                    <a:lstStyle/>
                    <a:p>
                      <a:pPr algn="ctr"/>
                      <a:r>
                        <a:rPr lang="zh-CN" altLang="en-US" sz="1500">
                          <a:latin typeface="微软雅黑" panose="020b0503020204020204" charset="-122"/>
                          <a:ea typeface="微软雅黑" panose="020b0503020204020204" charset="-122"/>
                        </a:rPr>
                        <a:t>比例关系</a:t>
                      </a:r>
                      <a:endParaRPr lang="zh-CN" altLang="en-US" sz="1500">
                        <a:latin typeface="微软雅黑" panose="020b0503020204020204" charset="-122"/>
                        <a:ea typeface="微软雅黑" panose="020b0503020204020204" charset="-122"/>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1500">
                        <a:latin typeface="Times New Roman"/>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endParaRPr lang="zh-CN" altLang="en-US" sz="1500">
                        <a:latin typeface="Times New Roman"/>
                        <a:cs typeface="Times New Roman" panose="02020603050405020304" charset="0"/>
                      </a:endParaRPr>
                    </a:p>
                  </a:txBody>
                  <a:tcPr marL="68580" marR="68580" marT="34290" marB="3429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mc:AlternateContent>
        <mc:Choice Requires="a14">
          <p:sp>
            <p:nvSpPr>
              <p:cNvPr id="17" name="文本框 16" title=""/>
              <p:cNvSpPr txBox="1"/>
              <p:nvPr>
                <p:custDataLst>
                  <p:tags r:id="rId5"/>
                </p:custDataLst>
              </p:nvPr>
            </p:nvSpPr>
            <p:spPr>
              <a:xfrm>
                <a:off x="3059832" y="4245936"/>
                <a:ext cx="1512168" cy="455930"/>
              </a:xfrm>
              <a:prstGeom prst="rect">
                <a:avLst/>
              </a:prstGeom>
              <a:noFill/>
              <a:ln w="9525">
                <a:noFill/>
              </a:ln>
            </p:spPr>
            <p:txBody>
              <a:bodyPr wrap="square" anchor="t">
                <a:spAutoFit/>
              </a:bodyPr>
              <a:lstStyle/>
              <a:p>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a:rPr lang="en-US" altLang="zh-CN" sz="1500" i="1">
                              <a:solidFill>
                                <a:schemeClr val="tx1"/>
                              </a:solidFill>
                              <a:latin typeface="Times New Roman" panose="02020603050405020304" charset="0"/>
                              <a:ea typeface="微软雅黑" panose="020b0503020204020204" charset="-122"/>
                              <a:cs typeface="Times New Roman" panose="02020603050405020304" charset="0"/>
                            </a:rPr>
                            <m:t>𝑈</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1</m:t>
                          </m:r>
                        </m:num>
                        <m:den>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𝑈</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2</m:t>
                          </m:r>
                        </m:den>
                      </m:f>
                    </m:oMath>
                  </m:oMathPara>
                </a14:m>
                <a:r>
                  <a:rPr lang="en-US" altLang="zh-CN" sz="1500" i="1">
                    <a:solidFill>
                      <a:schemeClr val="tx1"/>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𝑅</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1</m:t>
                          </m:r>
                        </m:num>
                        <m:den>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𝑅</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2</m:t>
                          </m:r>
                        </m:den>
                      </m:f>
                    </m:oMath>
                  </m:oMathPara>
                </a14:m>
                <a:endParaRPr lang="en-US" altLang="zh-CN" sz="1500" i="1">
                  <a:solidFill>
                    <a:schemeClr val="tx1"/>
                  </a:solidFill>
                  <a:latin typeface="Times New Roman"/>
                  <a:ea typeface="微软雅黑" panose="020b0503020204020204" charset="-122"/>
                  <a:cs typeface="Times New Roman" panose="02020603050405020304" charset="0"/>
                </a:endParaRPr>
              </a:p>
            </p:txBody>
          </p:sp>
        </mc:Choice>
        <mc:Fallback>
          <p:sp>
            <p:nvSpPr>
              <p:cNvPr id="17" name="文本框 16"/>
              <p:cNvSpPr txBox="1">
                <a:spLocks noRot="1" noChangeAspect="1" noMove="1" noResize="1" noEditPoints="1" noAdjustHandles="1" noChangeArrowheads="1" noChangeShapeType="1" noTextEdit="1"/>
              </p:cNvSpPr>
              <p:nvPr>
                <p:custDataLst>
                  <p:tags r:id="rId6"/>
                </p:custDataLst>
              </p:nvPr>
            </p:nvSpPr>
            <p:spPr>
              <a:xfrm>
                <a:off x="3059832" y="4245936"/>
                <a:ext cx="1512168" cy="455930"/>
              </a:xfrm>
              <a:prstGeom prst="rect">
                <a:avLst/>
              </a:prstGeom>
              <a:blipFill rotWithShape="1">
                <a:blip r:embed="rId7"/>
                <a:stretch>
                  <a:fillRect l="-27" t="-72" r="42" b="72"/>
                </a:stretch>
              </a:blipFill>
              <a:ln w="9525">
                <a:noFill/>
              </a:ln>
            </p:spPr>
            <p:txBody>
              <a:bodyPr/>
              <a:lstStyle/>
              <a:p>
                <a:r>
                  <a:rPr lang="zh-CN" altLang="en-US">
                    <a:noFill/>
                  </a:rPr>
                  <a:t> </a:t>
                </a:r>
              </a:p>
            </p:txBody>
          </p:sp>
        </mc:Fallback>
      </mc:AlternateContent>
      <mc:AlternateContent>
        <mc:Choice Requires="a14">
          <p:sp>
            <p:nvSpPr>
              <p:cNvPr id="18" name="文本框 17" title=""/>
              <p:cNvSpPr txBox="1"/>
              <p:nvPr>
                <p:custDataLst>
                  <p:tags r:id="rId8"/>
                </p:custDataLst>
              </p:nvPr>
            </p:nvSpPr>
            <p:spPr>
              <a:xfrm>
                <a:off x="6624228" y="4245935"/>
                <a:ext cx="1512168" cy="452755"/>
              </a:xfrm>
              <a:prstGeom prst="rect">
                <a:avLst/>
              </a:prstGeom>
              <a:noFill/>
              <a:ln w="9525">
                <a:noFill/>
              </a:ln>
            </p:spPr>
            <p:txBody>
              <a:bodyPr wrap="square" anchor="t">
                <a:spAutoFit/>
              </a:bodyPr>
              <a:lstStyle/>
              <a:p>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𝐼</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1</m:t>
                          </m:r>
                        </m:num>
                        <m:den>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𝐼</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2</m:t>
                          </m:r>
                        </m:den>
                      </m:f>
                    </m:oMath>
                  </m:oMathPara>
                </a14:m>
                <a:r>
                  <a:rPr lang="en-US" altLang="zh-CN" sz="1500" i="1">
                    <a:solidFill>
                      <a:schemeClr val="tx1"/>
                    </a:solidFill>
                    <a:latin typeface="Times New Roman"/>
                    <a:ea typeface="微软雅黑" panose="020b0503020204020204" charset="-122"/>
                    <a:cs typeface="Times New Roman" panose="02020603050405020304" charset="0"/>
                  </a:rPr>
                  <a:t>=</a:t>
                </a:r>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𝑅</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2</m:t>
                          </m:r>
                        </m:num>
                        <m:den>
                          <m:r>
                            <a:rPr lang="en-US" altLang="zh-CN" sz="1500" b="0" i="1" smtClean="0">
                              <a:solidFill>
                                <a:schemeClr val="tx1"/>
                              </a:solidFill>
                              <a:latin typeface="Times New Roman" panose="02020603050405020304" charset="0"/>
                              <a:ea typeface="微软雅黑" panose="020b0503020204020204" charset="-122"/>
                              <a:cs typeface="Times New Roman" panose="02020603050405020304" charset="0"/>
                            </a:rPr>
                            <m:t>𝑅</m:t>
                          </m:r>
                          <m:r>
                            <a:rPr lang="en-US" altLang="zh-CN" sz="1500" b="0" i="1" baseline="-25000" smtClean="0">
                              <a:solidFill>
                                <a:schemeClr val="tx1"/>
                              </a:solidFill>
                              <a:latin typeface="Times New Roman" panose="02020603050405020304" charset="0"/>
                              <a:ea typeface="微软雅黑" panose="020b0503020204020204" charset="-122"/>
                              <a:cs typeface="Times New Roman" panose="02020603050405020304" charset="0"/>
                            </a:rPr>
                            <m:t>1</m:t>
                          </m:r>
                        </m:den>
                      </m:f>
                    </m:oMath>
                  </m:oMathPara>
                </a14:m>
                <a:endParaRPr lang="en-US" altLang="zh-CN" sz="1500" i="1">
                  <a:solidFill>
                    <a:schemeClr val="tx1"/>
                  </a:solidFill>
                  <a:latin typeface="Times New Roman"/>
                  <a:ea typeface="微软雅黑" panose="020b0503020204020204" charset="-122"/>
                  <a:cs typeface="Times New Roman" panose="02020603050405020304" charset="0"/>
                </a:endParaRPr>
              </a:p>
            </p:txBody>
          </p:sp>
        </mc:Choice>
        <mc:Fallback>
          <p:sp>
            <p:nvSpPr>
              <p:cNvPr id="18" name="文本框 17"/>
              <p:cNvSpPr txBox="1">
                <a:spLocks noRot="1" noChangeAspect="1" noMove="1" noResize="1" noEditPoints="1" noAdjustHandles="1" noChangeArrowheads="1" noChangeShapeType="1" noTextEdit="1"/>
              </p:cNvSpPr>
              <p:nvPr>
                <p:custDataLst>
                  <p:tags r:id="rId9"/>
                </p:custDataLst>
              </p:nvPr>
            </p:nvSpPr>
            <p:spPr>
              <a:xfrm>
                <a:off x="6624228" y="4245935"/>
                <a:ext cx="1512168" cy="452755"/>
              </a:xfrm>
              <a:prstGeom prst="rect">
                <a:avLst/>
              </a:prstGeom>
              <a:blipFill rotWithShape="1">
                <a:blip r:embed="rId10"/>
                <a:stretch>
                  <a:fillRect l="-36" t="-72" r="9" b="72"/>
                </a:stretch>
              </a:blipFill>
              <a:ln w="9525">
                <a:noFill/>
              </a:ln>
            </p:spPr>
            <p:txBody>
              <a:bodyPr/>
              <a:lstStyle/>
              <a:p>
                <a:r>
                  <a:rPr lang="zh-CN" altLang="en-US">
                    <a:noFill/>
                  </a:rPr>
                  <a:t> </a:t>
                </a:r>
              </a:p>
            </p:txBody>
          </p:sp>
        </mc:Fallback>
      </mc:AlternateContent>
      <mc:AlternateContent>
        <mc:Choice Requires="a14">
          <p:sp>
            <p:nvSpPr>
              <p:cNvPr id="19" name="文本框 18" title=""/>
              <p:cNvSpPr txBox="1"/>
              <p:nvPr>
                <p:custDataLst>
                  <p:tags r:id="rId11"/>
                </p:custDataLst>
              </p:nvPr>
            </p:nvSpPr>
            <p:spPr>
              <a:xfrm>
                <a:off x="5382090" y="3421718"/>
                <a:ext cx="1026114" cy="698500"/>
              </a:xfrm>
              <a:prstGeom prst="rect">
                <a:avLst/>
              </a:prstGeom>
              <a:noFill/>
              <a:ln w="9525">
                <a:noFill/>
              </a:ln>
            </p:spPr>
            <p:txBody>
              <a:bodyPr wrap="square" anchor="t">
                <a:spAutoFit/>
              </a:bodyPr>
              <a:lstStyle/>
              <a:p>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m:rPr>
                              <m:sty m:val="p"/>
                            </m:rPr>
                            <a:rPr lang="en-US" altLang="zh-CN" sz="1500" b="0" i="0" smtClean="0">
                              <a:solidFill>
                                <a:schemeClr val="tx1"/>
                              </a:solidFill>
                              <a:latin typeface="Cambria Math" panose="02040503050406030204" pitchFamily="18" charset="0"/>
                              <a:ea typeface="微软雅黑" panose="020b0503020204020204" charset="-122"/>
                            </a:rPr>
                            <m:t>1</m:t>
                          </m:r>
                        </m:num>
                        <m:den>
                          <m:r>
                            <m:rPr>
                              <m:sty m:val="p"/>
                            </m:rPr>
                            <a:rPr lang="en-US" altLang="zh-CN" sz="1500" b="0" i="0" smtClean="0">
                              <a:solidFill>
                                <a:schemeClr val="tx1"/>
                              </a:solidFill>
                              <a:latin typeface="微软雅黑" panose="020b0503020204020204" charset="-122"/>
                              <a:ea typeface="微软雅黑" panose="020b0503020204020204" charset="-122"/>
                            </a:rPr>
                            <m:t>R</m:t>
                          </m:r>
                        </m:den>
                      </m:f>
                    </m:oMath>
                  </m:oMathPara>
                </a14:m>
                <a:r>
                  <a:rPr lang="en-US" altLang="zh-CN" sz="1500">
                    <a:solidFill>
                      <a:schemeClr val="tx1"/>
                    </a:solidFill>
                    <a:latin typeface="微软雅黑" panose="020b0503020204020204" charset="-122"/>
                    <a:ea typeface="微软雅黑" panose="020b0503020204020204" charset="-122"/>
                  </a:rPr>
                  <a:t>=</a:t>
                </a:r>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m:rPr>
                              <m:sty m:val="p"/>
                            </m:rPr>
                            <a:rPr lang="en-US" altLang="zh-CN" sz="1500" b="0" i="0" smtClean="0">
                              <a:solidFill>
                                <a:schemeClr val="tx1"/>
                              </a:solidFill>
                              <a:latin typeface="Cambria Math" panose="02040503050406030204" pitchFamily="18" charset="0"/>
                              <a:ea typeface="微软雅黑" panose="020b0503020204020204" charset="-122"/>
                            </a:rPr>
                            <m:t>1</m:t>
                          </m:r>
                        </m:num>
                        <m:den>
                          <m:r>
                            <m:rPr>
                              <m:sty m:val="p"/>
                            </m:rPr>
                            <a:rPr lang="en-US" altLang="zh-CN" sz="1500" b="0" i="0" smtClean="0">
                              <a:solidFill>
                                <a:schemeClr val="tx1"/>
                              </a:solidFill>
                              <a:latin typeface="微软雅黑" panose="020b0503020204020204" charset="-122"/>
                              <a:ea typeface="微软雅黑" panose="020b0503020204020204" charset="-122"/>
                            </a:rPr>
                            <m:t>R</m:t>
                          </m:r>
                          <m:r>
                            <m:rPr>
                              <m:sty m:val="p"/>
                            </m:rPr>
                            <a:rPr lang="en-US" altLang="zh-CN" sz="1500" b="0" i="0" baseline="-25000" smtClean="0">
                              <a:solidFill>
                                <a:schemeClr val="tx1"/>
                              </a:solidFill>
                              <a:latin typeface="微软雅黑" panose="020b0503020204020204" charset="-122"/>
                              <a:ea typeface="微软雅黑" panose="020b0503020204020204" charset="-122"/>
                            </a:rPr>
                            <m:t>1</m:t>
                          </m:r>
                        </m:den>
                      </m:f>
                    </m:oMath>
                  </m:oMathPara>
                </a14:m>
                <a:r>
                  <a:rPr lang="en-US" altLang="zh-CN" sz="1500">
                    <a:solidFill>
                      <a:schemeClr val="tx1"/>
                    </a:solidFill>
                    <a:latin typeface="微软雅黑" panose="020b0503020204020204" charset="-122"/>
                    <a:ea typeface="微软雅黑" panose="020b0503020204020204" charset="-122"/>
                  </a:rPr>
                  <a:t>+</a:t>
                </a:r>
                <a14:m>
                  <m:oMathPara>
                    <m:oMathParaPr>
                      <m:jc/>
                    </m:oMathParaPr>
                    <m:oMath>
                      <m:f>
                        <m:fPr>
                          <m:type m:val="bar"/>
                          <m:ctrlPr>
                            <a:rPr lang="en-US" altLang="zh-CN" sz="1500" i="1">
                              <a:latin typeface="Cambria Math" panose="02040503050406030204" pitchFamily="18" charset="0"/>
                              <a:ea typeface="微软雅黑" panose="020b0503020204020204" charset="-122"/>
                            </a:rPr>
                          </m:ctrlPr>
                        </m:fPr>
                        <m:num>
                          <m:r>
                            <m:rPr>
                              <m:sty m:val="p"/>
                            </m:rPr>
                            <a:rPr lang="en-US" altLang="zh-CN" sz="1500" b="0" i="0" smtClean="0">
                              <a:latin typeface="Cambria Math" panose="02040503050406030204" pitchFamily="18" charset="0"/>
                              <a:ea typeface="微软雅黑" panose="020b0503020204020204" charset="-122"/>
                            </a:rPr>
                            <m:t>1</m:t>
                          </m:r>
                        </m:num>
                        <m:den>
                          <m:r>
                            <m:rPr>
                              <m:sty m:val="p"/>
                            </m:rPr>
                            <a:rPr lang="en-US" altLang="zh-CN" sz="1500">
                              <a:latin typeface="微软雅黑" panose="020b0503020204020204" charset="-122"/>
                              <a:ea typeface="微软雅黑" panose="020b0503020204020204" charset="-122"/>
                            </a:rPr>
                            <m:t>R</m:t>
                          </m:r>
                          <m:r>
                            <m:rPr>
                              <m:sty m:val="p"/>
                            </m:rPr>
                            <a:rPr lang="en-US" altLang="zh-CN" sz="1500" b="0" i="0" baseline="-25000" smtClean="0">
                              <a:latin typeface="微软雅黑" panose="020b0503020204020204" charset="-122"/>
                              <a:ea typeface="微软雅黑" panose="020b0503020204020204" charset="-122"/>
                            </a:rPr>
                            <m:t>2</m:t>
                          </m:r>
                        </m:den>
                      </m:f>
                    </m:oMath>
                  </m:oMathPara>
                </a14:m>
                <a:r>
                  <a:rPr lang="en-US" altLang="zh-CN" sz="1500">
                    <a:solidFill>
                      <a:schemeClr val="tx1"/>
                    </a:solidFill>
                    <a:latin typeface="微软雅黑" panose="020b0503020204020204" charset="-122"/>
                    <a:ea typeface="微软雅黑" panose="020b0503020204020204" charset="-122"/>
                  </a:rPr>
                  <a:t>;</a:t>
                </a:r>
                <a:endParaRPr lang="en-US" altLang="zh-CN" sz="1500">
                  <a:solidFill>
                    <a:schemeClr val="tx1"/>
                  </a:solidFill>
                  <a:latin typeface="微软雅黑" panose="020b0503020204020204" charset="-122"/>
                  <a:ea typeface="微软雅黑" panose="020b0503020204020204" charset="-122"/>
                </a:endParaRPr>
              </a:p>
            </p:txBody>
          </p:sp>
        </mc:Choice>
        <mc:Fallback>
          <p:sp>
            <p:nvSpPr>
              <p:cNvPr id="19" name="文本框 18"/>
              <p:cNvSpPr txBox="1">
                <a:spLocks noRot="1" noChangeAspect="1" noMove="1" noResize="1" noEditPoints="1" noAdjustHandles="1" noChangeArrowheads="1" noChangeShapeType="1" noTextEdit="1"/>
              </p:cNvSpPr>
              <p:nvPr>
                <p:custDataLst>
                  <p:tags r:id="rId12"/>
                </p:custDataLst>
              </p:nvPr>
            </p:nvSpPr>
            <p:spPr>
              <a:xfrm>
                <a:off x="5382090" y="3421718"/>
                <a:ext cx="1026114" cy="698500"/>
              </a:xfrm>
              <a:prstGeom prst="rect">
                <a:avLst/>
              </a:prstGeom>
              <a:blipFill rotWithShape="1">
                <a:blip r:embed="rId13"/>
                <a:stretch>
                  <a:fillRect l="-45" t="-48" r="41" b="48"/>
                </a:stretch>
              </a:blipFill>
              <a:ln w="9525">
                <a:noFill/>
              </a:ln>
            </p:spPr>
            <p:txBody>
              <a:bodyPr/>
              <a:lstStyle/>
              <a:p>
                <a:r>
                  <a:rPr lang="zh-CN" altLang="en-US">
                    <a:noFill/>
                  </a:rPr>
                  <a:t> </a:t>
                </a:r>
              </a:p>
            </p:txBody>
          </p:sp>
        </mc:Fallback>
      </mc:AlternateContent>
      <mc:AlternateContent>
        <mc:Choice Requires="a14">
          <p:sp>
            <p:nvSpPr>
              <p:cNvPr id="20" name="文本框 19" title=""/>
              <p:cNvSpPr txBox="1"/>
              <p:nvPr>
                <p:custDataLst>
                  <p:tags r:id="rId14"/>
                </p:custDataLst>
              </p:nvPr>
            </p:nvSpPr>
            <p:spPr>
              <a:xfrm>
                <a:off x="6408204" y="3418781"/>
                <a:ext cx="2106234" cy="467360"/>
              </a:xfrm>
              <a:prstGeom prst="rect">
                <a:avLst/>
              </a:prstGeom>
              <a:noFill/>
              <a:ln w="9525">
                <a:noFill/>
              </a:ln>
            </p:spPr>
            <p:txBody>
              <a:bodyPr wrap="square" anchor="t">
                <a:spAutoFit/>
              </a:bodyPr>
              <a:lstStyle/>
              <a:p>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m:rPr>
                              <m:sty m:val="p"/>
                            </m:rPr>
                            <a:rPr lang="en-US" altLang="zh-CN" sz="1500" b="0" i="0" smtClean="0">
                              <a:solidFill>
                                <a:schemeClr val="tx1"/>
                              </a:solidFill>
                              <a:latin typeface="Cambria Math" panose="02040503050406030204" pitchFamily="18" charset="0"/>
                              <a:ea typeface="微软雅黑" panose="020b0503020204020204" charset="-122"/>
                            </a:rPr>
                            <m:t>1</m:t>
                          </m:r>
                        </m:num>
                        <m:den>
                          <m:r>
                            <m:rPr>
                              <m:sty m:val="p"/>
                            </m:rPr>
                            <a:rPr lang="en-US" altLang="zh-CN" sz="1500" b="0" i="0" smtClean="0">
                              <a:solidFill>
                                <a:schemeClr val="tx1"/>
                              </a:solidFill>
                              <a:latin typeface="微软雅黑" panose="020b0503020204020204" charset="-122"/>
                              <a:ea typeface="微软雅黑" panose="020b0503020204020204" charset="-122"/>
                            </a:rPr>
                            <m:t>R</m:t>
                          </m:r>
                        </m:den>
                      </m:f>
                    </m:oMath>
                  </m:oMathPara>
                </a14:m>
                <a:r>
                  <a:rPr lang="en-US" altLang="zh-CN" sz="1500">
                    <a:solidFill>
                      <a:schemeClr val="tx1"/>
                    </a:solidFill>
                    <a:latin typeface="微软雅黑" panose="020b0503020204020204" charset="-122"/>
                    <a:ea typeface="微软雅黑" panose="020b0503020204020204" charset="-122"/>
                  </a:rPr>
                  <a:t>=</a:t>
                </a:r>
                <a14:m>
                  <m:oMathPara>
                    <m:oMathParaPr>
                      <m:jc/>
                    </m:oMathParaPr>
                    <m:oMath>
                      <m:f>
                        <m:fPr>
                          <m:type m:val="bar"/>
                          <m:ctrlPr>
                            <a:rPr lang="en-US" altLang="zh-CN" sz="1500" i="1" smtClean="0">
                              <a:solidFill>
                                <a:schemeClr val="tx1"/>
                              </a:solidFill>
                              <a:latin typeface="Cambria Math" panose="02040503050406030204" pitchFamily="18" charset="0"/>
                              <a:ea typeface="微软雅黑" panose="020b0503020204020204" charset="-122"/>
                            </a:rPr>
                          </m:ctrlPr>
                        </m:fPr>
                        <m:num>
                          <m:r>
                            <m:rPr>
                              <m:sty m:val="p"/>
                            </m:rPr>
                            <a:rPr lang="en-US" altLang="zh-CN" sz="1500" b="0" i="0" smtClean="0">
                              <a:solidFill>
                                <a:schemeClr val="tx1"/>
                              </a:solidFill>
                              <a:latin typeface="Cambria Math" panose="02040503050406030204" pitchFamily="18" charset="0"/>
                              <a:ea typeface="微软雅黑" panose="020b0503020204020204" charset="-122"/>
                            </a:rPr>
                            <m:t>1</m:t>
                          </m:r>
                        </m:num>
                        <m:den>
                          <m:r>
                            <m:rPr>
                              <m:sty m:val="p"/>
                            </m:rPr>
                            <a:rPr lang="en-US" altLang="zh-CN" sz="1500" b="0" i="0" smtClean="0">
                              <a:solidFill>
                                <a:schemeClr val="tx1"/>
                              </a:solidFill>
                              <a:latin typeface="微软雅黑" panose="020b0503020204020204" charset="-122"/>
                              <a:ea typeface="微软雅黑" panose="020b0503020204020204" charset="-122"/>
                            </a:rPr>
                            <m:t>R</m:t>
                          </m:r>
                          <m:r>
                            <m:rPr>
                              <m:sty m:val="p"/>
                            </m:rPr>
                            <a:rPr lang="en-US" altLang="zh-CN" sz="1500" b="0" i="0" baseline="-25000" smtClean="0">
                              <a:solidFill>
                                <a:schemeClr val="tx1"/>
                              </a:solidFill>
                              <a:latin typeface="微软雅黑" panose="020b0503020204020204" charset="-122"/>
                              <a:ea typeface="微软雅黑" panose="020b0503020204020204" charset="-122"/>
                            </a:rPr>
                            <m:t>1</m:t>
                          </m:r>
                        </m:den>
                      </m:f>
                    </m:oMath>
                  </m:oMathPara>
                </a14:m>
                <a:r>
                  <a:rPr lang="en-US" altLang="zh-CN" sz="1500">
                    <a:solidFill>
                      <a:schemeClr val="tx1"/>
                    </a:solidFill>
                    <a:latin typeface="微软雅黑" panose="020b0503020204020204" charset="-122"/>
                    <a:ea typeface="微软雅黑" panose="020b0503020204020204" charset="-122"/>
                  </a:rPr>
                  <a:t>+</a:t>
                </a:r>
                <a14:m>
                  <m:oMathPara>
                    <m:oMathParaPr>
                      <m:jc/>
                    </m:oMathParaPr>
                    <m:oMath>
                      <m:f>
                        <m:fPr>
                          <m:type m:val="bar"/>
                          <m:ctrlPr>
                            <a:rPr lang="en-US" altLang="zh-CN" sz="1500" i="1">
                              <a:latin typeface="Cambria Math" panose="02040503050406030204" pitchFamily="18" charset="0"/>
                              <a:ea typeface="微软雅黑" panose="020b0503020204020204" charset="-122"/>
                            </a:rPr>
                          </m:ctrlPr>
                        </m:fPr>
                        <m:num>
                          <m:r>
                            <m:rPr>
                              <m:sty m:val="p"/>
                            </m:rPr>
                            <a:rPr lang="en-US" altLang="zh-CN" sz="1500" b="0" i="0" smtClean="0">
                              <a:latin typeface="Cambria Math" panose="02040503050406030204" pitchFamily="18" charset="0"/>
                              <a:ea typeface="微软雅黑" panose="020b0503020204020204" charset="-122"/>
                            </a:rPr>
                            <m:t>1</m:t>
                          </m:r>
                        </m:num>
                        <m:den>
                          <m:r>
                            <m:rPr>
                              <m:sty m:val="p"/>
                            </m:rPr>
                            <a:rPr lang="en-US" altLang="zh-CN" sz="1500">
                              <a:latin typeface="微软雅黑" panose="020b0503020204020204" charset="-122"/>
                              <a:ea typeface="微软雅黑" panose="020b0503020204020204" charset="-122"/>
                            </a:rPr>
                            <m:t>R</m:t>
                          </m:r>
                          <m:r>
                            <m:rPr>
                              <m:sty m:val="p"/>
                            </m:rPr>
                            <a:rPr lang="en-US" altLang="zh-CN" sz="1500" b="0" i="0" baseline="-25000" smtClean="0">
                              <a:latin typeface="微软雅黑" panose="020b0503020204020204" charset="-122"/>
                              <a:ea typeface="微软雅黑" panose="020b0503020204020204" charset="-122"/>
                            </a:rPr>
                            <m:t>2</m:t>
                          </m:r>
                        </m:den>
                      </m:f>
                    </m:oMath>
                  </m:oMathPara>
                </a14:m>
                <a:r>
                  <a:rPr lang="en-US" altLang="zh-CN" sz="1500">
                    <a:solidFill>
                      <a:schemeClr val="tx1"/>
                    </a:solidFill>
                    <a:latin typeface="微软雅黑" panose="020b0503020204020204" charset="-122"/>
                    <a:ea typeface="微软雅黑" panose="020b0503020204020204" charset="-122"/>
                  </a:rPr>
                  <a:t>+…+</a:t>
                </a:r>
                <a14:m>
                  <m:oMathPara>
                    <m:oMathParaPr>
                      <m:jc/>
                    </m:oMathParaPr>
                    <m:oMath>
                      <m:f>
                        <m:fPr>
                          <m:type m:val="bar"/>
                          <m:ctrlPr>
                            <a:rPr lang="en-US" altLang="zh-CN" sz="1500" i="1">
                              <a:latin typeface="Cambria Math" panose="02040503050406030204" pitchFamily="18" charset="0"/>
                              <a:ea typeface="微软雅黑" panose="020b0503020204020204" charset="-122"/>
                            </a:rPr>
                          </m:ctrlPr>
                        </m:fPr>
                        <m:num>
                          <m:r>
                            <m:rPr>
                              <m:sty m:val="p"/>
                            </m:rPr>
                            <a:rPr lang="en-US" altLang="zh-CN" sz="1500">
                              <a:latin typeface="Cambria Math" panose="02040503050406030204" pitchFamily="18" charset="0"/>
                              <a:ea typeface="微软雅黑" panose="020b0503020204020204" charset="-122"/>
                            </a:rPr>
                            <m:t>1</m:t>
                          </m:r>
                        </m:num>
                        <m:den>
                          <m:r>
                            <m:rPr>
                              <m:sty m:val="p"/>
                            </m:rPr>
                            <a:rPr lang="en-US" altLang="zh-CN" sz="1500">
                              <a:latin typeface="微软雅黑" panose="020b0503020204020204" charset="-122"/>
                              <a:ea typeface="微软雅黑" panose="020b0503020204020204" charset="-122"/>
                            </a:rPr>
                            <m:t>R</m:t>
                          </m:r>
                          <m:r>
                            <m:rPr>
                              <m:sty m:val="p"/>
                            </m:rPr>
                            <a:rPr lang="en-US" altLang="zh-CN" sz="1500" b="0" i="0" baseline="-25000" smtClean="0">
                              <a:latin typeface="微软雅黑" panose="020b0503020204020204" charset="-122"/>
                              <a:ea typeface="微软雅黑" panose="020b0503020204020204" charset="-122"/>
                            </a:rPr>
                            <m:t>n</m:t>
                          </m:r>
                        </m:den>
                      </m:f>
                    </m:oMath>
                  </m:oMathPara>
                </a14:m>
                <a:r>
                  <a:rPr lang="zh-CN" altLang="en-US" sz="1500">
                    <a:solidFill>
                      <a:schemeClr val="tx1"/>
                    </a:solidFill>
                    <a:latin typeface="微软雅黑" panose="020b0503020204020204" charset="-122"/>
                    <a:ea typeface="微软雅黑" panose="020b0503020204020204" charset="-122"/>
                  </a:rPr>
                  <a:t>；</a:t>
                </a:r>
                <a:endParaRPr lang="en-US" altLang="zh-CN" sz="1500">
                  <a:solidFill>
                    <a:schemeClr val="tx1"/>
                  </a:solidFill>
                  <a:latin typeface="微软雅黑" panose="020b0503020204020204" charset="-122"/>
                  <a:ea typeface="微软雅黑" panose="020b0503020204020204" charset="-122"/>
                </a:endParaRPr>
              </a:p>
            </p:txBody>
          </p:sp>
        </mc:Choice>
        <mc:Fallback>
          <p:sp>
            <p:nvSpPr>
              <p:cNvPr id="20" name="文本框 19"/>
              <p:cNvSpPr txBox="1">
                <a:spLocks noRot="1" noChangeAspect="1" noMove="1" noResize="1" noEditPoints="1" noAdjustHandles="1" noChangeArrowheads="1" noChangeShapeType="1" noTextEdit="1"/>
              </p:cNvSpPr>
              <p:nvPr>
                <p:custDataLst>
                  <p:tags r:id="rId15"/>
                </p:custDataLst>
              </p:nvPr>
            </p:nvSpPr>
            <p:spPr>
              <a:xfrm>
                <a:off x="6408204" y="3418781"/>
                <a:ext cx="2106234" cy="467360"/>
              </a:xfrm>
              <a:prstGeom prst="rect">
                <a:avLst/>
              </a:prstGeom>
              <a:blipFill rotWithShape="1">
                <a:blip r:embed="rId16"/>
                <a:stretch>
                  <a:fillRect l="-20" t="-123" r="17" b="123"/>
                </a:stretch>
              </a:blipFill>
              <a:ln w="9525">
                <a:noFill/>
              </a:ln>
            </p:spPr>
            <p:txBody>
              <a:bodyPr/>
              <a:lstStyle/>
              <a:p>
                <a:r>
                  <a:rPr lang="zh-CN" altLang="en-US">
                    <a:noFill/>
                  </a:rPr>
                  <a:t> </a:t>
                </a:r>
              </a:p>
            </p:txBody>
          </p:sp>
        </mc:Fallback>
      </mc:AlternateContent>
      <mc:AlternateContent>
        <mc:Choice Requires="a14">
          <p:sp>
            <p:nvSpPr>
              <p:cNvPr id="4" name="矩形 3" title=""/>
              <p:cNvSpPr/>
              <p:nvPr>
                <p:custDataLst>
                  <p:tags r:id="rId17"/>
                </p:custDataLst>
              </p:nvPr>
            </p:nvSpPr>
            <p:spPr>
              <a:xfrm>
                <a:off x="5706126" y="3813888"/>
                <a:ext cx="2021840" cy="431165"/>
              </a:xfrm>
              <a:prstGeom prst="rect">
                <a:avLst/>
              </a:prstGeom>
            </p:spPr>
            <p:txBody>
              <a:bodyPr wrap="none">
                <a:spAutoFit/>
              </a:bodyPr>
              <a:lstStyle/>
              <a:p>
                <a:pPr eaLnBrk="1" fontAlgn="auto" hangingPunct="1">
                  <a:spcBef>
                    <a:spcPct val="0"/>
                  </a:spcBef>
                  <a:spcAft>
                    <a:spcPct val="0"/>
                  </a:spcAft>
                  <a:defRPr/>
                </a:pPr>
                <a:r>
                  <a:rPr lang="en-US" altLang="zh-CN" sz="1500" err="1">
                    <a:latin typeface="微软雅黑" panose="020b0503020204020204" charset="-122"/>
                    <a:ea typeface="微软雅黑" panose="020b0503020204020204" charset="-122"/>
                    <a:cs typeface="微软雅黑" panose="020b0503020204020204" charset="-122"/>
                  </a:rPr>
                  <a:t>若电阻均为r，则R＝</a:t>
                </a:r>
                <a14:m>
                  <m:oMathPara>
                    <m:oMathParaPr>
                      <m:jc/>
                    </m:oMathParaPr>
                    <m:oMath>
                      <m:f>
                        <m:fPr>
                          <m:type m:val="bar"/>
                          <m:ctrlPr>
                            <a:rPr lang="en-US" altLang="zh-CN" sz="1500" i="1">
                              <a:latin typeface="Cambria Math" panose="02040503050406030204" pitchFamily="18" charset="0"/>
                              <a:ea typeface="微软雅黑" panose="020b0503020204020204" charset="-122"/>
                            </a:rPr>
                          </m:ctrlPr>
                        </m:fPr>
                        <m:num>
                          <m:r>
                            <m:rPr>
                              <m:sty m:val="p"/>
                            </m:rPr>
                            <a:rPr lang="en-US" altLang="zh-CN" sz="1500" b="0" i="0" smtClean="0">
                              <a:latin typeface="微软雅黑" panose="020b0503020204020204" charset="-122"/>
                              <a:ea typeface="微软雅黑" panose="020b0503020204020204" charset="-122"/>
                            </a:rPr>
                            <m:t>r</m:t>
                          </m:r>
                        </m:num>
                        <m:den>
                          <m:r>
                            <m:rPr>
                              <m:sty m:val="p"/>
                            </m:rPr>
                            <a:rPr lang="en-US" altLang="zh-CN" sz="1500" b="0" i="0" smtClean="0">
                              <a:latin typeface="微软雅黑" panose="020b0503020204020204" charset="-122"/>
                              <a:ea typeface="微软雅黑" panose="020b0503020204020204" charset="-122"/>
                            </a:rPr>
                            <m:t>n</m:t>
                          </m:r>
                        </m:den>
                      </m:f>
                    </m:oMath>
                  </m:oMathPara>
                </a14:m>
                <a:endParaRPr lang="en-US" altLang="en-US" sz="1500">
                  <a:latin typeface="微软雅黑" panose="020b0503020204020204" charset="-122"/>
                  <a:ea typeface="微软雅黑" panose="020b0503020204020204" charset="-122"/>
                  <a:cs typeface="微软雅黑" panose="020b0503020204020204" charset="-122"/>
                </a:endParaRPr>
              </a:p>
            </p:txBody>
          </p:sp>
        </mc:Choice>
        <mc:Fallback>
          <p:sp>
            <p:nvSpPr>
              <p:cNvPr id="4" name="矩形 3"/>
              <p:cNvSpPr>
                <a:spLocks noRot="1" noChangeAspect="1" noMove="1" noResize="1" noEditPoints="1" noAdjustHandles="1" noChangeArrowheads="1" noChangeShapeType="1" noTextEdit="1"/>
              </p:cNvSpPr>
              <p:nvPr>
                <p:custDataLst>
                  <p:tags r:id="rId18"/>
                </p:custDataLst>
              </p:nvPr>
            </p:nvSpPr>
            <p:spPr>
              <a:xfrm>
                <a:off x="5706126" y="3813888"/>
                <a:ext cx="2021840" cy="431165"/>
              </a:xfrm>
              <a:prstGeom prst="rect">
                <a:avLst/>
              </a:prstGeom>
              <a:blipFill rotWithShape="1">
                <a:blip r:embed="rId19"/>
                <a:stretch>
                  <a:fillRect l="-1" t="-18" r="-250" b="18"/>
                </a:stretch>
              </a:blipFill>
            </p:spPr>
            <p:txBody>
              <a:bodyPr/>
              <a:lstStyle/>
              <a:p>
                <a:r>
                  <a:rPr lang="zh-CN" altLang="en-US">
                    <a:noFill/>
                  </a:rPr>
                  <a:t> </a:t>
                </a:r>
              </a:p>
            </p:txBody>
          </p:sp>
        </mc:Fallback>
      </mc:AlternateContent>
      <p:pic>
        <p:nvPicPr>
          <p:cNvPr id="24" name="图片 23" title=""/>
          <p:cNvPicPr>
            <a:picLocks noChangeAspect="1"/>
          </p:cNvPicPr>
          <p:nvPr>
            <p:custDataLst>
              <p:tags r:id="rId21"/>
            </p:custDataLst>
          </p:nvPr>
        </p:nvPicPr>
        <p:blipFill>
          <a:blip r:embed="rId20">
            <a:clrChange>
              <a:clrFrom>
                <a:srgbClr val="FFFFFF">
                  <a:alpha val="100000"/>
                </a:srgbClr>
              </a:clrFrom>
              <a:clrTo>
                <a:srgbClr val="FFFFFF">
                  <a:alpha val="100000"/>
                  <a:alpha val="0"/>
                </a:srgbClr>
              </a:clrTo>
            </a:clrChange>
          </a:blip>
          <a:stretch>
            <a:fillRect/>
          </a:stretch>
        </p:blipFill>
        <p:spPr>
          <a:xfrm>
            <a:off x="2480310" y="1535906"/>
            <a:ext cx="1578769" cy="1072991"/>
          </a:xfrm>
          <a:prstGeom prst="rect">
            <a:avLst/>
          </a:prstGeom>
        </p:spPr>
      </p:pic>
      <p:pic>
        <p:nvPicPr>
          <p:cNvPr id="25" name="图片 24" title=""/>
          <p:cNvPicPr>
            <a:picLocks noChangeAspect="1"/>
          </p:cNvPicPr>
          <p:nvPr>
            <p:custDataLst>
              <p:tags r:id="rId23"/>
            </p:custDataLst>
          </p:nvPr>
        </p:nvPicPr>
        <p:blipFill>
          <a:blip r:embed="rId22">
            <a:clrChange>
              <a:clrFrom>
                <a:srgbClr val="FFFFFF">
                  <a:alpha val="100000"/>
                </a:srgbClr>
              </a:clrFrom>
              <a:clrTo>
                <a:srgbClr val="FFFFFF">
                  <a:alpha val="100000"/>
                  <a:alpha val="0"/>
                </a:srgbClr>
              </a:clrTo>
            </a:clrChange>
          </a:blip>
          <a:stretch>
            <a:fillRect/>
          </a:stretch>
        </p:blipFill>
        <p:spPr>
          <a:xfrm>
            <a:off x="6015990" y="1529239"/>
            <a:ext cx="1419225" cy="1135856"/>
          </a:xfrm>
          <a:prstGeom prst="rect">
            <a:avLst/>
          </a:prstGeom>
        </p:spPr>
      </p:pic>
      <p:sp>
        <p:nvSpPr>
          <p:cNvPr id="14" name="矩形 13" title=""/>
          <p:cNvSpPr/>
          <p:nvPr>
            <p:custDataLst>
              <p:tags r:id="rId24"/>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5" name="矩形 14" title=""/>
          <p:cNvSpPr/>
          <p:nvPr>
            <p:custDataLst>
              <p:tags r:id="rId25"/>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21" name="文本框 11" title=""/>
          <p:cNvSpPr txBox="1">
            <a:spLocks noChangeArrowheads="1"/>
          </p:cNvSpPr>
          <p:nvPr>
            <p:custDataLst>
              <p:tags r:id="rId26"/>
            </p:custDataLst>
          </p:nvPr>
        </p:nvSpPr>
        <p:spPr bwMode="auto">
          <a:xfrm>
            <a:off x="324326" y="41573"/>
            <a:ext cx="1223338" cy="39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欧姆定律</a:t>
            </a:r>
            <a:endParaRPr lang="zh-CN" altLang="en-US" sz="1950" b="1">
              <a:solidFill>
                <a:srgbClr val="008080"/>
              </a:solidFill>
              <a:latin typeface="微软雅黑" panose="020b0503020204020204" charset="-122"/>
            </a:endParaRPr>
          </a:p>
        </p:txBody>
      </p:sp>
      <p:sp>
        <p:nvSpPr>
          <p:cNvPr id="22" name="圆角矩形 1" title="">
            <a:hlinkClick r:id="rId28" action="ppaction://hlinksldjump"/>
          </p:cNvPr>
          <p:cNvSpPr/>
          <p:nvPr>
            <p:custDataLst>
              <p:tags r:id="rId27"/>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6_BD.44_1#2423374c0?htil=15&amp;vcp=1&amp;vis=1&amp;visfb=1&amp;pid=ac452bc68&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751576" y="955655"/>
            <a:ext cx="2834640" cy="247802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6_BD.44_2#2423374c0?htil=15&amp;vcp=1&amp;vis=1&amp;pid=ac452bc68&amp;color=0,0,0&amp;vtp=1&amp;bt=1&amp;bbb=1&amp;hb=1&amp;hs=1" title=""/>
              <p:cNvSpPr/>
              <p:nvPr>
                <p:custDataLst>
                  <p:tags r:id="rId6"/>
                </p:custDataLst>
              </p:nvPr>
            </p:nvSpPr>
            <p:spPr>
              <a:xfrm>
                <a:off x="539496" y="909935"/>
                <a:ext cx="5102352" cy="1037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①闭合开关，将滑动变阻器滑片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滑到</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端，电阻箱调至某一阻值</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3" name="QO_6_BD.44_2#2423374c0?htil=15&amp;vcp=1&amp;vis=1&amp;pid=ac452bc68&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909935"/>
                <a:ext cx="5102352" cy="1037590"/>
              </a:xfrm>
              <a:prstGeom prst="rect">
                <a:avLst/>
              </a:prstGeom>
              <a:blipFill rotWithShape="1">
                <a:blip r:embed="rId8"/>
                <a:stretch>
                  <a:fillRect l="-7" t="-59" r="-625" b="-5204"/>
                </a:stretch>
              </a:blipFill>
            </p:spPr>
            <p:txBody>
              <a:bodyPr/>
              <a:lstStyle/>
              <a:p>
                <a:r>
                  <a:rPr lang="zh-CN" altLang="en-US">
                    <a:noFill/>
                  </a:rPr>
                  <a:t> </a:t>
                </a:r>
              </a:p>
            </p:txBody>
          </p:sp>
        </mc:Fallback>
      </mc:AlternateContent>
      <mc:AlternateContent>
        <mc:Choice Requires="a14">
          <p:sp>
            <p:nvSpPr>
              <p:cNvPr id="4" name="QO_6_AS.45_1#2423374c0?htil=15&amp;vcp=1&amp;vis=1&amp;pid=ac452bc68&amp;color=0,0,0&amp;vtp=1&amp;bbb=1&amp;hb=1&amp;hs=1" title=""/>
              <p:cNvSpPr/>
              <p:nvPr>
                <p:custDataLst>
                  <p:tags r:id="rId9"/>
                </p:custDataLst>
              </p:nvPr>
            </p:nvSpPr>
            <p:spPr>
              <a:xfrm>
                <a:off x="539496" y="1954637"/>
                <a:ext cx="5102352" cy="15963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闭合开关，将滑动变阻器滑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滑到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端，电阻箱调至某一阻值</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此时电阻箱、定值电阻、灯泡和滑动</a:t>
                </a:r>
                <a:endParaRPr lang="en-US" altLang="zh-CN" sz="2400"/>
              </a:p>
            </p:txBody>
          </p:sp>
        </mc:Choice>
        <mc:Fallback>
          <p:sp>
            <p:nvSpPr>
              <p:cNvPr id="4" name="QO_6_AS.45_1#2423374c0?htil=15&amp;vcp=1&amp;vis=1&amp;pid=ac452bc68&amp;color=0,0,0&amp;vtp=1&amp;bbb=1&amp;hb=1&amp;hs=1"/>
              <p:cNvSpPr>
                <a:spLocks noRot="1" noChangeAspect="1" noMove="1" noResize="1" noEditPoints="1" noAdjustHandles="1" noChangeArrowheads="1" noChangeShapeType="1" noTextEdit="1"/>
              </p:cNvSpPr>
              <p:nvPr>
                <p:custDataLst>
                  <p:tags r:id="rId10"/>
                </p:custDataLst>
              </p:nvPr>
            </p:nvSpPr>
            <p:spPr>
              <a:xfrm>
                <a:off x="539496" y="1954637"/>
                <a:ext cx="5102352" cy="1596390"/>
              </a:xfrm>
              <a:prstGeom prst="rect">
                <a:avLst/>
              </a:prstGeom>
              <a:blipFill rotWithShape="1">
                <a:blip r:embed="rId11"/>
                <a:stretch>
                  <a:fillRect l="-7" t="-7" r="-5142" b="-3414"/>
                </a:stretch>
              </a:blipFill>
            </p:spPr>
            <p:txBody>
              <a:bodyPr/>
              <a:lstStyle/>
              <a:p>
                <a:r>
                  <a:rPr lang="zh-CN" altLang="en-US">
                    <a:noFill/>
                  </a:rPr>
                  <a:t> </a:t>
                </a:r>
              </a:p>
            </p:txBody>
          </p:sp>
        </mc:Fallback>
      </mc:AlternateContent>
      <p:sp>
        <p:nvSpPr>
          <p:cNvPr id="5" name="QO_6_AS.45_1#2423374c0?htil=15&amp;vcp=1&amp;vis=1&amp;pid=ac452bc68&amp;color=0,0,0&amp;vtp=1&amp;bbb=1&amp;hb=1&amp;hs=1" title=""/>
          <p:cNvSpPr/>
          <p:nvPr>
            <p:custDataLst>
              <p:tags r:id="rId12"/>
            </p:custDataLst>
          </p:nvPr>
        </p:nvSpPr>
        <p:spPr>
          <a:xfrm>
            <a:off x="540000" y="3598080"/>
            <a:ext cx="8064000" cy="488315"/>
          </a:xfrm>
          <a:prstGeom prst="rect">
            <a:avLst/>
          </a:prstGeom>
          <a:noFill/>
        </p:spPr>
        <p:txBody>
          <a:bodyPr wrap="none" lIns="0" tIns="0" rIns="0" bIns="0" rtlCol="0" anchor="t"/>
          <a:lstStyle/>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变阻器串联，电压表测电阻箱、定值电阻的总电压；</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build="p" animBg="1"/>
    </p:bldLst>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6_BD.46_1#1e269443d?htil=16&amp;vcp=1&amp;vis=1&amp;visfb=1&amp;pid=ac452bc68&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210207" y="1197431"/>
            <a:ext cx="2331720" cy="20848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6_BD.46_2#1e269443d?htil=16&amp;vcp=1&amp;vis=1&amp;pid=ac452bc68&amp;color=0,0,0&amp;vtp=1&amp;bt=1&amp;bbb=1&amp;hb=1" title=""/>
          <p:cNvSpPr/>
          <p:nvPr>
            <p:custDataLst>
              <p:tags r:id="rId6"/>
            </p:custDataLst>
          </p:nvPr>
        </p:nvSpPr>
        <p:spPr>
          <a:xfrm>
            <a:off x="539496" y="1151712"/>
            <a:ext cx="559612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②闭合开关，调节滑动变阻器，使电流表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A，记录电压表示数；</a:t>
            </a:r>
            <a:endParaRPr lang="en-US" altLang="zh-CN" sz="2400"/>
          </a:p>
        </p:txBody>
      </p:sp>
      <p:sp>
        <p:nvSpPr>
          <p:cNvPr id="4" name="QB_6_AN.47_1#1e269443d.blank?vcp=1&amp;vis=1&amp;pid=ac452bc68&amp;color=0,0,0&amp;vpa=16&amp;vtp=1&amp;bbb=1" title=""/>
          <p:cNvSpPr/>
          <p:nvPr>
            <p:custDataLst>
              <p:tags r:id="rId7"/>
            </p:custDataLst>
          </p:nvPr>
        </p:nvSpPr>
        <p:spPr>
          <a:xfrm>
            <a:off x="1432465" y="1660982"/>
            <a:ext cx="6016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0.3</a:t>
            </a:r>
            <a:endParaRPr lang="en-US" altLang="zh-CN" sz="2400"/>
          </a:p>
        </p:txBody>
      </p:sp>
      <mc:AlternateContent>
        <mc:Choice Requires="a14">
          <p:sp>
            <p:nvSpPr>
              <p:cNvPr id="5" name="QB_6_AS.48_1#1e269443d?htil=16&amp;vcp=1&amp;vis=1&amp;pid=ac452bc68&amp;color=0,0,0&amp;vtp=1&amp;bbb=1&amp;hb=1" title=""/>
              <p:cNvSpPr/>
              <p:nvPr>
                <p:custDataLst>
                  <p:tags r:id="rId8"/>
                </p:custDataLst>
              </p:nvPr>
            </p:nvSpPr>
            <p:spPr>
              <a:xfrm>
                <a:off x="539496" y="2259023"/>
                <a:ext cx="5596128" cy="15963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闭合开关，调节滑动变阻器，使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，则灯泡正常发光，记</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录电压表示数；</a:t>
                </a:r>
                <a:endParaRPr lang="en-US" altLang="zh-CN" sz="2400"/>
              </a:p>
            </p:txBody>
          </p:sp>
        </mc:Choice>
        <mc:Fallback>
          <p:sp>
            <p:nvSpPr>
              <p:cNvPr id="5" name="QB_6_AS.48_1#1e269443d?htil=16&amp;vcp=1&amp;vis=1&amp;pid=ac452bc68&amp;color=0,0,0&amp;vtp=1&amp;bbb=1&amp;hb=1"/>
              <p:cNvSpPr>
                <a:spLocks noRot="1" noChangeAspect="1" noMove="1" noResize="1" noEditPoints="1" noAdjustHandles="1" noChangeArrowheads="1" noChangeShapeType="1" noTextEdit="1"/>
              </p:cNvSpPr>
              <p:nvPr>
                <p:custDataLst>
                  <p:tags r:id="rId9"/>
                </p:custDataLst>
              </p:nvPr>
            </p:nvSpPr>
            <p:spPr>
              <a:xfrm>
                <a:off x="539496" y="2259023"/>
                <a:ext cx="5596128" cy="1596390"/>
              </a:xfrm>
              <a:prstGeom prst="rect">
                <a:avLst/>
              </a:prstGeom>
              <a:blipFill rotWithShape="1">
                <a:blip r:embed="rId10"/>
                <a:stretch>
                  <a:fillRect l="-7" t="-21" r="-393" b="-3400"/>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left)">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uiExpand="1" build="p" animBg="1"/>
    </p:bldLst>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6_BD.49_1#84493c96e?htil=17&amp;vcp=1&amp;vis=1&amp;visfb=1&amp;pid=ac452bc68&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751576" y="1203083"/>
            <a:ext cx="2834640" cy="247802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6_BD.49_2#84493c96e?htil=17&amp;vcp=1&amp;vis=1&amp;pid=ac452bc68&amp;color=0,0,0&amp;vtp=1&amp;bt=1&amp;bbb=1&amp;hb=1" title=""/>
              <p:cNvSpPr/>
              <p:nvPr>
                <p:custDataLst>
                  <p:tags r:id="rId6"/>
                </p:custDataLst>
              </p:nvPr>
            </p:nvSpPr>
            <p:spPr>
              <a:xfrm>
                <a:off x="539496" y="1157363"/>
                <a:ext cx="5102352" cy="27139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③断开开关，如图中虚线所示，将电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压表连接</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点的导线改接到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点，闭合</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开关，反复调节电阻箱和滑动变阻器，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使电流表和电压表的示数与②中相同，</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记录此时电阻箱的阻值</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，断开开关；</a:t>
                </a:r>
                <a:endParaRPr lang="en-US" altLang="zh-CN" sz="2400"/>
              </a:p>
            </p:txBody>
          </p:sp>
        </mc:Choice>
        <mc:Fallback>
          <p:sp>
            <p:nvSpPr>
              <p:cNvPr id="3" name="QO_6_BD.49_2#84493c96e?htil=17&amp;vcp=1&amp;vis=1&amp;pid=ac452bc68&amp;color=0,0,0&amp;vtp=1&amp;bt=1&amp;bbb=1&amp;hb=1"/>
              <p:cNvSpPr>
                <a:spLocks noRot="1" noChangeAspect="1" noMove="1" noResize="1" noEditPoints="1" noAdjustHandles="1" noChangeArrowheads="1" noChangeShapeType="1" noTextEdit="1"/>
              </p:cNvSpPr>
              <p:nvPr>
                <p:custDataLst>
                  <p:tags r:id="rId7"/>
                </p:custDataLst>
              </p:nvPr>
            </p:nvSpPr>
            <p:spPr>
              <a:xfrm>
                <a:off x="539496" y="1157363"/>
                <a:ext cx="5102352" cy="2713990"/>
              </a:xfrm>
              <a:prstGeom prst="rect">
                <a:avLst/>
              </a:prstGeom>
              <a:blipFill rotWithShape="1">
                <a:blip r:embed="rId8"/>
                <a:stretch>
                  <a:fillRect l="-7" t="-14" r="-3512" b="-1998"/>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6_AS.50_1#84493c96e?htil=18&amp;vcp=1&amp;vis=1&amp;visfb=1&amp;pid=ac452bc68&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751576" y="677557"/>
            <a:ext cx="2834640" cy="247802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6_AS.50_2#84493c96e?htil=18&amp;vcp=1&amp;vis=1&amp;pid=ac452bc68&amp;color=0,0,0&amp;vtp=1&amp;bt=1&amp;bbb=1&amp;hb=1&amp;hs=1" title=""/>
              <p:cNvSpPr/>
              <p:nvPr>
                <p:custDataLst>
                  <p:tags r:id="rId6"/>
                </p:custDataLst>
              </p:nvPr>
            </p:nvSpPr>
            <p:spPr>
              <a:xfrm>
                <a:off x="539496" y="631837"/>
                <a:ext cx="5102352" cy="27139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断开开关，如图中虚线所示，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将电压表连接</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点的导线改接到</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点，</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连接方式不变，电压表改测电阻箱、</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定值电阻、灯泡的总电压，闭合开关，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反复调节电阻箱和滑动变阻器，使电</a:t>
                </a:r>
                <a:endParaRPr lang="en-US" altLang="zh-CN" sz="2400"/>
              </a:p>
            </p:txBody>
          </p:sp>
        </mc:Choice>
        <mc:Fallback>
          <p:sp>
            <p:nvSpPr>
              <p:cNvPr id="3" name="QO_6_AS.50_2#84493c96e?htil=18&amp;vcp=1&amp;vis=1&amp;pid=ac452bc68&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631837"/>
                <a:ext cx="5102352" cy="2713990"/>
              </a:xfrm>
              <a:prstGeom prst="rect">
                <a:avLst/>
              </a:prstGeom>
              <a:blipFill rotWithShape="1">
                <a:blip r:embed="rId8"/>
                <a:stretch>
                  <a:fillRect l="-7" r="-3201" b="-2012"/>
                </a:stretch>
              </a:blipFill>
            </p:spPr>
            <p:txBody>
              <a:bodyPr/>
              <a:lstStyle/>
              <a:p>
                <a:r>
                  <a:rPr lang="zh-CN" altLang="en-US">
                    <a:noFill/>
                  </a:rPr>
                  <a:t> </a:t>
                </a:r>
              </a:p>
            </p:txBody>
          </p:sp>
        </mc:Fallback>
      </mc:AlternateContent>
      <mc:AlternateContent>
        <mc:Choice Requires="a14">
          <p:sp>
            <p:nvSpPr>
              <p:cNvPr id="4" name="QO_6_AS.50_2#84493c96e?htil=18&amp;vcp=1&amp;vis=1&amp;pid=ac452bc68&amp;color=0,0,0&amp;vtp=1&amp;bt=1&amp;bbb=1&amp;hb=1&amp;hs=1" title=""/>
              <p:cNvSpPr/>
              <p:nvPr>
                <p:custDataLst>
                  <p:tags r:id="rId9"/>
                </p:custDataLst>
              </p:nvPr>
            </p:nvSpPr>
            <p:spPr>
              <a:xfrm>
                <a:off x="539496" y="3328808"/>
                <a:ext cx="8064000" cy="103759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流表和电压表的示数与②中相同，记录此时电阻箱的阻值</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断开开关；</a:t>
                </a:r>
                <a:endParaRPr lang="en-US" altLang="zh-CN" sz="2400"/>
              </a:p>
            </p:txBody>
          </p:sp>
        </mc:Choice>
        <mc:Fallback>
          <p:sp>
            <p:nvSpPr>
              <p:cNvPr id="4" name="QO_6_AS.50_2#84493c96e?htil=18&amp;vcp=1&amp;vis=1&amp;pid=ac452bc68&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3328808"/>
                <a:ext cx="8064000" cy="1037590"/>
              </a:xfrm>
              <a:prstGeom prst="rect">
                <a:avLst/>
              </a:prstGeom>
              <a:blipFill rotWithShape="1">
                <a:blip r:embed="rId11"/>
                <a:stretch>
                  <a:fillRect l="-5" t="-13" r="-3474" b="-5250"/>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ipe(left)">
                                      <p:cBhvr>
                                        <p:cTn id="24" dur="500"/>
                                        <p:tgtEl>
                                          <p:spTgt spid="4">
                                            <p:txEl>
                                              <p:pRg st="0" end="0"/>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left)">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6_BD.51_1#0fdd7834a?vcp=1&amp;vis=1&amp;pid=ac452bc68&amp;color=0,0,0&amp;vtp=1&amp;bt=1&amp;bbb=1" title=""/>
              <p:cNvSpPr/>
              <p:nvPr>
                <p:custDataLst>
                  <p:tags r:id="rId4"/>
                </p:custDataLst>
              </p:nvPr>
            </p:nvSpPr>
            <p:spPr>
              <a:xfrm>
                <a:off x="539496" y="444916"/>
                <a:ext cx="8065008" cy="484124"/>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④小灯泡</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正常发光时的电阻</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2" name="QB_6_BD.51_1#0fdd7834a?vcp=1&amp;vis=1&amp;pid=ac452bc68&amp;color=0,0,0&amp;vtp=1&amp;bt=1&amp;bbb=1"/>
              <p:cNvSpPr>
                <a:spLocks noRot="1" noChangeAspect="1" noMove="1" noResize="1" noEditPoints="1" noAdjustHandles="1" noChangeArrowheads="1" noChangeShapeType="1" noTextEdit="1"/>
              </p:cNvSpPr>
              <p:nvPr>
                <p:custDataLst>
                  <p:tags r:id="rId5"/>
                </p:custDataLst>
              </p:nvPr>
            </p:nvSpPr>
            <p:spPr>
              <a:xfrm>
                <a:off x="539496" y="444916"/>
                <a:ext cx="8065008" cy="484124"/>
              </a:xfrm>
              <a:prstGeom prst="rect">
                <a:avLst/>
              </a:prstGeom>
              <a:blipFill rotWithShape="1">
                <a:blip r:embed="rId6"/>
                <a:stretch>
                  <a:fillRect l="-5" t="-86" r="3" b="-12716"/>
                </a:stretch>
              </a:blipFill>
            </p:spPr>
            <p:txBody>
              <a:bodyPr/>
              <a:lstStyle/>
              <a:p>
                <a:r>
                  <a:rPr lang="zh-CN" altLang="en-US">
                    <a:noFill/>
                  </a:rPr>
                  <a:t> </a:t>
                </a:r>
              </a:p>
            </p:txBody>
          </p:sp>
        </mc:Fallback>
      </mc:AlternateContent>
      <mc:AlternateContent>
        <mc:Choice Requires="a14">
          <p:sp>
            <p:nvSpPr>
              <p:cNvPr id="3" name="QB_6_AN.52_1#0fdd7834a.blank?vcp=1&amp;vis=1&amp;pid=ac452bc68&amp;color=0,0,0&amp;vpa=17&amp;vtp=1&amp;bbb=1" title=""/>
              <p:cNvSpPr/>
              <p:nvPr>
                <p:custDataLst>
                  <p:tags r:id="rId7"/>
                </p:custDataLst>
              </p:nvPr>
            </p:nvSpPr>
            <p:spPr>
              <a:xfrm>
                <a:off x="5028947" y="506763"/>
                <a:ext cx="1170432" cy="353441"/>
              </a:xfrm>
              <a:prstGeom prst="rect">
                <a:avLst/>
              </a:prstGeom>
              <a:noFill/>
            </p:spPr>
            <p:txBody>
              <a:bodyPr wrap="none" lIns="0" tIns="0" rIns="0" bIns="0" rtlCol="0" anchor="t"/>
              <a:lstStyle/>
              <a:p>
                <a:pPr algn="ctr" latinLnBrk="1">
                  <a:lnSpc>
                    <a:spcPts val="3000"/>
                  </a:lnSpc>
                </a:pPr>
                <a14:m>
                  <m:oMathPara>
                    <m:oMathParaPr>
                      <m:jc/>
                    </m:oMathParaPr>
                    <m:oMath>
                      <m:sSub>
                        <m:sSubPr>
                          <m:ctrlPr>
                            <a:rPr lang="en-US" altLang="zh-CN" sz="2400" b="0" i="1" smtClean="0">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3" name="QB_6_AN.52_1#0fdd7834a.blank?vcp=1&amp;vis=1&amp;pid=ac452bc68&amp;color=0,0,0&amp;vpa=17&amp;vtp=1&amp;bbb=1"/>
              <p:cNvSpPr>
                <a:spLocks noRot="1" noChangeAspect="1" noMove="1" noResize="1" noEditPoints="1" noAdjustHandles="1" noChangeArrowheads="1" noChangeShapeType="1" noTextEdit="1"/>
              </p:cNvSpPr>
              <p:nvPr>
                <p:custDataLst>
                  <p:tags r:id="rId8"/>
                </p:custDataLst>
              </p:nvPr>
            </p:nvSpPr>
            <p:spPr>
              <a:xfrm>
                <a:off x="5028947" y="506763"/>
                <a:ext cx="1170432" cy="353441"/>
              </a:xfrm>
              <a:prstGeom prst="rect">
                <a:avLst/>
              </a:prstGeom>
              <a:blipFill rotWithShape="1">
                <a:blip r:embed="rId9"/>
                <a:stretch>
                  <a:fillRect l="-33" t="-9" r="43" b="-7788"/>
                </a:stretch>
              </a:blipFill>
            </p:spPr>
            <p:txBody>
              <a:bodyPr/>
              <a:lstStyle/>
              <a:p>
                <a:r>
                  <a:rPr lang="zh-CN" altLang="en-US">
                    <a:noFill/>
                  </a:rPr>
                  <a:t> </a:t>
                </a:r>
              </a:p>
            </p:txBody>
          </p:sp>
        </mc:Fallback>
      </mc:AlternateContent>
      <p:pic>
        <p:nvPicPr>
          <p:cNvPr id="4" name="QB_6_BD.51_2#0fdd7834a?vcp=1&amp;vis=1&amp;visfb=1&amp;pid=ac452bc68&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3360089" y="1056166"/>
            <a:ext cx="2423823" cy="209189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5" name="QB_6_AS.53_1#0fdd7834a?vcp=1&amp;vis=1&amp;pid=ac452bc68&amp;color=0,0,0&amp;vtp=1&amp;bbb=1&amp;hb=1" title=""/>
              <p:cNvSpPr/>
              <p:nvPr>
                <p:custDataLst>
                  <p:tags r:id="rId12"/>
                </p:custDataLst>
              </p:nvPr>
            </p:nvSpPr>
            <p:spPr>
              <a:xfrm>
                <a:off x="539496" y="3286240"/>
                <a:ext cx="8065008" cy="1266190"/>
              </a:xfrm>
              <a:prstGeom prst="rect">
                <a:avLst/>
              </a:prstGeom>
              <a:noFill/>
            </p:spPr>
            <p:txBody>
              <a:bodyPr wrap="none" lIns="0" tIns="0" rIns="0" bIns="0" rtlCol="0" anchor="t"/>
              <a:lstStyle/>
              <a:p>
                <a:pPr algn="l" latinLnBrk="1">
                  <a:lnSpc>
                    <a:spcPts val="62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根据</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den>
                      </m:f>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，则有</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，解得小灯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泡</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正常发光时的电阻</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5" name="QB_6_AS.53_1#0fdd7834a?vcp=1&amp;vis=1&amp;pid=ac452bc68&amp;color=0,0,0&amp;vtp=1&amp;bbb=1&amp;hb=1"/>
              <p:cNvSpPr>
                <a:spLocks noRot="1" noChangeAspect="1" noMove="1" noResize="1" noEditPoints="1" noAdjustHandles="1" noChangeArrowheads="1" noChangeShapeType="1" noTextEdit="1"/>
              </p:cNvSpPr>
              <p:nvPr>
                <p:custDataLst>
                  <p:tags r:id="rId13"/>
                </p:custDataLst>
              </p:nvPr>
            </p:nvSpPr>
            <p:spPr>
              <a:xfrm>
                <a:off x="539496" y="3286240"/>
                <a:ext cx="8065008" cy="1266190"/>
              </a:xfrm>
              <a:prstGeom prst="rect">
                <a:avLst/>
              </a:prstGeom>
              <a:blipFill rotWithShape="1">
                <a:blip r:embed="rId14"/>
                <a:stretch>
                  <a:fillRect l="-5" t="-9" r="3" b="-430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uiExpand="1" build="p"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459" name="TextBox 3" title=""/>
          <p:cNvSpPr txBox="1">
            <a:spLocks noChangeArrowheads="1"/>
          </p:cNvSpPr>
          <p:nvPr>
            <p:custDataLst>
              <p:tags r:id="rId3"/>
            </p:custDataLst>
          </p:nvPr>
        </p:nvSpPr>
        <p:spPr bwMode="auto">
          <a:xfrm>
            <a:off x="597140" y="1762136"/>
            <a:ext cx="8187329" cy="1507490"/>
          </a:xfrm>
          <a:prstGeom prst="rect">
            <a:avLst/>
          </a:prstGeom>
          <a:noFill/>
          <a:ln w="9525">
            <a:noFill/>
            <a:miter lim="800000"/>
          </a:ln>
        </p:spPr>
        <p:txBody>
          <a:bodyPr wrap="square"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1</a:t>
            </a:r>
            <a:r>
              <a:rPr lang="en-US" altLang="zh-CN" sz="2100" i="1">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实验主要器材</a:t>
            </a:r>
            <a:r>
              <a:rPr lang="en-US" altLang="zh-CN" sz="2100">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cs typeface="微软雅黑" panose="020b0503020204020204" charset="-122"/>
              </a:rPr>
              <a:t>电源、</a:t>
            </a:r>
            <a:r>
              <a:rPr lang="en-US" altLang="zh-CN" sz="2100">
                <a:latin typeface="微软雅黑" panose="020b0503020204020204" charset="-122"/>
                <a:ea typeface="微软雅黑" panose="020b0503020204020204" charset="-122"/>
                <a:cs typeface="微软雅黑" panose="020b0503020204020204" charset="-122"/>
              </a:rPr>
              <a:t>_________</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_________</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_____________</a:t>
            </a:r>
            <a:r>
              <a:rPr lang="zh-CN" altLang="en-US" sz="2100">
                <a:latin typeface="微软雅黑" panose="020b0503020204020204" charset="-122"/>
                <a:ea typeface="微软雅黑" panose="020b0503020204020204" charset="-122"/>
                <a:cs typeface="微软雅黑" panose="020b0503020204020204" charset="-122"/>
              </a:rPr>
              <a:t>、开关、导线、几个阻值不同的定值电阻</a:t>
            </a:r>
            <a:r>
              <a:rPr lang="en-US" altLang="zh-CN" sz="2100">
                <a:latin typeface="微软雅黑" panose="020b0503020204020204" charset="-122"/>
                <a:ea typeface="微软雅黑" panose="020b0503020204020204" charset="-122"/>
                <a:cs typeface="微软雅黑" panose="020b0503020204020204" charset="-122"/>
              </a:rPr>
              <a:t>(</a:t>
            </a:r>
            <a:r>
              <a:rPr lang="zh-CN" altLang="en-US" sz="2100">
                <a:latin typeface="微软雅黑" panose="020b0503020204020204" charset="-122"/>
                <a:ea typeface="微软雅黑" panose="020b0503020204020204" charset="-122"/>
                <a:cs typeface="微软雅黑" panose="020b0503020204020204" charset="-122"/>
              </a:rPr>
              <a:t>如</a:t>
            </a:r>
            <a:r>
              <a:rPr lang="en-US" altLang="zh-CN" sz="2100">
                <a:latin typeface="微软雅黑" panose="020b0503020204020204" charset="-122"/>
                <a:ea typeface="微软雅黑" panose="020b0503020204020204" charset="-122"/>
                <a:cs typeface="微软雅黑" panose="020b0503020204020204" charset="-122"/>
              </a:rPr>
              <a:t>5 Ω</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10 Ω</a:t>
            </a:r>
            <a:r>
              <a:rPr lang="zh-CN" altLang="en-US" sz="2100">
                <a:latin typeface="微软雅黑" panose="020b0503020204020204" charset="-122"/>
                <a:ea typeface="微软雅黑" panose="020b0503020204020204" charset="-122"/>
                <a:cs typeface="微软雅黑" panose="020b0503020204020204" charset="-122"/>
              </a:rPr>
              <a:t>、</a:t>
            </a:r>
            <a:r>
              <a:rPr lang="en-US" altLang="zh-CN" sz="2100">
                <a:latin typeface="微软雅黑" panose="020b0503020204020204" charset="-122"/>
                <a:ea typeface="微软雅黑" panose="020b0503020204020204" charset="-122"/>
                <a:cs typeface="微软雅黑" panose="020b0503020204020204" charset="-122"/>
              </a:rPr>
              <a:t>15 Ω</a:t>
            </a:r>
            <a:r>
              <a:rPr lang="zh-CN" altLang="en-US" sz="2100">
                <a:latin typeface="微软雅黑" panose="020b0503020204020204" charset="-122"/>
                <a:ea typeface="微软雅黑" panose="020b0503020204020204" charset="-122"/>
                <a:cs typeface="微软雅黑" panose="020b0503020204020204" charset="-122"/>
              </a:rPr>
              <a:t>规格的电阻</a:t>
            </a:r>
            <a:r>
              <a:rPr lang="en-US" altLang="zh-CN" sz="2100">
                <a:latin typeface="微软雅黑" panose="020b0503020204020204" charset="-122"/>
                <a:ea typeface="微软雅黑" panose="020b0503020204020204" charset="-122"/>
                <a:cs typeface="微软雅黑" panose="020b0503020204020204" charset="-122"/>
              </a:rPr>
              <a:t>)</a:t>
            </a:r>
            <a:r>
              <a:rPr lang="zh-CN" altLang="en-US" sz="2100">
                <a:latin typeface="微软雅黑" panose="020b0503020204020204" charset="-122"/>
                <a:ea typeface="微软雅黑" panose="020b0503020204020204" charset="-122"/>
                <a:cs typeface="微软雅黑" panose="020b0503020204020204" charset="-122"/>
              </a:rPr>
              <a:t>。</a:t>
            </a:r>
            <a:endParaRPr lang="en-US" altLang="zh-CN" sz="2100">
              <a:latin typeface="微软雅黑" panose="020b0503020204020204" charset="-122"/>
              <a:ea typeface="微软雅黑" panose="020b0503020204020204" charset="-122"/>
              <a:cs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cs typeface="微软雅黑" panose="020b0503020204020204" charset="-122"/>
              </a:rPr>
              <a:t>2.</a:t>
            </a:r>
            <a:r>
              <a:rPr lang="zh-CN" altLang="en-US" sz="2100">
                <a:latin typeface="微软雅黑" panose="020b0503020204020204" charset="-122"/>
                <a:ea typeface="微软雅黑" panose="020b0503020204020204" charset="-122"/>
                <a:cs typeface="微软雅黑" panose="020b0503020204020204" charset="-122"/>
              </a:rPr>
              <a:t>电路图：</a:t>
            </a:r>
            <a:endParaRPr lang="zh-CN" altLang="en-US" sz="2100">
              <a:latin typeface="微软雅黑" panose="020b0503020204020204" charset="-122"/>
              <a:ea typeface="微软雅黑" panose="020b0503020204020204" charset="-122"/>
              <a:cs typeface="微软雅黑" panose="020b0503020204020204" charset="-122"/>
            </a:endParaRPr>
          </a:p>
        </p:txBody>
      </p:sp>
      <p:sp>
        <p:nvSpPr>
          <p:cNvPr id="19460" name="文本框 1" title=""/>
          <p:cNvSpPr txBox="1">
            <a:spLocks noChangeArrowheads="1"/>
          </p:cNvSpPr>
          <p:nvPr>
            <p:custDataLst>
              <p:tags r:id="rId4"/>
            </p:custDataLst>
          </p:nvPr>
        </p:nvSpPr>
        <p:spPr bwMode="auto">
          <a:xfrm>
            <a:off x="2809300" y="733619"/>
            <a:ext cx="4913709" cy="414020"/>
          </a:xfrm>
          <a:prstGeom prst="rect">
            <a:avLst/>
          </a:prstGeom>
          <a:noFill/>
          <a:ln w="9525">
            <a:noFill/>
            <a:miter lim="800000"/>
          </a:ln>
        </p:spPr>
        <p:txBody>
          <a:bodyPr wrap="square">
            <a:spAutoFit/>
          </a:bodyPr>
          <a:lstStyle/>
          <a:p>
            <a:r>
              <a:rPr lang="zh-CN" altLang="en-US" sz="2100" b="1">
                <a:solidFill>
                  <a:srgbClr val="008080"/>
                </a:solidFill>
                <a:ea typeface="微软雅黑" panose="020b0503020204020204" charset="-122"/>
              </a:rPr>
              <a:t>实验一  探究电流与电压、电阻的关系</a:t>
            </a:r>
            <a:endParaRPr lang="zh-CN" altLang="en-US" sz="2100" b="1">
              <a:solidFill>
                <a:srgbClr val="008080"/>
              </a:solidFill>
              <a:ea typeface="微软雅黑" panose="020b0503020204020204" charset="-122"/>
            </a:endParaRPr>
          </a:p>
        </p:txBody>
      </p:sp>
      <p:sp>
        <p:nvSpPr>
          <p:cNvPr id="19461" name="文本框 1" title=""/>
          <p:cNvSpPr txBox="1">
            <a:spLocks noChangeArrowheads="1"/>
          </p:cNvSpPr>
          <p:nvPr>
            <p:custDataLst>
              <p:tags r:id="rId5"/>
            </p:custDataLst>
          </p:nvPr>
        </p:nvSpPr>
        <p:spPr bwMode="auto">
          <a:xfrm>
            <a:off x="467916" y="1303735"/>
            <a:ext cx="2538413" cy="737235"/>
          </a:xfrm>
          <a:prstGeom prst="rect">
            <a:avLst/>
          </a:prstGeom>
          <a:noFill/>
          <a:ln w="9525">
            <a:noFill/>
            <a:miter lim="800000"/>
          </a:ln>
        </p:spPr>
        <p:txBody>
          <a:bodyPr>
            <a:spAutoFit/>
          </a:bodyPr>
          <a:lstStyle/>
          <a:p>
            <a:r>
              <a:rPr lang="en-US" altLang="zh-CN" sz="2100">
                <a:solidFill>
                  <a:srgbClr val="008080"/>
                </a:solidFill>
                <a:latin typeface="微软雅黑" panose="020b0503020204020204" charset="-122"/>
                <a:ea typeface="微软雅黑" panose="020b0503020204020204" charset="-122"/>
              </a:rPr>
              <a:t>【</a:t>
            </a:r>
            <a:r>
              <a:rPr lang="zh-CN" altLang="en-US" sz="2100">
                <a:solidFill>
                  <a:srgbClr val="008080"/>
                </a:solidFill>
                <a:latin typeface="微软雅黑" panose="020b0503020204020204" charset="-122"/>
                <a:ea typeface="微软雅黑" panose="020b0503020204020204" charset="-122"/>
              </a:rPr>
              <a:t>设计和进行实验</a:t>
            </a:r>
            <a:r>
              <a:rPr lang="en-US" altLang="zh-CN" sz="2100">
                <a:solidFill>
                  <a:srgbClr val="008080"/>
                </a:solidFill>
                <a:latin typeface="微软雅黑" panose="020b0503020204020204" charset="-122"/>
                <a:ea typeface="微软雅黑" panose="020b0503020204020204" charset="-122"/>
              </a:rPr>
              <a:t>】</a:t>
            </a:r>
            <a:endParaRPr lang="zh-CN" altLang="en-US" sz="2100">
              <a:solidFill>
                <a:srgbClr val="008080"/>
              </a:solidFill>
              <a:latin typeface="微软雅黑" panose="020b0503020204020204" charset="-122"/>
              <a:ea typeface="微软雅黑" panose="020b0503020204020204" charset="-122"/>
            </a:endParaRPr>
          </a:p>
        </p:txBody>
      </p:sp>
      <p:sp>
        <p:nvSpPr>
          <p:cNvPr id="20" name="文本框 19" title=""/>
          <p:cNvSpPr txBox="1"/>
          <p:nvPr>
            <p:custDataLst>
              <p:tags r:id="rId6"/>
            </p:custDataLst>
          </p:nvPr>
        </p:nvSpPr>
        <p:spPr>
          <a:xfrm>
            <a:off x="3437874" y="1849584"/>
            <a:ext cx="1305130" cy="414020"/>
          </a:xfrm>
          <a:prstGeom prst="rect">
            <a:avLst/>
          </a:prstGeom>
          <a:noFill/>
          <a:ln w="9525">
            <a:noFill/>
          </a:ln>
        </p:spPr>
        <p:txBody>
          <a:bodyPr wrap="square" anchor="t">
            <a:spAutoFit/>
          </a:bodyPr>
          <a:lstStyle/>
          <a:p>
            <a:pPr algn="l" eaLnBrk="0" hangingPunct="0"/>
            <a:r>
              <a:rPr lang="en-US" altLang="zh-CN" sz="2100">
                <a:solidFill>
                  <a:srgbClr val="FF0000"/>
                </a:solidFill>
                <a:latin typeface="微软雅黑" panose="020b0503020204020204" charset="-122"/>
                <a:ea typeface="微软雅黑" panose="020b0503020204020204" charset="-122"/>
              </a:rPr>
              <a:t>电流表</a:t>
            </a:r>
            <a:endParaRPr lang="en-US" altLang="zh-CN" sz="2100">
              <a:solidFill>
                <a:srgbClr val="FF0000"/>
              </a:solidFill>
              <a:latin typeface="微软雅黑" panose="020b0503020204020204" charset="-122"/>
              <a:ea typeface="微软雅黑" panose="020b0503020204020204" charset="-122"/>
            </a:endParaRPr>
          </a:p>
        </p:txBody>
      </p:sp>
      <p:sp>
        <p:nvSpPr>
          <p:cNvPr id="21" name="文本框 20" title=""/>
          <p:cNvSpPr txBox="1"/>
          <p:nvPr>
            <p:custDataLst>
              <p:tags r:id="rId7"/>
            </p:custDataLst>
          </p:nvPr>
        </p:nvSpPr>
        <p:spPr>
          <a:xfrm>
            <a:off x="4671026" y="1855299"/>
            <a:ext cx="1305130" cy="414020"/>
          </a:xfrm>
          <a:prstGeom prst="rect">
            <a:avLst/>
          </a:prstGeom>
          <a:noFill/>
          <a:ln w="9525">
            <a:noFill/>
          </a:ln>
        </p:spPr>
        <p:txBody>
          <a:bodyPr wrap="square" anchor="t">
            <a:spAutoFit/>
          </a:bodyPr>
          <a:lstStyle/>
          <a:p>
            <a:pPr algn="l" eaLnBrk="0" hangingPunct="0"/>
            <a:r>
              <a:rPr lang="en-US" altLang="zh-CN" sz="2100">
                <a:solidFill>
                  <a:srgbClr val="FF0000"/>
                </a:solidFill>
                <a:latin typeface="微软雅黑" panose="020b0503020204020204" charset="-122"/>
                <a:ea typeface="微软雅黑" panose="020b0503020204020204" charset="-122"/>
              </a:rPr>
              <a:t>电压表</a:t>
            </a:r>
            <a:endParaRPr lang="en-US" altLang="zh-CN" sz="2100">
              <a:solidFill>
                <a:srgbClr val="FF0000"/>
              </a:solidFill>
              <a:latin typeface="微软雅黑" panose="020b0503020204020204" charset="-122"/>
              <a:ea typeface="微软雅黑" panose="020b0503020204020204" charset="-122"/>
            </a:endParaRPr>
          </a:p>
        </p:txBody>
      </p:sp>
      <p:sp>
        <p:nvSpPr>
          <p:cNvPr id="22" name="文本框 21" title=""/>
          <p:cNvSpPr txBox="1"/>
          <p:nvPr>
            <p:custDataLst>
              <p:tags r:id="rId8"/>
            </p:custDataLst>
          </p:nvPr>
        </p:nvSpPr>
        <p:spPr>
          <a:xfrm>
            <a:off x="6025122" y="1811960"/>
            <a:ext cx="1949256" cy="414020"/>
          </a:xfrm>
          <a:prstGeom prst="rect">
            <a:avLst/>
          </a:prstGeom>
          <a:noFill/>
          <a:ln w="9525">
            <a:noFill/>
          </a:ln>
        </p:spPr>
        <p:txBody>
          <a:bodyPr wrap="square" anchor="t">
            <a:spAutoFit/>
          </a:bodyPr>
          <a:lstStyle/>
          <a:p>
            <a:pPr algn="l" eaLnBrk="0" hangingPunct="0"/>
            <a:r>
              <a:rPr lang="en-US" altLang="zh-CN" sz="2100">
                <a:solidFill>
                  <a:srgbClr val="FF0000"/>
                </a:solidFill>
                <a:latin typeface="微软雅黑" panose="020b0503020204020204" charset="-122"/>
                <a:ea typeface="微软雅黑" panose="020b0503020204020204" charset="-122"/>
              </a:rPr>
              <a:t>滑动变阻器</a:t>
            </a:r>
            <a:endParaRPr lang="en-US" altLang="zh-CN" sz="2100">
              <a:solidFill>
                <a:srgbClr val="FF0000"/>
              </a:solidFill>
              <a:latin typeface="微软雅黑" panose="020b0503020204020204" charset="-122"/>
              <a:ea typeface="微软雅黑" panose="020b0503020204020204" charset="-122"/>
            </a:endParaRPr>
          </a:p>
        </p:txBody>
      </p:sp>
      <p:grpSp>
        <p:nvGrpSpPr>
          <p:cNvPr id="53" name="组合 52" title=""/>
          <p:cNvGrpSpPr/>
          <p:nvPr>
            <p:custDataLst>
              <p:tags r:id="rId9"/>
            </p:custDataLst>
          </p:nvPr>
        </p:nvGrpSpPr>
        <p:grpSpPr>
          <a:xfrm>
            <a:off x="2435875" y="2977082"/>
            <a:ext cx="2575153" cy="1582217"/>
            <a:chOff x="7608168" y="3501008"/>
            <a:chExt cx="3433537" cy="2109623"/>
          </a:xfrm>
        </p:grpSpPr>
        <p:grpSp>
          <p:nvGrpSpPr>
            <p:cNvPr id="55" name="组合 54"/>
            <p:cNvGrpSpPr/>
            <p:nvPr>
              <p:custDataLst>
                <p:tags r:id="rId10"/>
              </p:custDataLst>
            </p:nvPr>
          </p:nvGrpSpPr>
          <p:grpSpPr>
            <a:xfrm>
              <a:off x="8770585" y="3501008"/>
              <a:ext cx="110206" cy="507160"/>
              <a:chOff x="10488488" y="2447148"/>
              <a:chExt cx="71562" cy="333780"/>
            </a:xfrm>
          </p:grpSpPr>
          <p:cxnSp>
            <p:nvCxnSpPr>
              <p:cNvPr id="89" name="直接连接符 88"/>
              <p:cNvCxnSpPr/>
              <p:nvPr>
                <p:custDataLst>
                  <p:tags r:id="rId11"/>
                </p:custDataLst>
              </p:nvPr>
            </p:nvCxnSpPr>
            <p:spPr>
              <a:xfrm flipH="1">
                <a:off x="10560050" y="2447148"/>
                <a:ext cx="0" cy="3337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custDataLst>
                  <p:tags r:id="rId12"/>
                </p:custDataLst>
              </p:nvPr>
            </p:nvCxnSpPr>
            <p:spPr>
              <a:xfrm flipH="1">
                <a:off x="10488488" y="2542030"/>
                <a:ext cx="0" cy="1668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6" name="直接连接符 55"/>
            <p:cNvCxnSpPr/>
            <p:nvPr>
              <p:custDataLst>
                <p:tags r:id="rId13"/>
              </p:custDataLst>
            </p:nvPr>
          </p:nvCxnSpPr>
          <p:spPr>
            <a:xfrm>
              <a:off x="8893156" y="3771966"/>
              <a:ext cx="6819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14"/>
              </p:custDataLst>
            </p:nvPr>
          </p:nvCxnSpPr>
          <p:spPr>
            <a:xfrm>
              <a:off x="10992014" y="3801885"/>
              <a:ext cx="6399" cy="7286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15"/>
              </p:custDataLst>
            </p:nvPr>
          </p:nvCxnSpPr>
          <p:spPr>
            <a:xfrm>
              <a:off x="9153075" y="4434409"/>
              <a:ext cx="603516" cy="28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16"/>
              </p:custDataLst>
            </p:nvPr>
          </p:nvCxnSpPr>
          <p:spPr>
            <a:xfrm flipV="1">
              <a:off x="7847661" y="3765320"/>
              <a:ext cx="922924" cy="15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17"/>
              </p:custDataLst>
            </p:nvPr>
          </p:nvCxnSpPr>
          <p:spPr>
            <a:xfrm>
              <a:off x="7847661" y="3780538"/>
              <a:ext cx="722" cy="5235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18"/>
              </p:custDataLst>
            </p:nvPr>
          </p:nvCxnSpPr>
          <p:spPr>
            <a:xfrm flipV="1">
              <a:off x="7835362" y="5030942"/>
              <a:ext cx="812547" cy="21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a:endCxn id="74" idx="4"/>
            </p:cNvCxnSpPr>
            <p:nvPr>
              <p:custDataLst>
                <p:tags r:id="rId19"/>
              </p:custDataLst>
            </p:nvPr>
          </p:nvCxnSpPr>
          <p:spPr>
            <a:xfrm flipH="1">
              <a:off x="8160692" y="4416963"/>
              <a:ext cx="8688" cy="6165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20"/>
              </p:custDataLst>
            </p:nvPr>
          </p:nvCxnSpPr>
          <p:spPr>
            <a:xfrm flipH="1">
              <a:off x="9756591" y="4437288"/>
              <a:ext cx="0" cy="601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21"/>
              </p:custDataLst>
            </p:nvPr>
          </p:nvCxnSpPr>
          <p:spPr>
            <a:xfrm>
              <a:off x="10741232" y="4530578"/>
              <a:ext cx="2617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22"/>
              </p:custDataLst>
            </p:nvPr>
          </p:nvCxnSpPr>
          <p:spPr>
            <a:xfrm>
              <a:off x="9247490" y="5027718"/>
              <a:ext cx="1180971" cy="11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椭圆 66"/>
            <p:cNvSpPr/>
            <p:nvPr>
              <p:custDataLst>
                <p:tags r:id="rId23"/>
              </p:custDataLst>
            </p:nvPr>
          </p:nvSpPr>
          <p:spPr>
            <a:xfrm>
              <a:off x="8721766" y="4194750"/>
              <a:ext cx="443571" cy="437648"/>
            </a:xfrm>
            <a:prstGeom prst="ellips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cxnSp>
          <p:nvCxnSpPr>
            <p:cNvPr id="88" name="直接连接符 87"/>
            <p:cNvCxnSpPr/>
            <p:nvPr>
              <p:custDataLst>
                <p:tags r:id="rId24"/>
              </p:custDataLst>
            </p:nvPr>
          </p:nvCxnSpPr>
          <p:spPr>
            <a:xfrm flipV="1">
              <a:off x="9520230" y="3627811"/>
              <a:ext cx="612000" cy="1283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a:stCxn id="81" idx="0"/>
            </p:cNvCxnSpPr>
            <p:nvPr>
              <p:custDataLst>
                <p:tags r:id="rId25"/>
              </p:custDataLst>
            </p:nvPr>
          </p:nvCxnSpPr>
          <p:spPr>
            <a:xfrm flipH="1" flipV="1">
              <a:off x="10741232" y="4530578"/>
              <a:ext cx="1" cy="360140"/>
            </a:xfrm>
            <a:prstGeom prst="line">
              <a:avLst/>
            </a:prstGeom>
            <a:ln w="28575">
              <a:solidFill>
                <a:schemeClr val="tx1"/>
              </a:solidFill>
              <a:headEnd type="arrow"/>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26"/>
              </p:custDataLst>
            </p:nvPr>
          </p:nvCxnSpPr>
          <p:spPr>
            <a:xfrm flipV="1">
              <a:off x="8178073" y="4426384"/>
              <a:ext cx="521626" cy="36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27"/>
              </p:custDataLst>
            </p:nvPr>
          </p:nvCxnSpPr>
          <p:spPr>
            <a:xfrm>
              <a:off x="10195003" y="3793361"/>
              <a:ext cx="803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椭圆 72"/>
            <p:cNvSpPr/>
            <p:nvPr>
              <p:custDataLst>
                <p:tags r:id="rId28"/>
              </p:custDataLst>
            </p:nvPr>
          </p:nvSpPr>
          <p:spPr>
            <a:xfrm>
              <a:off x="9722662" y="4966375"/>
              <a:ext cx="72000" cy="72000"/>
            </a:xfrm>
            <a:prstGeom prst="ellips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74" name="椭圆 73"/>
            <p:cNvSpPr>
              <a:spLocks noChangeAspect="1"/>
            </p:cNvSpPr>
            <p:nvPr>
              <p:custDataLst>
                <p:tags r:id="rId29"/>
              </p:custDataLst>
            </p:nvPr>
          </p:nvSpPr>
          <p:spPr>
            <a:xfrm>
              <a:off x="8124205" y="4961503"/>
              <a:ext cx="72974" cy="72000"/>
            </a:xfrm>
            <a:prstGeom prst="ellips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75" name="文本框 74"/>
            <p:cNvSpPr txBox="1"/>
            <p:nvPr>
              <p:custDataLst>
                <p:tags r:id="rId30"/>
              </p:custDataLst>
            </p:nvPr>
          </p:nvSpPr>
          <p:spPr>
            <a:xfrm>
              <a:off x="9766550" y="3793144"/>
              <a:ext cx="433930" cy="491067"/>
            </a:xfrm>
            <a:prstGeom prst="rect">
              <a:avLst/>
            </a:prstGeom>
            <a:noFill/>
          </p:spPr>
          <p:txBody>
            <a:bodyPr wrap="square" rtlCol="0">
              <a:spAutoFit/>
            </a:bodyPr>
            <a:lstStyle/>
            <a:p>
              <a:r>
                <a:rPr lang="en-US" altLang="zh-CN" sz="1800"/>
                <a:t>S</a:t>
              </a:r>
              <a:endParaRPr lang="zh-CN" altLang="en-US" sz="1800"/>
            </a:p>
          </p:txBody>
        </p:sp>
        <p:sp>
          <p:nvSpPr>
            <p:cNvPr id="76" name="文本框 75"/>
            <p:cNvSpPr txBox="1"/>
            <p:nvPr>
              <p:custDataLst>
                <p:tags r:id="rId31"/>
              </p:custDataLst>
            </p:nvPr>
          </p:nvSpPr>
          <p:spPr>
            <a:xfrm>
              <a:off x="8719208" y="5119564"/>
              <a:ext cx="446130" cy="491067"/>
            </a:xfrm>
            <a:prstGeom prst="rect">
              <a:avLst/>
            </a:prstGeom>
            <a:noFill/>
          </p:spPr>
          <p:txBody>
            <a:bodyPr wrap="square" rtlCol="0">
              <a:spAutoFit/>
            </a:bodyPr>
            <a:lstStyle/>
            <a:p>
              <a:r>
                <a:rPr lang="en-US" altLang="zh-CN" sz="1800"/>
                <a:t>R</a:t>
              </a:r>
              <a:endParaRPr lang="zh-CN" altLang="en-US" sz="1800" baseline="-25000"/>
            </a:p>
          </p:txBody>
        </p:sp>
        <p:grpSp>
          <p:nvGrpSpPr>
            <p:cNvPr id="77" name="组合 76"/>
            <p:cNvGrpSpPr/>
            <p:nvPr>
              <p:custDataLst>
                <p:tags r:id="rId32"/>
              </p:custDataLst>
            </p:nvPr>
          </p:nvGrpSpPr>
          <p:grpSpPr>
            <a:xfrm>
              <a:off x="7608168" y="4305721"/>
              <a:ext cx="443571" cy="491066"/>
              <a:chOff x="6942968" y="5044680"/>
              <a:chExt cx="288032" cy="323188"/>
            </a:xfrm>
          </p:grpSpPr>
          <p:sp>
            <p:nvSpPr>
              <p:cNvPr id="85" name="椭圆 84"/>
              <p:cNvSpPr/>
              <p:nvPr>
                <p:custDataLst>
                  <p:tags r:id="rId33"/>
                </p:custDataLst>
              </p:nvPr>
            </p:nvSpPr>
            <p:spPr>
              <a:xfrm>
                <a:off x="6942968" y="5048658"/>
                <a:ext cx="288032" cy="288032"/>
              </a:xfrm>
              <a:prstGeom prst="ellips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86" name="文本框 85"/>
              <p:cNvSpPr txBox="1"/>
              <p:nvPr>
                <p:custDataLst>
                  <p:tags r:id="rId34"/>
                </p:custDataLst>
              </p:nvPr>
            </p:nvSpPr>
            <p:spPr>
              <a:xfrm>
                <a:off x="6977544" y="5044680"/>
                <a:ext cx="216573" cy="323188"/>
              </a:xfrm>
              <a:prstGeom prst="rect">
                <a:avLst/>
              </a:prstGeom>
              <a:ln w="19050">
                <a:noFill/>
              </a:ln>
            </p:spPr>
            <p:style>
              <a:lnRef idx="1">
                <a:schemeClr val="accent1"/>
              </a:lnRef>
              <a:fillRef idx="0">
                <a:schemeClr val="accent1"/>
              </a:fillRef>
              <a:effectRef idx="0">
                <a:schemeClr val="accent1"/>
              </a:effectRef>
              <a:fontRef idx="minor">
                <a:schemeClr val="tx1"/>
              </a:fontRef>
            </p:style>
            <p:txBody>
              <a:bodyPr wrap="square" rtlCol="0">
                <a:spAutoFit/>
              </a:bodyPr>
              <a:lstStyle/>
              <a:p>
                <a:r>
                  <a:rPr lang="en-US" altLang="zh-CN" sz="1800"/>
                  <a:t>A</a:t>
                </a:r>
                <a:endParaRPr lang="zh-CN" altLang="en-US" sz="1800"/>
              </a:p>
            </p:txBody>
          </p:sp>
        </p:grpSp>
        <p:cxnSp>
          <p:nvCxnSpPr>
            <p:cNvPr id="78" name="直接连接符 77"/>
            <p:cNvCxnSpPr/>
            <p:nvPr>
              <p:custDataLst>
                <p:tags r:id="rId35"/>
              </p:custDataLst>
            </p:nvPr>
          </p:nvCxnSpPr>
          <p:spPr>
            <a:xfrm flipH="1">
              <a:off x="7847661" y="4754179"/>
              <a:ext cx="0" cy="2844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文本框 78"/>
            <p:cNvSpPr txBox="1"/>
            <p:nvPr>
              <p:custDataLst>
                <p:tags r:id="rId36"/>
              </p:custDataLst>
            </p:nvPr>
          </p:nvSpPr>
          <p:spPr>
            <a:xfrm>
              <a:off x="8742619" y="4217926"/>
              <a:ext cx="333524" cy="491067"/>
            </a:xfrm>
            <a:prstGeom prst="rect">
              <a:avLst/>
            </a:prstGeom>
            <a:noFill/>
            <a:ln>
              <a:noFill/>
            </a:ln>
          </p:spPr>
          <p:txBody>
            <a:bodyPr wrap="square" rtlCol="0">
              <a:spAutoFit/>
            </a:bodyPr>
            <a:lstStyle/>
            <a:p>
              <a:r>
                <a:rPr lang="en-US" altLang="zh-CN" sz="1800"/>
                <a:t>V</a:t>
              </a:r>
              <a:endParaRPr lang="zh-CN" altLang="en-US" sz="1800"/>
            </a:p>
          </p:txBody>
        </p:sp>
        <p:sp>
          <p:nvSpPr>
            <p:cNvPr id="80" name="矩形 79"/>
            <p:cNvSpPr/>
            <p:nvPr>
              <p:custDataLst>
                <p:tags r:id="rId37"/>
              </p:custDataLst>
            </p:nvPr>
          </p:nvSpPr>
          <p:spPr>
            <a:xfrm>
              <a:off x="8645943" y="4890718"/>
              <a:ext cx="600945" cy="213132"/>
            </a:xfrm>
            <a:prstGeom prst="rec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81" name="矩形 80"/>
            <p:cNvSpPr/>
            <p:nvPr>
              <p:custDataLst>
                <p:tags r:id="rId38"/>
              </p:custDataLst>
            </p:nvPr>
          </p:nvSpPr>
          <p:spPr>
            <a:xfrm>
              <a:off x="10440760" y="4890718"/>
              <a:ext cx="600945" cy="213132"/>
            </a:xfrm>
            <a:prstGeom prst="rec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grpSp>
      <p:sp>
        <p:nvSpPr>
          <p:cNvPr id="40" name="矩形 39" title=""/>
          <p:cNvSpPr/>
          <p:nvPr>
            <p:custDataLst>
              <p:tags r:id="rId39"/>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41" name="矩形 40" title=""/>
          <p:cNvSpPr/>
          <p:nvPr>
            <p:custDataLst>
              <p:tags r:id="rId40"/>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42" name="文本框 11" title=""/>
          <p:cNvSpPr txBox="1">
            <a:spLocks noChangeArrowheads="1"/>
          </p:cNvSpPr>
          <p:nvPr>
            <p:custDataLst>
              <p:tags r:id="rId41"/>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43" name="圆角矩形 1" title="">
            <a:hlinkClick r:id="rId43" action="ppaction://hlinksldjump"/>
          </p:cNvPr>
          <p:cNvSpPr/>
          <p:nvPr>
            <p:custDataLst>
              <p:tags r:id="rId42"/>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TextBox 3" title=""/>
          <p:cNvSpPr txBox="1">
            <a:spLocks noChangeArrowheads="1"/>
          </p:cNvSpPr>
          <p:nvPr>
            <p:custDataLst>
              <p:tags r:id="rId3"/>
            </p:custDataLst>
          </p:nvPr>
        </p:nvSpPr>
        <p:spPr bwMode="auto">
          <a:xfrm>
            <a:off x="575556" y="519522"/>
            <a:ext cx="8424936" cy="3931285"/>
          </a:xfrm>
          <a:prstGeom prst="rect">
            <a:avLst/>
          </a:prstGeom>
          <a:noFill/>
          <a:ln w="9525">
            <a:noFill/>
            <a:miter lim="800000"/>
          </a:ln>
        </p:spPr>
        <p:txBody>
          <a:bodyPr wrap="square"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3.</a:t>
            </a:r>
            <a:r>
              <a:rPr lang="zh-CN" altLang="en-US" sz="2100">
                <a:latin typeface="微软雅黑" panose="020b0503020204020204" charset="-122"/>
                <a:ea typeface="微软雅黑" panose="020b0503020204020204" charset="-122"/>
              </a:rPr>
              <a:t>滑动变阻器的作用：</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探究电流与电压的关系时，改变</a:t>
            </a:r>
            <a:r>
              <a:rPr lang="en-US" altLang="zh-CN" sz="2100">
                <a:latin typeface="微软雅黑" panose="020b0503020204020204" charset="-122"/>
                <a:ea typeface="微软雅黑" panose="020b0503020204020204" charset="-122"/>
              </a:rPr>
              <a:t>_______________________</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探究电流与电阻的关系时，保持</a:t>
            </a:r>
            <a:r>
              <a:rPr lang="en-US" altLang="zh-CN" sz="2100">
                <a:latin typeface="微软雅黑" panose="020b0503020204020204" charset="-122"/>
                <a:ea typeface="微软雅黑" panose="020b0503020204020204" charset="-122"/>
              </a:rPr>
              <a:t>________________________</a:t>
            </a:r>
            <a:r>
              <a:rPr lang="zh-CN" altLang="en-US" sz="2100">
                <a:latin typeface="微软雅黑" panose="020b0503020204020204" charset="-122"/>
                <a:ea typeface="微软雅黑" panose="020b0503020204020204" charset="-122"/>
              </a:rPr>
              <a:t>不变。</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c.</a:t>
            </a:r>
            <a:r>
              <a:rPr lang="zh-CN" altLang="en-US" sz="2100">
                <a:latin typeface="微软雅黑" panose="020b0503020204020204" charset="-122"/>
                <a:ea typeface="微软雅黑" panose="020b0503020204020204" charset="-122"/>
              </a:rPr>
              <a:t>保护电路。</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4</a:t>
            </a:r>
            <a:r>
              <a:rPr lang="en-US" altLang="zh-CN" sz="2100" i="1">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实物图的连接：</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连接电路时开关</a:t>
            </a:r>
            <a:r>
              <a:rPr lang="en-US" altLang="zh-CN" sz="2100">
                <a:latin typeface="微软雅黑" panose="020b0503020204020204" charset="-122"/>
                <a:ea typeface="微软雅黑" panose="020b0503020204020204" charset="-122"/>
              </a:rPr>
              <a:t>________</a:t>
            </a:r>
            <a:r>
              <a:rPr lang="zh-CN" altLang="en-US" sz="2100">
                <a:latin typeface="微软雅黑" panose="020b0503020204020204" charset="-122"/>
                <a:ea typeface="微软雅黑" panose="020b0503020204020204" charset="-122"/>
              </a:rPr>
              <a:t>。</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滑动变阻器采用“</a:t>
            </a:r>
            <a:r>
              <a:rPr lang="en-US" altLang="zh-CN" sz="2100">
                <a:latin typeface="微软雅黑" panose="020b0503020204020204" charset="-122"/>
                <a:ea typeface="微软雅黑" panose="020b0503020204020204" charset="-122"/>
              </a:rPr>
              <a:t>_______________</a:t>
            </a:r>
            <a:r>
              <a:rPr lang="zh-CN" altLang="en-US" sz="2100">
                <a:latin typeface="微软雅黑" panose="020b0503020204020204" charset="-122"/>
                <a:ea typeface="微软雅黑" panose="020b0503020204020204" charset="-122"/>
              </a:rPr>
              <a:t>”的接法。</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c.</a:t>
            </a:r>
            <a:r>
              <a:rPr lang="zh-CN" altLang="en-US" sz="2100">
                <a:latin typeface="微软雅黑" panose="020b0503020204020204" charset="-122"/>
                <a:ea typeface="微软雅黑" panose="020b0503020204020204" charset="-122"/>
              </a:rPr>
              <a:t>电流表</a:t>
            </a:r>
            <a:r>
              <a:rPr lang="en-US" altLang="zh-CN" sz="2100">
                <a:latin typeface="微软雅黑" panose="020b0503020204020204" charset="-122"/>
                <a:ea typeface="微软雅黑" panose="020b0503020204020204" charset="-122"/>
              </a:rPr>
              <a:t>____</a:t>
            </a:r>
            <a:r>
              <a:rPr lang="zh-CN" altLang="en-US" sz="2100">
                <a:latin typeface="微软雅黑" panose="020b0503020204020204" charset="-122"/>
                <a:ea typeface="微软雅黑" panose="020b0503020204020204" charset="-122"/>
              </a:rPr>
              <a:t>联在电路中，电压表</a:t>
            </a:r>
            <a:r>
              <a:rPr lang="en-US" altLang="zh-CN" sz="2100">
                <a:latin typeface="微软雅黑" panose="020b0503020204020204" charset="-122"/>
                <a:ea typeface="微软雅黑" panose="020b0503020204020204" charset="-122"/>
              </a:rPr>
              <a:t>____</a:t>
            </a:r>
            <a:r>
              <a:rPr lang="zh-CN" altLang="en-US" sz="2100">
                <a:latin typeface="微软雅黑" panose="020b0503020204020204" charset="-122"/>
                <a:ea typeface="微软雅黑" panose="020b0503020204020204" charset="-122"/>
              </a:rPr>
              <a:t>联在电路中，电流</a:t>
            </a:r>
            <a:r>
              <a:rPr lang="en-US" altLang="zh-CN" sz="2100">
                <a:latin typeface="微软雅黑" panose="020b0503020204020204" charset="-122"/>
                <a:ea typeface="微软雅黑" panose="020b0503020204020204" charset="-122"/>
              </a:rPr>
              <a:t>____</a:t>
            </a:r>
            <a:r>
              <a:rPr lang="zh-CN" altLang="en-US" sz="2100">
                <a:latin typeface="微软雅黑" panose="020b0503020204020204" charset="-122"/>
                <a:ea typeface="微软雅黑" panose="020b0503020204020204" charset="-122"/>
              </a:rPr>
              <a:t>进</a:t>
            </a:r>
            <a:r>
              <a:rPr lang="en-US" altLang="zh-CN" sz="2100">
                <a:latin typeface="微软雅黑" panose="020b0503020204020204" charset="-122"/>
                <a:ea typeface="微软雅黑" panose="020b0503020204020204" charset="-122"/>
              </a:rPr>
              <a:t>____</a:t>
            </a:r>
            <a:r>
              <a:rPr lang="zh-CN" altLang="en-US" sz="2100">
                <a:latin typeface="微软雅黑" panose="020b0503020204020204" charset="-122"/>
                <a:ea typeface="微软雅黑" panose="020b0503020204020204" charset="-122"/>
              </a:rPr>
              <a:t>出。</a:t>
            </a:r>
            <a:endParaRPr lang="en-US" altLang="zh-CN" sz="2100">
              <a:latin typeface="微软雅黑" panose="020b0503020204020204" charset="-122"/>
              <a:ea typeface="微软雅黑" panose="020b0503020204020204" charset="-122"/>
            </a:endParaRPr>
          </a:p>
        </p:txBody>
      </p:sp>
      <p:sp>
        <p:nvSpPr>
          <p:cNvPr id="8" name="文本框 7" title=""/>
          <p:cNvSpPr txBox="1"/>
          <p:nvPr>
            <p:custDataLst>
              <p:tags r:id="rId4"/>
            </p:custDataLst>
          </p:nvPr>
        </p:nvSpPr>
        <p:spPr>
          <a:xfrm>
            <a:off x="4626006" y="1059582"/>
            <a:ext cx="2627784"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定值电阻两端的电压</a:t>
            </a:r>
            <a:endParaRPr lang="en-US" altLang="zh-CN" sz="2100">
              <a:solidFill>
                <a:srgbClr val="FF0000"/>
              </a:solidFill>
              <a:latin typeface="微软雅黑" panose="020b0503020204020204" charset="-122"/>
              <a:ea typeface="微软雅黑" panose="020b0503020204020204" charset="-122"/>
            </a:endParaRPr>
          </a:p>
        </p:txBody>
      </p:sp>
      <p:sp>
        <p:nvSpPr>
          <p:cNvPr id="9" name="文本框 8" title=""/>
          <p:cNvSpPr txBox="1"/>
          <p:nvPr>
            <p:custDataLst>
              <p:tags r:id="rId5"/>
            </p:custDataLst>
          </p:nvPr>
        </p:nvSpPr>
        <p:spPr>
          <a:xfrm>
            <a:off x="4734018" y="1531263"/>
            <a:ext cx="2627784"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定值电阻两端的电压</a:t>
            </a:r>
            <a:endParaRPr lang="en-US" altLang="zh-CN" sz="2100">
              <a:solidFill>
                <a:srgbClr val="FF0000"/>
              </a:solidFill>
              <a:latin typeface="微软雅黑" panose="020b0503020204020204" charset="-122"/>
              <a:ea typeface="微软雅黑" panose="020b0503020204020204" charset="-122"/>
            </a:endParaRPr>
          </a:p>
        </p:txBody>
      </p:sp>
      <p:sp>
        <p:nvSpPr>
          <p:cNvPr id="10" name="文本框 9" title=""/>
          <p:cNvSpPr txBox="1"/>
          <p:nvPr>
            <p:custDataLst>
              <p:tags r:id="rId6"/>
            </p:custDataLst>
          </p:nvPr>
        </p:nvSpPr>
        <p:spPr>
          <a:xfrm>
            <a:off x="2843808" y="2949792"/>
            <a:ext cx="702078" cy="737235"/>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断开</a:t>
            </a:r>
            <a:endParaRPr lang="en-US" altLang="zh-CN" sz="2100">
              <a:solidFill>
                <a:srgbClr val="FF0000"/>
              </a:solidFill>
              <a:latin typeface="微软雅黑" panose="020b0503020204020204" charset="-122"/>
              <a:ea typeface="微软雅黑" panose="020b0503020204020204" charset="-122"/>
            </a:endParaRPr>
          </a:p>
        </p:txBody>
      </p:sp>
      <p:sp>
        <p:nvSpPr>
          <p:cNvPr id="11" name="文本框 10" title=""/>
          <p:cNvSpPr txBox="1"/>
          <p:nvPr>
            <p:custDataLst>
              <p:tags r:id="rId7"/>
            </p:custDataLst>
          </p:nvPr>
        </p:nvSpPr>
        <p:spPr>
          <a:xfrm>
            <a:off x="3194847" y="3435846"/>
            <a:ext cx="1566174"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一上一下</a:t>
            </a:r>
            <a:endParaRPr lang="en-US" altLang="zh-CN" sz="2100">
              <a:solidFill>
                <a:srgbClr val="FF0000"/>
              </a:solidFill>
              <a:latin typeface="微软雅黑" panose="020b0503020204020204" charset="-122"/>
              <a:ea typeface="微软雅黑" panose="020b0503020204020204" charset="-122"/>
            </a:endParaRPr>
          </a:p>
        </p:txBody>
      </p:sp>
      <p:sp>
        <p:nvSpPr>
          <p:cNvPr id="12" name="文本框 11" title=""/>
          <p:cNvSpPr txBox="1"/>
          <p:nvPr>
            <p:custDataLst>
              <p:tags r:id="rId8"/>
            </p:custDataLst>
          </p:nvPr>
        </p:nvSpPr>
        <p:spPr>
          <a:xfrm>
            <a:off x="1655676" y="3921900"/>
            <a:ext cx="378042"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串</a:t>
            </a:r>
            <a:endParaRPr lang="en-US" altLang="zh-CN" sz="2100">
              <a:solidFill>
                <a:srgbClr val="FF0000"/>
              </a:solidFill>
              <a:latin typeface="微软雅黑" panose="020b0503020204020204" charset="-122"/>
              <a:ea typeface="微软雅黑" panose="020b0503020204020204" charset="-122"/>
            </a:endParaRPr>
          </a:p>
        </p:txBody>
      </p:sp>
      <p:sp>
        <p:nvSpPr>
          <p:cNvPr id="13" name="文本框 12" title=""/>
          <p:cNvSpPr txBox="1"/>
          <p:nvPr>
            <p:custDataLst>
              <p:tags r:id="rId9"/>
            </p:custDataLst>
          </p:nvPr>
        </p:nvSpPr>
        <p:spPr>
          <a:xfrm>
            <a:off x="4517994" y="3921900"/>
            <a:ext cx="378042"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并</a:t>
            </a:r>
            <a:endParaRPr lang="en-US" altLang="zh-CN" sz="2100">
              <a:solidFill>
                <a:srgbClr val="FF0000"/>
              </a:solidFill>
              <a:latin typeface="微软雅黑" panose="020b0503020204020204" charset="-122"/>
              <a:ea typeface="微软雅黑" panose="020b0503020204020204" charset="-122"/>
            </a:endParaRPr>
          </a:p>
        </p:txBody>
      </p:sp>
      <p:sp>
        <p:nvSpPr>
          <p:cNvPr id="14" name="文本框 13" title=""/>
          <p:cNvSpPr txBox="1"/>
          <p:nvPr>
            <p:custDataLst>
              <p:tags r:id="rId10"/>
            </p:custDataLst>
          </p:nvPr>
        </p:nvSpPr>
        <p:spPr>
          <a:xfrm>
            <a:off x="7110282" y="3921900"/>
            <a:ext cx="378042"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正</a:t>
            </a:r>
            <a:endParaRPr lang="en-US" altLang="zh-CN" sz="2100">
              <a:solidFill>
                <a:srgbClr val="FF0000"/>
              </a:solidFill>
              <a:latin typeface="微软雅黑" panose="020b0503020204020204" charset="-122"/>
              <a:ea typeface="微软雅黑" panose="020b0503020204020204" charset="-122"/>
            </a:endParaRPr>
          </a:p>
        </p:txBody>
      </p:sp>
      <p:sp>
        <p:nvSpPr>
          <p:cNvPr id="15" name="文本框 14" title=""/>
          <p:cNvSpPr txBox="1"/>
          <p:nvPr>
            <p:custDataLst>
              <p:tags r:id="rId11"/>
            </p:custDataLst>
          </p:nvPr>
        </p:nvSpPr>
        <p:spPr>
          <a:xfrm>
            <a:off x="7866366" y="3921900"/>
            <a:ext cx="378042"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负</a:t>
            </a:r>
            <a:endParaRPr lang="en-US" altLang="zh-CN" sz="2100">
              <a:solidFill>
                <a:srgbClr val="FF0000"/>
              </a:solidFill>
              <a:latin typeface="微软雅黑" panose="020b0503020204020204" charset="-122"/>
              <a:ea typeface="微软雅黑" panose="020b0503020204020204" charset="-122"/>
            </a:endParaRPr>
          </a:p>
        </p:txBody>
      </p:sp>
      <p:sp>
        <p:nvSpPr>
          <p:cNvPr id="17" name="矩形 16" title=""/>
          <p:cNvSpPr/>
          <p:nvPr>
            <p:custDataLst>
              <p:tags r:id="rId12"/>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8" name="矩形 17" title=""/>
          <p:cNvSpPr/>
          <p:nvPr>
            <p:custDataLst>
              <p:tags r:id="rId13"/>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9" name="文本框 11" title=""/>
          <p:cNvSpPr txBox="1">
            <a:spLocks noChangeArrowheads="1"/>
          </p:cNvSpPr>
          <p:nvPr>
            <p:custDataLst>
              <p:tags r:id="rId14"/>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16" name="圆角矩形 1" title="">
            <a:hlinkClick r:id="rId16" action="ppaction://hlinksldjump"/>
          </p:cNvPr>
          <p:cNvSpPr/>
          <p:nvPr>
            <p:custDataLst>
              <p:tags r:id="rId15"/>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TextBox 3" title=""/>
          <p:cNvSpPr txBox="1">
            <a:spLocks noChangeArrowheads="1"/>
          </p:cNvSpPr>
          <p:nvPr>
            <p:custDataLst>
              <p:tags r:id="rId3"/>
            </p:custDataLst>
          </p:nvPr>
        </p:nvSpPr>
        <p:spPr bwMode="auto">
          <a:xfrm>
            <a:off x="413538" y="519522"/>
            <a:ext cx="8460432" cy="3931285"/>
          </a:xfrm>
          <a:prstGeom prst="rect">
            <a:avLst/>
          </a:prstGeom>
          <a:noFill/>
          <a:ln w="9525">
            <a:noFill/>
            <a:miter lim="800000"/>
          </a:ln>
        </p:spPr>
        <p:txBody>
          <a:bodyPr wrap="square" lIns="27000" tIns="27000" rIns="27000" bIns="27000">
            <a:spAutoFit/>
          </a:bodyPr>
          <a:lstStyle/>
          <a:p>
            <a:pPr latinLnBrk="1">
              <a:lnSpc>
                <a:spcPct val="150000"/>
              </a:lnSpc>
            </a:pPr>
            <a:r>
              <a:rPr lang="en-US" altLang="zh-CN" sz="2100">
                <a:latin typeface="微软雅黑" panose="020b0503020204020204" charset="-122"/>
                <a:ea typeface="微软雅黑" panose="020b0503020204020204" charset="-122"/>
              </a:rPr>
              <a:t>5</a:t>
            </a:r>
            <a:r>
              <a:rPr lang="en-US" altLang="zh-CN" sz="2100" i="1">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控制变量法的应用：</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a.</a:t>
            </a:r>
            <a:r>
              <a:rPr lang="zh-CN" altLang="en-US" sz="2100">
                <a:latin typeface="微软雅黑" panose="020b0503020204020204" charset="-122"/>
                <a:ea typeface="微软雅黑" panose="020b0503020204020204" charset="-122"/>
              </a:rPr>
              <a:t>探究电流与电压的关系时，保持定值电阻的阻值不变，移动滑片，改变定值电阻两端的电压。</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b.</a:t>
            </a:r>
            <a:r>
              <a:rPr lang="zh-CN" altLang="en-US" sz="2100">
                <a:latin typeface="微软雅黑" panose="020b0503020204020204" charset="-122"/>
                <a:ea typeface="微软雅黑" panose="020b0503020204020204" charset="-122"/>
              </a:rPr>
              <a:t>探究电流与电阻的关系时，保持定值电阻两端的电压不变，改变定值电阻的阻值。</a:t>
            </a:r>
            <a:endParaRPr lang="en-US" altLang="zh-CN" sz="2100">
              <a:latin typeface="微软雅黑" panose="020b0503020204020204" charset="-122"/>
              <a:ea typeface="微软雅黑" panose="020b0503020204020204" charset="-122"/>
            </a:endParaRPr>
          </a:p>
          <a:p>
            <a:pPr latinLnBrk="1">
              <a:lnSpc>
                <a:spcPct val="150000"/>
              </a:lnSpc>
            </a:pPr>
            <a:r>
              <a:rPr lang="en-US" altLang="zh-CN" sz="2100">
                <a:latin typeface="微软雅黑" panose="020b0503020204020204" charset="-122"/>
                <a:ea typeface="微软雅黑" panose="020b0503020204020204" charset="-122"/>
              </a:rPr>
              <a:t>6.</a:t>
            </a:r>
            <a:r>
              <a:rPr lang="zh-CN" altLang="en-US" sz="2100">
                <a:latin typeface="微软雅黑" panose="020b0503020204020204" charset="-122"/>
                <a:ea typeface="微软雅黑" panose="020b0503020204020204" charset="-122"/>
              </a:rPr>
              <a:t>探究电流与电阻关系时，更换电阻后滑片移动方向的判断：</a:t>
            </a:r>
            <a:endParaRPr lang="zh-CN" altLang="en-US" sz="2100">
              <a:latin typeface="微软雅黑" panose="020b0503020204020204" charset="-122"/>
              <a:ea typeface="微软雅黑" panose="020b0503020204020204" charset="-122"/>
            </a:endParaRPr>
          </a:p>
          <a:p>
            <a:pPr latinLnBrk="1">
              <a:lnSpc>
                <a:spcPct val="150000"/>
              </a:lnSpc>
            </a:pPr>
            <a:r>
              <a:rPr lang="zh-CN" altLang="en-US" sz="2100">
                <a:latin typeface="微软雅黑" panose="020b0503020204020204" charset="-122"/>
                <a:ea typeface="微软雅黑" panose="020b0503020204020204" charset="-122"/>
              </a:rPr>
              <a:t>控制电阻两端电压不变，更换大电阻，应将滑动变阻器滑片向阻值</a:t>
            </a:r>
            <a:r>
              <a:rPr lang="en-US" altLang="zh-CN" sz="2100">
                <a:latin typeface="微软雅黑" panose="020b0503020204020204" charset="-122"/>
                <a:ea typeface="微软雅黑" panose="020b0503020204020204" charset="-122"/>
              </a:rPr>
              <a:t>_____</a:t>
            </a:r>
            <a:r>
              <a:rPr lang="zh-CN" altLang="en-US" sz="2100">
                <a:latin typeface="微软雅黑" panose="020b0503020204020204" charset="-122"/>
                <a:ea typeface="微软雅黑" panose="020b0503020204020204" charset="-122"/>
              </a:rPr>
              <a:t>的方向移动；更换小电阻，应将滑片向阻值</a:t>
            </a:r>
            <a:r>
              <a:rPr lang="en-US" altLang="zh-CN" sz="2100">
                <a:latin typeface="微软雅黑" panose="020b0503020204020204" charset="-122"/>
                <a:ea typeface="微软雅黑" panose="020b0503020204020204" charset="-122"/>
              </a:rPr>
              <a:t>_______</a:t>
            </a:r>
            <a:r>
              <a:rPr lang="zh-CN" altLang="en-US" sz="2100">
                <a:latin typeface="微软雅黑" panose="020b0503020204020204" charset="-122"/>
                <a:ea typeface="微软雅黑" panose="020b0503020204020204" charset="-122"/>
              </a:rPr>
              <a:t>的方向移动。</a:t>
            </a:r>
            <a:endParaRPr lang="en-US" altLang="zh-CN" sz="2100">
              <a:latin typeface="微软雅黑" panose="020b0503020204020204" charset="-122"/>
              <a:ea typeface="微软雅黑" panose="020b0503020204020204" charset="-122"/>
            </a:endParaRPr>
          </a:p>
        </p:txBody>
      </p:sp>
      <p:sp>
        <p:nvSpPr>
          <p:cNvPr id="4" name="文本框 3" title=""/>
          <p:cNvSpPr txBox="1"/>
          <p:nvPr>
            <p:custDataLst>
              <p:tags r:id="rId4"/>
            </p:custDataLst>
          </p:nvPr>
        </p:nvSpPr>
        <p:spPr>
          <a:xfrm>
            <a:off x="8190402" y="3435846"/>
            <a:ext cx="810090"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增大</a:t>
            </a:r>
            <a:endParaRPr lang="en-US" altLang="zh-CN" sz="2100">
              <a:solidFill>
                <a:srgbClr val="FF0000"/>
              </a:solidFill>
              <a:latin typeface="微软雅黑" panose="020b0503020204020204" charset="-122"/>
              <a:ea typeface="微软雅黑" panose="020b0503020204020204" charset="-122"/>
            </a:endParaRPr>
          </a:p>
        </p:txBody>
      </p:sp>
      <p:sp>
        <p:nvSpPr>
          <p:cNvPr id="6" name="文本框 5" title=""/>
          <p:cNvSpPr txBox="1"/>
          <p:nvPr>
            <p:custDataLst>
              <p:tags r:id="rId5"/>
            </p:custDataLst>
          </p:nvPr>
        </p:nvSpPr>
        <p:spPr>
          <a:xfrm>
            <a:off x="5652120" y="3921900"/>
            <a:ext cx="864096" cy="414020"/>
          </a:xfrm>
          <a:prstGeom prst="rect">
            <a:avLst/>
          </a:prstGeom>
          <a:noFill/>
          <a:ln w="9525">
            <a:noFill/>
          </a:ln>
        </p:spPr>
        <p:txBody>
          <a:bodyPr wrap="square" anchor="t">
            <a:spAutoFit/>
          </a:bodyPr>
          <a:lstStyle/>
          <a:p>
            <a:r>
              <a:rPr lang="zh-CN" altLang="en-US" sz="2100">
                <a:solidFill>
                  <a:srgbClr val="FF0000"/>
                </a:solidFill>
                <a:latin typeface="微软雅黑" panose="020b0503020204020204" charset="-122"/>
                <a:ea typeface="微软雅黑" panose="020b0503020204020204" charset="-122"/>
              </a:rPr>
              <a:t>减小</a:t>
            </a:r>
            <a:endParaRPr lang="en-US" altLang="zh-CN" sz="2100">
              <a:solidFill>
                <a:srgbClr val="FF0000"/>
              </a:solidFill>
              <a:latin typeface="微软雅黑" panose="020b0503020204020204" charset="-122"/>
              <a:ea typeface="微软雅黑" panose="020b0503020204020204" charset="-122"/>
            </a:endParaRPr>
          </a:p>
        </p:txBody>
      </p:sp>
      <p:sp>
        <p:nvSpPr>
          <p:cNvPr id="9" name="矩形 8" title=""/>
          <p:cNvSpPr/>
          <p:nvPr>
            <p:custDataLst>
              <p:tags r:id="rId6"/>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0" name="矩形 9" title=""/>
          <p:cNvSpPr/>
          <p:nvPr>
            <p:custDataLst>
              <p:tags r:id="rId7"/>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11" name="文本框 11" title=""/>
          <p:cNvSpPr txBox="1">
            <a:spLocks noChangeArrowheads="1"/>
          </p:cNvSpPr>
          <p:nvPr>
            <p:custDataLst>
              <p:tags r:id="rId8"/>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8" name="圆角矩形 1" title="">
            <a:hlinkClick r:id="rId10" action="ppaction://hlinksldjump"/>
          </p:cNvPr>
          <p:cNvSpPr/>
          <p:nvPr>
            <p:custDataLst>
              <p:tags r:id="rId9"/>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6" name="表格 5" title=""/>
          <p:cNvGraphicFramePr>
            <a:graphicFrameLocks noGrp="1"/>
          </p:cNvGraphicFramePr>
          <p:nvPr>
            <p:custDataLst>
              <p:tags r:id="rId3"/>
            </p:custDataLst>
          </p:nvPr>
        </p:nvGraphicFramePr>
        <p:xfrm>
          <a:off x="5310297" y="3669872"/>
          <a:ext cx="3305175" cy="1028700"/>
        </p:xfrm>
        <a:graphic>
          <a:graphicData uri="http://schemas.openxmlformats.org/drawingml/2006/table">
            <a:tbl>
              <a:tblPr/>
              <a:tblGrid>
                <a:gridCol w="997585"/>
                <a:gridCol w="518795"/>
                <a:gridCol w="594995"/>
                <a:gridCol w="594995"/>
                <a:gridCol w="598805"/>
              </a:tblGrid>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实验序号</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1</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2</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3</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4</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r>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电阻</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R/Ω</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gn="ct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电流</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I/A</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gn="ct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20510" name="文本框 2" title=""/>
          <p:cNvSpPr txBox="1">
            <a:spLocks noChangeArrowheads="1"/>
          </p:cNvSpPr>
          <p:nvPr>
            <p:custDataLst>
              <p:tags r:id="rId4"/>
            </p:custDataLst>
          </p:nvPr>
        </p:nvSpPr>
        <p:spPr bwMode="auto">
          <a:xfrm>
            <a:off x="539818" y="735546"/>
            <a:ext cx="2615803" cy="414020"/>
          </a:xfrm>
          <a:prstGeom prst="rect">
            <a:avLst/>
          </a:prstGeom>
          <a:noFill/>
          <a:ln w="9525">
            <a:noFill/>
            <a:miter lim="800000"/>
          </a:ln>
        </p:spPr>
        <p:txBody>
          <a:bodyPr>
            <a:spAutoFit/>
          </a:bodyPr>
          <a:lstStyle/>
          <a:p>
            <a:r>
              <a:rPr lang="zh-CN" altLang="zh-CN" sz="2100">
                <a:solidFill>
                  <a:srgbClr val="008080"/>
                </a:solidFill>
                <a:latin typeface="微软雅黑" panose="020b0503020204020204" charset="-122"/>
                <a:ea typeface="微软雅黑" panose="020b0503020204020204" charset="-122"/>
              </a:rPr>
              <a:t>【数据处理和分析】</a:t>
            </a:r>
            <a:endParaRPr lang="zh-CN" altLang="zh-CN" sz="2100">
              <a:solidFill>
                <a:srgbClr val="008080"/>
              </a:solidFill>
              <a:latin typeface="微软雅黑" panose="020b0503020204020204" charset="-122"/>
              <a:ea typeface="微软雅黑" panose="020b0503020204020204" charset="-122"/>
            </a:endParaRPr>
          </a:p>
        </p:txBody>
      </p:sp>
      <p:sp>
        <p:nvSpPr>
          <p:cNvPr id="7" name="TextBox 3" title=""/>
          <p:cNvSpPr txBox="1">
            <a:spLocks noChangeArrowheads="1"/>
          </p:cNvSpPr>
          <p:nvPr>
            <p:custDataLst>
              <p:tags r:id="rId5"/>
            </p:custDataLst>
          </p:nvPr>
        </p:nvSpPr>
        <p:spPr bwMode="auto">
          <a:xfrm>
            <a:off x="737574" y="951570"/>
            <a:ext cx="8100900" cy="1216025"/>
          </a:xfrm>
          <a:prstGeom prst="rect">
            <a:avLst/>
          </a:prstGeom>
          <a:noFill/>
          <a:ln w="9525">
            <a:noFill/>
            <a:miter lim="800000"/>
          </a:ln>
        </p:spPr>
        <p:txBody>
          <a:bodyPr wrap="square" lIns="27000" tIns="27000" rIns="27000" bIns="27000">
            <a:spAutoFit/>
          </a:bodyPr>
          <a:lstStyle/>
          <a:p>
            <a:pPr latinLnBrk="1">
              <a:lnSpc>
                <a:spcPct val="180000"/>
              </a:lnSpc>
            </a:pPr>
            <a:r>
              <a:rPr lang="en-US" altLang="zh-CN" sz="2100">
                <a:latin typeface="微软雅黑" panose="020b0503020204020204" charset="-122"/>
                <a:ea typeface="微软雅黑" panose="020b0503020204020204" charset="-122"/>
              </a:rPr>
              <a:t>7.</a:t>
            </a:r>
            <a:r>
              <a:rPr lang="zh-CN" altLang="en-US" sz="2100">
                <a:latin typeface="微软雅黑" panose="020b0503020204020204" charset="-122"/>
                <a:ea typeface="微软雅黑" panose="020b0503020204020204" charset="-122"/>
              </a:rPr>
              <a:t>将测得的实验数据记录在相应的表格中，并在坐标图中画出图像。任取一组数据可利用</a:t>
            </a:r>
            <a:r>
              <a:rPr lang="en-US" altLang="zh-CN" sz="2100">
                <a:latin typeface="微软雅黑" panose="020b0503020204020204" charset="-122"/>
                <a:ea typeface="微软雅黑" panose="020b0503020204020204" charset="-122"/>
              </a:rPr>
              <a:t>________</a:t>
            </a:r>
            <a:r>
              <a:rPr lang="zh-CN" altLang="en-US" sz="2100">
                <a:latin typeface="微软雅黑" panose="020b0503020204020204" charset="-122"/>
                <a:ea typeface="微软雅黑" panose="020b0503020204020204" charset="-122"/>
              </a:rPr>
              <a:t>计算电阻，利用</a:t>
            </a:r>
            <a:r>
              <a:rPr lang="en-US" altLang="zh-CN" sz="2100">
                <a:latin typeface="微软雅黑" panose="020b0503020204020204" charset="-122"/>
                <a:ea typeface="微软雅黑" panose="020b0503020204020204" charset="-122"/>
              </a:rPr>
              <a:t>________</a:t>
            </a:r>
            <a:r>
              <a:rPr lang="zh-CN" altLang="en-US" sz="2100">
                <a:latin typeface="微软雅黑" panose="020b0503020204020204" charset="-122"/>
                <a:ea typeface="微软雅黑" panose="020b0503020204020204" charset="-122"/>
              </a:rPr>
              <a:t>计算电压。</a:t>
            </a:r>
            <a:endParaRPr lang="en-US" altLang="zh-CN" sz="2100">
              <a:latin typeface="微软雅黑" panose="020b0503020204020204" charset="-122"/>
              <a:ea typeface="微软雅黑" panose="020b0503020204020204" charset="-122"/>
            </a:endParaRPr>
          </a:p>
        </p:txBody>
      </p:sp>
      <p:graphicFrame>
        <p:nvGraphicFramePr>
          <p:cNvPr id="8" name="表格 7" title=""/>
          <p:cNvGraphicFramePr>
            <a:graphicFrameLocks noGrp="1"/>
          </p:cNvGraphicFramePr>
          <p:nvPr>
            <p:custDataLst>
              <p:tags r:id="rId6"/>
            </p:custDataLst>
          </p:nvPr>
        </p:nvGraphicFramePr>
        <p:xfrm>
          <a:off x="940369" y="3705875"/>
          <a:ext cx="3307080" cy="1028700"/>
        </p:xfrm>
        <a:graphic>
          <a:graphicData uri="http://schemas.openxmlformats.org/drawingml/2006/table">
            <a:tbl>
              <a:tblPr/>
              <a:tblGrid>
                <a:gridCol w="998220"/>
                <a:gridCol w="518795"/>
                <a:gridCol w="595630"/>
                <a:gridCol w="595630"/>
                <a:gridCol w="598805"/>
              </a:tblGrid>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实验序号</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1</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2</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3</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vert="horz" wrap="square"/>
                    <a:lstStyle/>
                    <a:p>
                      <a:pPr algn="ctr">
                        <a:lnSpc>
                          <a:spcPct val="150000"/>
                        </a:lnSpc>
                        <a:spcAft>
                          <a:spcPct val="0"/>
                        </a:spcAft>
                      </a:pP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4</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r>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电压</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U/V</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gn="ct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342900">
                <a:tc>
                  <a:txBody>
                    <a:bodyPr vert="horz" wrap="square"/>
                    <a:lstStyle/>
                    <a:p>
                      <a:pPr algn="ctr">
                        <a:lnSpc>
                          <a:spcPct val="150000"/>
                        </a:lnSpc>
                        <a:spcAft>
                          <a:spcPct val="0"/>
                        </a:spcAft>
                      </a:pPr>
                      <a:r>
                        <a:rPr lang="zh-CN" altLang="en-US" sz="1500" kern="100">
                          <a:solidFill>
                            <a:srgbClr val="000000"/>
                          </a:solidFill>
                          <a:latin typeface="微软雅黑" panose="020b0503020204020204" charset="-122"/>
                          <a:ea typeface="微软雅黑" panose="020b0503020204020204" charset="-122"/>
                          <a:cs typeface="Times New Roman" panose="02020603050405020304" charset="0"/>
                        </a:rPr>
                        <a:t>电流</a:t>
                      </a:r>
                      <a:r>
                        <a:rPr lang="en-US" altLang="zh-CN" sz="1500" kern="100">
                          <a:solidFill>
                            <a:srgbClr val="000000"/>
                          </a:solidFill>
                          <a:latin typeface="微软雅黑" panose="020b0503020204020204" charset="-122"/>
                          <a:ea typeface="微软雅黑" panose="020b0503020204020204" charset="-122"/>
                          <a:cs typeface="Times New Roman" panose="02020603050405020304" charset="0"/>
                        </a:rPr>
                        <a:t>I/A</a:t>
                      </a:r>
                      <a:endParaRPr lang="zh-CN"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44891" marR="44891"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vert="horz" wrap="square"/>
                    <a:lstStyle/>
                    <a:p>
                      <a:pPr algn="ctr">
                        <a:lnSpc>
                          <a:spcPct val="150000"/>
                        </a:lnSpc>
                        <a:spcAft>
                          <a:spcPct val="0"/>
                        </a:spcAft>
                      </a:pPr>
                      <a:endParaRPr lang="en-US" sz="1500" kern="100">
                        <a:solidFill>
                          <a:srgbClr val="000000"/>
                        </a:solidFill>
                        <a:latin typeface="微软雅黑" panose="020b0503020204020204" charset="-122"/>
                        <a:ea typeface="微软雅黑" panose="020b0503020204020204" charset="-122"/>
                        <a:cs typeface="Times New Roman" panose="02020603050405020304" charset="0"/>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grpSp>
        <p:nvGrpSpPr>
          <p:cNvPr id="84" name="组合 83" title=""/>
          <p:cNvGrpSpPr>
            <a:grpSpLocks noChangeAspect="1"/>
          </p:cNvGrpSpPr>
          <p:nvPr>
            <p:custDataLst>
              <p:tags r:id="rId7"/>
            </p:custDataLst>
          </p:nvPr>
        </p:nvGrpSpPr>
        <p:grpSpPr>
          <a:xfrm>
            <a:off x="5923722" y="2085696"/>
            <a:ext cx="2188312" cy="1346925"/>
            <a:chOff x="7883934" y="2403597"/>
            <a:chExt cx="3432646" cy="2112823"/>
          </a:xfrm>
        </p:grpSpPr>
        <p:cxnSp>
          <p:nvCxnSpPr>
            <p:cNvPr id="4" name="直接箭头连接符 3"/>
            <p:cNvCxnSpPr/>
            <p:nvPr>
              <p:custDataLst>
                <p:tags r:id="rId8"/>
              </p:custDataLst>
            </p:nvPr>
          </p:nvCxnSpPr>
          <p:spPr>
            <a:xfrm flipH="1" flipV="1">
              <a:off x="8419991" y="2403597"/>
              <a:ext cx="1" cy="19260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custDataLst>
                <p:tags r:id="rId9"/>
              </p:custDataLst>
            </p:nvPr>
          </p:nvCxnSpPr>
          <p:spPr>
            <a:xfrm>
              <a:off x="8419991" y="4329642"/>
              <a:ext cx="244827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0"/>
              </p:custDataLst>
            </p:nvPr>
          </p:nvCxnSpPr>
          <p:spPr>
            <a:xfrm>
              <a:off x="8419991" y="4115594"/>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1"/>
              </p:custDataLst>
            </p:nvPr>
          </p:nvCxnSpPr>
          <p:spPr>
            <a:xfrm>
              <a:off x="8419991" y="3899570"/>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2"/>
              </p:custDataLst>
            </p:nvPr>
          </p:nvCxnSpPr>
          <p:spPr>
            <a:xfrm>
              <a:off x="8419991" y="3683546"/>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3"/>
              </p:custDataLst>
            </p:nvPr>
          </p:nvCxnSpPr>
          <p:spPr>
            <a:xfrm>
              <a:off x="8419991" y="3467522"/>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4"/>
              </p:custDataLst>
            </p:nvPr>
          </p:nvCxnSpPr>
          <p:spPr>
            <a:xfrm>
              <a:off x="8419991" y="3237371"/>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5"/>
              </p:custDataLst>
            </p:nvPr>
          </p:nvCxnSpPr>
          <p:spPr>
            <a:xfrm>
              <a:off x="8419991" y="3035474"/>
              <a:ext cx="19442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6"/>
              </p:custDataLst>
            </p:nvPr>
          </p:nvCxnSpPr>
          <p:spPr>
            <a:xfrm>
              <a:off x="8419991" y="2819450"/>
              <a:ext cx="1944216" cy="971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7"/>
              </p:custDataLst>
            </p:nvPr>
          </p:nvCxnSpPr>
          <p:spPr>
            <a:xfrm flipH="1">
              <a:off x="8636015"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8"/>
              </p:custDataLst>
            </p:nvPr>
          </p:nvCxnSpPr>
          <p:spPr>
            <a:xfrm flipH="1">
              <a:off x="8852039"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19"/>
              </p:custDataLst>
            </p:nvPr>
          </p:nvCxnSpPr>
          <p:spPr>
            <a:xfrm flipH="1">
              <a:off x="9068063"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0"/>
              </p:custDataLst>
            </p:nvPr>
          </p:nvCxnSpPr>
          <p:spPr>
            <a:xfrm flipH="1">
              <a:off x="9284087"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1"/>
              </p:custDataLst>
            </p:nvPr>
          </p:nvCxnSpPr>
          <p:spPr>
            <a:xfrm flipH="1">
              <a:off x="9500111"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2"/>
              </p:custDataLst>
            </p:nvPr>
          </p:nvCxnSpPr>
          <p:spPr>
            <a:xfrm flipH="1">
              <a:off x="9716135"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23"/>
              </p:custDataLst>
            </p:nvPr>
          </p:nvCxnSpPr>
          <p:spPr>
            <a:xfrm flipH="1">
              <a:off x="9932159"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4"/>
              </p:custDataLst>
            </p:nvPr>
          </p:nvCxnSpPr>
          <p:spPr>
            <a:xfrm flipH="1">
              <a:off x="10148183" y="2819450"/>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5"/>
              </p:custDataLst>
            </p:nvPr>
          </p:nvCxnSpPr>
          <p:spPr>
            <a:xfrm flipH="1">
              <a:off x="10364207" y="2829169"/>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custDataLst>
                <p:tags r:id="rId26"/>
              </p:custDataLst>
            </p:nvPr>
          </p:nvSpPr>
          <p:spPr>
            <a:xfrm>
              <a:off x="8437993" y="2420737"/>
              <a:ext cx="828092" cy="167341"/>
            </a:xfrm>
            <a:prstGeom prst="rect">
              <a:avLst/>
            </a:prstGeom>
            <a:noFill/>
          </p:spPr>
          <p:txBody>
            <a:bodyPr wrap="square" rtlCol="0">
              <a:spAutoFit/>
            </a:bodyPr>
            <a:lstStyle/>
            <a:p>
              <a:r>
                <a:rPr lang="en-US" altLang="zh-CN" sz="100"/>
                <a:t>I/A</a:t>
              </a:r>
              <a:endParaRPr lang="zh-CN" altLang="en-US" sz="100"/>
            </a:p>
          </p:txBody>
        </p:sp>
        <p:sp>
          <p:nvSpPr>
            <p:cNvPr id="45" name="文本框 44"/>
            <p:cNvSpPr txBox="1"/>
            <p:nvPr>
              <p:custDataLst>
                <p:tags r:id="rId27"/>
              </p:custDataLst>
            </p:nvPr>
          </p:nvSpPr>
          <p:spPr>
            <a:xfrm>
              <a:off x="10488488" y="3967572"/>
              <a:ext cx="828092" cy="167341"/>
            </a:xfrm>
            <a:prstGeom prst="rect">
              <a:avLst/>
            </a:prstGeom>
            <a:noFill/>
          </p:spPr>
          <p:txBody>
            <a:bodyPr wrap="square" rtlCol="0">
              <a:spAutoFit/>
            </a:bodyPr>
            <a:lstStyle/>
            <a:p>
              <a:r>
                <a:rPr lang="en-US" altLang="zh-CN" sz="100"/>
                <a:t>R/Ω</a:t>
              </a:r>
              <a:endParaRPr lang="zh-CN" altLang="en-US" sz="100"/>
            </a:p>
          </p:txBody>
        </p:sp>
        <p:sp>
          <p:nvSpPr>
            <p:cNvPr id="46" name="文本框 45"/>
            <p:cNvSpPr txBox="1"/>
            <p:nvPr>
              <p:custDataLst>
                <p:tags r:id="rId28"/>
              </p:custDataLst>
            </p:nvPr>
          </p:nvSpPr>
          <p:spPr>
            <a:xfrm>
              <a:off x="8694372" y="4327473"/>
              <a:ext cx="432048" cy="167341"/>
            </a:xfrm>
            <a:prstGeom prst="rect">
              <a:avLst/>
            </a:prstGeom>
            <a:noFill/>
          </p:spPr>
          <p:txBody>
            <a:bodyPr wrap="square" rtlCol="0">
              <a:spAutoFit/>
            </a:bodyPr>
            <a:lstStyle/>
            <a:p>
              <a:r>
                <a:rPr lang="en-US" altLang="zh-CN" sz="100"/>
                <a:t>5</a:t>
              </a:r>
              <a:endParaRPr lang="zh-CN" altLang="en-US" sz="100"/>
            </a:p>
          </p:txBody>
        </p:sp>
        <p:sp>
          <p:nvSpPr>
            <p:cNvPr id="47" name="文本框 46"/>
            <p:cNvSpPr txBox="1"/>
            <p:nvPr>
              <p:custDataLst>
                <p:tags r:id="rId29"/>
              </p:custDataLst>
            </p:nvPr>
          </p:nvSpPr>
          <p:spPr>
            <a:xfrm>
              <a:off x="9062622" y="4327473"/>
              <a:ext cx="736734" cy="167341"/>
            </a:xfrm>
            <a:prstGeom prst="rect">
              <a:avLst/>
            </a:prstGeom>
            <a:noFill/>
          </p:spPr>
          <p:txBody>
            <a:bodyPr wrap="square" rtlCol="0">
              <a:spAutoFit/>
            </a:bodyPr>
            <a:lstStyle/>
            <a:p>
              <a:r>
                <a:rPr lang="en-US" altLang="zh-CN" sz="100"/>
                <a:t>10</a:t>
              </a:r>
              <a:endParaRPr lang="zh-CN" altLang="en-US" sz="100"/>
            </a:p>
          </p:txBody>
        </p:sp>
        <p:sp>
          <p:nvSpPr>
            <p:cNvPr id="48" name="文本框 47"/>
            <p:cNvSpPr txBox="1"/>
            <p:nvPr>
              <p:custDataLst>
                <p:tags r:id="rId30"/>
              </p:custDataLst>
            </p:nvPr>
          </p:nvSpPr>
          <p:spPr>
            <a:xfrm>
              <a:off x="9483067" y="4339361"/>
              <a:ext cx="684540" cy="167341"/>
            </a:xfrm>
            <a:prstGeom prst="rect">
              <a:avLst/>
            </a:prstGeom>
            <a:noFill/>
          </p:spPr>
          <p:txBody>
            <a:bodyPr wrap="square" rtlCol="0">
              <a:spAutoFit/>
            </a:bodyPr>
            <a:lstStyle/>
            <a:p>
              <a:r>
                <a:rPr lang="en-US" altLang="zh-CN" sz="100"/>
                <a:t>15</a:t>
              </a:r>
              <a:endParaRPr lang="zh-CN" altLang="en-US" sz="100"/>
            </a:p>
          </p:txBody>
        </p:sp>
        <p:sp>
          <p:nvSpPr>
            <p:cNvPr id="49" name="文本框 48"/>
            <p:cNvSpPr txBox="1"/>
            <p:nvPr>
              <p:custDataLst>
                <p:tags r:id="rId31"/>
              </p:custDataLst>
            </p:nvPr>
          </p:nvSpPr>
          <p:spPr>
            <a:xfrm>
              <a:off x="9923636" y="4349079"/>
              <a:ext cx="753436" cy="167341"/>
            </a:xfrm>
            <a:prstGeom prst="rect">
              <a:avLst/>
            </a:prstGeom>
            <a:noFill/>
          </p:spPr>
          <p:txBody>
            <a:bodyPr wrap="square" rtlCol="0">
              <a:spAutoFit/>
            </a:bodyPr>
            <a:lstStyle/>
            <a:p>
              <a:r>
                <a:rPr lang="en-US" altLang="zh-CN" sz="100"/>
                <a:t>20</a:t>
              </a:r>
              <a:endParaRPr lang="zh-CN" altLang="en-US" sz="100"/>
            </a:p>
          </p:txBody>
        </p:sp>
        <p:sp>
          <p:nvSpPr>
            <p:cNvPr id="50" name="文本框 49"/>
            <p:cNvSpPr txBox="1"/>
            <p:nvPr>
              <p:custDataLst>
                <p:tags r:id="rId32"/>
              </p:custDataLst>
            </p:nvPr>
          </p:nvSpPr>
          <p:spPr>
            <a:xfrm>
              <a:off x="8099957" y="4245169"/>
              <a:ext cx="443411" cy="167341"/>
            </a:xfrm>
            <a:prstGeom prst="rect">
              <a:avLst/>
            </a:prstGeom>
            <a:noFill/>
          </p:spPr>
          <p:txBody>
            <a:bodyPr wrap="square" rtlCol="0">
              <a:spAutoFit/>
            </a:bodyPr>
            <a:lstStyle/>
            <a:p>
              <a:r>
                <a:rPr lang="en-US" altLang="zh-CN" sz="100"/>
                <a:t>O</a:t>
              </a:r>
              <a:endParaRPr lang="zh-CN" altLang="en-US" sz="100"/>
            </a:p>
          </p:txBody>
        </p:sp>
        <p:sp>
          <p:nvSpPr>
            <p:cNvPr id="51" name="文本框 50"/>
            <p:cNvSpPr txBox="1"/>
            <p:nvPr>
              <p:custDataLst>
                <p:tags r:id="rId33"/>
              </p:custDataLst>
            </p:nvPr>
          </p:nvSpPr>
          <p:spPr>
            <a:xfrm>
              <a:off x="7883934" y="3730345"/>
              <a:ext cx="968105" cy="167341"/>
            </a:xfrm>
            <a:prstGeom prst="rect">
              <a:avLst/>
            </a:prstGeom>
            <a:noFill/>
          </p:spPr>
          <p:txBody>
            <a:bodyPr wrap="square" rtlCol="0">
              <a:spAutoFit/>
            </a:bodyPr>
            <a:lstStyle/>
            <a:p>
              <a:r>
                <a:rPr lang="en-US" altLang="zh-CN" sz="100"/>
                <a:t>0.2</a:t>
              </a:r>
              <a:endParaRPr lang="zh-CN" altLang="en-US" sz="100"/>
            </a:p>
          </p:txBody>
        </p:sp>
        <p:sp>
          <p:nvSpPr>
            <p:cNvPr id="52" name="文本框 51"/>
            <p:cNvSpPr txBox="1"/>
            <p:nvPr>
              <p:custDataLst>
                <p:tags r:id="rId34"/>
              </p:custDataLst>
            </p:nvPr>
          </p:nvSpPr>
          <p:spPr>
            <a:xfrm>
              <a:off x="7904196" y="3280785"/>
              <a:ext cx="1091860" cy="167341"/>
            </a:xfrm>
            <a:prstGeom prst="rect">
              <a:avLst/>
            </a:prstGeom>
            <a:noFill/>
          </p:spPr>
          <p:txBody>
            <a:bodyPr wrap="square" rtlCol="0">
              <a:spAutoFit/>
            </a:bodyPr>
            <a:lstStyle/>
            <a:p>
              <a:r>
                <a:rPr lang="en-US" altLang="zh-CN" sz="100"/>
                <a:t>0.4</a:t>
              </a:r>
              <a:endParaRPr lang="zh-CN" altLang="en-US" sz="100"/>
            </a:p>
          </p:txBody>
        </p:sp>
        <p:sp>
          <p:nvSpPr>
            <p:cNvPr id="53" name="文本框 52"/>
            <p:cNvSpPr txBox="1"/>
            <p:nvPr>
              <p:custDataLst>
                <p:tags r:id="rId35"/>
              </p:custDataLst>
            </p:nvPr>
          </p:nvSpPr>
          <p:spPr>
            <a:xfrm>
              <a:off x="7904196" y="2837670"/>
              <a:ext cx="1091860" cy="167341"/>
            </a:xfrm>
            <a:prstGeom prst="rect">
              <a:avLst/>
            </a:prstGeom>
            <a:noFill/>
          </p:spPr>
          <p:txBody>
            <a:bodyPr wrap="square" rtlCol="0">
              <a:spAutoFit/>
            </a:bodyPr>
            <a:lstStyle/>
            <a:p>
              <a:r>
                <a:rPr lang="en-US" altLang="zh-CN" sz="100"/>
                <a:t>0.6</a:t>
              </a:r>
              <a:endParaRPr lang="zh-CN" altLang="en-US" sz="100"/>
            </a:p>
          </p:txBody>
        </p:sp>
      </p:grpSp>
      <p:grpSp>
        <p:nvGrpSpPr>
          <p:cNvPr id="54" name="组合 53" title=""/>
          <p:cNvGrpSpPr>
            <a:grpSpLocks noChangeAspect="1"/>
          </p:cNvGrpSpPr>
          <p:nvPr>
            <p:custDataLst>
              <p:tags r:id="rId36"/>
            </p:custDataLst>
          </p:nvPr>
        </p:nvGrpSpPr>
        <p:grpSpPr>
          <a:xfrm>
            <a:off x="1493661" y="2140821"/>
            <a:ext cx="2188312" cy="1340730"/>
            <a:chOff x="1991544" y="2413315"/>
            <a:chExt cx="3432646" cy="2103105"/>
          </a:xfrm>
        </p:grpSpPr>
        <p:cxnSp>
          <p:nvCxnSpPr>
            <p:cNvPr id="56" name="直接箭头连接符 55"/>
            <p:cNvCxnSpPr/>
            <p:nvPr>
              <p:custDataLst>
                <p:tags r:id="rId37"/>
              </p:custDataLst>
            </p:nvPr>
          </p:nvCxnSpPr>
          <p:spPr>
            <a:xfrm flipH="1" flipV="1">
              <a:off x="2527601" y="2413315"/>
              <a:ext cx="1" cy="19260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接箭头连接符 56"/>
            <p:cNvCxnSpPr/>
            <p:nvPr>
              <p:custDataLst>
                <p:tags r:id="rId38"/>
              </p:custDataLst>
            </p:nvPr>
          </p:nvCxnSpPr>
          <p:spPr>
            <a:xfrm>
              <a:off x="2527601" y="4339360"/>
              <a:ext cx="244827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39"/>
              </p:custDataLst>
            </p:nvPr>
          </p:nvCxnSpPr>
          <p:spPr>
            <a:xfrm>
              <a:off x="2527601" y="4125312"/>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40"/>
              </p:custDataLst>
            </p:nvPr>
          </p:nvCxnSpPr>
          <p:spPr>
            <a:xfrm>
              <a:off x="2527601" y="3909288"/>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41"/>
              </p:custDataLst>
            </p:nvPr>
          </p:nvCxnSpPr>
          <p:spPr>
            <a:xfrm>
              <a:off x="2527601" y="3693264"/>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42"/>
              </p:custDataLst>
            </p:nvPr>
          </p:nvCxnSpPr>
          <p:spPr>
            <a:xfrm>
              <a:off x="2527601" y="3477240"/>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43"/>
              </p:custDataLst>
            </p:nvPr>
          </p:nvCxnSpPr>
          <p:spPr>
            <a:xfrm>
              <a:off x="2527601" y="3247089"/>
              <a:ext cx="1944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44"/>
              </p:custDataLst>
            </p:nvPr>
          </p:nvCxnSpPr>
          <p:spPr>
            <a:xfrm>
              <a:off x="2527601" y="3045192"/>
              <a:ext cx="19442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45"/>
              </p:custDataLst>
            </p:nvPr>
          </p:nvCxnSpPr>
          <p:spPr>
            <a:xfrm>
              <a:off x="2527601" y="2829168"/>
              <a:ext cx="1944216" cy="971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46"/>
              </p:custDataLst>
            </p:nvPr>
          </p:nvCxnSpPr>
          <p:spPr>
            <a:xfrm flipH="1">
              <a:off x="2743625"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47"/>
              </p:custDataLst>
            </p:nvPr>
          </p:nvCxnSpPr>
          <p:spPr>
            <a:xfrm flipH="1">
              <a:off x="2959649"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48"/>
              </p:custDataLst>
            </p:nvPr>
          </p:nvCxnSpPr>
          <p:spPr>
            <a:xfrm flipH="1">
              <a:off x="3175673"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49"/>
              </p:custDataLst>
            </p:nvPr>
          </p:nvCxnSpPr>
          <p:spPr>
            <a:xfrm flipH="1">
              <a:off x="3391697"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custDataLst>
                <p:tags r:id="rId50"/>
              </p:custDataLst>
            </p:nvPr>
          </p:nvCxnSpPr>
          <p:spPr>
            <a:xfrm flipH="1">
              <a:off x="3607721"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51"/>
              </p:custDataLst>
            </p:nvPr>
          </p:nvCxnSpPr>
          <p:spPr>
            <a:xfrm flipH="1">
              <a:off x="3823745"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52"/>
              </p:custDataLst>
            </p:nvPr>
          </p:nvCxnSpPr>
          <p:spPr>
            <a:xfrm flipH="1">
              <a:off x="4039769"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53"/>
              </p:custDataLst>
            </p:nvPr>
          </p:nvCxnSpPr>
          <p:spPr>
            <a:xfrm flipH="1">
              <a:off x="4255793" y="2829168"/>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54"/>
              </p:custDataLst>
            </p:nvPr>
          </p:nvCxnSpPr>
          <p:spPr>
            <a:xfrm flipH="1">
              <a:off x="4471817" y="2838887"/>
              <a:ext cx="0" cy="15101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4" name="文本框 73"/>
            <p:cNvSpPr txBox="1"/>
            <p:nvPr>
              <p:custDataLst>
                <p:tags r:id="rId55"/>
              </p:custDataLst>
            </p:nvPr>
          </p:nvSpPr>
          <p:spPr>
            <a:xfrm>
              <a:off x="2545603" y="2430455"/>
              <a:ext cx="828092" cy="167341"/>
            </a:xfrm>
            <a:prstGeom prst="rect">
              <a:avLst/>
            </a:prstGeom>
            <a:noFill/>
          </p:spPr>
          <p:txBody>
            <a:bodyPr wrap="square" rtlCol="0">
              <a:spAutoFit/>
            </a:bodyPr>
            <a:lstStyle/>
            <a:p>
              <a:r>
                <a:rPr lang="en-US" altLang="zh-CN" sz="100"/>
                <a:t>I/A</a:t>
              </a:r>
              <a:endParaRPr lang="zh-CN" altLang="en-US" sz="100"/>
            </a:p>
          </p:txBody>
        </p:sp>
        <p:sp>
          <p:nvSpPr>
            <p:cNvPr id="75" name="文本框 74"/>
            <p:cNvSpPr txBox="1"/>
            <p:nvPr>
              <p:custDataLst>
                <p:tags r:id="rId56"/>
              </p:custDataLst>
            </p:nvPr>
          </p:nvSpPr>
          <p:spPr>
            <a:xfrm>
              <a:off x="4596098" y="3977290"/>
              <a:ext cx="828092" cy="167341"/>
            </a:xfrm>
            <a:prstGeom prst="rect">
              <a:avLst/>
            </a:prstGeom>
            <a:noFill/>
          </p:spPr>
          <p:txBody>
            <a:bodyPr wrap="square" rtlCol="0">
              <a:spAutoFit/>
            </a:bodyPr>
            <a:lstStyle/>
            <a:p>
              <a:r>
                <a:rPr lang="en-US" altLang="zh-CN" sz="100"/>
                <a:t>U/V</a:t>
              </a:r>
              <a:endParaRPr lang="zh-CN" altLang="en-US" sz="100"/>
            </a:p>
          </p:txBody>
        </p:sp>
        <p:sp>
          <p:nvSpPr>
            <p:cNvPr id="76" name="文本框 75"/>
            <p:cNvSpPr txBox="1"/>
            <p:nvPr>
              <p:custDataLst>
                <p:tags r:id="rId57"/>
              </p:custDataLst>
            </p:nvPr>
          </p:nvSpPr>
          <p:spPr>
            <a:xfrm>
              <a:off x="2669262" y="4337191"/>
              <a:ext cx="669781" cy="167341"/>
            </a:xfrm>
            <a:prstGeom prst="rect">
              <a:avLst/>
            </a:prstGeom>
            <a:noFill/>
          </p:spPr>
          <p:txBody>
            <a:bodyPr wrap="square" rtlCol="0">
              <a:spAutoFit/>
            </a:bodyPr>
            <a:lstStyle/>
            <a:p>
              <a:r>
                <a:rPr lang="en-US" altLang="zh-CN" sz="100"/>
                <a:t>0.5</a:t>
              </a:r>
              <a:endParaRPr lang="zh-CN" altLang="en-US" sz="100"/>
            </a:p>
          </p:txBody>
        </p:sp>
        <p:sp>
          <p:nvSpPr>
            <p:cNvPr id="77" name="文本框 76"/>
            <p:cNvSpPr txBox="1"/>
            <p:nvPr>
              <p:custDataLst>
                <p:tags r:id="rId58"/>
              </p:custDataLst>
            </p:nvPr>
          </p:nvSpPr>
          <p:spPr>
            <a:xfrm>
              <a:off x="3092838" y="4337191"/>
              <a:ext cx="711869" cy="167341"/>
            </a:xfrm>
            <a:prstGeom prst="rect">
              <a:avLst/>
            </a:prstGeom>
            <a:noFill/>
          </p:spPr>
          <p:txBody>
            <a:bodyPr wrap="square" rtlCol="0">
              <a:spAutoFit/>
            </a:bodyPr>
            <a:lstStyle/>
            <a:p>
              <a:r>
                <a:rPr lang="en-US" altLang="zh-CN" sz="100"/>
                <a:t>1.0</a:t>
              </a:r>
              <a:endParaRPr lang="zh-CN" altLang="en-US" sz="100"/>
            </a:p>
          </p:txBody>
        </p:sp>
        <p:sp>
          <p:nvSpPr>
            <p:cNvPr id="78" name="文本框 77"/>
            <p:cNvSpPr txBox="1"/>
            <p:nvPr>
              <p:custDataLst>
                <p:tags r:id="rId59"/>
              </p:custDataLst>
            </p:nvPr>
          </p:nvSpPr>
          <p:spPr>
            <a:xfrm>
              <a:off x="3516415" y="4349079"/>
              <a:ext cx="709028" cy="167341"/>
            </a:xfrm>
            <a:prstGeom prst="rect">
              <a:avLst/>
            </a:prstGeom>
            <a:noFill/>
          </p:spPr>
          <p:txBody>
            <a:bodyPr wrap="square" rtlCol="0">
              <a:spAutoFit/>
            </a:bodyPr>
            <a:lstStyle/>
            <a:p>
              <a:r>
                <a:rPr lang="en-US" altLang="zh-CN" sz="100"/>
                <a:t>1.5</a:t>
              </a:r>
              <a:endParaRPr lang="zh-CN" altLang="en-US" sz="100"/>
            </a:p>
          </p:txBody>
        </p:sp>
        <p:sp>
          <p:nvSpPr>
            <p:cNvPr id="79" name="文本框 78"/>
            <p:cNvSpPr txBox="1"/>
            <p:nvPr>
              <p:custDataLst>
                <p:tags r:id="rId60"/>
              </p:custDataLst>
            </p:nvPr>
          </p:nvSpPr>
          <p:spPr>
            <a:xfrm>
              <a:off x="3974750" y="4347772"/>
              <a:ext cx="709028" cy="167341"/>
            </a:xfrm>
            <a:prstGeom prst="rect">
              <a:avLst/>
            </a:prstGeom>
            <a:noFill/>
          </p:spPr>
          <p:txBody>
            <a:bodyPr wrap="square" rtlCol="0">
              <a:spAutoFit/>
            </a:bodyPr>
            <a:lstStyle/>
            <a:p>
              <a:r>
                <a:rPr lang="en-US" altLang="zh-CN" sz="100"/>
                <a:t>2.0</a:t>
              </a:r>
              <a:endParaRPr lang="zh-CN" altLang="en-US" sz="100"/>
            </a:p>
          </p:txBody>
        </p:sp>
        <p:sp>
          <p:nvSpPr>
            <p:cNvPr id="80" name="文本框 79"/>
            <p:cNvSpPr txBox="1"/>
            <p:nvPr>
              <p:custDataLst>
                <p:tags r:id="rId61"/>
              </p:custDataLst>
            </p:nvPr>
          </p:nvSpPr>
          <p:spPr>
            <a:xfrm>
              <a:off x="2207567" y="4254887"/>
              <a:ext cx="443411" cy="167341"/>
            </a:xfrm>
            <a:prstGeom prst="rect">
              <a:avLst/>
            </a:prstGeom>
            <a:noFill/>
          </p:spPr>
          <p:txBody>
            <a:bodyPr wrap="square" rtlCol="0">
              <a:spAutoFit/>
            </a:bodyPr>
            <a:lstStyle/>
            <a:p>
              <a:r>
                <a:rPr lang="en-US" altLang="zh-CN" sz="100"/>
                <a:t>O</a:t>
              </a:r>
              <a:endParaRPr lang="zh-CN" altLang="en-US" sz="100"/>
            </a:p>
          </p:txBody>
        </p:sp>
        <p:sp>
          <p:nvSpPr>
            <p:cNvPr id="81" name="文本框 80"/>
            <p:cNvSpPr txBox="1"/>
            <p:nvPr>
              <p:custDataLst>
                <p:tags r:id="rId62"/>
              </p:custDataLst>
            </p:nvPr>
          </p:nvSpPr>
          <p:spPr>
            <a:xfrm>
              <a:off x="1991544" y="3740063"/>
              <a:ext cx="771119" cy="167341"/>
            </a:xfrm>
            <a:prstGeom prst="rect">
              <a:avLst/>
            </a:prstGeom>
            <a:noFill/>
          </p:spPr>
          <p:txBody>
            <a:bodyPr wrap="square" rtlCol="0">
              <a:spAutoFit/>
            </a:bodyPr>
            <a:lstStyle/>
            <a:p>
              <a:r>
                <a:rPr lang="en-US" altLang="zh-CN" sz="100"/>
                <a:t>0.2</a:t>
              </a:r>
              <a:endParaRPr lang="zh-CN" altLang="en-US" sz="100"/>
            </a:p>
          </p:txBody>
        </p:sp>
        <p:sp>
          <p:nvSpPr>
            <p:cNvPr id="82" name="文本框 81"/>
            <p:cNvSpPr txBox="1"/>
            <p:nvPr>
              <p:custDataLst>
                <p:tags r:id="rId63"/>
              </p:custDataLst>
            </p:nvPr>
          </p:nvSpPr>
          <p:spPr>
            <a:xfrm>
              <a:off x="2011806" y="3290503"/>
              <a:ext cx="753647" cy="167341"/>
            </a:xfrm>
            <a:prstGeom prst="rect">
              <a:avLst/>
            </a:prstGeom>
            <a:noFill/>
          </p:spPr>
          <p:txBody>
            <a:bodyPr wrap="square" rtlCol="0">
              <a:spAutoFit/>
            </a:bodyPr>
            <a:lstStyle/>
            <a:p>
              <a:r>
                <a:rPr lang="en-US" altLang="zh-CN" sz="100"/>
                <a:t>0.4</a:t>
              </a:r>
              <a:endParaRPr lang="zh-CN" altLang="en-US" sz="100"/>
            </a:p>
          </p:txBody>
        </p:sp>
        <p:sp>
          <p:nvSpPr>
            <p:cNvPr id="83" name="文本框 82"/>
            <p:cNvSpPr txBox="1"/>
            <p:nvPr>
              <p:custDataLst>
                <p:tags r:id="rId64"/>
              </p:custDataLst>
            </p:nvPr>
          </p:nvSpPr>
          <p:spPr>
            <a:xfrm>
              <a:off x="2011806" y="2847388"/>
              <a:ext cx="1000499" cy="167341"/>
            </a:xfrm>
            <a:prstGeom prst="rect">
              <a:avLst/>
            </a:prstGeom>
            <a:noFill/>
          </p:spPr>
          <p:txBody>
            <a:bodyPr wrap="square" rtlCol="0">
              <a:spAutoFit/>
            </a:bodyPr>
            <a:lstStyle/>
            <a:p>
              <a:r>
                <a:rPr lang="en-US" altLang="zh-CN" sz="100"/>
                <a:t>0.6</a:t>
              </a:r>
              <a:endParaRPr lang="zh-CN" altLang="en-US" sz="100"/>
            </a:p>
          </p:txBody>
        </p:sp>
      </p:grpSp>
      <mc:AlternateContent>
        <mc:Choice Requires="a14">
          <p:sp>
            <p:nvSpPr>
              <p:cNvPr id="86" name="文本框 85" title=""/>
              <p:cNvSpPr txBox="1"/>
              <p:nvPr>
                <p:custDataLst>
                  <p:tags r:id="rId65"/>
                </p:custDataLst>
              </p:nvPr>
            </p:nvSpPr>
            <p:spPr>
              <a:xfrm>
                <a:off x="3250460" y="1424263"/>
                <a:ext cx="863024" cy="59690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R=</a:t>
                </a:r>
                <a14:m>
                  <m:oMathPara>
                    <m:oMathParaPr>
                      <m:jc/>
                    </m:oMathParaPr>
                    <m:oMath>
                      <m:f>
                        <m:fPr>
                          <m:type m:val="bar"/>
                          <m:ctrlPr>
                            <a:rPr lang="en-US" altLang="zh-CN" sz="2100" i="1" smtClean="0">
                              <a:solidFill>
                                <a:srgbClr val="FF0000"/>
                              </a:solidFill>
                              <a:latin typeface="Cambria Math" panose="02040503050406030204" pitchFamily="18" charset="0"/>
                              <a:ea typeface="微软雅黑" panose="020b0503020204020204" charset="-122"/>
                            </a:rPr>
                          </m:ctrlPr>
                        </m:fPr>
                        <m:num>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𝑈</m:t>
                          </m:r>
                        </m:num>
                        <m:den>
                          <m:r>
                            <a:rPr lang="en-US" altLang="zh-CN" sz="2100" b="0" i="1" smtClean="0">
                              <a:solidFill>
                                <a:srgbClr val="FF0000"/>
                              </a:solidFill>
                              <a:latin typeface="Times New Roman" panose="02020603050405020304" charset="0"/>
                              <a:ea typeface="微软雅黑" panose="020b0503020204020204" charset="-122"/>
                              <a:cs typeface="Times New Roman" panose="02020603050405020304" charset="0"/>
                            </a:rPr>
                            <m:t>𝐼</m:t>
                          </m:r>
                        </m:den>
                      </m:f>
                    </m:oMath>
                  </m:oMathPara>
                </a14:m>
                <a:endParaRPr lang="en-US" altLang="zh-CN" sz="2100" i="1">
                  <a:latin typeface="Times New Roman"/>
                  <a:ea typeface="微软雅黑" panose="020b0503020204020204" charset="-122"/>
                  <a:cs typeface="Times New Roman" panose="02020603050405020304" charset="0"/>
                </a:endParaRPr>
              </a:p>
            </p:txBody>
          </p:sp>
        </mc:Choice>
        <mc:Fallback>
          <p:sp>
            <p:nvSpPr>
              <p:cNvPr id="86" name="文本框 85"/>
              <p:cNvSpPr txBox="1">
                <a:spLocks noRot="1" noChangeAspect="1" noMove="1" noResize="1" noEditPoints="1" noAdjustHandles="1" noChangeArrowheads="1" noChangeShapeType="1" noTextEdit="1"/>
              </p:cNvSpPr>
              <p:nvPr>
                <p:custDataLst>
                  <p:tags r:id="rId66"/>
                </p:custDataLst>
              </p:nvPr>
            </p:nvSpPr>
            <p:spPr>
              <a:xfrm>
                <a:off x="3250460" y="1424263"/>
                <a:ext cx="863024" cy="596900"/>
              </a:xfrm>
              <a:prstGeom prst="rect">
                <a:avLst/>
              </a:prstGeom>
              <a:blipFill rotWithShape="1">
                <a:blip r:embed="rId67"/>
                <a:stretch>
                  <a:fillRect l="-61" t="-99" r="68" b="99"/>
                </a:stretch>
              </a:blipFill>
              <a:ln w="9525">
                <a:noFill/>
              </a:ln>
            </p:spPr>
            <p:txBody>
              <a:bodyPr/>
              <a:lstStyle/>
              <a:p>
                <a:r>
                  <a:rPr lang="zh-CN" altLang="en-US">
                    <a:noFill/>
                  </a:rPr>
                  <a:t> </a:t>
                </a:r>
              </a:p>
            </p:txBody>
          </p:sp>
        </mc:Fallback>
      </mc:AlternateContent>
      <p:sp>
        <p:nvSpPr>
          <p:cNvPr id="87" name="文本框 86" title=""/>
          <p:cNvSpPr txBox="1"/>
          <p:nvPr>
            <p:custDataLst>
              <p:tags r:id="rId68"/>
            </p:custDataLst>
          </p:nvPr>
        </p:nvSpPr>
        <p:spPr>
          <a:xfrm>
            <a:off x="6043931" y="1610226"/>
            <a:ext cx="864096" cy="414020"/>
          </a:xfrm>
          <a:prstGeom prst="rect">
            <a:avLst/>
          </a:prstGeom>
          <a:noFill/>
          <a:ln w="9525">
            <a:noFill/>
          </a:ln>
        </p:spPr>
        <p:txBody>
          <a:bodyPr wrap="square" anchor="t">
            <a:spAutoFit/>
          </a:bodyPr>
          <a:lstStyle/>
          <a:p>
            <a:r>
              <a:rPr lang="en-US" altLang="zh-CN" sz="2100" i="1">
                <a:solidFill>
                  <a:srgbClr val="FF0000"/>
                </a:solidFill>
                <a:latin typeface="Times New Roman"/>
                <a:ea typeface="微软雅黑" panose="020b0503020204020204" charset="-122"/>
                <a:cs typeface="Times New Roman" panose="02020603050405020304" charset="0"/>
              </a:rPr>
              <a:t>U=IR</a:t>
            </a:r>
            <a:endParaRPr lang="en-US" altLang="zh-CN" sz="2100" i="1">
              <a:solidFill>
                <a:srgbClr val="FF0000"/>
              </a:solidFill>
              <a:latin typeface="Times New Roman"/>
              <a:ea typeface="微软雅黑" panose="020b0503020204020204" charset="-122"/>
              <a:cs typeface="Times New Roman" panose="02020603050405020304" charset="0"/>
            </a:endParaRPr>
          </a:p>
        </p:txBody>
      </p:sp>
      <p:sp>
        <p:nvSpPr>
          <p:cNvPr id="88" name="矩形 87" title=""/>
          <p:cNvSpPr/>
          <p:nvPr>
            <p:custDataLst>
              <p:tags r:id="rId69"/>
            </p:custDataLst>
          </p:nvPr>
        </p:nvSpPr>
        <p:spPr>
          <a:xfrm>
            <a:off x="55245" y="101405"/>
            <a:ext cx="264795" cy="242888"/>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89" name="矩形 88" title=""/>
          <p:cNvSpPr/>
          <p:nvPr>
            <p:custDataLst>
              <p:tags r:id="rId70"/>
            </p:custDataLst>
          </p:nvPr>
        </p:nvSpPr>
        <p:spPr>
          <a:xfrm>
            <a:off x="0" y="77592"/>
            <a:ext cx="258128" cy="216218"/>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125">
              <a:ea typeface="微软雅黑" panose="020b0503020204020204" charset="-122"/>
            </a:endParaRPr>
          </a:p>
        </p:txBody>
      </p:sp>
      <p:sp>
        <p:nvSpPr>
          <p:cNvPr id="90" name="文本框 11" title=""/>
          <p:cNvSpPr txBox="1">
            <a:spLocks noChangeArrowheads="1"/>
          </p:cNvSpPr>
          <p:nvPr>
            <p:custDataLst>
              <p:tags r:id="rId71"/>
            </p:custDataLst>
          </p:nvPr>
        </p:nvSpPr>
        <p:spPr bwMode="auto">
          <a:xfrm>
            <a:off x="324326" y="41573"/>
            <a:ext cx="1646573"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1950" b="1">
                <a:solidFill>
                  <a:srgbClr val="008080"/>
                </a:solidFill>
                <a:latin typeface="微软雅黑" panose="020b0503020204020204" charset="-122"/>
                <a:sym typeface="+mn-ea"/>
              </a:rPr>
              <a:t>重点实验突破</a:t>
            </a:r>
            <a:endParaRPr lang="zh-CN" altLang="en-US" sz="1950" b="1">
              <a:solidFill>
                <a:srgbClr val="008080"/>
              </a:solidFill>
              <a:latin typeface="微软雅黑" panose="020b0503020204020204" charset="-122"/>
            </a:endParaRPr>
          </a:p>
        </p:txBody>
      </p:sp>
      <p:sp>
        <p:nvSpPr>
          <p:cNvPr id="85" name="圆角矩形 1" title="">
            <a:hlinkClick r:id="rId73" action="ppaction://hlinksldjump"/>
          </p:cNvPr>
          <p:cNvSpPr/>
          <p:nvPr>
            <p:custDataLst>
              <p:tags r:id="rId72"/>
            </p:custDataLst>
          </p:nvPr>
        </p:nvSpPr>
        <p:spPr>
          <a:xfrm>
            <a:off x="7920038" y="4795838"/>
            <a:ext cx="1170385" cy="289322"/>
          </a:xfrm>
          <a:prstGeom prst="roundRect">
            <a:avLst/>
          </a:prstGeom>
          <a:no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050" b="1">
                <a:solidFill>
                  <a:schemeClr val="tx1"/>
                </a:solidFill>
                <a:latin typeface="微软雅黑" panose="020b0503020204020204" charset="-122"/>
                <a:ea typeface="微软雅黑" panose="020b0503020204020204" charset="-122"/>
              </a:rPr>
              <a:t>返回知识结构图</a:t>
            </a:r>
            <a:endParaRPr lang="zh-CN" altLang="en-US" sz="105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500" fill="hold"/>
                                        <p:tgtEl>
                                          <p:spTgt spid="86"/>
                                        </p:tgtEl>
                                        <p:attrNameLst>
                                          <p:attrName>ppt_x</p:attrName>
                                        </p:attrNameLst>
                                      </p:cBhvr>
                                      <p:tavLst>
                                        <p:tav tm="0">
                                          <p:val>
                                            <p:strVal val="#ppt_x"/>
                                          </p:val>
                                        </p:tav>
                                        <p:tav tm="100000">
                                          <p:val>
                                            <p:strVal val="#ppt_x"/>
                                          </p:val>
                                        </p:tav>
                                      </p:tavLst>
                                    </p:anim>
                                    <p:anim calcmode="lin" valueType="num">
                                      <p:cBhvr additive="base">
                                        <p:cTn id="8"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
                                        </p:tgtEl>
                                        <p:attrNameLst>
                                          <p:attrName>style.visibility</p:attrName>
                                        </p:attrNameLst>
                                      </p:cBhvr>
                                      <p:to>
                                        <p:strVal val="visible"/>
                                      </p:to>
                                    </p:set>
                                    <p:anim calcmode="lin" valueType="num">
                                      <p:cBhvr additive="base">
                                        <p:cTn id="13" dur="500" fill="hold"/>
                                        <p:tgtEl>
                                          <p:spTgt spid="87"/>
                                        </p:tgtEl>
                                        <p:attrNameLst>
                                          <p:attrName>ppt_x</p:attrName>
                                        </p:attrNameLst>
                                      </p:cBhvr>
                                      <p:tavLst>
                                        <p:tav tm="0">
                                          <p:val>
                                            <p:strVal val="#ppt_x"/>
                                          </p:val>
                                        </p:tav>
                                        <p:tav tm="100000">
                                          <p:val>
                                            <p:strVal val="#ppt_x"/>
                                          </p:val>
                                        </p:tav>
                                      </p:tavLst>
                                    </p:anim>
                                    <p:anim calcmode="lin" valueType="num">
                                      <p:cBhvr additive="base">
                                        <p:cTn id="14"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p:bld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6"/>
</p:tagLst>
</file>

<file path=ppt/tags/tag101.xml><?xml version="1.0" encoding="utf-8"?>
<p:tagLst xmlns:p="http://schemas.openxmlformats.org/presentationml/2006/main">
  <p:tag name="AS_UNIQUEID" val="597"/>
</p:tagLst>
</file>

<file path=ppt/tags/tag102.xml><?xml version="1.0" encoding="utf-8"?>
<p:tagLst xmlns:p="http://schemas.openxmlformats.org/presentationml/2006/main">
  <p:tag name="AS_UNIQUEID" val="598"/>
</p:tagLst>
</file>

<file path=ppt/tags/tag103.xml><?xml version="1.0" encoding="utf-8"?>
<p:tagLst xmlns:p="http://schemas.openxmlformats.org/presentationml/2006/main">
  <p:tag name="AS_UNIQUEID" val="599"/>
  <p:tag name="KSO_WM_DIAGRAM_VIRTUALLY_FRAME" val="{&quot;height&quot;:36.25,&quot;left&quot;:37.95,&quot;top&quot;:153.87503937007872,&quot;width&quot;:454}"/>
</p:tagLst>
</file>

<file path=ppt/tags/tag104.xml><?xml version="1.0" encoding="utf-8"?>
<p:tagLst xmlns:p="http://schemas.openxmlformats.org/presentationml/2006/main">
  <p:tag name="AS_UNIQUEID" val="600"/>
</p:tagLst>
</file>

<file path=ppt/tags/tag105.xml><?xml version="1.0" encoding="utf-8"?>
<p:tagLst xmlns:p="http://schemas.openxmlformats.org/presentationml/2006/main">
  <p:tag name="AS_UNIQUEID" val="601"/>
</p:tagLst>
</file>

<file path=ppt/tags/tag106.xml><?xml version="1.0" encoding="utf-8"?>
<p:tagLst xmlns:p="http://schemas.openxmlformats.org/presentationml/2006/main">
  <p:tag name="AS_UNIQUEID" val="602"/>
</p:tagLst>
</file>

<file path=ppt/tags/tag107.xml><?xml version="1.0" encoding="utf-8"?>
<p:tagLst xmlns:p="http://schemas.openxmlformats.org/presentationml/2006/main">
  <p:tag name="AS_UNIQUEID" val="603"/>
</p:tagLst>
</file>

<file path=ppt/tags/tag108.xml><?xml version="1.0" encoding="utf-8"?>
<p:tagLst xmlns:p="http://schemas.openxmlformats.org/presentationml/2006/main">
  <p:tag name="AS_UNIQUEID" val="604"/>
</p:tagLst>
</file>

<file path=ppt/tags/tag109.xml><?xml version="1.0" encoding="utf-8"?>
<p:tagLst xmlns:p="http://schemas.openxmlformats.org/presentationml/2006/main">
  <p:tag name="AS_UNIQUEID" val="60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6"/>
</p:tagLst>
</file>

<file path=ppt/tags/tag111.xml><?xml version="1.0" encoding="utf-8"?>
<p:tagLst xmlns:p="http://schemas.openxmlformats.org/presentationml/2006/main">
  <p:tag name="AS_UNIQUEID" val="607"/>
</p:tagLst>
</file>

<file path=ppt/tags/tag112.xml><?xml version="1.0" encoding="utf-8"?>
<p:tagLst xmlns:p="http://schemas.openxmlformats.org/presentationml/2006/main">
  <p:tag name="AS_UNIQUEID" val="608"/>
</p:tagLst>
</file>

<file path=ppt/tags/tag113.xml><?xml version="1.0" encoding="utf-8"?>
<p:tagLst xmlns:p="http://schemas.openxmlformats.org/presentationml/2006/main">
  <p:tag name="AS_UNIQUEID" val="609"/>
</p:tagLst>
</file>

<file path=ppt/tags/tag114.xml><?xml version="1.0" encoding="utf-8"?>
<p:tagLst xmlns:p="http://schemas.openxmlformats.org/presentationml/2006/main">
  <p:tag name="KSO_WM_BEAUTIFY_FLAG" val="#wm#"/>
  <p:tag name="KSO_WM_TEMPLATE_CATEGORY" val="custom"/>
  <p:tag name="KSO_WM_TEMPLATE_INDEX" val="20205081"/>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611"/>
</p:tagLst>
</file>

<file path=ppt/tags/tag117.xml><?xml version="1.0" encoding="utf-8"?>
<p:tagLst xmlns:p="http://schemas.openxmlformats.org/presentationml/2006/main">
  <p:tag name="AS_UNIQUEID" val="612"/>
</p:tagLst>
</file>

<file path=ppt/tags/tag118.xml><?xml version="1.0" encoding="utf-8"?>
<p:tagLst xmlns:p="http://schemas.openxmlformats.org/presentationml/2006/main">
  <p:tag name="AS_UNIQUEID" val="613"/>
</p:tagLst>
</file>

<file path=ppt/tags/tag119.xml><?xml version="1.0" encoding="utf-8"?>
<p:tagLst xmlns:p="http://schemas.openxmlformats.org/presentationml/2006/main">
  <p:tag name="AS_UNIQUEID" val="614"/>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5"/>
</p:tagLst>
</file>

<file path=ppt/tags/tag121.xml><?xml version="1.0" encoding="utf-8"?>
<p:tagLst xmlns:p="http://schemas.openxmlformats.org/presentationml/2006/main">
  <p:tag name="AS_UNIQUEID" val="616"/>
</p:tagLst>
</file>

<file path=ppt/tags/tag122.xml><?xml version="1.0" encoding="utf-8"?>
<p:tagLst xmlns:p="http://schemas.openxmlformats.org/presentationml/2006/main">
  <p:tag name="AS_UNIQUEID" val="617"/>
</p:tagLst>
</file>

<file path=ppt/tags/tag123.xml><?xml version="1.0" encoding="utf-8"?>
<p:tagLst xmlns:p="http://schemas.openxmlformats.org/presentationml/2006/main">
  <p:tag name="AS_UNIQUEID" val="618"/>
</p:tagLst>
</file>

<file path=ppt/tags/tag124.xml><?xml version="1.0" encoding="utf-8"?>
<p:tagLst xmlns:p="http://schemas.openxmlformats.org/presentationml/2006/main">
  <p:tag name="AS_UNIQUEID" val="619"/>
</p:tagLst>
</file>

<file path=ppt/tags/tag125.xml><?xml version="1.0" encoding="utf-8"?>
<p:tagLst xmlns:p="http://schemas.openxmlformats.org/presentationml/2006/main">
  <p:tag name="AS_UNIQUEID" val="620"/>
</p:tagLst>
</file>

<file path=ppt/tags/tag126.xml><?xml version="1.0" encoding="utf-8"?>
<p:tagLst xmlns:p="http://schemas.openxmlformats.org/presentationml/2006/main">
  <p:tag name="AS_UNIQUEID" val="621"/>
</p:tagLst>
</file>

<file path=ppt/tags/tag127.xml><?xml version="1.0" encoding="utf-8"?>
<p:tagLst xmlns:p="http://schemas.openxmlformats.org/presentationml/2006/main">
  <p:tag name="AS_UNIQUEID" val="622"/>
</p:tagLst>
</file>

<file path=ppt/tags/tag128.xml><?xml version="1.0" encoding="utf-8"?>
<p:tagLst xmlns:p="http://schemas.openxmlformats.org/presentationml/2006/main">
  <p:tag name="AS_UNIQUEID" val="623"/>
</p:tagLst>
</file>

<file path=ppt/tags/tag129.xml><?xml version="1.0" encoding="utf-8"?>
<p:tagLst xmlns:p="http://schemas.openxmlformats.org/presentationml/2006/main">
  <p:tag name="AS_UNIQUEID" val="624"/>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5"/>
</p:tagLst>
</file>

<file path=ppt/tags/tag131.xml><?xml version="1.0" encoding="utf-8"?>
<p:tagLst xmlns:p="http://schemas.openxmlformats.org/presentationml/2006/main">
  <p:tag name="AS_UNIQUEID" val="626"/>
</p:tagLst>
</file>

<file path=ppt/tags/tag132.xml><?xml version="1.0" encoding="utf-8"?>
<p:tagLst xmlns:p="http://schemas.openxmlformats.org/presentationml/2006/main">
  <p:tag name="AS_UNIQUEID" val="627"/>
</p:tagLst>
</file>

<file path=ppt/tags/tag133.xml><?xml version="1.0" encoding="utf-8"?>
<p:tagLst xmlns:p="http://schemas.openxmlformats.org/presentationml/2006/main">
  <p:tag name="AS_UNIQUEID" val="628"/>
</p:tagLst>
</file>

<file path=ppt/tags/tag134.xml><?xml version="1.0" encoding="utf-8"?>
<p:tagLst xmlns:p="http://schemas.openxmlformats.org/presentationml/2006/main">
  <p:tag name="AS_UNIQUEID" val="629"/>
</p:tagLst>
</file>

<file path=ppt/tags/tag135.xml><?xml version="1.0" encoding="utf-8"?>
<p:tagLst xmlns:p="http://schemas.openxmlformats.org/presentationml/2006/main">
  <p:tag name="AS_UNIQUEID" val="630"/>
</p:tagLst>
</file>

<file path=ppt/tags/tag136.xml><?xml version="1.0" encoding="utf-8"?>
<p:tagLst xmlns:p="http://schemas.openxmlformats.org/presentationml/2006/main">
  <p:tag name="AS_UNIQUEID" val="631"/>
</p:tagLst>
</file>

<file path=ppt/tags/tag137.xml><?xml version="1.0" encoding="utf-8"?>
<p:tagLst xmlns:p="http://schemas.openxmlformats.org/presentationml/2006/main">
  <p:tag name="AS_UNIQUEID" val="632"/>
</p:tagLst>
</file>

<file path=ppt/tags/tag138.xml><?xml version="1.0" encoding="utf-8"?>
<p:tagLst xmlns:p="http://schemas.openxmlformats.org/presentationml/2006/main">
  <p:tag name="AS_UNIQUEID" val="633"/>
</p:tagLst>
</file>

<file path=ppt/tags/tag139.xml><?xml version="1.0" encoding="utf-8"?>
<p:tagLst xmlns:p="http://schemas.openxmlformats.org/presentationml/2006/main">
  <p:tag name="AS_UNIQUEID" val="634"/>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5"/>
</p:tagLst>
</file>

<file path=ppt/tags/tag141.xml><?xml version="1.0" encoding="utf-8"?>
<p:tagLst xmlns:p="http://schemas.openxmlformats.org/presentationml/2006/main">
  <p:tag name="AS_UNIQUEID" val="636"/>
</p:tagLst>
</file>

<file path=ppt/tags/tag142.xml><?xml version="1.0" encoding="utf-8"?>
<p:tagLst xmlns:p="http://schemas.openxmlformats.org/presentationml/2006/main">
  <p:tag name="AS_UNIQUEID" val="637"/>
</p:tagLst>
</file>

<file path=ppt/tags/tag143.xml><?xml version="1.0" encoding="utf-8"?>
<p:tagLst xmlns:p="http://schemas.openxmlformats.org/presentationml/2006/main">
  <p:tag name="AS_UNIQUEID" val="638"/>
</p:tagLst>
</file>

<file path=ppt/tags/tag144.xml><?xml version="1.0" encoding="utf-8"?>
<p:tagLst xmlns:p="http://schemas.openxmlformats.org/presentationml/2006/main">
  <p:tag name="AS_UNIQUEID" val="639"/>
</p:tagLst>
</file>

<file path=ppt/tags/tag145.xml><?xml version="1.0" encoding="utf-8"?>
<p:tagLst xmlns:p="http://schemas.openxmlformats.org/presentationml/2006/main">
  <p:tag name="AS_UNIQUEID" val="640"/>
</p:tagLst>
</file>

<file path=ppt/tags/tag146.xml><?xml version="1.0" encoding="utf-8"?>
<p:tagLst xmlns:p="http://schemas.openxmlformats.org/presentationml/2006/main">
  <p:tag name="AS_UNIQUEID" val="641"/>
</p:tagLst>
</file>

<file path=ppt/tags/tag147.xml><?xml version="1.0" encoding="utf-8"?>
<p:tagLst xmlns:p="http://schemas.openxmlformats.org/presentationml/2006/main">
  <p:tag name="AS_UNIQUEID" val="642"/>
</p:tagLst>
</file>

<file path=ppt/tags/tag148.xml><?xml version="1.0" encoding="utf-8"?>
<p:tagLst xmlns:p="http://schemas.openxmlformats.org/presentationml/2006/main">
  <p:tag name="AS_UNIQUEID" val="643"/>
</p:tagLst>
</file>

<file path=ppt/tags/tag149.xml><?xml version="1.0" encoding="utf-8"?>
<p:tagLst xmlns:p="http://schemas.openxmlformats.org/presentationml/2006/main">
  <p:tag name="AS_UNIQUEID" val="644"/>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5"/>
</p:tagLst>
</file>

<file path=ppt/tags/tag151.xml><?xml version="1.0" encoding="utf-8"?>
<p:tagLst xmlns:p="http://schemas.openxmlformats.org/presentationml/2006/main">
  <p:tag name="AS_UNIQUEID" val="646"/>
</p:tagLst>
</file>

<file path=ppt/tags/tag152.xml><?xml version="1.0" encoding="utf-8"?>
<p:tagLst xmlns:p="http://schemas.openxmlformats.org/presentationml/2006/main">
  <p:tag name="AS_UNIQUEID" val="647"/>
</p:tagLst>
</file>

<file path=ppt/tags/tag153.xml><?xml version="1.0" encoding="utf-8"?>
<p:tagLst xmlns:p="http://schemas.openxmlformats.org/presentationml/2006/main">
  <p:tag name="AS_UNIQUEID" val="648"/>
</p:tagLst>
</file>

<file path=ppt/tags/tag154.xml><?xml version="1.0" encoding="utf-8"?>
<p:tagLst xmlns:p="http://schemas.openxmlformats.org/presentationml/2006/main">
  <p:tag name="AS_UNIQUEID" val="649"/>
</p:tagLst>
</file>

<file path=ppt/tags/tag155.xml><?xml version="1.0" encoding="utf-8"?>
<p:tagLst xmlns:p="http://schemas.openxmlformats.org/presentationml/2006/main">
  <p:tag name="AS_UNIQUEID" val="650"/>
</p:tagLst>
</file>

<file path=ppt/tags/tag156.xml><?xml version="1.0" encoding="utf-8"?>
<p:tagLst xmlns:p="http://schemas.openxmlformats.org/presentationml/2006/main">
  <p:tag name="AS_UNIQUEID" val="651"/>
</p:tagLst>
</file>

<file path=ppt/tags/tag157.xml><?xml version="1.0" encoding="utf-8"?>
<p:tagLst xmlns:p="http://schemas.openxmlformats.org/presentationml/2006/main">
  <p:tag name="AS_UNIQUEID" val="652"/>
</p:tagLst>
</file>

<file path=ppt/tags/tag158.xml><?xml version="1.0" encoding="utf-8"?>
<p:tagLst xmlns:p="http://schemas.openxmlformats.org/presentationml/2006/main">
  <p:tag name="AS_UNIQUEID" val="653"/>
</p:tagLst>
</file>

<file path=ppt/tags/tag159.xml><?xml version="1.0" encoding="utf-8"?>
<p:tagLst xmlns:p="http://schemas.openxmlformats.org/presentationml/2006/main">
  <p:tag name="AS_UNIQUEID" val="654"/>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5"/>
</p:tagLst>
</file>

<file path=ppt/tags/tag161.xml><?xml version="1.0" encoding="utf-8"?>
<p:tagLst xmlns:p="http://schemas.openxmlformats.org/presentationml/2006/main">
  <p:tag name="AS_UNIQUEID" val="656"/>
</p:tagLst>
</file>

<file path=ppt/tags/tag162.xml><?xml version="1.0" encoding="utf-8"?>
<p:tagLst xmlns:p="http://schemas.openxmlformats.org/presentationml/2006/main">
  <p:tag name="AS_UNIQUEID" val="657"/>
</p:tagLst>
</file>

<file path=ppt/tags/tag163.xml><?xml version="1.0" encoding="utf-8"?>
<p:tagLst xmlns:p="http://schemas.openxmlformats.org/presentationml/2006/main">
  <p:tag name="AS_UNIQUEID" val="658"/>
</p:tagLst>
</file>

<file path=ppt/tags/tag164.xml><?xml version="1.0" encoding="utf-8"?>
<p:tagLst xmlns:p="http://schemas.openxmlformats.org/presentationml/2006/main">
  <p:tag name="AS_UNIQUEID" val="659"/>
</p:tagLst>
</file>

<file path=ppt/tags/tag165.xml><?xml version="1.0" encoding="utf-8"?>
<p:tagLst xmlns:p="http://schemas.openxmlformats.org/presentationml/2006/main">
  <p:tag name="AS_UNIQUEID" val="660"/>
  <p:tag name="KSO_WM_BEAUTIFY_FLAG" val=""/>
</p:tagLst>
</file>

<file path=ppt/tags/tag166.xml><?xml version="1.0" encoding="utf-8"?>
<p:tagLst xmlns:p="http://schemas.openxmlformats.org/presentationml/2006/main">
  <p:tag name="AS_UNIQUEID" val="661"/>
  <p:tag name="KSO_WM_BEAUTIFY_FLAG" val=""/>
</p:tagLst>
</file>

<file path=ppt/tags/tag167.xml><?xml version="1.0" encoding="utf-8"?>
<p:tagLst xmlns:p="http://schemas.openxmlformats.org/presentationml/2006/main">
  <p:tag name="AS_UNIQUEID" val="662"/>
  <p:tag name="KSO_WM_BEAUTIFY_FLAG" val=""/>
</p:tagLst>
</file>

<file path=ppt/tags/tag168.xml><?xml version="1.0" encoding="utf-8"?>
<p:tagLst xmlns:p="http://schemas.openxmlformats.org/presentationml/2006/main">
  <p:tag name="AS_UNIQUEID" val="663"/>
</p:tagLst>
</file>

<file path=ppt/tags/tag169.xml><?xml version="1.0" encoding="utf-8"?>
<p:tagLst xmlns:p="http://schemas.openxmlformats.org/presentationml/2006/main">
  <p:tag name="AS_UNIQUEID" val="664"/>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5"/>
</p:tagLst>
</file>

<file path=ppt/tags/tag171.xml><?xml version="1.0" encoding="utf-8"?>
<p:tagLst xmlns:p="http://schemas.openxmlformats.org/presentationml/2006/main">
  <p:tag name="AS_UNIQUEID" val="666"/>
</p:tagLst>
</file>

<file path=ppt/tags/tag172.xml><?xml version="1.0" encoding="utf-8"?>
<p:tagLst xmlns:p="http://schemas.openxmlformats.org/presentationml/2006/main">
  <p:tag name="AS_UNIQUEID" val="667"/>
</p:tagLst>
</file>

<file path=ppt/tags/tag173.xml><?xml version="1.0" encoding="utf-8"?>
<p:tagLst xmlns:p="http://schemas.openxmlformats.org/presentationml/2006/main">
  <p:tag name="AS_UNIQUEID" val="668"/>
</p:tagLst>
</file>

<file path=ppt/tags/tag174.xml><?xml version="1.0" encoding="utf-8"?>
<p:tagLst xmlns:p="http://schemas.openxmlformats.org/presentationml/2006/main">
  <p:tag name="AS_UNIQUEID" val="669"/>
</p:tagLst>
</file>

<file path=ppt/tags/tag175.xml><?xml version="1.0" encoding="utf-8"?>
<p:tagLst xmlns:p="http://schemas.openxmlformats.org/presentationml/2006/main">
  <p:tag name="AS_UNIQUEID" val="670"/>
</p:tagLst>
</file>

<file path=ppt/tags/tag176.xml><?xml version="1.0" encoding="utf-8"?>
<p:tagLst xmlns:p="http://schemas.openxmlformats.org/presentationml/2006/main">
  <p:tag name="AS_UNIQUEID" val="671"/>
</p:tagLst>
</file>

<file path=ppt/tags/tag177.xml><?xml version="1.0" encoding="utf-8"?>
<p:tagLst xmlns:p="http://schemas.openxmlformats.org/presentationml/2006/main">
  <p:tag name="AS_UNIQUEID" val="672"/>
</p:tagLst>
</file>

<file path=ppt/tags/tag178.xml><?xml version="1.0" encoding="utf-8"?>
<p:tagLst xmlns:p="http://schemas.openxmlformats.org/presentationml/2006/main">
  <p:tag name="AS_UNIQUEID" val="673"/>
</p:tagLst>
</file>

<file path=ppt/tags/tag179.xml><?xml version="1.0" encoding="utf-8"?>
<p:tagLst xmlns:p="http://schemas.openxmlformats.org/presentationml/2006/main">
  <p:tag name="AS_UNIQUEID" val="674"/>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5"/>
</p:tagLst>
</file>

<file path=ppt/tags/tag181.xml><?xml version="1.0" encoding="utf-8"?>
<p:tagLst xmlns:p="http://schemas.openxmlformats.org/presentationml/2006/main">
  <p:tag name="AS_UNIQUEID" val="676"/>
</p:tagLst>
</file>

<file path=ppt/tags/tag182.xml><?xml version="1.0" encoding="utf-8"?>
<p:tagLst xmlns:p="http://schemas.openxmlformats.org/presentationml/2006/main">
  <p:tag name="AS_UNIQUEID" val="677"/>
</p:tagLst>
</file>

<file path=ppt/tags/tag183.xml><?xml version="1.0" encoding="utf-8"?>
<p:tagLst xmlns:p="http://schemas.openxmlformats.org/presentationml/2006/main">
  <p:tag name="AS_UNIQUEID" val="678"/>
</p:tagLst>
</file>

<file path=ppt/tags/tag184.xml><?xml version="1.0" encoding="utf-8"?>
<p:tagLst xmlns:p="http://schemas.openxmlformats.org/presentationml/2006/main">
  <p:tag name="AS_UNIQUEID" val="679"/>
</p:tagLst>
</file>

<file path=ppt/tags/tag185.xml><?xml version="1.0" encoding="utf-8"?>
<p:tagLst xmlns:p="http://schemas.openxmlformats.org/presentationml/2006/main">
  <p:tag name="AS_UNIQUEID" val="680"/>
</p:tagLst>
</file>

<file path=ppt/tags/tag186.xml><?xml version="1.0" encoding="utf-8"?>
<p:tagLst xmlns:p="http://schemas.openxmlformats.org/presentationml/2006/main">
  <p:tag name="AS_UNIQUEID" val="681"/>
</p:tagLst>
</file>

<file path=ppt/tags/tag187.xml><?xml version="1.0" encoding="utf-8"?>
<p:tagLst xmlns:p="http://schemas.openxmlformats.org/presentationml/2006/main">
  <p:tag name="AS_UNIQUEID" val="682"/>
</p:tagLst>
</file>

<file path=ppt/tags/tag188.xml><?xml version="1.0" encoding="utf-8"?>
<p:tagLst xmlns:p="http://schemas.openxmlformats.org/presentationml/2006/main">
  <p:tag name="AS_UNIQUEID" val="683"/>
</p:tagLst>
</file>

<file path=ppt/tags/tag189.xml><?xml version="1.0" encoding="utf-8"?>
<p:tagLst xmlns:p="http://schemas.openxmlformats.org/presentationml/2006/main">
  <p:tag name="AS_UNIQUEID" val="684"/>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5"/>
  <p:tag name="KSO_WM_BEAUTIFY_FLAG" val=""/>
</p:tagLst>
</file>

<file path=ppt/tags/tag191.xml><?xml version="1.0" encoding="utf-8"?>
<p:tagLst xmlns:p="http://schemas.openxmlformats.org/presentationml/2006/main">
  <p:tag name="AS_UNIQUEID" val="686"/>
  <p:tag name="KSO_WM_BEAUTIFY_FLAG" val=""/>
</p:tagLst>
</file>

<file path=ppt/tags/tag192.xml><?xml version="1.0" encoding="utf-8"?>
<p:tagLst xmlns:p="http://schemas.openxmlformats.org/presentationml/2006/main">
  <p:tag name="AS_UNIQUEID" val="687"/>
  <p:tag name="KSO_WM_BEAUTIFY_FLAG" val=""/>
</p:tagLst>
</file>

<file path=ppt/tags/tag193.xml><?xml version="1.0" encoding="utf-8"?>
<p:tagLst xmlns:p="http://schemas.openxmlformats.org/presentationml/2006/main">
  <p:tag name="AS_UNIQUEID" val="688"/>
</p:tagLst>
</file>

<file path=ppt/tags/tag194.xml><?xml version="1.0" encoding="utf-8"?>
<p:tagLst xmlns:p="http://schemas.openxmlformats.org/presentationml/2006/main">
  <p:tag name="AS_UNIQUEID" val="689"/>
</p:tagLst>
</file>

<file path=ppt/tags/tag195.xml><?xml version="1.0" encoding="utf-8"?>
<p:tagLst xmlns:p="http://schemas.openxmlformats.org/presentationml/2006/main">
  <p:tag name="AS_UNIQUEID" val="690"/>
</p:tagLst>
</file>

<file path=ppt/tags/tag196.xml><?xml version="1.0" encoding="utf-8"?>
<p:tagLst xmlns:p="http://schemas.openxmlformats.org/presentationml/2006/main">
  <p:tag name="AS_UNIQUEID" val="691"/>
</p:tagLst>
</file>

<file path=ppt/tags/tag197.xml><?xml version="1.0" encoding="utf-8"?>
<p:tagLst xmlns:p="http://schemas.openxmlformats.org/presentationml/2006/main">
  <p:tag name="AS_UNIQUEID" val="692"/>
</p:tagLst>
</file>

<file path=ppt/tags/tag198.xml><?xml version="1.0" encoding="utf-8"?>
<p:tagLst xmlns:p="http://schemas.openxmlformats.org/presentationml/2006/main">
  <p:tag name="AS_UNIQUEID" val="693"/>
</p:tagLst>
</file>

<file path=ppt/tags/tag199.xml><?xml version="1.0" encoding="utf-8"?>
<p:tagLst xmlns:p="http://schemas.openxmlformats.org/presentationml/2006/main">
  <p:tag name="AS_UNIQUEID" val="694"/>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5"/>
</p:tagLst>
</file>

<file path=ppt/tags/tag201.xml><?xml version="1.0" encoding="utf-8"?>
<p:tagLst xmlns:p="http://schemas.openxmlformats.org/presentationml/2006/main">
  <p:tag name="AS_UNIQUEID" val="696"/>
</p:tagLst>
</file>

<file path=ppt/tags/tag202.xml><?xml version="1.0" encoding="utf-8"?>
<p:tagLst xmlns:p="http://schemas.openxmlformats.org/presentationml/2006/main">
  <p:tag name="AS_UNIQUEID" val="697"/>
</p:tagLst>
</file>

<file path=ppt/tags/tag203.xml><?xml version="1.0" encoding="utf-8"?>
<p:tagLst xmlns:p="http://schemas.openxmlformats.org/presentationml/2006/main">
  <p:tag name="AS_UNIQUEID" val="698"/>
</p:tagLst>
</file>

<file path=ppt/tags/tag204.xml><?xml version="1.0" encoding="utf-8"?>
<p:tagLst xmlns:p="http://schemas.openxmlformats.org/presentationml/2006/main">
  <p:tag name="AS_UNIQUEID" val="699"/>
  <p:tag name="KSO_WM_BEAUTIFY_FLAG" val=""/>
</p:tagLst>
</file>

<file path=ppt/tags/tag205.xml><?xml version="1.0" encoding="utf-8"?>
<p:tagLst xmlns:p="http://schemas.openxmlformats.org/presentationml/2006/main">
  <p:tag name="AS_UNIQUEID" val="700"/>
  <p:tag name="KSO_WM_BEAUTIFY_FLAG" val=""/>
</p:tagLst>
</file>

<file path=ppt/tags/tag206.xml><?xml version="1.0" encoding="utf-8"?>
<p:tagLst xmlns:p="http://schemas.openxmlformats.org/presentationml/2006/main">
  <p:tag name="AS_UNIQUEID" val="701"/>
  <p:tag name="KSO_WM_BEAUTIFY_FLAG" val=""/>
</p:tagLst>
</file>

<file path=ppt/tags/tag207.xml><?xml version="1.0" encoding="utf-8"?>
<p:tagLst xmlns:p="http://schemas.openxmlformats.org/presentationml/2006/main">
  <p:tag name="AS_UNIQUEID" val="702"/>
</p:tagLst>
</file>

<file path=ppt/tags/tag208.xml><?xml version="1.0" encoding="utf-8"?>
<p:tagLst xmlns:p="http://schemas.openxmlformats.org/presentationml/2006/main">
  <p:tag name="AS_UNIQUEID" val="703"/>
</p:tagLst>
</file>

<file path=ppt/tags/tag209.xml><?xml version="1.0" encoding="utf-8"?>
<p:tagLst xmlns:p="http://schemas.openxmlformats.org/presentationml/2006/main">
  <p:tag name="AS_UNIQUEID" val="704"/>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5"/>
</p:tagLst>
</file>

<file path=ppt/tags/tag211.xml><?xml version="1.0" encoding="utf-8"?>
<p:tagLst xmlns:p="http://schemas.openxmlformats.org/presentationml/2006/main">
  <p:tag name="AS_UNIQUEID" val="706"/>
</p:tagLst>
</file>

<file path=ppt/tags/tag212.xml><?xml version="1.0" encoding="utf-8"?>
<p:tagLst xmlns:p="http://schemas.openxmlformats.org/presentationml/2006/main">
  <p:tag name="AS_UNIQUEID" val="707"/>
</p:tagLst>
</file>

<file path=ppt/tags/tag213.xml><?xml version="1.0" encoding="utf-8"?>
<p:tagLst xmlns:p="http://schemas.openxmlformats.org/presentationml/2006/main">
  <p:tag name="AS_UNIQUEID" val="708"/>
</p:tagLst>
</file>

<file path=ppt/tags/tag214.xml><?xml version="1.0" encoding="utf-8"?>
<p:tagLst xmlns:p="http://schemas.openxmlformats.org/presentationml/2006/main">
  <p:tag name="AS_UNIQUEID" val="709"/>
</p:tagLst>
</file>

<file path=ppt/tags/tag215.xml><?xml version="1.0" encoding="utf-8"?>
<p:tagLst xmlns:p="http://schemas.openxmlformats.org/presentationml/2006/main">
  <p:tag name="AS_UNIQUEID" val="710"/>
</p:tagLst>
</file>

<file path=ppt/tags/tag216.xml><?xml version="1.0" encoding="utf-8"?>
<p:tagLst xmlns:p="http://schemas.openxmlformats.org/presentationml/2006/main">
  <p:tag name="AS_UNIQUEID" val="711"/>
</p:tagLst>
</file>

<file path=ppt/tags/tag217.xml><?xml version="1.0" encoding="utf-8"?>
<p:tagLst xmlns:p="http://schemas.openxmlformats.org/presentationml/2006/main">
  <p:tag name="AS_UNIQUEID" val="712"/>
</p:tagLst>
</file>

<file path=ppt/tags/tag218.xml><?xml version="1.0" encoding="utf-8"?>
<p:tagLst xmlns:p="http://schemas.openxmlformats.org/presentationml/2006/main">
  <p:tag name="AS_UNIQUEID" val="713"/>
</p:tagLst>
</file>

<file path=ppt/tags/tag219.xml><?xml version="1.0" encoding="utf-8"?>
<p:tagLst xmlns:p="http://schemas.openxmlformats.org/presentationml/2006/main">
  <p:tag name="AS_UNIQUEID" val="714"/>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5"/>
</p:tagLst>
</file>

<file path=ppt/tags/tag221.xml><?xml version="1.0" encoding="utf-8"?>
<p:tagLst xmlns:p="http://schemas.openxmlformats.org/presentationml/2006/main">
  <p:tag name="AS_UNIQUEID" val="716"/>
</p:tagLst>
</file>

<file path=ppt/tags/tag222.xml><?xml version="1.0" encoding="utf-8"?>
<p:tagLst xmlns:p="http://schemas.openxmlformats.org/presentationml/2006/main">
  <p:tag name="AS_UNIQUEID" val="717"/>
</p:tagLst>
</file>

<file path=ppt/tags/tag223.xml><?xml version="1.0" encoding="utf-8"?>
<p:tagLst xmlns:p="http://schemas.openxmlformats.org/presentationml/2006/main">
  <p:tag name="AS_UNIQUEID" val="718"/>
  <p:tag name="KSO_WM_BEAUTIFY_FLAG" val=""/>
</p:tagLst>
</file>

<file path=ppt/tags/tag224.xml><?xml version="1.0" encoding="utf-8"?>
<p:tagLst xmlns:p="http://schemas.openxmlformats.org/presentationml/2006/main">
  <p:tag name="AS_UNIQUEID" val="719"/>
  <p:tag name="KSO_WM_BEAUTIFY_FLAG" val=""/>
</p:tagLst>
</file>

<file path=ppt/tags/tag225.xml><?xml version="1.0" encoding="utf-8"?>
<p:tagLst xmlns:p="http://schemas.openxmlformats.org/presentationml/2006/main">
  <p:tag name="AS_UNIQUEID" val="720"/>
  <p:tag name="KSO_WM_BEAUTIFY_FLAG" val=""/>
</p:tagLst>
</file>

<file path=ppt/tags/tag226.xml><?xml version="1.0" encoding="utf-8"?>
<p:tagLst xmlns:p="http://schemas.openxmlformats.org/presentationml/2006/main">
  <p:tag name="AS_UNIQUEID" val="721"/>
</p:tagLst>
</file>

<file path=ppt/tags/tag227.xml><?xml version="1.0" encoding="utf-8"?>
<p:tagLst xmlns:p="http://schemas.openxmlformats.org/presentationml/2006/main">
  <p:tag name="AS_UNIQUEID" val="722"/>
</p:tagLst>
</file>

<file path=ppt/tags/tag228.xml><?xml version="1.0" encoding="utf-8"?>
<p:tagLst xmlns:p="http://schemas.openxmlformats.org/presentationml/2006/main">
  <p:tag name="AS_UNIQUEID" val="723"/>
</p:tagLst>
</file>

<file path=ppt/tags/tag229.xml><?xml version="1.0" encoding="utf-8"?>
<p:tagLst xmlns:p="http://schemas.openxmlformats.org/presentationml/2006/main">
  <p:tag name="AS_UNIQUEID" val="724"/>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5"/>
</p:tagLst>
</file>

<file path=ppt/tags/tag231.xml><?xml version="1.0" encoding="utf-8"?>
<p:tagLst xmlns:p="http://schemas.openxmlformats.org/presentationml/2006/main">
  <p:tag name="AS_UNIQUEID" val="726"/>
</p:tagLst>
</file>

<file path=ppt/tags/tag232.xml><?xml version="1.0" encoding="utf-8"?>
<p:tagLst xmlns:p="http://schemas.openxmlformats.org/presentationml/2006/main">
  <p:tag name="AS_UNIQUEID" val="727"/>
</p:tagLst>
</file>

<file path=ppt/tags/tag233.xml><?xml version="1.0" encoding="utf-8"?>
<p:tagLst xmlns:p="http://schemas.openxmlformats.org/presentationml/2006/main">
  <p:tag name="AS_UNIQUEID" val="728"/>
</p:tagLst>
</file>

<file path=ppt/tags/tag234.xml><?xml version="1.0" encoding="utf-8"?>
<p:tagLst xmlns:p="http://schemas.openxmlformats.org/presentationml/2006/main">
  <p:tag name="AS_UNIQUEID" val="729"/>
</p:tagLst>
</file>

<file path=ppt/tags/tag235.xml><?xml version="1.0" encoding="utf-8"?>
<p:tagLst xmlns:p="http://schemas.openxmlformats.org/presentationml/2006/main">
  <p:tag name="AS_UNIQUEID" val="730"/>
</p:tagLst>
</file>

<file path=ppt/tags/tag236.xml><?xml version="1.0" encoding="utf-8"?>
<p:tagLst xmlns:p="http://schemas.openxmlformats.org/presentationml/2006/main">
  <p:tag name="AS_UNIQUEID" val="731"/>
</p:tagLst>
</file>

<file path=ppt/tags/tag237.xml><?xml version="1.0" encoding="utf-8"?>
<p:tagLst xmlns:p="http://schemas.openxmlformats.org/presentationml/2006/main">
  <p:tag name="AS_UNIQUEID" val="732"/>
</p:tagLst>
</file>

<file path=ppt/tags/tag238.xml><?xml version="1.0" encoding="utf-8"?>
<p:tagLst xmlns:p="http://schemas.openxmlformats.org/presentationml/2006/main">
  <p:tag name="AS_UNIQUEID" val="733"/>
</p:tagLst>
</file>

<file path=ppt/tags/tag239.xml><?xml version="1.0" encoding="utf-8"?>
<p:tagLst xmlns:p="http://schemas.openxmlformats.org/presentationml/2006/main">
  <p:tag name="AS_UNIQUEID" val="734"/>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5"/>
</p:tagLst>
</file>

<file path=ppt/tags/tag241.xml><?xml version="1.0" encoding="utf-8"?>
<p:tagLst xmlns:p="http://schemas.openxmlformats.org/presentationml/2006/main">
  <p:tag name="AS_UNIQUEID" val="736"/>
</p:tagLst>
</file>

<file path=ppt/tags/tag242.xml><?xml version="1.0" encoding="utf-8"?>
<p:tagLst xmlns:p="http://schemas.openxmlformats.org/presentationml/2006/main">
  <p:tag name="AS_UNIQUEID" val="737"/>
</p:tagLst>
</file>

<file path=ppt/tags/tag243.xml><?xml version="1.0" encoding="utf-8"?>
<p:tagLst xmlns:p="http://schemas.openxmlformats.org/presentationml/2006/main">
  <p:tag name="AS_UNIQUEID" val="738"/>
</p:tagLst>
</file>

<file path=ppt/tags/tag244.xml><?xml version="1.0" encoding="utf-8"?>
<p:tagLst xmlns:p="http://schemas.openxmlformats.org/presentationml/2006/main">
  <p:tag name="AS_UNIQUEID" val="739"/>
</p:tagLst>
</file>

<file path=ppt/tags/tag245.xml><?xml version="1.0" encoding="utf-8"?>
<p:tagLst xmlns:p="http://schemas.openxmlformats.org/presentationml/2006/main">
  <p:tag name="AS_UNIQUEID" val="740"/>
</p:tagLst>
</file>

<file path=ppt/tags/tag246.xml><?xml version="1.0" encoding="utf-8"?>
<p:tagLst xmlns:p="http://schemas.openxmlformats.org/presentationml/2006/main">
  <p:tag name="AS_UNIQUEID" val="741"/>
</p:tagLst>
</file>

<file path=ppt/tags/tag247.xml><?xml version="1.0" encoding="utf-8"?>
<p:tagLst xmlns:p="http://schemas.openxmlformats.org/presentationml/2006/main">
  <p:tag name="AS_UNIQUEID" val="742"/>
</p:tagLst>
</file>

<file path=ppt/tags/tag248.xml><?xml version="1.0" encoding="utf-8"?>
<p:tagLst xmlns:p="http://schemas.openxmlformats.org/presentationml/2006/main">
  <p:tag name="AS_UNIQUEID" val="743"/>
</p:tagLst>
</file>

<file path=ppt/tags/tag249.xml><?xml version="1.0" encoding="utf-8"?>
<p:tagLst xmlns:p="http://schemas.openxmlformats.org/presentationml/2006/main">
  <p:tag name="AS_UNIQUEID" val="744"/>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5"/>
</p:tagLst>
</file>

<file path=ppt/tags/tag251.xml><?xml version="1.0" encoding="utf-8"?>
<p:tagLst xmlns:p="http://schemas.openxmlformats.org/presentationml/2006/main">
  <p:tag name="AS_UNIQUEID" val="746"/>
</p:tagLst>
</file>

<file path=ppt/tags/tag252.xml><?xml version="1.0" encoding="utf-8"?>
<p:tagLst xmlns:p="http://schemas.openxmlformats.org/presentationml/2006/main">
  <p:tag name="AS_UNIQUEID" val="747"/>
</p:tagLst>
</file>

<file path=ppt/tags/tag253.xml><?xml version="1.0" encoding="utf-8"?>
<p:tagLst xmlns:p="http://schemas.openxmlformats.org/presentationml/2006/main">
  <p:tag name="AS_UNIQUEID" val="748"/>
</p:tagLst>
</file>

<file path=ppt/tags/tag254.xml><?xml version="1.0" encoding="utf-8"?>
<p:tagLst xmlns:p="http://schemas.openxmlformats.org/presentationml/2006/main">
  <p:tag name="AS_UNIQUEID" val="749"/>
</p:tagLst>
</file>

<file path=ppt/tags/tag255.xml><?xml version="1.0" encoding="utf-8"?>
<p:tagLst xmlns:p="http://schemas.openxmlformats.org/presentationml/2006/main">
  <p:tag name="AS_UNIQUEID" val="750"/>
</p:tagLst>
</file>

<file path=ppt/tags/tag256.xml><?xml version="1.0" encoding="utf-8"?>
<p:tagLst xmlns:p="http://schemas.openxmlformats.org/presentationml/2006/main">
  <p:tag name="AS_UNIQUEID" val="751"/>
</p:tagLst>
</file>

<file path=ppt/tags/tag257.xml><?xml version="1.0" encoding="utf-8"?>
<p:tagLst xmlns:p="http://schemas.openxmlformats.org/presentationml/2006/main">
  <p:tag name="AS_UNIQUEID" val="752"/>
</p:tagLst>
</file>

<file path=ppt/tags/tag258.xml><?xml version="1.0" encoding="utf-8"?>
<p:tagLst xmlns:p="http://schemas.openxmlformats.org/presentationml/2006/main">
  <p:tag name="AS_UNIQUEID" val="753"/>
</p:tagLst>
</file>

<file path=ppt/tags/tag259.xml><?xml version="1.0" encoding="utf-8"?>
<p:tagLst xmlns:p="http://schemas.openxmlformats.org/presentationml/2006/main">
  <p:tag name="AS_UNIQUEID" val="754"/>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5"/>
</p:tagLst>
</file>

<file path=ppt/tags/tag261.xml><?xml version="1.0" encoding="utf-8"?>
<p:tagLst xmlns:p="http://schemas.openxmlformats.org/presentationml/2006/main">
  <p:tag name="AS_UNIQUEID" val="756"/>
</p:tagLst>
</file>

<file path=ppt/tags/tag262.xml><?xml version="1.0" encoding="utf-8"?>
<p:tagLst xmlns:p="http://schemas.openxmlformats.org/presentationml/2006/main">
  <p:tag name="AS_UNIQUEID" val="757"/>
</p:tagLst>
</file>

<file path=ppt/tags/tag263.xml><?xml version="1.0" encoding="utf-8"?>
<p:tagLst xmlns:p="http://schemas.openxmlformats.org/presentationml/2006/main">
  <p:tag name="AS_UNIQUEID" val="758"/>
</p:tagLst>
</file>

<file path=ppt/tags/tag264.xml><?xml version="1.0" encoding="utf-8"?>
<p:tagLst xmlns:p="http://schemas.openxmlformats.org/presentationml/2006/main">
  <p:tag name="AS_UNIQUEID" val="759"/>
  <p:tag name="KSO_WM_BEAUTIFY_FLAG" val=""/>
</p:tagLst>
</file>

<file path=ppt/tags/tag265.xml><?xml version="1.0" encoding="utf-8"?>
<p:tagLst xmlns:p="http://schemas.openxmlformats.org/presentationml/2006/main">
  <p:tag name="AS_UNIQUEID" val="760"/>
  <p:tag name="KSO_WM_BEAUTIFY_FLAG" val=""/>
</p:tagLst>
</file>

<file path=ppt/tags/tag266.xml><?xml version="1.0" encoding="utf-8"?>
<p:tagLst xmlns:p="http://schemas.openxmlformats.org/presentationml/2006/main">
  <p:tag name="AS_UNIQUEID" val="761"/>
  <p:tag name="KSO_WM_BEAUTIFY_FLAG" val=""/>
</p:tagLst>
</file>

<file path=ppt/tags/tag267.xml><?xml version="1.0" encoding="utf-8"?>
<p:tagLst xmlns:p="http://schemas.openxmlformats.org/presentationml/2006/main">
  <p:tag name="AS_UNIQUEID" val="762"/>
</p:tagLst>
</file>

<file path=ppt/tags/tag268.xml><?xml version="1.0" encoding="utf-8"?>
<p:tagLst xmlns:p="http://schemas.openxmlformats.org/presentationml/2006/main">
  <p:tag name="AS_UNIQUEID" val="763"/>
</p:tagLst>
</file>

<file path=ppt/tags/tag269.xml><?xml version="1.0" encoding="utf-8"?>
<p:tagLst xmlns:p="http://schemas.openxmlformats.org/presentationml/2006/main">
  <p:tag name="AS_UNIQUEID" val="764"/>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5"/>
</p:tagLst>
</file>

<file path=ppt/tags/tag271.xml><?xml version="1.0" encoding="utf-8"?>
<p:tagLst xmlns:p="http://schemas.openxmlformats.org/presentationml/2006/main">
  <p:tag name="AS_UNIQUEID" val="766"/>
</p:tagLst>
</file>

<file path=ppt/tags/tag272.xml><?xml version="1.0" encoding="utf-8"?>
<p:tagLst xmlns:p="http://schemas.openxmlformats.org/presentationml/2006/main">
  <p:tag name="AS_UNIQUEID" val="767"/>
</p:tagLst>
</file>

<file path=ppt/tags/tag273.xml><?xml version="1.0" encoding="utf-8"?>
<p:tagLst xmlns:p="http://schemas.openxmlformats.org/presentationml/2006/main">
  <p:tag name="AS_UNIQUEID" val="768"/>
</p:tagLst>
</file>

<file path=ppt/tags/tag274.xml><?xml version="1.0" encoding="utf-8"?>
<p:tagLst xmlns:p="http://schemas.openxmlformats.org/presentationml/2006/main">
  <p:tag name="AS_UNIQUEID" val="769"/>
</p:tagLst>
</file>

<file path=ppt/tags/tag275.xml><?xml version="1.0" encoding="utf-8"?>
<p:tagLst xmlns:p="http://schemas.openxmlformats.org/presentationml/2006/main">
  <p:tag name="AS_UNIQUEID" val="770"/>
</p:tagLst>
</file>

<file path=ppt/tags/tag276.xml><?xml version="1.0" encoding="utf-8"?>
<p:tagLst xmlns:p="http://schemas.openxmlformats.org/presentationml/2006/main">
  <p:tag name="AS_UNIQUEID" val="771"/>
</p:tagLst>
</file>

<file path=ppt/tags/tag277.xml><?xml version="1.0" encoding="utf-8"?>
<p:tagLst xmlns:p="http://schemas.openxmlformats.org/presentationml/2006/main">
  <p:tag name="AS_UNIQUEID" val="772"/>
</p:tagLst>
</file>

<file path=ppt/tags/tag278.xml><?xml version="1.0" encoding="utf-8"?>
<p:tagLst xmlns:p="http://schemas.openxmlformats.org/presentationml/2006/main">
  <p:tag name="AS_UNIQUEID" val="773"/>
  <p:tag name="KSO_WM_BEAUTIFY_FLAG" val=""/>
</p:tagLst>
</file>

<file path=ppt/tags/tag279.xml><?xml version="1.0" encoding="utf-8"?>
<p:tagLst xmlns:p="http://schemas.openxmlformats.org/presentationml/2006/main">
  <p:tag name="AS_UNIQUEID" val="774"/>
  <p:tag name="KSO_WM_BEAUTIFY_FLAG" val=""/>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5"/>
  <p:tag name="KSO_WM_BEAUTIFY_FLAG" val=""/>
</p:tagLst>
</file>

<file path=ppt/tags/tag281.xml><?xml version="1.0" encoding="utf-8"?>
<p:tagLst xmlns:p="http://schemas.openxmlformats.org/presentationml/2006/main">
  <p:tag name="AS_UNIQUEID" val="776"/>
</p:tagLst>
</file>

<file path=ppt/tags/tag282.xml><?xml version="1.0" encoding="utf-8"?>
<p:tagLst xmlns:p="http://schemas.openxmlformats.org/presentationml/2006/main">
  <p:tag name="AS_UNIQUEID" val="777"/>
</p:tagLst>
</file>

<file path=ppt/tags/tag283.xml><?xml version="1.0" encoding="utf-8"?>
<p:tagLst xmlns:p="http://schemas.openxmlformats.org/presentationml/2006/main">
  <p:tag name="AS_UNIQUEID" val="778"/>
</p:tagLst>
</file>

<file path=ppt/tags/tag284.xml><?xml version="1.0" encoding="utf-8"?>
<p:tagLst xmlns:p="http://schemas.openxmlformats.org/presentationml/2006/main">
  <p:tag name="AS_UNIQUEID" val="779"/>
</p:tagLst>
</file>

<file path=ppt/tags/tag285.xml><?xml version="1.0" encoding="utf-8"?>
<p:tagLst xmlns:p="http://schemas.openxmlformats.org/presentationml/2006/main">
  <p:tag name="AS_UNIQUEID" val="780"/>
</p:tagLst>
</file>

<file path=ppt/tags/tag286.xml><?xml version="1.0" encoding="utf-8"?>
<p:tagLst xmlns:p="http://schemas.openxmlformats.org/presentationml/2006/main">
  <p:tag name="AS_UNIQUEID" val="781"/>
  <p:tag name="KSO_WM_BEAUTIFY_FLAG" val=""/>
</p:tagLst>
</file>

<file path=ppt/tags/tag287.xml><?xml version="1.0" encoding="utf-8"?>
<p:tagLst xmlns:p="http://schemas.openxmlformats.org/presentationml/2006/main">
  <p:tag name="AS_UNIQUEID" val="782"/>
  <p:tag name="KSO_WM_BEAUTIFY_FLAG" val=""/>
</p:tagLst>
</file>

<file path=ppt/tags/tag288.xml><?xml version="1.0" encoding="utf-8"?>
<p:tagLst xmlns:p="http://schemas.openxmlformats.org/presentationml/2006/main">
  <p:tag name="AS_UNIQUEID" val="783"/>
  <p:tag name="KSO_WM_BEAUTIFY_FLAG" val=""/>
</p:tagLst>
</file>

<file path=ppt/tags/tag289.xml><?xml version="1.0" encoding="utf-8"?>
<p:tagLst xmlns:p="http://schemas.openxmlformats.org/presentationml/2006/main">
  <p:tag name="AS_UNIQUEID" val="784"/>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5"/>
</p:tagLst>
</file>

<file path=ppt/tags/tag291.xml><?xml version="1.0" encoding="utf-8"?>
<p:tagLst xmlns:p="http://schemas.openxmlformats.org/presentationml/2006/main">
  <p:tag name="AS_UNIQUEID" val="786"/>
</p:tagLst>
</file>

<file path=ppt/tags/tag292.xml><?xml version="1.0" encoding="utf-8"?>
<p:tagLst xmlns:p="http://schemas.openxmlformats.org/presentationml/2006/main">
  <p:tag name="AS_UNIQUEID" val="787"/>
</p:tagLst>
</file>

<file path=ppt/tags/tag293.xml><?xml version="1.0" encoding="utf-8"?>
<p:tagLst xmlns:p="http://schemas.openxmlformats.org/presentationml/2006/main">
  <p:tag name="AS_UNIQUEID" val="788"/>
</p:tagLst>
</file>

<file path=ppt/tags/tag294.xml><?xml version="1.0" encoding="utf-8"?>
<p:tagLst xmlns:p="http://schemas.openxmlformats.org/presentationml/2006/main">
  <p:tag name="AS_UNIQUEID" val="789"/>
</p:tagLst>
</file>

<file path=ppt/tags/tag295.xml><?xml version="1.0" encoding="utf-8"?>
<p:tagLst xmlns:p="http://schemas.openxmlformats.org/presentationml/2006/main">
  <p:tag name="AS_UNIQUEID" val="790"/>
</p:tagLst>
</file>

<file path=ppt/tags/tag296.xml><?xml version="1.0" encoding="utf-8"?>
<p:tagLst xmlns:p="http://schemas.openxmlformats.org/presentationml/2006/main">
  <p:tag name="AS_UNIQUEID" val="791"/>
</p:tagLst>
</file>

<file path=ppt/tags/tag297.xml><?xml version="1.0" encoding="utf-8"?>
<p:tagLst xmlns:p="http://schemas.openxmlformats.org/presentationml/2006/main">
  <p:tag name="AS_UNIQUEID" val="792"/>
</p:tagLst>
</file>

<file path=ppt/tags/tag298.xml><?xml version="1.0" encoding="utf-8"?>
<p:tagLst xmlns:p="http://schemas.openxmlformats.org/presentationml/2006/main">
  <p:tag name="AS_UNIQUEID" val="793"/>
</p:tagLst>
</file>

<file path=ppt/tags/tag299.xml><?xml version="1.0" encoding="utf-8"?>
<p:tagLst xmlns:p="http://schemas.openxmlformats.org/presentationml/2006/main">
  <p:tag name="AS_UNIQUEID" val="794"/>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5"/>
</p:tagLst>
</file>

<file path=ppt/tags/tag301.xml><?xml version="1.0" encoding="utf-8"?>
<p:tagLst xmlns:p="http://schemas.openxmlformats.org/presentationml/2006/main">
  <p:tag name="AS_UNIQUEID" val="796"/>
</p:tagLst>
</file>

<file path=ppt/tags/tag302.xml><?xml version="1.0" encoding="utf-8"?>
<p:tagLst xmlns:p="http://schemas.openxmlformats.org/presentationml/2006/main">
  <p:tag name="AS_UNIQUEID" val="797"/>
</p:tagLst>
</file>

<file path=ppt/tags/tag303.xml><?xml version="1.0" encoding="utf-8"?>
<p:tagLst xmlns:p="http://schemas.openxmlformats.org/presentationml/2006/main">
  <p:tag name="AS_UNIQUEID" val="798"/>
</p:tagLst>
</file>

<file path=ppt/tags/tag304.xml><?xml version="1.0" encoding="utf-8"?>
<p:tagLst xmlns:p="http://schemas.openxmlformats.org/presentationml/2006/main">
  <p:tag name="AS_UNIQUEID" val="799"/>
</p:tagLst>
</file>

<file path=ppt/tags/tag305.xml><?xml version="1.0" encoding="utf-8"?>
<p:tagLst xmlns:p="http://schemas.openxmlformats.org/presentationml/2006/main">
  <p:tag name="AS_UNIQUEID" val="800"/>
</p:tagLst>
</file>

<file path=ppt/tags/tag306.xml><?xml version="1.0" encoding="utf-8"?>
<p:tagLst xmlns:p="http://schemas.openxmlformats.org/presentationml/2006/main">
  <p:tag name="AS_UNIQUEID" val="801"/>
</p:tagLst>
</file>

<file path=ppt/tags/tag307.xml><?xml version="1.0" encoding="utf-8"?>
<p:tagLst xmlns:p="http://schemas.openxmlformats.org/presentationml/2006/main">
  <p:tag name="AS_UNIQUEID" val="802"/>
</p:tagLst>
</file>

<file path=ppt/tags/tag308.xml><?xml version="1.0" encoding="utf-8"?>
<p:tagLst xmlns:p="http://schemas.openxmlformats.org/presentationml/2006/main">
  <p:tag name="AS_UNIQUEID" val="803"/>
</p:tagLst>
</file>

<file path=ppt/tags/tag309.xml><?xml version="1.0" encoding="utf-8"?>
<p:tagLst xmlns:p="http://schemas.openxmlformats.org/presentationml/2006/main">
  <p:tag name="AS_UNIQUEID" val="804"/>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5"/>
</p:tagLst>
</file>

<file path=ppt/tags/tag311.xml><?xml version="1.0" encoding="utf-8"?>
<p:tagLst xmlns:p="http://schemas.openxmlformats.org/presentationml/2006/main">
  <p:tag name="AS_UNIQUEID" val="806"/>
</p:tagLst>
</file>

<file path=ppt/tags/tag312.xml><?xml version="1.0" encoding="utf-8"?>
<p:tagLst xmlns:p="http://schemas.openxmlformats.org/presentationml/2006/main">
  <p:tag name="AS_UNIQUEID" val="807"/>
</p:tagLst>
</file>

<file path=ppt/tags/tag313.xml><?xml version="1.0" encoding="utf-8"?>
<p:tagLst xmlns:p="http://schemas.openxmlformats.org/presentationml/2006/main">
  <p:tag name="AS_UNIQUEID" val="808"/>
</p:tagLst>
</file>

<file path=ppt/tags/tag314.xml><?xml version="1.0" encoding="utf-8"?>
<p:tagLst xmlns:p="http://schemas.openxmlformats.org/presentationml/2006/main">
  <p:tag name="AS_UNIQUEID" val="809"/>
</p:tagLst>
</file>

<file path=ppt/tags/tag315.xml><?xml version="1.0" encoding="utf-8"?>
<p:tagLst xmlns:p="http://schemas.openxmlformats.org/presentationml/2006/main">
  <p:tag name="AS_UNIQUEID" val="810"/>
</p:tagLst>
</file>

<file path=ppt/tags/tag316.xml><?xml version="1.0" encoding="utf-8"?>
<p:tagLst xmlns:p="http://schemas.openxmlformats.org/presentationml/2006/main">
  <p:tag name="AS_UNIQUEID" val="811"/>
</p:tagLst>
</file>

<file path=ppt/tags/tag317.xml><?xml version="1.0" encoding="utf-8"?>
<p:tagLst xmlns:p="http://schemas.openxmlformats.org/presentationml/2006/main">
  <p:tag name="AS_UNIQUEID" val="812"/>
</p:tagLst>
</file>

<file path=ppt/tags/tag318.xml><?xml version="1.0" encoding="utf-8"?>
<p:tagLst xmlns:p="http://schemas.openxmlformats.org/presentationml/2006/main">
  <p:tag name="AS_UNIQUEID" val="813"/>
</p:tagLst>
</file>

<file path=ppt/tags/tag319.xml><?xml version="1.0" encoding="utf-8"?>
<p:tagLst xmlns:p="http://schemas.openxmlformats.org/presentationml/2006/main">
  <p:tag name="AS_UNIQUEID" val="814"/>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5"/>
</p:tagLst>
</file>

<file path=ppt/tags/tag321.xml><?xml version="1.0" encoding="utf-8"?>
<p:tagLst xmlns:p="http://schemas.openxmlformats.org/presentationml/2006/main">
  <p:tag name="AS_UNIQUEID" val="816"/>
</p:tagLst>
</file>

<file path=ppt/tags/tag322.xml><?xml version="1.0" encoding="utf-8"?>
<p:tagLst xmlns:p="http://schemas.openxmlformats.org/presentationml/2006/main">
  <p:tag name="AS_UNIQUEID" val="817"/>
</p:tagLst>
</file>

<file path=ppt/tags/tag323.xml><?xml version="1.0" encoding="utf-8"?>
<p:tagLst xmlns:p="http://schemas.openxmlformats.org/presentationml/2006/main">
  <p:tag name="AS_UNIQUEID" val="818"/>
</p:tagLst>
</file>

<file path=ppt/tags/tag324.xml><?xml version="1.0" encoding="utf-8"?>
<p:tagLst xmlns:p="http://schemas.openxmlformats.org/presentationml/2006/main">
  <p:tag name="AS_UNIQUEID" val="819"/>
</p:tagLst>
</file>

<file path=ppt/tags/tag325.xml><?xml version="1.0" encoding="utf-8"?>
<p:tagLst xmlns:p="http://schemas.openxmlformats.org/presentationml/2006/main">
  <p:tag name="AS_UNIQUEID" val="820"/>
</p:tagLst>
</file>

<file path=ppt/tags/tag326.xml><?xml version="1.0" encoding="utf-8"?>
<p:tagLst xmlns:p="http://schemas.openxmlformats.org/presentationml/2006/main">
  <p:tag name="AS_UNIQUEID" val="821"/>
</p:tagLst>
</file>

<file path=ppt/tags/tag327.xml><?xml version="1.0" encoding="utf-8"?>
<p:tagLst xmlns:p="http://schemas.openxmlformats.org/presentationml/2006/main">
  <p:tag name="AS_UNIQUEID" val="822"/>
</p:tagLst>
</file>

<file path=ppt/tags/tag328.xml><?xml version="1.0" encoding="utf-8"?>
<p:tagLst xmlns:p="http://schemas.openxmlformats.org/presentationml/2006/main">
  <p:tag name="AS_UNIQUEID" val="823"/>
</p:tagLst>
</file>

<file path=ppt/tags/tag329.xml><?xml version="1.0" encoding="utf-8"?>
<p:tagLst xmlns:p="http://schemas.openxmlformats.org/presentationml/2006/main">
  <p:tag name="AS_UNIQUEID" val="824"/>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5"/>
</p:tagLst>
</file>

<file path=ppt/tags/tag331.xml><?xml version="1.0" encoding="utf-8"?>
<p:tagLst xmlns:p="http://schemas.openxmlformats.org/presentationml/2006/main">
  <p:tag name="AS_UNIQUEID" val="826"/>
</p:tagLst>
</file>

<file path=ppt/tags/tag332.xml><?xml version="1.0" encoding="utf-8"?>
<p:tagLst xmlns:p="http://schemas.openxmlformats.org/presentationml/2006/main">
  <p:tag name="AS_UNIQUEID" val="827"/>
</p:tagLst>
</file>

<file path=ppt/tags/tag333.xml><?xml version="1.0" encoding="utf-8"?>
<p:tagLst xmlns:p="http://schemas.openxmlformats.org/presentationml/2006/main">
  <p:tag name="AS_UNIQUEID" val="828"/>
</p:tagLst>
</file>

<file path=ppt/tags/tag334.xml><?xml version="1.0" encoding="utf-8"?>
<p:tagLst xmlns:p="http://schemas.openxmlformats.org/presentationml/2006/main">
  <p:tag name="AS_UNIQUEID" val="829"/>
</p:tagLst>
</file>

<file path=ppt/tags/tag335.xml><?xml version="1.0" encoding="utf-8"?>
<p:tagLst xmlns:p="http://schemas.openxmlformats.org/presentationml/2006/main">
  <p:tag name="AS_UNIQUEID" val="830"/>
</p:tagLst>
</file>

<file path=ppt/tags/tag336.xml><?xml version="1.0" encoding="utf-8"?>
<p:tagLst xmlns:p="http://schemas.openxmlformats.org/presentationml/2006/main">
  <p:tag name="AS_UNIQUEID" val="831"/>
</p:tagLst>
</file>

<file path=ppt/tags/tag337.xml><?xml version="1.0" encoding="utf-8"?>
<p:tagLst xmlns:p="http://schemas.openxmlformats.org/presentationml/2006/main">
  <p:tag name="AS_UNIQUEID" val="832"/>
</p:tagLst>
</file>

<file path=ppt/tags/tag338.xml><?xml version="1.0" encoding="utf-8"?>
<p:tagLst xmlns:p="http://schemas.openxmlformats.org/presentationml/2006/main">
  <p:tag name="AS_UNIQUEID" val="833"/>
</p:tagLst>
</file>

<file path=ppt/tags/tag339.xml><?xml version="1.0" encoding="utf-8"?>
<p:tagLst xmlns:p="http://schemas.openxmlformats.org/presentationml/2006/main">
  <p:tag name="AS_UNIQUEID" val="834"/>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5"/>
</p:tagLst>
</file>

<file path=ppt/tags/tag341.xml><?xml version="1.0" encoding="utf-8"?>
<p:tagLst xmlns:p="http://schemas.openxmlformats.org/presentationml/2006/main">
  <p:tag name="AS_UNIQUEID" val="836"/>
</p:tagLst>
</file>

<file path=ppt/tags/tag342.xml><?xml version="1.0" encoding="utf-8"?>
<p:tagLst xmlns:p="http://schemas.openxmlformats.org/presentationml/2006/main">
  <p:tag name="AS_UNIQUEID" val="837"/>
</p:tagLst>
</file>

<file path=ppt/tags/tag343.xml><?xml version="1.0" encoding="utf-8"?>
<p:tagLst xmlns:p="http://schemas.openxmlformats.org/presentationml/2006/main">
  <p:tag name="AS_UNIQUEID" val="838"/>
</p:tagLst>
</file>

<file path=ppt/tags/tag344.xml><?xml version="1.0" encoding="utf-8"?>
<p:tagLst xmlns:p="http://schemas.openxmlformats.org/presentationml/2006/main">
  <p:tag name="AS_UNIQUEID" val="839"/>
</p:tagLst>
</file>

<file path=ppt/tags/tag345.xml><?xml version="1.0" encoding="utf-8"?>
<p:tagLst xmlns:p="http://schemas.openxmlformats.org/presentationml/2006/main">
  <p:tag name="AS_UNIQUEID" val="840"/>
</p:tagLst>
</file>

<file path=ppt/tags/tag346.xml><?xml version="1.0" encoding="utf-8"?>
<p:tagLst xmlns:p="http://schemas.openxmlformats.org/presentationml/2006/main">
  <p:tag name="AS_UNIQUEID" val="841"/>
</p:tagLst>
</file>

<file path=ppt/tags/tag347.xml><?xml version="1.0" encoding="utf-8"?>
<p:tagLst xmlns:p="http://schemas.openxmlformats.org/presentationml/2006/main">
  <p:tag name="AS_UNIQUEID" val="842"/>
</p:tagLst>
</file>

<file path=ppt/tags/tag348.xml><?xml version="1.0" encoding="utf-8"?>
<p:tagLst xmlns:p="http://schemas.openxmlformats.org/presentationml/2006/main">
  <p:tag name="AS_UNIQUEID" val="843"/>
</p:tagLst>
</file>

<file path=ppt/tags/tag349.xml><?xml version="1.0" encoding="utf-8"?>
<p:tagLst xmlns:p="http://schemas.openxmlformats.org/presentationml/2006/main">
  <p:tag name="AS_UNIQUEID" val="844"/>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5"/>
</p:tagLst>
</file>

<file path=ppt/tags/tag351.xml><?xml version="1.0" encoding="utf-8"?>
<p:tagLst xmlns:p="http://schemas.openxmlformats.org/presentationml/2006/main">
  <p:tag name="AS_UNIQUEID" val="846"/>
</p:tagLst>
</file>

<file path=ppt/tags/tag352.xml><?xml version="1.0" encoding="utf-8"?>
<p:tagLst xmlns:p="http://schemas.openxmlformats.org/presentationml/2006/main">
  <p:tag name="AS_UNIQUEID" val="847"/>
</p:tagLst>
</file>

<file path=ppt/tags/tag353.xml><?xml version="1.0" encoding="utf-8"?>
<p:tagLst xmlns:p="http://schemas.openxmlformats.org/presentationml/2006/main">
  <p:tag name="AS_UNIQUEID" val="848"/>
</p:tagLst>
</file>

<file path=ppt/tags/tag354.xml><?xml version="1.0" encoding="utf-8"?>
<p:tagLst xmlns:p="http://schemas.openxmlformats.org/presentationml/2006/main">
  <p:tag name="AS_UNIQUEID" val="849"/>
</p:tagLst>
</file>

<file path=ppt/tags/tag355.xml><?xml version="1.0" encoding="utf-8"?>
<p:tagLst xmlns:p="http://schemas.openxmlformats.org/presentationml/2006/main">
  <p:tag name="AS_UNIQUEID" val="850"/>
</p:tagLst>
</file>

<file path=ppt/tags/tag356.xml><?xml version="1.0" encoding="utf-8"?>
<p:tagLst xmlns:p="http://schemas.openxmlformats.org/presentationml/2006/main">
  <p:tag name="AS_UNIQUEID" val="851"/>
  <p:tag name="KSO_WM_BEAUTIFY_FLAG" val=""/>
</p:tagLst>
</file>

<file path=ppt/tags/tag357.xml><?xml version="1.0" encoding="utf-8"?>
<p:tagLst xmlns:p="http://schemas.openxmlformats.org/presentationml/2006/main">
  <p:tag name="AS_UNIQUEID" val="852"/>
  <p:tag name="KSO_WM_BEAUTIFY_FLAG" val=""/>
</p:tagLst>
</file>

<file path=ppt/tags/tag358.xml><?xml version="1.0" encoding="utf-8"?>
<p:tagLst xmlns:p="http://schemas.openxmlformats.org/presentationml/2006/main">
  <p:tag name="AS_UNIQUEID" val="853"/>
  <p:tag name="KSO_WM_BEAUTIFY_FLAG" val=""/>
</p:tagLst>
</file>

<file path=ppt/tags/tag359.xml><?xml version="1.0" encoding="utf-8"?>
<p:tagLst xmlns:p="http://schemas.openxmlformats.org/presentationml/2006/main">
  <p:tag name="AS_UNIQUEID" val="854"/>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5"/>
</p:tagLst>
</file>

<file path=ppt/tags/tag361.xml><?xml version="1.0" encoding="utf-8"?>
<p:tagLst xmlns:p="http://schemas.openxmlformats.org/presentationml/2006/main">
  <p:tag name="AS_UNIQUEID" val="856"/>
</p:tagLst>
</file>

<file path=ppt/tags/tag362.xml><?xml version="1.0" encoding="utf-8"?>
<p:tagLst xmlns:p="http://schemas.openxmlformats.org/presentationml/2006/main">
  <p:tag name="AS_UNIQUEID" val="857"/>
</p:tagLst>
</file>

<file path=ppt/tags/tag363.xml><?xml version="1.0" encoding="utf-8"?>
<p:tagLst xmlns:p="http://schemas.openxmlformats.org/presentationml/2006/main">
  <p:tag name="AS_UNIQUEID" val="858"/>
</p:tagLst>
</file>

<file path=ppt/tags/tag364.xml><?xml version="1.0" encoding="utf-8"?>
<p:tagLst xmlns:p="http://schemas.openxmlformats.org/presentationml/2006/main">
  <p:tag name="AS_UNIQUEID" val="859"/>
</p:tagLst>
</file>

<file path=ppt/tags/tag365.xml><?xml version="1.0" encoding="utf-8"?>
<p:tagLst xmlns:p="http://schemas.openxmlformats.org/presentationml/2006/main">
  <p:tag name="AS_UNIQUEID" val="860"/>
</p:tagLst>
</file>

<file path=ppt/tags/tag366.xml><?xml version="1.0" encoding="utf-8"?>
<p:tagLst xmlns:p="http://schemas.openxmlformats.org/presentationml/2006/main">
  <p:tag name="AS_UNIQUEID" val="861"/>
</p:tagLst>
</file>

<file path=ppt/tags/tag367.xml><?xml version="1.0" encoding="utf-8"?>
<p:tagLst xmlns:p="http://schemas.openxmlformats.org/presentationml/2006/main">
  <p:tag name="AS_UNIQUEID" val="862"/>
  <p:tag name="KSO_WM_BEAUTIFY_FLAG" val=""/>
</p:tagLst>
</file>

<file path=ppt/tags/tag368.xml><?xml version="1.0" encoding="utf-8"?>
<p:tagLst xmlns:p="http://schemas.openxmlformats.org/presentationml/2006/main">
  <p:tag name="AS_UNIQUEID" val="863"/>
  <p:tag name="KSO_WM_BEAUTIFY_FLAG" val=""/>
</p:tagLst>
</file>

<file path=ppt/tags/tag369.xml><?xml version="1.0" encoding="utf-8"?>
<p:tagLst xmlns:p="http://schemas.openxmlformats.org/presentationml/2006/main">
  <p:tag name="AS_UNIQUEID" val="864"/>
  <p:tag name="KSO_WM_BEAUTIFY_FLAG" val=""/>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5"/>
</p:tagLst>
</file>

<file path=ppt/tags/tag371.xml><?xml version="1.0" encoding="utf-8"?>
<p:tagLst xmlns:p="http://schemas.openxmlformats.org/presentationml/2006/main">
  <p:tag name="AS_UNIQUEID" val="866"/>
</p:tagLst>
</file>

<file path=ppt/tags/tag372.xml><?xml version="1.0" encoding="utf-8"?>
<p:tagLst xmlns:p="http://schemas.openxmlformats.org/presentationml/2006/main">
  <p:tag name="AS_UNIQUEID" val="867"/>
</p:tagLst>
</file>

<file path=ppt/tags/tag373.xml><?xml version="1.0" encoding="utf-8"?>
<p:tagLst xmlns:p="http://schemas.openxmlformats.org/presentationml/2006/main">
  <p:tag name="AS_UNIQUEID" val="868"/>
</p:tagLst>
</file>

<file path=ppt/tags/tag374.xml><?xml version="1.0" encoding="utf-8"?>
<p:tagLst xmlns:p="http://schemas.openxmlformats.org/presentationml/2006/main">
  <p:tag name="AS_UNIQUEID" val="869"/>
</p:tagLst>
</file>

<file path=ppt/tags/tag375.xml><?xml version="1.0" encoding="utf-8"?>
<p:tagLst xmlns:p="http://schemas.openxmlformats.org/presentationml/2006/main">
  <p:tag name="AS_UNIQUEID" val="870"/>
  <p:tag name="KSO_WM_BEAUTIFY_FLAG" val=""/>
</p:tagLst>
</file>

<file path=ppt/tags/tag376.xml><?xml version="1.0" encoding="utf-8"?>
<p:tagLst xmlns:p="http://schemas.openxmlformats.org/presentationml/2006/main">
  <p:tag name="AS_UNIQUEID" val="871"/>
  <p:tag name="KSO_WM_BEAUTIFY_FLAG" val=""/>
</p:tagLst>
</file>

<file path=ppt/tags/tag377.xml><?xml version="1.0" encoding="utf-8"?>
<p:tagLst xmlns:p="http://schemas.openxmlformats.org/presentationml/2006/main">
  <p:tag name="AS_UNIQUEID" val="872"/>
  <p:tag name="KSO_WM_BEAUTIFY_FLAG" val=""/>
</p:tagLst>
</file>

<file path=ppt/tags/tag378.xml><?xml version="1.0" encoding="utf-8"?>
<p:tagLst xmlns:p="http://schemas.openxmlformats.org/presentationml/2006/main">
  <p:tag name="AS_UNIQUEID" val="873"/>
</p:tagLst>
</file>

<file path=ppt/tags/tag379.xml><?xml version="1.0" encoding="utf-8"?>
<p:tagLst xmlns:p="http://schemas.openxmlformats.org/presentationml/2006/main">
  <p:tag name="AS_UNIQUEID" val="874"/>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5"/>
</p:tagLst>
</file>

<file path=ppt/tags/tag381.xml><?xml version="1.0" encoding="utf-8"?>
<p:tagLst xmlns:p="http://schemas.openxmlformats.org/presentationml/2006/main">
  <p:tag name="AS_UNIQUEID" val="876"/>
</p:tagLst>
</file>

<file path=ppt/tags/tag382.xml><?xml version="1.0" encoding="utf-8"?>
<p:tagLst xmlns:p="http://schemas.openxmlformats.org/presentationml/2006/main">
  <p:tag name="AS_UNIQUEID" val="877"/>
</p:tagLst>
</file>

<file path=ppt/tags/tag383.xml><?xml version="1.0" encoding="utf-8"?>
<p:tagLst xmlns:p="http://schemas.openxmlformats.org/presentationml/2006/main">
  <p:tag name="AS_UNIQUEID" val="878"/>
</p:tagLst>
</file>

<file path=ppt/tags/tag384.xml><?xml version="1.0" encoding="utf-8"?>
<p:tagLst xmlns:p="http://schemas.openxmlformats.org/presentationml/2006/main">
  <p:tag name="AS_UNIQUEID" val="879"/>
</p:tagLst>
</file>

<file path=ppt/tags/tag385.xml><?xml version="1.0" encoding="utf-8"?>
<p:tagLst xmlns:p="http://schemas.openxmlformats.org/presentationml/2006/main">
  <p:tag name="AS_UNIQUEID" val="880"/>
</p:tagLst>
</file>

<file path=ppt/tags/tag386.xml><?xml version="1.0" encoding="utf-8"?>
<p:tagLst xmlns:p="http://schemas.openxmlformats.org/presentationml/2006/main">
  <p:tag name="AS_UNIQUEID" val="881"/>
</p:tagLst>
</file>

<file path=ppt/tags/tag387.xml><?xml version="1.0" encoding="utf-8"?>
<p:tagLst xmlns:p="http://schemas.openxmlformats.org/presentationml/2006/main">
  <p:tag name="AS_UNIQUEID" val="882"/>
</p:tagLst>
</file>

<file path=ppt/tags/tag388.xml><?xml version="1.0" encoding="utf-8"?>
<p:tagLst xmlns:p="http://schemas.openxmlformats.org/presentationml/2006/main">
  <p:tag name="AS_UNIQUEID" val="883"/>
</p:tagLst>
</file>

<file path=ppt/tags/tag389.xml><?xml version="1.0" encoding="utf-8"?>
<p:tagLst xmlns:p="http://schemas.openxmlformats.org/presentationml/2006/main">
  <p:tag name="AS_UNIQUEID" val="884"/>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5"/>
</p:tagLst>
</file>

<file path=ppt/tags/tag391.xml><?xml version="1.0" encoding="utf-8"?>
<p:tagLst xmlns:p="http://schemas.openxmlformats.org/presentationml/2006/main">
  <p:tag name="AS_UNIQUEID" val="886"/>
</p:tagLst>
</file>

<file path=ppt/tags/tag392.xml><?xml version="1.0" encoding="utf-8"?>
<p:tagLst xmlns:p="http://schemas.openxmlformats.org/presentationml/2006/main">
  <p:tag name="AS_UNIQUEID" val="887"/>
</p:tagLst>
</file>

<file path=ppt/tags/tag393.xml><?xml version="1.0" encoding="utf-8"?>
<p:tagLst xmlns:p="http://schemas.openxmlformats.org/presentationml/2006/main">
  <p:tag name="AS_UNIQUEID" val="888"/>
</p:tagLst>
</file>

<file path=ppt/tags/tag394.xml><?xml version="1.0" encoding="utf-8"?>
<p:tagLst xmlns:p="http://schemas.openxmlformats.org/presentationml/2006/main">
  <p:tag name="AS_UNIQUEID" val="889"/>
</p:tagLst>
</file>

<file path=ppt/tags/tag395.xml><?xml version="1.0" encoding="utf-8"?>
<p:tagLst xmlns:p="http://schemas.openxmlformats.org/presentationml/2006/main">
  <p:tag name="AS_UNIQUEID" val="890"/>
</p:tagLst>
</file>

<file path=ppt/tags/tag396.xml><?xml version="1.0" encoding="utf-8"?>
<p:tagLst xmlns:p="http://schemas.openxmlformats.org/presentationml/2006/main">
  <p:tag name="AS_UNIQUEID" val="891"/>
</p:tagLst>
</file>

<file path=ppt/tags/tag397.xml><?xml version="1.0" encoding="utf-8"?>
<p:tagLst xmlns:p="http://schemas.openxmlformats.org/presentationml/2006/main">
  <p:tag name="AS_UNIQUEID" val="892"/>
</p:tagLst>
</file>

<file path=ppt/tags/tag398.xml><?xml version="1.0" encoding="utf-8"?>
<p:tagLst xmlns:p="http://schemas.openxmlformats.org/presentationml/2006/main">
  <p:tag name="AS_UNIQUEID" val="893"/>
</p:tagLst>
</file>

<file path=ppt/tags/tag399.xml><?xml version="1.0" encoding="utf-8"?>
<p:tagLst xmlns:p="http://schemas.openxmlformats.org/presentationml/2006/main">
  <p:tag name="AS_UNIQUEID" val="894"/>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5"/>
</p:tagLst>
</file>

<file path=ppt/tags/tag401.xml><?xml version="1.0" encoding="utf-8"?>
<p:tagLst xmlns:p="http://schemas.openxmlformats.org/presentationml/2006/main">
  <p:tag name="AS_UNIQUEID" val="896"/>
</p:tagLst>
</file>

<file path=ppt/tags/tag402.xml><?xml version="1.0" encoding="utf-8"?>
<p:tagLst xmlns:p="http://schemas.openxmlformats.org/presentationml/2006/main">
  <p:tag name="AS_UNIQUEID" val="897"/>
</p:tagLst>
</file>

<file path=ppt/tags/tag403.xml><?xml version="1.0" encoding="utf-8"?>
<p:tagLst xmlns:p="http://schemas.openxmlformats.org/presentationml/2006/main">
  <p:tag name="AS_UNIQUEID" val="898"/>
</p:tagLst>
</file>

<file path=ppt/tags/tag404.xml><?xml version="1.0" encoding="utf-8"?>
<p:tagLst xmlns:p="http://schemas.openxmlformats.org/presentationml/2006/main">
  <p:tag name="AS_UNIQUEID" val="899"/>
</p:tagLst>
</file>

<file path=ppt/tags/tag405.xml><?xml version="1.0" encoding="utf-8"?>
<p:tagLst xmlns:p="http://schemas.openxmlformats.org/presentationml/2006/main">
  <p:tag name="AS_UNIQUEID" val="900"/>
</p:tagLst>
</file>

<file path=ppt/tags/tag406.xml><?xml version="1.0" encoding="utf-8"?>
<p:tagLst xmlns:p="http://schemas.openxmlformats.org/presentationml/2006/main">
  <p:tag name="AS_UNIQUEID" val="901"/>
</p:tagLst>
</file>

<file path=ppt/tags/tag407.xml><?xml version="1.0" encoding="utf-8"?>
<p:tagLst xmlns:p="http://schemas.openxmlformats.org/presentationml/2006/main">
  <p:tag name="AS_UNIQUEID" val="902"/>
</p:tagLst>
</file>

<file path=ppt/tags/tag408.xml><?xml version="1.0" encoding="utf-8"?>
<p:tagLst xmlns:p="http://schemas.openxmlformats.org/presentationml/2006/main">
  <p:tag name="AS_UNIQUEID" val="903"/>
</p:tagLst>
</file>

<file path=ppt/tags/tag409.xml><?xml version="1.0" encoding="utf-8"?>
<p:tagLst xmlns:p="http://schemas.openxmlformats.org/presentationml/2006/main">
  <p:tag name="AS_UNIQUEID" val="904"/>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5"/>
</p:tagLst>
</file>

<file path=ppt/tags/tag411.xml><?xml version="1.0" encoding="utf-8"?>
<p:tagLst xmlns:p="http://schemas.openxmlformats.org/presentationml/2006/main">
  <p:tag name="AS_UNIQUEID" val="906"/>
</p:tagLst>
</file>

<file path=ppt/tags/tag412.xml><?xml version="1.0" encoding="utf-8"?>
<p:tagLst xmlns:p="http://schemas.openxmlformats.org/presentationml/2006/main">
  <p:tag name="AS_UNIQUEID" val="907"/>
</p:tagLst>
</file>

<file path=ppt/tags/tag413.xml><?xml version="1.0" encoding="utf-8"?>
<p:tagLst xmlns:p="http://schemas.openxmlformats.org/presentationml/2006/main">
  <p:tag name="AS_UNIQUEID" val="908"/>
</p:tagLst>
</file>

<file path=ppt/tags/tag414.xml><?xml version="1.0" encoding="utf-8"?>
<p:tagLst xmlns:p="http://schemas.openxmlformats.org/presentationml/2006/main">
  <p:tag name="AS_UNIQUEID" val="909"/>
</p:tagLst>
</file>

<file path=ppt/tags/tag415.xml><?xml version="1.0" encoding="utf-8"?>
<p:tagLst xmlns:p="http://schemas.openxmlformats.org/presentationml/2006/main">
  <p:tag name="AS_UNIQUEID" val="910"/>
</p:tagLst>
</file>

<file path=ppt/tags/tag416.xml><?xml version="1.0" encoding="utf-8"?>
<p:tagLst xmlns:p="http://schemas.openxmlformats.org/presentationml/2006/main">
  <p:tag name="AS_UNIQUEID" val="911"/>
</p:tagLst>
</file>

<file path=ppt/tags/tag417.xml><?xml version="1.0" encoding="utf-8"?>
<p:tagLst xmlns:p="http://schemas.openxmlformats.org/presentationml/2006/main">
  <p:tag name="AS_UNIQUEID" val="912"/>
</p:tagLst>
</file>

<file path=ppt/tags/tag418.xml><?xml version="1.0" encoding="utf-8"?>
<p:tagLst xmlns:p="http://schemas.openxmlformats.org/presentationml/2006/main">
  <p:tag name="AS_UNIQUEID" val="913"/>
</p:tagLst>
</file>

<file path=ppt/tags/tag419.xml><?xml version="1.0" encoding="utf-8"?>
<p:tagLst xmlns:p="http://schemas.openxmlformats.org/presentationml/2006/main">
  <p:tag name="AS_UNIQUEID" val="914"/>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5"/>
</p:tagLst>
</file>

<file path=ppt/tags/tag421.xml><?xml version="1.0" encoding="utf-8"?>
<p:tagLst xmlns:p="http://schemas.openxmlformats.org/presentationml/2006/main">
  <p:tag name="AS_UNIQUEID" val="916"/>
</p:tagLst>
</file>

<file path=ppt/tags/tag422.xml><?xml version="1.0" encoding="utf-8"?>
<p:tagLst xmlns:p="http://schemas.openxmlformats.org/presentationml/2006/main">
  <p:tag name="AS_UNIQUEID" val="917"/>
</p:tagLst>
</file>

<file path=ppt/tags/tag423.xml><?xml version="1.0" encoding="utf-8"?>
<p:tagLst xmlns:p="http://schemas.openxmlformats.org/presentationml/2006/main">
  <p:tag name="AS_UNIQUEID" val="918"/>
</p:tagLst>
</file>

<file path=ppt/tags/tag424.xml><?xml version="1.0" encoding="utf-8"?>
<p:tagLst xmlns:p="http://schemas.openxmlformats.org/presentationml/2006/main">
  <p:tag name="AS_UNIQUEID" val="919"/>
</p:tagLst>
</file>

<file path=ppt/tags/tag425.xml><?xml version="1.0" encoding="utf-8"?>
<p:tagLst xmlns:p="http://schemas.openxmlformats.org/presentationml/2006/main">
  <p:tag name="AS_UNIQUEID" val="920"/>
</p:tagLst>
</file>

<file path=ppt/tags/tag426.xml><?xml version="1.0" encoding="utf-8"?>
<p:tagLst xmlns:p="http://schemas.openxmlformats.org/presentationml/2006/main">
  <p:tag name="AS_UNIQUEID" val="921"/>
</p:tagLst>
</file>

<file path=ppt/tags/tag427.xml><?xml version="1.0" encoding="utf-8"?>
<p:tagLst xmlns:p="http://schemas.openxmlformats.org/presentationml/2006/main">
  <p:tag name="AS_UNIQUEID" val="922"/>
</p:tagLst>
</file>

<file path=ppt/tags/tag428.xml><?xml version="1.0" encoding="utf-8"?>
<p:tagLst xmlns:p="http://schemas.openxmlformats.org/presentationml/2006/main">
  <p:tag name="AS_UNIQUEID" val="923"/>
</p:tagLst>
</file>

<file path=ppt/tags/tag429.xml><?xml version="1.0" encoding="utf-8"?>
<p:tagLst xmlns:p="http://schemas.openxmlformats.org/presentationml/2006/main">
  <p:tag name="AS_UNIQUEID" val="924"/>
</p:tagLst>
</file>

<file path=ppt/tags/tag43.xml><?xml version="1.0" encoding="utf-8"?>
<p:tagLst xmlns:p="http://schemas.openxmlformats.org/presentationml/2006/main">
  <p:tag name="AS_UNIQUEID" val="541"/>
</p:tagLst>
</file>

<file path=ppt/tags/tag430.xml><?xml version="1.0" encoding="utf-8"?>
<p:tagLst xmlns:p="http://schemas.openxmlformats.org/presentationml/2006/main">
  <p:tag name="AS_UNIQUEID" val="925"/>
</p:tagLst>
</file>

<file path=ppt/tags/tag431.xml><?xml version="1.0" encoding="utf-8"?>
<p:tagLst xmlns:p="http://schemas.openxmlformats.org/presentationml/2006/main">
  <p:tag name="AS_UNIQUEID" val="926"/>
</p:tagLst>
</file>

<file path=ppt/tags/tag432.xml><?xml version="1.0" encoding="utf-8"?>
<p:tagLst xmlns:p="http://schemas.openxmlformats.org/presentationml/2006/main">
  <p:tag name="AS_UNIQUEID" val="927"/>
</p:tagLst>
</file>

<file path=ppt/tags/tag433.xml><?xml version="1.0" encoding="utf-8"?>
<p:tagLst xmlns:p="http://schemas.openxmlformats.org/presentationml/2006/main">
  <p:tag name="AS_UNIQUEID" val="928"/>
</p:tagLst>
</file>

<file path=ppt/tags/tag434.xml><?xml version="1.0" encoding="utf-8"?>
<p:tagLst xmlns:p="http://schemas.openxmlformats.org/presentationml/2006/main">
  <p:tag name="AS_UNIQUEID" val="929"/>
</p:tagLst>
</file>

<file path=ppt/tags/tag435.xml><?xml version="1.0" encoding="utf-8"?>
<p:tagLst xmlns:p="http://schemas.openxmlformats.org/presentationml/2006/main">
  <p:tag name="AS_UNIQUEID" val="930"/>
</p:tagLst>
</file>

<file path=ppt/tags/tag436.xml><?xml version="1.0" encoding="utf-8"?>
<p:tagLst xmlns:p="http://schemas.openxmlformats.org/presentationml/2006/main">
  <p:tag name="AS_UNIQUEID" val="931"/>
</p:tagLst>
</file>

<file path=ppt/tags/tag437.xml><?xml version="1.0" encoding="utf-8"?>
<p:tagLst xmlns:p="http://schemas.openxmlformats.org/presentationml/2006/main">
  <p:tag name="AS_UNIQUEID" val="932"/>
</p:tagLst>
</file>

<file path=ppt/tags/tag438.xml><?xml version="1.0" encoding="utf-8"?>
<p:tagLst xmlns:p="http://schemas.openxmlformats.org/presentationml/2006/main">
  <p:tag name="AS_UNIQUEID" val="933"/>
</p:tagLst>
</file>

<file path=ppt/tags/tag439.xml><?xml version="1.0" encoding="utf-8"?>
<p:tagLst xmlns:p="http://schemas.openxmlformats.org/presentationml/2006/main">
  <p:tag name="AS_UNIQUEID" val="934"/>
</p:tagLst>
</file>

<file path=ppt/tags/tag44.xml><?xml version="1.0" encoding="utf-8"?>
<p:tagLst xmlns:p="http://schemas.openxmlformats.org/presentationml/2006/main">
  <p:tag name="AS_UNIQUEID" val="542"/>
</p:tagLst>
</file>

<file path=ppt/tags/tag440.xml><?xml version="1.0" encoding="utf-8"?>
<p:tagLst xmlns:p="http://schemas.openxmlformats.org/presentationml/2006/main">
  <p:tag name="AS_UNIQUEID" val="935"/>
</p:tagLst>
</file>

<file path=ppt/tags/tag441.xml><?xml version="1.0" encoding="utf-8"?>
<p:tagLst xmlns:p="http://schemas.openxmlformats.org/presentationml/2006/main">
  <p:tag name="AS_UNIQUEID" val="936"/>
</p:tagLst>
</file>

<file path=ppt/tags/tag442.xml><?xml version="1.0" encoding="utf-8"?>
<p:tagLst xmlns:p="http://schemas.openxmlformats.org/presentationml/2006/main">
  <p:tag name="AS_UNIQUEID" val="937"/>
</p:tagLst>
</file>

<file path=ppt/tags/tag443.xml><?xml version="1.0" encoding="utf-8"?>
<p:tagLst xmlns:p="http://schemas.openxmlformats.org/presentationml/2006/main">
  <p:tag name="AS_UNIQUEID" val="938"/>
</p:tagLst>
</file>

<file path=ppt/tags/tag444.xml><?xml version="1.0" encoding="utf-8"?>
<p:tagLst xmlns:p="http://schemas.openxmlformats.org/presentationml/2006/main">
  <p:tag name="AS_UNIQUEID" val="939"/>
</p:tagLst>
</file>

<file path=ppt/tags/tag445.xml><?xml version="1.0" encoding="utf-8"?>
<p:tagLst xmlns:p="http://schemas.openxmlformats.org/presentationml/2006/main">
  <p:tag name="AS_UNIQUEID" val="940"/>
</p:tagLst>
</file>

<file path=ppt/tags/tag446.xml><?xml version="1.0" encoding="utf-8"?>
<p:tagLst xmlns:p="http://schemas.openxmlformats.org/presentationml/2006/main">
  <p:tag name="AS_UNIQUEID" val="941"/>
</p:tagLst>
</file>

<file path=ppt/tags/tag447.xml><?xml version="1.0" encoding="utf-8"?>
<p:tagLst xmlns:p="http://schemas.openxmlformats.org/presentationml/2006/main">
  <p:tag name="AS_UNIQUEID" val="942"/>
</p:tagLst>
</file>

<file path=ppt/tags/tag448.xml><?xml version="1.0" encoding="utf-8"?>
<p:tagLst xmlns:p="http://schemas.openxmlformats.org/presentationml/2006/main">
  <p:tag name="AS_UNIQUEID" val="943"/>
</p:tagLst>
</file>

<file path=ppt/tags/tag449.xml><?xml version="1.0" encoding="utf-8"?>
<p:tagLst xmlns:p="http://schemas.openxmlformats.org/presentationml/2006/main">
  <p:tag name="AS_UNIQUEID" val="944"/>
</p:tagLst>
</file>

<file path=ppt/tags/tag45.xml><?xml version="1.0" encoding="utf-8"?>
<p:tagLst xmlns:p="http://schemas.openxmlformats.org/presentationml/2006/main">
  <p:tag name="AS_UNIQUEID" val="543"/>
</p:tagLst>
</file>

<file path=ppt/tags/tag450.xml><?xml version="1.0" encoding="utf-8"?>
<p:tagLst xmlns:p="http://schemas.openxmlformats.org/presentationml/2006/main">
  <p:tag name="AS_UNIQUEID" val="945"/>
  <p:tag name="KSO_WM_BEAUTIFY_FLAG" val=""/>
</p:tagLst>
</file>

<file path=ppt/tags/tag451.xml><?xml version="1.0" encoding="utf-8"?>
<p:tagLst xmlns:p="http://schemas.openxmlformats.org/presentationml/2006/main">
  <p:tag name="AS_UNIQUEID" val="946"/>
  <p:tag name="KSO_WM_BEAUTIFY_FLAG" val=""/>
</p:tagLst>
</file>

<file path=ppt/tags/tag452.xml><?xml version="1.0" encoding="utf-8"?>
<p:tagLst xmlns:p="http://schemas.openxmlformats.org/presentationml/2006/main">
  <p:tag name="AS_UNIQUEID" val="947"/>
  <p:tag name="KSO_WM_BEAUTIFY_FLAG" val=""/>
</p:tagLst>
</file>

<file path=ppt/tags/tag453.xml><?xml version="1.0" encoding="utf-8"?>
<p:tagLst xmlns:p="http://schemas.openxmlformats.org/presentationml/2006/main">
  <p:tag name="AS_UNIQUEID" val="948"/>
</p:tagLst>
</file>

<file path=ppt/tags/tag454.xml><?xml version="1.0" encoding="utf-8"?>
<p:tagLst xmlns:p="http://schemas.openxmlformats.org/presentationml/2006/main">
  <p:tag name="AS_UNIQUEID" val="949"/>
</p:tagLst>
</file>

<file path=ppt/tags/tag455.xml><?xml version="1.0" encoding="utf-8"?>
<p:tagLst xmlns:p="http://schemas.openxmlformats.org/presentationml/2006/main">
  <p:tag name="AS_UNIQUEID" val="950"/>
</p:tagLst>
</file>

<file path=ppt/tags/tag456.xml><?xml version="1.0" encoding="utf-8"?>
<p:tagLst xmlns:p="http://schemas.openxmlformats.org/presentationml/2006/main">
  <p:tag name="AS_UNIQUEID" val="951"/>
  <p:tag name="KSO_WM_BEAUTIFY_FLAG" val=""/>
</p:tagLst>
</file>

<file path=ppt/tags/tag457.xml><?xml version="1.0" encoding="utf-8"?>
<p:tagLst xmlns:p="http://schemas.openxmlformats.org/presentationml/2006/main">
  <p:tag name="AS_UNIQUEID" val="952"/>
  <p:tag name="KSO_WM_BEAUTIFY_FLAG" val=""/>
</p:tagLst>
</file>

<file path=ppt/tags/tag458.xml><?xml version="1.0" encoding="utf-8"?>
<p:tagLst xmlns:p="http://schemas.openxmlformats.org/presentationml/2006/main">
  <p:tag name="AS_UNIQUEID" val="953"/>
  <p:tag name="KSO_WM_BEAUTIFY_FLAG" val=""/>
</p:tagLst>
</file>

<file path=ppt/tags/tag459.xml><?xml version="1.0" encoding="utf-8"?>
<p:tagLst xmlns:p="http://schemas.openxmlformats.org/presentationml/2006/main">
  <p:tag name="AS_UNIQUEID" val="954"/>
</p:tagLst>
</file>

<file path=ppt/tags/tag46.xml><?xml version="1.0" encoding="utf-8"?>
<p:tagLst xmlns:p="http://schemas.openxmlformats.org/presentationml/2006/main">
  <p:tag name="AS_UNIQUEID" val="544"/>
</p:tagLst>
</file>

<file path=ppt/tags/tag460.xml><?xml version="1.0" encoding="utf-8"?>
<p:tagLst xmlns:p="http://schemas.openxmlformats.org/presentationml/2006/main">
  <p:tag name="AS_UNIQUEID" val="955"/>
</p:tagLst>
</file>

<file path=ppt/tags/tag461.xml><?xml version="1.0" encoding="utf-8"?>
<p:tagLst xmlns:p="http://schemas.openxmlformats.org/presentationml/2006/main">
  <p:tag name="AS_UNIQUEID" val="956"/>
</p:tagLst>
</file>

<file path=ppt/tags/tag462.xml><?xml version="1.0" encoding="utf-8"?>
<p:tagLst xmlns:p="http://schemas.openxmlformats.org/presentationml/2006/main">
  <p:tag name="AS_UNIQUEID" val="957"/>
</p:tagLst>
</file>

<file path=ppt/tags/tag463.xml><?xml version="1.0" encoding="utf-8"?>
<p:tagLst xmlns:p="http://schemas.openxmlformats.org/presentationml/2006/main">
  <p:tag name="AS_UNIQUEID" val="958"/>
</p:tagLst>
</file>

<file path=ppt/tags/tag464.xml><?xml version="1.0" encoding="utf-8"?>
<p:tagLst xmlns:p="http://schemas.openxmlformats.org/presentationml/2006/main">
  <p:tag name="AS_UNIQUEID" val="959"/>
</p:tagLst>
</file>

<file path=ppt/tags/tag465.xml><?xml version="1.0" encoding="utf-8"?>
<p:tagLst xmlns:p="http://schemas.openxmlformats.org/presentationml/2006/main">
  <p:tag name="AS_UNIQUEID" val="960"/>
</p:tagLst>
</file>

<file path=ppt/tags/tag466.xml><?xml version="1.0" encoding="utf-8"?>
<p:tagLst xmlns:p="http://schemas.openxmlformats.org/presentationml/2006/main">
  <p:tag name="AS_UNIQUEID" val="961"/>
</p:tagLst>
</file>

<file path=ppt/tags/tag467.xml><?xml version="1.0" encoding="utf-8"?>
<p:tagLst xmlns:p="http://schemas.openxmlformats.org/presentationml/2006/main">
  <p:tag name="AS_UNIQUEID" val="962"/>
</p:tagLst>
</file>

<file path=ppt/tags/tag468.xml><?xml version="1.0" encoding="utf-8"?>
<p:tagLst xmlns:p="http://schemas.openxmlformats.org/presentationml/2006/main">
  <p:tag name="AS_UNIQUEID" val="963"/>
</p:tagLst>
</file>

<file path=ppt/tags/tag469.xml><?xml version="1.0" encoding="utf-8"?>
<p:tagLst xmlns:p="http://schemas.openxmlformats.org/presentationml/2006/main">
  <p:tag name="AS_UNIQUEID" val="964"/>
</p:tagLst>
</file>

<file path=ppt/tags/tag47.xml><?xml version="1.0" encoding="utf-8"?>
<p:tagLst xmlns:p="http://schemas.openxmlformats.org/presentationml/2006/main">
  <p:tag name="AS_UNIQUEID" val="545"/>
</p:tagLst>
</file>

<file path=ppt/tags/tag470.xml><?xml version="1.0" encoding="utf-8"?>
<p:tagLst xmlns:p="http://schemas.openxmlformats.org/presentationml/2006/main">
  <p:tag name="AS_UNIQUEID" val="965"/>
</p:tagLst>
</file>

<file path=ppt/tags/tag471.xml><?xml version="1.0" encoding="utf-8"?>
<p:tagLst xmlns:p="http://schemas.openxmlformats.org/presentationml/2006/main">
  <p:tag name="AS_UNIQUEID" val="966"/>
</p:tagLst>
</file>

<file path=ppt/tags/tag472.xml><?xml version="1.0" encoding="utf-8"?>
<p:tagLst xmlns:p="http://schemas.openxmlformats.org/presentationml/2006/main">
  <p:tag name="AS_UNIQUEID" val="967"/>
</p:tagLst>
</file>

<file path=ppt/tags/tag473.xml><?xml version="1.0" encoding="utf-8"?>
<p:tagLst xmlns:p="http://schemas.openxmlformats.org/presentationml/2006/main">
  <p:tag name="AS_UNIQUEID" val="968"/>
</p:tagLst>
</file>

<file path=ppt/tags/tag474.xml><?xml version="1.0" encoding="utf-8"?>
<p:tagLst xmlns:p="http://schemas.openxmlformats.org/presentationml/2006/main">
  <p:tag name="AS_UNIQUEID" val="969"/>
</p:tagLst>
</file>

<file path=ppt/tags/tag475.xml><?xml version="1.0" encoding="utf-8"?>
<p:tagLst xmlns:p="http://schemas.openxmlformats.org/presentationml/2006/main">
  <p:tag name="AS_UNIQUEID" val="970"/>
</p:tagLst>
</file>

<file path=ppt/tags/tag476.xml><?xml version="1.0" encoding="utf-8"?>
<p:tagLst xmlns:p="http://schemas.openxmlformats.org/presentationml/2006/main">
  <p:tag name="AS_UNIQUEID" val="971"/>
</p:tagLst>
</file>

<file path=ppt/tags/tag477.xml><?xml version="1.0" encoding="utf-8"?>
<p:tagLst xmlns:p="http://schemas.openxmlformats.org/presentationml/2006/main">
  <p:tag name="AS_UNIQUEID" val="972"/>
</p:tagLst>
</file>

<file path=ppt/tags/tag478.xml><?xml version="1.0" encoding="utf-8"?>
<p:tagLst xmlns:p="http://schemas.openxmlformats.org/presentationml/2006/main">
  <p:tag name="AS_UNIQUEID" val="973"/>
</p:tagLst>
</file>

<file path=ppt/tags/tag479.xml><?xml version="1.0" encoding="utf-8"?>
<p:tagLst xmlns:p="http://schemas.openxmlformats.org/presentationml/2006/main">
  <p:tag name="AS_UNIQUEID" val="974"/>
</p:tagLst>
</file>

<file path=ppt/tags/tag48.xml><?xml version="1.0" encoding="utf-8"?>
<p:tagLst xmlns:p="http://schemas.openxmlformats.org/presentationml/2006/main">
  <p:tag name="AS_UNIQUEID" val="5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80.xml><?xml version="1.0" encoding="utf-8"?>
<p:tagLst xmlns:p="http://schemas.openxmlformats.org/presentationml/2006/main">
  <p:tag name="AS_UNIQUEID" val="975"/>
</p:tagLst>
</file>

<file path=ppt/tags/tag481.xml><?xml version="1.0" encoding="utf-8"?>
<p:tagLst xmlns:p="http://schemas.openxmlformats.org/presentationml/2006/main">
  <p:tag name="AS_UNIQUEID" val="976"/>
</p:tagLst>
</file>

<file path=ppt/tags/tag482.xml><?xml version="1.0" encoding="utf-8"?>
<p:tagLst xmlns:p="http://schemas.openxmlformats.org/presentationml/2006/main">
  <p:tag name="AS_UNIQUEID" val="977"/>
</p:tagLst>
</file>

<file path=ppt/tags/tag483.xml><?xml version="1.0" encoding="utf-8"?>
<p:tagLst xmlns:p="http://schemas.openxmlformats.org/presentationml/2006/main">
  <p:tag name="AS_UNIQUEID" val="978"/>
</p:tagLst>
</file>

<file path=ppt/tags/tag484.xml><?xml version="1.0" encoding="utf-8"?>
<p:tagLst xmlns:p="http://schemas.openxmlformats.org/presentationml/2006/main">
  <p:tag name="AS_UNIQUEID" val="979"/>
</p:tagLst>
</file>

<file path=ppt/tags/tag485.xml><?xml version="1.0" encoding="utf-8"?>
<p:tagLst xmlns:p="http://schemas.openxmlformats.org/presentationml/2006/main">
  <p:tag name="AS_UNIQUEID" val="980"/>
</p:tagLst>
</file>

<file path=ppt/tags/tag486.xml><?xml version="1.0" encoding="utf-8"?>
<p:tagLst xmlns:p="http://schemas.openxmlformats.org/presentationml/2006/main">
  <p:tag name="AS_UNIQUEID" val="981"/>
</p:tagLst>
</file>

<file path=ppt/tags/tag487.xml><?xml version="1.0" encoding="utf-8"?>
<p:tagLst xmlns:p="http://schemas.openxmlformats.org/presentationml/2006/main">
  <p:tag name="AS_UNIQUEID" val="982"/>
</p:tagLst>
</file>

<file path=ppt/tags/tag488.xml><?xml version="1.0" encoding="utf-8"?>
<p:tagLst xmlns:p="http://schemas.openxmlformats.org/presentationml/2006/main">
  <p:tag name="AS_UNIQUEID" val="983"/>
</p:tagLst>
</file>

<file path=ppt/tags/tag489.xml><?xml version="1.0" encoding="utf-8"?>
<p:tagLst xmlns:p="http://schemas.openxmlformats.org/presentationml/2006/main">
  <p:tag name="AS_UNIQUEID" val="984"/>
</p:tagLst>
</file>

<file path=ppt/tags/tag49.xml><?xml version="1.0" encoding="utf-8"?>
<p:tagLst xmlns:p="http://schemas.openxmlformats.org/presentationml/2006/main">
  <p:tag name="AS_UNIQUEID" val="54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90.xml><?xml version="1.0" encoding="utf-8"?>
<p:tagLst xmlns:p="http://schemas.openxmlformats.org/presentationml/2006/main">
  <p:tag name="AS_UNIQUEID" val="985"/>
</p:tagLst>
</file>

<file path=ppt/tags/tag491.xml><?xml version="1.0" encoding="utf-8"?>
<p:tagLst xmlns:p="http://schemas.openxmlformats.org/presentationml/2006/main">
  <p:tag name="AS_UNIQUEID" val="986"/>
</p:tagLst>
</file>

<file path=ppt/tags/tag492.xml><?xml version="1.0" encoding="utf-8"?>
<p:tagLst xmlns:p="http://schemas.openxmlformats.org/presentationml/2006/main">
  <p:tag name="AS_UNIQUEID" val="987"/>
</p:tagLst>
</file>

<file path=ppt/tags/tag493.xml><?xml version="1.0" encoding="utf-8"?>
<p:tagLst xmlns:p="http://schemas.openxmlformats.org/presentationml/2006/main">
  <p:tag name="AS_UNIQUEID" val="988"/>
  <p:tag name="KSO_WM_BEAUTIFY_FLAG" val=""/>
</p:tagLst>
</file>

<file path=ppt/tags/tag494.xml><?xml version="1.0" encoding="utf-8"?>
<p:tagLst xmlns:p="http://schemas.openxmlformats.org/presentationml/2006/main">
  <p:tag name="AS_UNIQUEID" val="989"/>
  <p:tag name="KSO_WM_BEAUTIFY_FLAG" val=""/>
</p:tagLst>
</file>

<file path=ppt/tags/tag495.xml><?xml version="1.0" encoding="utf-8"?>
<p:tagLst xmlns:p="http://schemas.openxmlformats.org/presentationml/2006/main">
  <p:tag name="AS_UNIQUEID" val="990"/>
  <p:tag name="KSO_WM_BEAUTIFY_FLAG" val=""/>
</p:tagLst>
</file>

<file path=ppt/tags/tag496.xml><?xml version="1.0" encoding="utf-8"?>
<p:tagLst xmlns:p="http://schemas.openxmlformats.org/presentationml/2006/main">
  <p:tag name="AS_UNIQUEID" val="991"/>
</p:tagLst>
</file>

<file path=ppt/tags/tag497.xml><?xml version="1.0" encoding="utf-8"?>
<p:tagLst xmlns:p="http://schemas.openxmlformats.org/presentationml/2006/main">
  <p:tag name="AS_UNIQUEID" val="992"/>
</p:tagLst>
</file>

<file path=ppt/tags/tag498.xml><?xml version="1.0" encoding="utf-8"?>
<p:tagLst xmlns:p="http://schemas.openxmlformats.org/presentationml/2006/main">
  <p:tag name="AS_UNIQUEID" val="993"/>
</p:tagLst>
</file>

<file path=ppt/tags/tag499.xml><?xml version="1.0" encoding="utf-8"?>
<p:tagLst xmlns:p="http://schemas.openxmlformats.org/presentationml/2006/main">
  <p:tag name="AS_UNIQUEID" val="994"/>
  <p:tag name="KSO_WM_BEAUTIFY_FLAG" val=""/>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0.xml><?xml version="1.0" encoding="utf-8"?>
<p:tagLst xmlns:p="http://schemas.openxmlformats.org/presentationml/2006/main">
  <p:tag name="AS_UNIQUEID" val="995"/>
  <p:tag name="KSO_WM_BEAUTIFY_FLAG" val=""/>
</p:tagLst>
</file>

<file path=ppt/tags/tag501.xml><?xml version="1.0" encoding="utf-8"?>
<p:tagLst xmlns:p="http://schemas.openxmlformats.org/presentationml/2006/main">
  <p:tag name="AS_UNIQUEID" val="996"/>
  <p:tag name="KSO_WM_BEAUTIFY_FLAG" val=""/>
</p:tagLst>
</file>

<file path=ppt/tags/tag502.xml><?xml version="1.0" encoding="utf-8"?>
<p:tagLst xmlns:p="http://schemas.openxmlformats.org/presentationml/2006/main">
  <p:tag name="AS_UNIQUEID" val="997"/>
</p:tagLst>
</file>

<file path=ppt/tags/tag503.xml><?xml version="1.0" encoding="utf-8"?>
<p:tagLst xmlns:p="http://schemas.openxmlformats.org/presentationml/2006/main">
  <p:tag name="AS_UNIQUEID" val="998"/>
</p:tagLst>
</file>

<file path=ppt/tags/tag504.xml><?xml version="1.0" encoding="utf-8"?>
<p:tagLst xmlns:p="http://schemas.openxmlformats.org/presentationml/2006/main">
  <p:tag name="AS_UNIQUEID" val="999"/>
</p:tagLst>
</file>

<file path=ppt/tags/tag505.xml><?xml version="1.0" encoding="utf-8"?>
<p:tagLst xmlns:p="http://schemas.openxmlformats.org/presentationml/2006/main">
  <p:tag name="AS_UNIQUEID" val="1000"/>
</p:tagLst>
</file>

<file path=ppt/tags/tag506.xml><?xml version="1.0" encoding="utf-8"?>
<p:tagLst xmlns:p="http://schemas.openxmlformats.org/presentationml/2006/main">
  <p:tag name="AS_UNIQUEID" val="1001"/>
  <p:tag name="KSO_WM_BEAUTIFY_FLAG" val=""/>
</p:tagLst>
</file>

<file path=ppt/tags/tag507.xml><?xml version="1.0" encoding="utf-8"?>
<p:tagLst xmlns:p="http://schemas.openxmlformats.org/presentationml/2006/main">
  <p:tag name="AS_UNIQUEID" val="1002"/>
  <p:tag name="KSO_WM_BEAUTIFY_FLAG" val=""/>
</p:tagLst>
</file>

<file path=ppt/tags/tag508.xml><?xml version="1.0" encoding="utf-8"?>
<p:tagLst xmlns:p="http://schemas.openxmlformats.org/presentationml/2006/main">
  <p:tag name="AS_UNIQUEID" val="1003"/>
  <p:tag name="KSO_WM_BEAUTIFY_FLAG" val=""/>
</p:tagLst>
</file>

<file path=ppt/tags/tag509.xml><?xml version="1.0" encoding="utf-8"?>
<p:tagLst xmlns:p="http://schemas.openxmlformats.org/presentationml/2006/main">
  <p:tag name="AS_UNIQUEID" val="1004"/>
</p:tagLst>
</file>

<file path=ppt/tags/tag51.xml><?xml version="1.0" encoding="utf-8"?>
<p:tagLst xmlns:p="http://schemas.openxmlformats.org/presentationml/2006/main">
  <p:tag name="AS_UNIQUEID" val="54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10.xml><?xml version="1.0" encoding="utf-8"?>
<p:tagLst xmlns:p="http://schemas.openxmlformats.org/presentationml/2006/main">
  <p:tag name="AS_UNIQUEID" val="1005"/>
</p:tagLst>
</file>

<file path=ppt/tags/tag511.xml><?xml version="1.0" encoding="utf-8"?>
<p:tagLst xmlns:p="http://schemas.openxmlformats.org/presentationml/2006/main">
  <p:tag name="AS_UNIQUEID" val="1006"/>
</p:tagLst>
</file>

<file path=ppt/tags/tag512.xml><?xml version="1.0" encoding="utf-8"?>
<p:tagLst xmlns:p="http://schemas.openxmlformats.org/presentationml/2006/main">
  <p:tag name="AS_UNIQUEID" val="1007"/>
</p:tagLst>
</file>

<file path=ppt/tags/tag513.xml><?xml version="1.0" encoding="utf-8"?>
<p:tagLst xmlns:p="http://schemas.openxmlformats.org/presentationml/2006/main">
  <p:tag name="AS_UNIQUEID" val="1008"/>
</p:tagLst>
</file>

<file path=ppt/tags/tag514.xml><?xml version="1.0" encoding="utf-8"?>
<p:tagLst xmlns:p="http://schemas.openxmlformats.org/presentationml/2006/main">
  <p:tag name="AS_UNIQUEID" val="1009"/>
</p:tagLst>
</file>

<file path=ppt/tags/tag515.xml><?xml version="1.0" encoding="utf-8"?>
<p:tagLst xmlns:p="http://schemas.openxmlformats.org/presentationml/2006/main">
  <p:tag name="AS_UNIQUEID" val="1010"/>
</p:tagLst>
</file>

<file path=ppt/tags/tag516.xml><?xml version="1.0" encoding="utf-8"?>
<p:tagLst xmlns:p="http://schemas.openxmlformats.org/presentationml/2006/main">
  <p:tag name="AS_UNIQUEID" val="1011"/>
</p:tagLst>
</file>

<file path=ppt/tags/tag517.xml><?xml version="1.0" encoding="utf-8"?>
<p:tagLst xmlns:p="http://schemas.openxmlformats.org/presentationml/2006/main">
  <p:tag name="AS_UNIQUEID" val="1012"/>
</p:tagLst>
</file>

<file path=ppt/tags/tag518.xml><?xml version="1.0" encoding="utf-8"?>
<p:tagLst xmlns:p="http://schemas.openxmlformats.org/presentationml/2006/main">
  <p:tag name="AS_UNIQUEID" val="1013"/>
</p:tagLst>
</file>

<file path=ppt/tags/tag519.xml><?xml version="1.0" encoding="utf-8"?>
<p:tagLst xmlns:p="http://schemas.openxmlformats.org/presentationml/2006/main">
  <p:tag name="AS_UNIQUEID" val="1014"/>
</p:tagLst>
</file>

<file path=ppt/tags/tag52.xml><?xml version="1.0" encoding="utf-8"?>
<p:tagLst xmlns:p="http://schemas.openxmlformats.org/presentationml/2006/main">
  <p:tag name="AS_UNIQUEID" val="55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20.xml><?xml version="1.0" encoding="utf-8"?>
<p:tagLst xmlns:p="http://schemas.openxmlformats.org/presentationml/2006/main">
  <p:tag name="AS_UNIQUEID" val="1015"/>
</p:tagLst>
</file>

<file path=ppt/tags/tag521.xml><?xml version="1.0" encoding="utf-8"?>
<p:tagLst xmlns:p="http://schemas.openxmlformats.org/presentationml/2006/main">
  <p:tag name="AS_UNIQUEID" val="1016"/>
</p:tagLst>
</file>

<file path=ppt/tags/tag522.xml><?xml version="1.0" encoding="utf-8"?>
<p:tagLst xmlns:p="http://schemas.openxmlformats.org/presentationml/2006/main">
  <p:tag name="AS_UNIQUEID" val="1017"/>
</p:tagLst>
</file>

<file path=ppt/tags/tag523.xml><?xml version="1.0" encoding="utf-8"?>
<p:tagLst xmlns:p="http://schemas.openxmlformats.org/presentationml/2006/main">
  <p:tag name="AS_UNIQUEID" val="1018"/>
</p:tagLst>
</file>

<file path=ppt/tags/tag524.xml><?xml version="1.0" encoding="utf-8"?>
<p:tagLst xmlns:p="http://schemas.openxmlformats.org/presentationml/2006/main">
  <p:tag name="AS_UNIQUEID" val="1019"/>
  <p:tag name="KSO_WM_BEAUTIFY_FLAG" val=""/>
</p:tagLst>
</file>

<file path=ppt/tags/tag525.xml><?xml version="1.0" encoding="utf-8"?>
<p:tagLst xmlns:p="http://schemas.openxmlformats.org/presentationml/2006/main">
  <p:tag name="AS_UNIQUEID" val="1020"/>
  <p:tag name="KSO_WM_BEAUTIFY_FLAG" val=""/>
</p:tagLst>
</file>

<file path=ppt/tags/tag526.xml><?xml version="1.0" encoding="utf-8"?>
<p:tagLst xmlns:p="http://schemas.openxmlformats.org/presentationml/2006/main">
  <p:tag name="AS_UNIQUEID" val="1021"/>
  <p:tag name="KSO_WM_BEAUTIFY_FLAG" val=""/>
</p:tagLst>
</file>

<file path=ppt/tags/tag527.xml><?xml version="1.0" encoding="utf-8"?>
<p:tagLst xmlns:p="http://schemas.openxmlformats.org/presentationml/2006/main">
  <p:tag name="AS_UNIQUEID" val="1022"/>
</p:tagLst>
</file>

<file path=ppt/tags/tag528.xml><?xml version="1.0" encoding="utf-8"?>
<p:tagLst xmlns:p="http://schemas.openxmlformats.org/presentationml/2006/main">
  <p:tag name="AS_UNIQUEID" val="1023"/>
</p:tagLst>
</file>

<file path=ppt/tags/tag529.xml><?xml version="1.0" encoding="utf-8"?>
<p:tagLst xmlns:p="http://schemas.openxmlformats.org/presentationml/2006/main">
  <p:tag name="AS_UNIQUEID" val="1024"/>
</p:tagLst>
</file>

<file path=ppt/tags/tag53.xml><?xml version="1.0" encoding="utf-8"?>
<p:tagLst xmlns:p="http://schemas.openxmlformats.org/presentationml/2006/main">
  <p:tag name="AS_UNIQUEID" val="551"/>
</p:tagLst>
</file>

<file path=ppt/tags/tag530.xml><?xml version="1.0" encoding="utf-8"?>
<p:tagLst xmlns:p="http://schemas.openxmlformats.org/presentationml/2006/main">
  <p:tag name="AS_UNIQUEID" val="1025"/>
</p:tagLst>
</file>

<file path=ppt/tags/tag531.xml><?xml version="1.0" encoding="utf-8"?>
<p:tagLst xmlns:p="http://schemas.openxmlformats.org/presentationml/2006/main">
  <p:tag name="AS_UNIQUEID" val="1026"/>
</p:tagLst>
</file>

<file path=ppt/tags/tag532.xml><?xml version="1.0" encoding="utf-8"?>
<p:tagLst xmlns:p="http://schemas.openxmlformats.org/presentationml/2006/main">
  <p:tag name="AS_UNIQUEID" val="1027"/>
</p:tagLst>
</file>

<file path=ppt/tags/tag533.xml><?xml version="1.0" encoding="utf-8"?>
<p:tagLst xmlns:p="http://schemas.openxmlformats.org/presentationml/2006/main">
  <p:tag name="AS_UNIQUEID" val="1028"/>
</p:tagLst>
</file>

<file path=ppt/tags/tag534.xml><?xml version="1.0" encoding="utf-8"?>
<p:tagLst xmlns:p="http://schemas.openxmlformats.org/presentationml/2006/main">
  <p:tag name="AS_UNIQUEID" val="1029"/>
</p:tagLst>
</file>

<file path=ppt/tags/tag535.xml><?xml version="1.0" encoding="utf-8"?>
<p:tagLst xmlns:p="http://schemas.openxmlformats.org/presentationml/2006/main">
  <p:tag name="AS_UNIQUEID" val="1030"/>
</p:tagLst>
</file>

<file path=ppt/tags/tag536.xml><?xml version="1.0" encoding="utf-8"?>
<p:tagLst xmlns:p="http://schemas.openxmlformats.org/presentationml/2006/main">
  <p:tag name="AS_UNIQUEID" val="1031"/>
  <p:tag name="KSO_WM_BEAUTIFY_FLAG" val=""/>
</p:tagLst>
</file>

<file path=ppt/tags/tag537.xml><?xml version="1.0" encoding="utf-8"?>
<p:tagLst xmlns:p="http://schemas.openxmlformats.org/presentationml/2006/main">
  <p:tag name="AS_UNIQUEID" val="1032"/>
  <p:tag name="KSO_WM_BEAUTIFY_FLAG" val=""/>
</p:tagLst>
</file>

<file path=ppt/tags/tag538.xml><?xml version="1.0" encoding="utf-8"?>
<p:tagLst xmlns:p="http://schemas.openxmlformats.org/presentationml/2006/main">
  <p:tag name="AS_UNIQUEID" val="1033"/>
  <p:tag name="KSO_WM_BEAUTIFY_FLAG" val=""/>
</p:tagLst>
</file>

<file path=ppt/tags/tag539.xml><?xml version="1.0" encoding="utf-8"?>
<p:tagLst xmlns:p="http://schemas.openxmlformats.org/presentationml/2006/main">
  <p:tag name="AS_UNIQUEID" val="1034"/>
</p:tagLst>
</file>

<file path=ppt/tags/tag54.xml><?xml version="1.0" encoding="utf-8"?>
<p:tagLst xmlns:p="http://schemas.openxmlformats.org/presentationml/2006/main">
  <p:tag name="AS_UNIQUEID" val="55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40.xml><?xml version="1.0" encoding="utf-8"?>
<p:tagLst xmlns:p="http://schemas.openxmlformats.org/presentationml/2006/main">
  <p:tag name="AS_UNIQUEID" val="1035"/>
</p:tagLst>
</file>

<file path=ppt/tags/tag541.xml><?xml version="1.0" encoding="utf-8"?>
<p:tagLst xmlns:p="http://schemas.openxmlformats.org/presentationml/2006/main">
  <p:tag name="AS_UNIQUEID" val="1036"/>
</p:tagLst>
</file>

<file path=ppt/tags/tag542.xml><?xml version="1.0" encoding="utf-8"?>
<p:tagLst xmlns:p="http://schemas.openxmlformats.org/presentationml/2006/main">
  <p:tag name="AS_UNIQUEID" val="1037"/>
</p:tagLst>
</file>

<file path=ppt/tags/tag543.xml><?xml version="1.0" encoding="utf-8"?>
<p:tagLst xmlns:p="http://schemas.openxmlformats.org/presentationml/2006/main">
  <p:tag name="AS_UNIQUEID" val="1038"/>
</p:tagLst>
</file>

<file path=ppt/tags/tag544.xml><?xml version="1.0" encoding="utf-8"?>
<p:tagLst xmlns:p="http://schemas.openxmlformats.org/presentationml/2006/main">
  <p:tag name="AS_UNIQUEID" val="1039"/>
</p:tagLst>
</file>

<file path=ppt/tags/tag545.xml><?xml version="1.0" encoding="utf-8"?>
<p:tagLst xmlns:p="http://schemas.openxmlformats.org/presentationml/2006/main">
  <p:tag name="AS_UNIQUEID" val="1040"/>
</p:tagLst>
</file>

<file path=ppt/tags/tag546.xml><?xml version="1.0" encoding="utf-8"?>
<p:tagLst xmlns:p="http://schemas.openxmlformats.org/presentationml/2006/main">
  <p:tag name="AS_UNIQUEID" val="1041"/>
</p:tagLst>
</file>

<file path=ppt/tags/tag547.xml><?xml version="1.0" encoding="utf-8"?>
<p:tagLst xmlns:p="http://schemas.openxmlformats.org/presentationml/2006/main">
  <p:tag name="AS_UNIQUEID" val="1042"/>
</p:tagLst>
</file>

<file path=ppt/tags/tag548.xml><?xml version="1.0" encoding="utf-8"?>
<p:tagLst xmlns:p="http://schemas.openxmlformats.org/presentationml/2006/main">
  <p:tag name="AS_UNIQUEID" val="1043"/>
</p:tagLst>
</file>

<file path=ppt/tags/tag549.xml><?xml version="1.0" encoding="utf-8"?>
<p:tagLst xmlns:p="http://schemas.openxmlformats.org/presentationml/2006/main">
  <p:tag name="AS_UNIQUEID" val="1044"/>
</p:tagLst>
</file>

<file path=ppt/tags/tag55.xml><?xml version="1.0" encoding="utf-8"?>
<p:tagLst xmlns:p="http://schemas.openxmlformats.org/presentationml/2006/main">
  <p:tag name="AS_UNIQUEID" val="55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50.xml><?xml version="1.0" encoding="utf-8"?>
<p:tagLst xmlns:p="http://schemas.openxmlformats.org/presentationml/2006/main">
  <p:tag name="AS_UNIQUEID" val="1045"/>
</p:tagLst>
</file>

<file path=ppt/tags/tag551.xml><?xml version="1.0" encoding="utf-8"?>
<p:tagLst xmlns:p="http://schemas.openxmlformats.org/presentationml/2006/main">
  <p:tag name="AS_UNIQUEID" val="1046"/>
</p:tagLst>
</file>

<file path=ppt/tags/tag552.xml><?xml version="1.0" encoding="utf-8"?>
<p:tagLst xmlns:p="http://schemas.openxmlformats.org/presentationml/2006/main">
  <p:tag name="AS_UNIQUEID" val="1047"/>
</p:tagLst>
</file>

<file path=ppt/tags/tag553.xml><?xml version="1.0" encoding="utf-8"?>
<p:tagLst xmlns:p="http://schemas.openxmlformats.org/presentationml/2006/main">
  <p:tag name="AS_UNIQUEID" val="1048"/>
</p:tagLst>
</file>

<file path=ppt/tags/tag554.xml><?xml version="1.0" encoding="utf-8"?>
<p:tagLst xmlns:p="http://schemas.openxmlformats.org/presentationml/2006/main">
  <p:tag name="AS_UNIQUEID" val="1049"/>
</p:tagLst>
</file>

<file path=ppt/tags/tag555.xml><?xml version="1.0" encoding="utf-8"?>
<p:tagLst xmlns:p="http://schemas.openxmlformats.org/presentationml/2006/main">
  <p:tag name="AS_UNIQUEID" val="1050"/>
</p:tagLst>
</file>

<file path=ppt/tags/tag556.xml><?xml version="1.0" encoding="utf-8"?>
<p:tagLst xmlns:p="http://schemas.openxmlformats.org/presentationml/2006/main">
  <p:tag name="AS_UNIQUEID" val="1051"/>
</p:tagLst>
</file>

<file path=ppt/tags/tag557.xml><?xml version="1.0" encoding="utf-8"?>
<p:tagLst xmlns:p="http://schemas.openxmlformats.org/presentationml/2006/main">
  <p:tag name="AS_UNIQUEID" val="1052"/>
</p:tagLst>
</file>

<file path=ppt/tags/tag558.xml><?xml version="1.0" encoding="utf-8"?>
<p:tagLst xmlns:p="http://schemas.openxmlformats.org/presentationml/2006/main">
  <p:tag name="AS_UNIQUEID" val="1053"/>
</p:tagLst>
</file>

<file path=ppt/tags/tag559.xml><?xml version="1.0" encoding="utf-8"?>
<p:tagLst xmlns:p="http://schemas.openxmlformats.org/presentationml/2006/main">
  <p:tag name="AS_UNIQUEID" val="1054"/>
</p:tagLst>
</file>

<file path=ppt/tags/tag56.xml><?xml version="1.0" encoding="utf-8"?>
<p:tagLst xmlns:p="http://schemas.openxmlformats.org/presentationml/2006/main">
  <p:tag name="AS_UNIQUEID" val="55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60.xml><?xml version="1.0" encoding="utf-8"?>
<p:tagLst xmlns:p="http://schemas.openxmlformats.org/presentationml/2006/main">
  <p:tag name="AS_UNIQUEID" val="1055"/>
</p:tagLst>
</file>

<file path=ppt/tags/tag561.xml><?xml version="1.0" encoding="utf-8"?>
<p:tagLst xmlns:p="http://schemas.openxmlformats.org/presentationml/2006/main">
  <p:tag name="AS_UNIQUEID" val="1056"/>
</p:tagLst>
</file>

<file path=ppt/tags/tag562.xml><?xml version="1.0" encoding="utf-8"?>
<p:tagLst xmlns:p="http://schemas.openxmlformats.org/presentationml/2006/main">
  <p:tag name="AS_UNIQUEID" val="1057"/>
</p:tagLst>
</file>

<file path=ppt/tags/tag563.xml><?xml version="1.0" encoding="utf-8"?>
<p:tagLst xmlns:p="http://schemas.openxmlformats.org/presentationml/2006/main">
  <p:tag name="AS_UNIQUEID" val="1344"/>
</p:tagLst>
</file>

<file path=ppt/tags/tag564.xml><?xml version="1.0" encoding="utf-8"?>
<p:tagLst xmlns:p="http://schemas.openxmlformats.org/presentationml/2006/main">
  <p:tag name="AS_UNIQUEID" val="1058"/>
</p:tagLst>
</file>

<file path=ppt/tags/tag565.xml><?xml version="1.0" encoding="utf-8"?>
<p:tagLst xmlns:p="http://schemas.openxmlformats.org/presentationml/2006/main">
  <p:tag name="AS_UNIQUEID" val="1059"/>
</p:tagLst>
</file>

<file path=ppt/tags/tag566.xml><?xml version="1.0" encoding="utf-8"?>
<p:tagLst xmlns:p="http://schemas.openxmlformats.org/presentationml/2006/main">
  <p:tag name="AS_UNIQUEID" val="1060"/>
</p:tagLst>
</file>

<file path=ppt/tags/tag567.xml><?xml version="1.0" encoding="utf-8"?>
<p:tagLst xmlns:p="http://schemas.openxmlformats.org/presentationml/2006/main">
  <p:tag name="AS_UNIQUEID" val="1061"/>
</p:tagLst>
</file>

<file path=ppt/tags/tag568.xml><?xml version="1.0" encoding="utf-8"?>
<p:tagLst xmlns:p="http://schemas.openxmlformats.org/presentationml/2006/main">
  <p:tag name="AS_UNIQUEID" val="1062"/>
</p:tagLst>
</file>

<file path=ppt/tags/tag569.xml><?xml version="1.0" encoding="utf-8"?>
<p:tagLst xmlns:p="http://schemas.openxmlformats.org/presentationml/2006/main">
  <p:tag name="AS_UNIQUEID" val="1063"/>
</p:tagLst>
</file>

<file path=ppt/tags/tag57.xml><?xml version="1.0" encoding="utf-8"?>
<p:tagLst xmlns:p="http://schemas.openxmlformats.org/presentationml/2006/main">
  <p:tag name="AS_UNIQUEID" val="55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70.xml><?xml version="1.0" encoding="utf-8"?>
<p:tagLst xmlns:p="http://schemas.openxmlformats.org/presentationml/2006/main">
  <p:tag name="AS_UNIQUEID" val="1064"/>
</p:tagLst>
</file>

<file path=ppt/tags/tag571.xml><?xml version="1.0" encoding="utf-8"?>
<p:tagLst xmlns:p="http://schemas.openxmlformats.org/presentationml/2006/main">
  <p:tag name="AS_UNIQUEID" val="1065"/>
</p:tagLst>
</file>

<file path=ppt/tags/tag572.xml><?xml version="1.0" encoding="utf-8"?>
<p:tagLst xmlns:p="http://schemas.openxmlformats.org/presentationml/2006/main">
  <p:tag name="AS_UNIQUEID" val="1066"/>
</p:tagLst>
</file>

<file path=ppt/tags/tag573.xml><?xml version="1.0" encoding="utf-8"?>
<p:tagLst xmlns:p="http://schemas.openxmlformats.org/presentationml/2006/main">
  <p:tag name="AS_UNIQUEID" val="1067"/>
</p:tagLst>
</file>

<file path=ppt/tags/tag574.xml><?xml version="1.0" encoding="utf-8"?>
<p:tagLst xmlns:p="http://schemas.openxmlformats.org/presentationml/2006/main">
  <p:tag name="AS_UNIQUEID" val="1068"/>
</p:tagLst>
</file>

<file path=ppt/tags/tag575.xml><?xml version="1.0" encoding="utf-8"?>
<p:tagLst xmlns:p="http://schemas.openxmlformats.org/presentationml/2006/main">
  <p:tag name="AS_UNIQUEID" val="1069"/>
</p:tagLst>
</file>

<file path=ppt/tags/tag576.xml><?xml version="1.0" encoding="utf-8"?>
<p:tagLst xmlns:p="http://schemas.openxmlformats.org/presentationml/2006/main">
  <p:tag name="AS_UNIQUEID" val="1070"/>
</p:tagLst>
</file>

<file path=ppt/tags/tag577.xml><?xml version="1.0" encoding="utf-8"?>
<p:tagLst xmlns:p="http://schemas.openxmlformats.org/presentationml/2006/main">
  <p:tag name="AS_UNIQUEID" val="1071"/>
</p:tagLst>
</file>

<file path=ppt/tags/tag578.xml><?xml version="1.0" encoding="utf-8"?>
<p:tagLst xmlns:p="http://schemas.openxmlformats.org/presentationml/2006/main">
  <p:tag name="AS_UNIQUEID" val="1072"/>
</p:tagLst>
</file>

<file path=ppt/tags/tag579.xml><?xml version="1.0" encoding="utf-8"?>
<p:tagLst xmlns:p="http://schemas.openxmlformats.org/presentationml/2006/main">
  <p:tag name="AS_UNIQUEID" val="1073"/>
</p:tagLst>
</file>

<file path=ppt/tags/tag58.xml><?xml version="1.0" encoding="utf-8"?>
<p:tagLst xmlns:p="http://schemas.openxmlformats.org/presentationml/2006/main">
  <p:tag name="AS_UNIQUEID" val="55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80.xml><?xml version="1.0" encoding="utf-8"?>
<p:tagLst xmlns:p="http://schemas.openxmlformats.org/presentationml/2006/main">
  <p:tag name="AS_UNIQUEID" val="1074"/>
</p:tagLst>
</file>

<file path=ppt/tags/tag581.xml><?xml version="1.0" encoding="utf-8"?>
<p:tagLst xmlns:p="http://schemas.openxmlformats.org/presentationml/2006/main">
  <p:tag name="AS_UNIQUEID" val="1075"/>
</p:tagLst>
</file>

<file path=ppt/tags/tag582.xml><?xml version="1.0" encoding="utf-8"?>
<p:tagLst xmlns:p="http://schemas.openxmlformats.org/presentationml/2006/main">
  <p:tag name="AS_UNIQUEID" val="1076"/>
</p:tagLst>
</file>

<file path=ppt/tags/tag583.xml><?xml version="1.0" encoding="utf-8"?>
<p:tagLst xmlns:p="http://schemas.openxmlformats.org/presentationml/2006/main">
  <p:tag name="AS_UNIQUEID" val="1077"/>
</p:tagLst>
</file>

<file path=ppt/tags/tag584.xml><?xml version="1.0" encoding="utf-8"?>
<p:tagLst xmlns:p="http://schemas.openxmlformats.org/presentationml/2006/main">
  <p:tag name="AS_UNIQUEID" val="1078"/>
</p:tagLst>
</file>

<file path=ppt/tags/tag585.xml><?xml version="1.0" encoding="utf-8"?>
<p:tagLst xmlns:p="http://schemas.openxmlformats.org/presentationml/2006/main">
  <p:tag name="AS_UNIQUEID" val="1079"/>
</p:tagLst>
</file>

<file path=ppt/tags/tag586.xml><?xml version="1.0" encoding="utf-8"?>
<p:tagLst xmlns:p="http://schemas.openxmlformats.org/presentationml/2006/main">
  <p:tag name="AS_UNIQUEID" val="1080"/>
</p:tagLst>
</file>

<file path=ppt/tags/tag587.xml><?xml version="1.0" encoding="utf-8"?>
<p:tagLst xmlns:p="http://schemas.openxmlformats.org/presentationml/2006/main">
  <p:tag name="AS_UNIQUEID" val="1081"/>
</p:tagLst>
</file>

<file path=ppt/tags/tag588.xml><?xml version="1.0" encoding="utf-8"?>
<p:tagLst xmlns:p="http://schemas.openxmlformats.org/presentationml/2006/main">
  <p:tag name="AS_UNIQUEID" val="1082"/>
</p:tagLst>
</file>

<file path=ppt/tags/tag589.xml><?xml version="1.0" encoding="utf-8"?>
<p:tagLst xmlns:p="http://schemas.openxmlformats.org/presentationml/2006/main">
  <p:tag name="AS_UNIQUEID" val="1083"/>
</p:tagLst>
</file>

<file path=ppt/tags/tag59.xml><?xml version="1.0" encoding="utf-8"?>
<p:tagLst xmlns:p="http://schemas.openxmlformats.org/presentationml/2006/main">
  <p:tag name="AS_UNIQUEID" val="557"/>
</p:tagLst>
</file>

<file path=ppt/tags/tag590.xml><?xml version="1.0" encoding="utf-8"?>
<p:tagLst xmlns:p="http://schemas.openxmlformats.org/presentationml/2006/main">
  <p:tag name="AS_UNIQUEID" val="1084"/>
</p:tagLst>
</file>

<file path=ppt/tags/tag591.xml><?xml version="1.0" encoding="utf-8"?>
<p:tagLst xmlns:p="http://schemas.openxmlformats.org/presentationml/2006/main">
  <p:tag name="AS_UNIQUEID" val="1085"/>
</p:tagLst>
</file>

<file path=ppt/tags/tag592.xml><?xml version="1.0" encoding="utf-8"?>
<p:tagLst xmlns:p="http://schemas.openxmlformats.org/presentationml/2006/main">
  <p:tag name="AS_UNIQUEID" val="1086"/>
</p:tagLst>
</file>

<file path=ppt/tags/tag593.xml><?xml version="1.0" encoding="utf-8"?>
<p:tagLst xmlns:p="http://schemas.openxmlformats.org/presentationml/2006/main">
  <p:tag name="AS_UNIQUEID" val="1087"/>
</p:tagLst>
</file>

<file path=ppt/tags/tag594.xml><?xml version="1.0" encoding="utf-8"?>
<p:tagLst xmlns:p="http://schemas.openxmlformats.org/presentationml/2006/main">
  <p:tag name="AS_UNIQUEID" val="1088"/>
</p:tagLst>
</file>

<file path=ppt/tags/tag595.xml><?xml version="1.0" encoding="utf-8"?>
<p:tagLst xmlns:p="http://schemas.openxmlformats.org/presentationml/2006/main">
  <p:tag name="AS_UNIQUEID" val="1089"/>
</p:tagLst>
</file>

<file path=ppt/tags/tag596.xml><?xml version="1.0" encoding="utf-8"?>
<p:tagLst xmlns:p="http://schemas.openxmlformats.org/presentationml/2006/main">
  <p:tag name="AS_UNIQUEID" val="1090"/>
</p:tagLst>
</file>

<file path=ppt/tags/tag597.xml><?xml version="1.0" encoding="utf-8"?>
<p:tagLst xmlns:p="http://schemas.openxmlformats.org/presentationml/2006/main">
  <p:tag name="AS_UNIQUEID" val="1091"/>
</p:tagLst>
</file>

<file path=ppt/tags/tag598.xml><?xml version="1.0" encoding="utf-8"?>
<p:tagLst xmlns:p="http://schemas.openxmlformats.org/presentationml/2006/main">
  <p:tag name="AS_UNIQUEID" val="1092"/>
</p:tagLst>
</file>

<file path=ppt/tags/tag599.xml><?xml version="1.0" encoding="utf-8"?>
<p:tagLst xmlns:p="http://schemas.openxmlformats.org/presentationml/2006/main">
  <p:tag name="AS_UNIQUEID" val="1093"/>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600.xml><?xml version="1.0" encoding="utf-8"?>
<p:tagLst xmlns:p="http://schemas.openxmlformats.org/presentationml/2006/main">
  <p:tag name="AS_UNIQUEID" val="1094"/>
</p:tagLst>
</file>

<file path=ppt/tags/tag601.xml><?xml version="1.0" encoding="utf-8"?>
<p:tagLst xmlns:p="http://schemas.openxmlformats.org/presentationml/2006/main">
  <p:tag name="AS_UNIQUEID" val="1095"/>
</p:tagLst>
</file>

<file path=ppt/tags/tag602.xml><?xml version="1.0" encoding="utf-8"?>
<p:tagLst xmlns:p="http://schemas.openxmlformats.org/presentationml/2006/main">
  <p:tag name="AS_UNIQUEID" val="1096"/>
</p:tagLst>
</file>

<file path=ppt/tags/tag603.xml><?xml version="1.0" encoding="utf-8"?>
<p:tagLst xmlns:p="http://schemas.openxmlformats.org/presentationml/2006/main">
  <p:tag name="AS_UNIQUEID" val="1097"/>
</p:tagLst>
</file>

<file path=ppt/tags/tag604.xml><?xml version="1.0" encoding="utf-8"?>
<p:tagLst xmlns:p="http://schemas.openxmlformats.org/presentationml/2006/main">
  <p:tag name="AS_UNIQUEID" val="1098"/>
</p:tagLst>
</file>

<file path=ppt/tags/tag605.xml><?xml version="1.0" encoding="utf-8"?>
<p:tagLst xmlns:p="http://schemas.openxmlformats.org/presentationml/2006/main">
  <p:tag name="AS_UNIQUEID" val="1099"/>
</p:tagLst>
</file>

<file path=ppt/tags/tag606.xml><?xml version="1.0" encoding="utf-8"?>
<p:tagLst xmlns:p="http://schemas.openxmlformats.org/presentationml/2006/main">
  <p:tag name="AS_UNIQUEID" val="1100"/>
</p:tagLst>
</file>

<file path=ppt/tags/tag607.xml><?xml version="1.0" encoding="utf-8"?>
<p:tagLst xmlns:p="http://schemas.openxmlformats.org/presentationml/2006/main">
  <p:tag name="AS_UNIQUEID" val="1101"/>
</p:tagLst>
</file>

<file path=ppt/tags/tag608.xml><?xml version="1.0" encoding="utf-8"?>
<p:tagLst xmlns:p="http://schemas.openxmlformats.org/presentationml/2006/main">
  <p:tag name="AS_UNIQUEID" val="1102"/>
</p:tagLst>
</file>

<file path=ppt/tags/tag609.xml><?xml version="1.0" encoding="utf-8"?>
<p:tagLst xmlns:p="http://schemas.openxmlformats.org/presentationml/2006/main">
  <p:tag name="AS_UNIQUEID" val="1103"/>
</p:tagLst>
</file>

<file path=ppt/tags/tag61.xml><?xml version="1.0" encoding="utf-8"?>
<p:tagLst xmlns:p="http://schemas.openxmlformats.org/presentationml/2006/main">
  <p:tag name="AS_UNIQUEID" val="55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610.xml><?xml version="1.0" encoding="utf-8"?>
<p:tagLst xmlns:p="http://schemas.openxmlformats.org/presentationml/2006/main">
  <p:tag name="AS_UNIQUEID" val="1104"/>
</p:tagLst>
</file>

<file path=ppt/tags/tag611.xml><?xml version="1.0" encoding="utf-8"?>
<p:tagLst xmlns:p="http://schemas.openxmlformats.org/presentationml/2006/main">
  <p:tag name="AS_UNIQUEID" val="1105"/>
</p:tagLst>
</file>

<file path=ppt/tags/tag612.xml><?xml version="1.0" encoding="utf-8"?>
<p:tagLst xmlns:p="http://schemas.openxmlformats.org/presentationml/2006/main">
  <p:tag name="AS_UNIQUEID" val="1106"/>
</p:tagLst>
</file>

<file path=ppt/tags/tag613.xml><?xml version="1.0" encoding="utf-8"?>
<p:tagLst xmlns:p="http://schemas.openxmlformats.org/presentationml/2006/main">
  <p:tag name="AS_UNIQUEID" val="1107"/>
</p:tagLst>
</file>

<file path=ppt/tags/tag614.xml><?xml version="1.0" encoding="utf-8"?>
<p:tagLst xmlns:p="http://schemas.openxmlformats.org/presentationml/2006/main">
  <p:tag name="AS_UNIQUEID" val="1108"/>
</p:tagLst>
</file>

<file path=ppt/tags/tag615.xml><?xml version="1.0" encoding="utf-8"?>
<p:tagLst xmlns:p="http://schemas.openxmlformats.org/presentationml/2006/main">
  <p:tag name="AS_UNIQUEID" val="1109"/>
</p:tagLst>
</file>

<file path=ppt/tags/tag616.xml><?xml version="1.0" encoding="utf-8"?>
<p:tagLst xmlns:p="http://schemas.openxmlformats.org/presentationml/2006/main">
  <p:tag name="AS_UNIQUEID" val="1110"/>
</p:tagLst>
</file>

<file path=ppt/tags/tag617.xml><?xml version="1.0" encoding="utf-8"?>
<p:tagLst xmlns:p="http://schemas.openxmlformats.org/presentationml/2006/main">
  <p:tag name="AS_UNIQUEID" val="1111"/>
</p:tagLst>
</file>

<file path=ppt/tags/tag618.xml><?xml version="1.0" encoding="utf-8"?>
<p:tagLst xmlns:p="http://schemas.openxmlformats.org/presentationml/2006/main">
  <p:tag name="AS_UNIQUEID" val="1112"/>
</p:tagLst>
</file>

<file path=ppt/tags/tag619.xml><?xml version="1.0" encoding="utf-8"?>
<p:tagLst xmlns:p="http://schemas.openxmlformats.org/presentationml/2006/main">
  <p:tag name="AS_UNIQUEID" val="1113"/>
</p:tagLst>
</file>

<file path=ppt/tags/tag62.xml><?xml version="1.0" encoding="utf-8"?>
<p:tagLst xmlns:p="http://schemas.openxmlformats.org/presentationml/2006/main">
  <p:tag name="AS_UNIQUEID" val="56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620.xml><?xml version="1.0" encoding="utf-8"?>
<p:tagLst xmlns:p="http://schemas.openxmlformats.org/presentationml/2006/main">
  <p:tag name="AS_UNIQUEID" val="1114"/>
</p:tagLst>
</file>

<file path=ppt/tags/tag621.xml><?xml version="1.0" encoding="utf-8"?>
<p:tagLst xmlns:p="http://schemas.openxmlformats.org/presentationml/2006/main">
  <p:tag name="AS_UNIQUEID" val="1115"/>
</p:tagLst>
</file>

<file path=ppt/tags/tag622.xml><?xml version="1.0" encoding="utf-8"?>
<p:tagLst xmlns:p="http://schemas.openxmlformats.org/presentationml/2006/main">
  <p:tag name="AS_UNIQUEID" val="1116"/>
</p:tagLst>
</file>

<file path=ppt/tags/tag623.xml><?xml version="1.0" encoding="utf-8"?>
<p:tagLst xmlns:p="http://schemas.openxmlformats.org/presentationml/2006/main">
  <p:tag name="AS_UNIQUEID" val="1117"/>
</p:tagLst>
</file>

<file path=ppt/tags/tag624.xml><?xml version="1.0" encoding="utf-8"?>
<p:tagLst xmlns:p="http://schemas.openxmlformats.org/presentationml/2006/main">
  <p:tag name="AS_UNIQUEID" val="1118"/>
</p:tagLst>
</file>

<file path=ppt/tags/tag625.xml><?xml version="1.0" encoding="utf-8"?>
<p:tagLst xmlns:p="http://schemas.openxmlformats.org/presentationml/2006/main">
  <p:tag name="AS_UNIQUEID" val="1119"/>
</p:tagLst>
</file>

<file path=ppt/tags/tag626.xml><?xml version="1.0" encoding="utf-8"?>
<p:tagLst xmlns:p="http://schemas.openxmlformats.org/presentationml/2006/main">
  <p:tag name="AS_UNIQUEID" val="1120"/>
</p:tagLst>
</file>

<file path=ppt/tags/tag627.xml><?xml version="1.0" encoding="utf-8"?>
<p:tagLst xmlns:p="http://schemas.openxmlformats.org/presentationml/2006/main">
  <p:tag name="AS_UNIQUEID" val="1121"/>
</p:tagLst>
</file>

<file path=ppt/tags/tag628.xml><?xml version="1.0" encoding="utf-8"?>
<p:tagLst xmlns:p="http://schemas.openxmlformats.org/presentationml/2006/main">
  <p:tag name="AS_UNIQUEID" val="1122"/>
</p:tagLst>
</file>

<file path=ppt/tags/tag629.xml><?xml version="1.0" encoding="utf-8"?>
<p:tagLst xmlns:p="http://schemas.openxmlformats.org/presentationml/2006/main">
  <p:tag name="AS_UNIQUEID" val="1123"/>
</p:tagLst>
</file>

<file path=ppt/tags/tag63.xml><?xml version="1.0" encoding="utf-8"?>
<p:tagLst xmlns:p="http://schemas.openxmlformats.org/presentationml/2006/main">
  <p:tag name="AS_UNIQUEID" val="561"/>
</p:tagLst>
</file>

<file path=ppt/tags/tag630.xml><?xml version="1.0" encoding="utf-8"?>
<p:tagLst xmlns:p="http://schemas.openxmlformats.org/presentationml/2006/main">
  <p:tag name="AS_UNIQUEID" val="1124"/>
</p:tagLst>
</file>

<file path=ppt/tags/tag631.xml><?xml version="1.0" encoding="utf-8"?>
<p:tagLst xmlns:p="http://schemas.openxmlformats.org/presentationml/2006/main">
  <p:tag name="AS_UNIQUEID" val="1125"/>
</p:tagLst>
</file>

<file path=ppt/tags/tag632.xml><?xml version="1.0" encoding="utf-8"?>
<p:tagLst xmlns:p="http://schemas.openxmlformats.org/presentationml/2006/main">
  <p:tag name="AS_UNIQUEID" val="1126"/>
</p:tagLst>
</file>

<file path=ppt/tags/tag633.xml><?xml version="1.0" encoding="utf-8"?>
<p:tagLst xmlns:p="http://schemas.openxmlformats.org/presentationml/2006/main">
  <p:tag name="AS_UNIQUEID" val="1127"/>
</p:tagLst>
</file>

<file path=ppt/tags/tag634.xml><?xml version="1.0" encoding="utf-8"?>
<p:tagLst xmlns:p="http://schemas.openxmlformats.org/presentationml/2006/main">
  <p:tag name="AS_UNIQUEID" val="1128"/>
</p:tagLst>
</file>

<file path=ppt/tags/tag635.xml><?xml version="1.0" encoding="utf-8"?>
<p:tagLst xmlns:p="http://schemas.openxmlformats.org/presentationml/2006/main">
  <p:tag name="AS_UNIQUEID" val="1129"/>
</p:tagLst>
</file>

<file path=ppt/tags/tag636.xml><?xml version="1.0" encoding="utf-8"?>
<p:tagLst xmlns:p="http://schemas.openxmlformats.org/presentationml/2006/main">
  <p:tag name="AS_UNIQUEID" val="1130"/>
</p:tagLst>
</file>

<file path=ppt/tags/tag637.xml><?xml version="1.0" encoding="utf-8"?>
<p:tagLst xmlns:p="http://schemas.openxmlformats.org/presentationml/2006/main">
  <p:tag name="AS_UNIQUEID" val="1131"/>
</p:tagLst>
</file>

<file path=ppt/tags/tag638.xml><?xml version="1.0" encoding="utf-8"?>
<p:tagLst xmlns:p="http://schemas.openxmlformats.org/presentationml/2006/main">
  <p:tag name="AS_UNIQUEID" val="1132"/>
</p:tagLst>
</file>

<file path=ppt/tags/tag639.xml><?xml version="1.0" encoding="utf-8"?>
<p:tagLst xmlns:p="http://schemas.openxmlformats.org/presentationml/2006/main">
  <p:tag name="AS_UNIQUEID" val="1133"/>
</p:tagLst>
</file>

<file path=ppt/tags/tag64.xml><?xml version="1.0" encoding="utf-8"?>
<p:tagLst xmlns:p="http://schemas.openxmlformats.org/presentationml/2006/main">
  <p:tag name="AS_UNIQUEID" val="562"/>
</p:tagLst>
</file>

<file path=ppt/tags/tag640.xml><?xml version="1.0" encoding="utf-8"?>
<p:tagLst xmlns:p="http://schemas.openxmlformats.org/presentationml/2006/main">
  <p:tag name="AS_UNIQUEID" val="1134"/>
</p:tagLst>
</file>

<file path=ppt/tags/tag641.xml><?xml version="1.0" encoding="utf-8"?>
<p:tagLst xmlns:p="http://schemas.openxmlformats.org/presentationml/2006/main">
  <p:tag name="AS_UNIQUEID" val="1135"/>
</p:tagLst>
</file>

<file path=ppt/tags/tag642.xml><?xml version="1.0" encoding="utf-8"?>
<p:tagLst xmlns:p="http://schemas.openxmlformats.org/presentationml/2006/main">
  <p:tag name="AS_UNIQUEID" val="1136"/>
</p:tagLst>
</file>

<file path=ppt/tags/tag643.xml><?xml version="1.0" encoding="utf-8"?>
<p:tagLst xmlns:p="http://schemas.openxmlformats.org/presentationml/2006/main">
  <p:tag name="AS_UNIQUEID" val="1137"/>
</p:tagLst>
</file>

<file path=ppt/tags/tag644.xml><?xml version="1.0" encoding="utf-8"?>
<p:tagLst xmlns:p="http://schemas.openxmlformats.org/presentationml/2006/main">
  <p:tag name="AS_UNIQUEID" val="1138"/>
</p:tagLst>
</file>

<file path=ppt/tags/tag645.xml><?xml version="1.0" encoding="utf-8"?>
<p:tagLst xmlns:p="http://schemas.openxmlformats.org/presentationml/2006/main">
  <p:tag name="AS_UNIQUEID" val="1139"/>
</p:tagLst>
</file>

<file path=ppt/tags/tag646.xml><?xml version="1.0" encoding="utf-8"?>
<p:tagLst xmlns:p="http://schemas.openxmlformats.org/presentationml/2006/main">
  <p:tag name="AS_UNIQUEID" val="1140"/>
</p:tagLst>
</file>

<file path=ppt/tags/tag647.xml><?xml version="1.0" encoding="utf-8"?>
<p:tagLst xmlns:p="http://schemas.openxmlformats.org/presentationml/2006/main">
  <p:tag name="AS_UNIQUEID" val="1141"/>
</p:tagLst>
</file>

<file path=ppt/tags/tag648.xml><?xml version="1.0" encoding="utf-8"?>
<p:tagLst xmlns:p="http://schemas.openxmlformats.org/presentationml/2006/main">
  <p:tag name="AS_UNIQUEID" val="1142"/>
</p:tagLst>
</file>

<file path=ppt/tags/tag649.xml><?xml version="1.0" encoding="utf-8"?>
<p:tagLst xmlns:p="http://schemas.openxmlformats.org/presentationml/2006/main">
  <p:tag name="AS_UNIQUEID" val="1143"/>
</p:tagLst>
</file>

<file path=ppt/tags/tag65.xml><?xml version="1.0" encoding="utf-8"?>
<p:tagLst xmlns:p="http://schemas.openxmlformats.org/presentationml/2006/main">
  <p:tag name="AS_UNIQUEID" val="563"/>
</p:tagLst>
</file>

<file path=ppt/tags/tag650.xml><?xml version="1.0" encoding="utf-8"?>
<p:tagLst xmlns:p="http://schemas.openxmlformats.org/presentationml/2006/main">
  <p:tag name="AS_UNIQUEID" val="1144"/>
</p:tagLst>
</file>

<file path=ppt/tags/tag651.xml><?xml version="1.0" encoding="utf-8"?>
<p:tagLst xmlns:p="http://schemas.openxmlformats.org/presentationml/2006/main">
  <p:tag name="AS_UNIQUEID" val="1145"/>
</p:tagLst>
</file>

<file path=ppt/tags/tag652.xml><?xml version="1.0" encoding="utf-8"?>
<p:tagLst xmlns:p="http://schemas.openxmlformats.org/presentationml/2006/main">
  <p:tag name="AS_UNIQUEID" val="1146"/>
</p:tagLst>
</file>

<file path=ppt/tags/tag653.xml><?xml version="1.0" encoding="utf-8"?>
<p:tagLst xmlns:p="http://schemas.openxmlformats.org/presentationml/2006/main">
  <p:tag name="AS_UNIQUEID" val="1147"/>
</p:tagLst>
</file>

<file path=ppt/tags/tag654.xml><?xml version="1.0" encoding="utf-8"?>
<p:tagLst xmlns:p="http://schemas.openxmlformats.org/presentationml/2006/main">
  <p:tag name="AS_UNIQUEID" val="1148"/>
</p:tagLst>
</file>

<file path=ppt/tags/tag655.xml><?xml version="1.0" encoding="utf-8"?>
<p:tagLst xmlns:p="http://schemas.openxmlformats.org/presentationml/2006/main">
  <p:tag name="AS_UNIQUEID" val="1149"/>
</p:tagLst>
</file>

<file path=ppt/tags/tag656.xml><?xml version="1.0" encoding="utf-8"?>
<p:tagLst xmlns:p="http://schemas.openxmlformats.org/presentationml/2006/main">
  <p:tag name="AS_UNIQUEID" val="1150"/>
</p:tagLst>
</file>

<file path=ppt/tags/tag657.xml><?xml version="1.0" encoding="utf-8"?>
<p:tagLst xmlns:p="http://schemas.openxmlformats.org/presentationml/2006/main">
  <p:tag name="AS_UNIQUEID" val="1151"/>
</p:tagLst>
</file>

<file path=ppt/tags/tag658.xml><?xml version="1.0" encoding="utf-8"?>
<p:tagLst xmlns:p="http://schemas.openxmlformats.org/presentationml/2006/main">
  <p:tag name="AS_UNIQUEID" val="1152"/>
</p:tagLst>
</file>

<file path=ppt/tags/tag659.xml><?xml version="1.0" encoding="utf-8"?>
<p:tagLst xmlns:p="http://schemas.openxmlformats.org/presentationml/2006/main">
  <p:tag name="AS_UNIQUEID" val="1153"/>
</p:tagLst>
</file>

<file path=ppt/tags/tag66.xml><?xml version="1.0" encoding="utf-8"?>
<p:tagLst xmlns:p="http://schemas.openxmlformats.org/presentationml/2006/main">
  <p:tag name="AS_UNIQUEID" val="564"/>
</p:tagLst>
</file>

<file path=ppt/tags/tag660.xml><?xml version="1.0" encoding="utf-8"?>
<p:tagLst xmlns:p="http://schemas.openxmlformats.org/presentationml/2006/main">
  <p:tag name="AS_UNIQUEID" val="1154"/>
</p:tagLst>
</file>

<file path=ppt/tags/tag661.xml><?xml version="1.0" encoding="utf-8"?>
<p:tagLst xmlns:p="http://schemas.openxmlformats.org/presentationml/2006/main">
  <p:tag name="AS_UNIQUEID" val="1155"/>
</p:tagLst>
</file>

<file path=ppt/tags/tag662.xml><?xml version="1.0" encoding="utf-8"?>
<p:tagLst xmlns:p="http://schemas.openxmlformats.org/presentationml/2006/main">
  <p:tag name="AS_UNIQUEID" val="1156"/>
</p:tagLst>
</file>

<file path=ppt/tags/tag663.xml><?xml version="1.0" encoding="utf-8"?>
<p:tagLst xmlns:p="http://schemas.openxmlformats.org/presentationml/2006/main">
  <p:tag name="AS_UNIQUEID" val="1157"/>
</p:tagLst>
</file>

<file path=ppt/tags/tag664.xml><?xml version="1.0" encoding="utf-8"?>
<p:tagLst xmlns:p="http://schemas.openxmlformats.org/presentationml/2006/main">
  <p:tag name="AS_UNIQUEID" val="1158"/>
</p:tagLst>
</file>

<file path=ppt/tags/tag665.xml><?xml version="1.0" encoding="utf-8"?>
<p:tagLst xmlns:p="http://schemas.openxmlformats.org/presentationml/2006/main">
  <p:tag name="AS_UNIQUEID" val="1159"/>
</p:tagLst>
</file>

<file path=ppt/tags/tag666.xml><?xml version="1.0" encoding="utf-8"?>
<p:tagLst xmlns:p="http://schemas.openxmlformats.org/presentationml/2006/main">
  <p:tag name="AS_UNIQUEID" val="1160"/>
</p:tagLst>
</file>

<file path=ppt/tags/tag667.xml><?xml version="1.0" encoding="utf-8"?>
<p:tagLst xmlns:p="http://schemas.openxmlformats.org/presentationml/2006/main">
  <p:tag name="AS_UNIQUEID" val="1161"/>
</p:tagLst>
</file>

<file path=ppt/tags/tag668.xml><?xml version="1.0" encoding="utf-8"?>
<p:tagLst xmlns:p="http://schemas.openxmlformats.org/presentationml/2006/main">
  <p:tag name="AS_UNIQUEID" val="1162"/>
</p:tagLst>
</file>

<file path=ppt/tags/tag669.xml><?xml version="1.0" encoding="utf-8"?>
<p:tagLst xmlns:p="http://schemas.openxmlformats.org/presentationml/2006/main">
  <p:tag name="AS_UNIQUEID" val="1163"/>
</p:tagLst>
</file>

<file path=ppt/tags/tag67.xml><?xml version="1.0" encoding="utf-8"?>
<p:tagLst xmlns:p="http://schemas.openxmlformats.org/presentationml/2006/main">
  <p:tag name="AS_UNIQUEID" val="565"/>
</p:tagLst>
</file>

<file path=ppt/tags/tag670.xml><?xml version="1.0" encoding="utf-8"?>
<p:tagLst xmlns:p="http://schemas.openxmlformats.org/presentationml/2006/main">
  <p:tag name="AS_UNIQUEID" val="1164"/>
</p:tagLst>
</file>

<file path=ppt/tags/tag671.xml><?xml version="1.0" encoding="utf-8"?>
<p:tagLst xmlns:p="http://schemas.openxmlformats.org/presentationml/2006/main">
  <p:tag name="AS_UNIQUEID" val="1165"/>
</p:tagLst>
</file>

<file path=ppt/tags/tag672.xml><?xml version="1.0" encoding="utf-8"?>
<p:tagLst xmlns:p="http://schemas.openxmlformats.org/presentationml/2006/main">
  <p:tag name="AS_UNIQUEID" val="1166"/>
</p:tagLst>
</file>

<file path=ppt/tags/tag673.xml><?xml version="1.0" encoding="utf-8"?>
<p:tagLst xmlns:p="http://schemas.openxmlformats.org/presentationml/2006/main">
  <p:tag name="AS_UNIQUEID" val="1167"/>
</p:tagLst>
</file>

<file path=ppt/tags/tag674.xml><?xml version="1.0" encoding="utf-8"?>
<p:tagLst xmlns:p="http://schemas.openxmlformats.org/presentationml/2006/main">
  <p:tag name="AS_UNIQUEID" val="1168"/>
</p:tagLst>
</file>

<file path=ppt/tags/tag675.xml><?xml version="1.0" encoding="utf-8"?>
<p:tagLst xmlns:p="http://schemas.openxmlformats.org/presentationml/2006/main">
  <p:tag name="AS_UNIQUEID" val="1169"/>
</p:tagLst>
</file>

<file path=ppt/tags/tag676.xml><?xml version="1.0" encoding="utf-8"?>
<p:tagLst xmlns:p="http://schemas.openxmlformats.org/presentationml/2006/main">
  <p:tag name="AS_UNIQUEID" val="1170"/>
</p:tagLst>
</file>

<file path=ppt/tags/tag677.xml><?xml version="1.0" encoding="utf-8"?>
<p:tagLst xmlns:p="http://schemas.openxmlformats.org/presentationml/2006/main">
  <p:tag name="AS_UNIQUEID" val="1171"/>
</p:tagLst>
</file>

<file path=ppt/tags/tag678.xml><?xml version="1.0" encoding="utf-8"?>
<p:tagLst xmlns:p="http://schemas.openxmlformats.org/presentationml/2006/main">
  <p:tag name="AS_UNIQUEID" val="1172"/>
</p:tagLst>
</file>

<file path=ppt/tags/tag679.xml><?xml version="1.0" encoding="utf-8"?>
<p:tagLst xmlns:p="http://schemas.openxmlformats.org/presentationml/2006/main">
  <p:tag name="AS_UNIQUEID" val="1173"/>
</p:tagLst>
</file>

<file path=ppt/tags/tag68.xml><?xml version="1.0" encoding="utf-8"?>
<p:tagLst xmlns:p="http://schemas.openxmlformats.org/presentationml/2006/main">
  <p:tag name="AS_UNIQUEID" val="566"/>
</p:tagLst>
</file>

<file path=ppt/tags/tag680.xml><?xml version="1.0" encoding="utf-8"?>
<p:tagLst xmlns:p="http://schemas.openxmlformats.org/presentationml/2006/main">
  <p:tag name="AS_UNIQUEID" val="1174"/>
</p:tagLst>
</file>

<file path=ppt/tags/tag681.xml><?xml version="1.0" encoding="utf-8"?>
<p:tagLst xmlns:p="http://schemas.openxmlformats.org/presentationml/2006/main">
  <p:tag name="AS_UNIQUEID" val="1175"/>
</p:tagLst>
</file>

<file path=ppt/tags/tag682.xml><?xml version="1.0" encoding="utf-8"?>
<p:tagLst xmlns:p="http://schemas.openxmlformats.org/presentationml/2006/main">
  <p:tag name="AS_UNIQUEID" val="1176"/>
</p:tagLst>
</file>

<file path=ppt/tags/tag683.xml><?xml version="1.0" encoding="utf-8"?>
<p:tagLst xmlns:p="http://schemas.openxmlformats.org/presentationml/2006/main">
  <p:tag name="AS_UNIQUEID" val="1177"/>
</p:tagLst>
</file>

<file path=ppt/tags/tag684.xml><?xml version="1.0" encoding="utf-8"?>
<p:tagLst xmlns:p="http://schemas.openxmlformats.org/presentationml/2006/main">
  <p:tag name="AS_UNIQUEID" val="1178"/>
</p:tagLst>
</file>

<file path=ppt/tags/tag685.xml><?xml version="1.0" encoding="utf-8"?>
<p:tagLst xmlns:p="http://schemas.openxmlformats.org/presentationml/2006/main">
  <p:tag name="AS_UNIQUEID" val="1179"/>
</p:tagLst>
</file>

<file path=ppt/tags/tag686.xml><?xml version="1.0" encoding="utf-8"?>
<p:tagLst xmlns:p="http://schemas.openxmlformats.org/presentationml/2006/main">
  <p:tag name="AS_UNIQUEID" val="1180"/>
</p:tagLst>
</file>

<file path=ppt/tags/tag687.xml><?xml version="1.0" encoding="utf-8"?>
<p:tagLst xmlns:p="http://schemas.openxmlformats.org/presentationml/2006/main">
  <p:tag name="AS_UNIQUEID" val="1181"/>
</p:tagLst>
</file>

<file path=ppt/tags/tag688.xml><?xml version="1.0" encoding="utf-8"?>
<p:tagLst xmlns:p="http://schemas.openxmlformats.org/presentationml/2006/main">
  <p:tag name="AS_UNIQUEID" val="1182"/>
</p:tagLst>
</file>

<file path=ppt/tags/tag689.xml><?xml version="1.0" encoding="utf-8"?>
<p:tagLst xmlns:p="http://schemas.openxmlformats.org/presentationml/2006/main">
  <p:tag name="AS_UNIQUEID" val="1183"/>
</p:tagLst>
</file>

<file path=ppt/tags/tag69.xml><?xml version="1.0" encoding="utf-8"?>
<p:tagLst xmlns:p="http://schemas.openxmlformats.org/presentationml/2006/main">
  <p:tag name="AS_UNIQUEID" val="567"/>
</p:tagLst>
</file>

<file path=ppt/tags/tag690.xml><?xml version="1.0" encoding="utf-8"?>
<p:tagLst xmlns:p="http://schemas.openxmlformats.org/presentationml/2006/main">
  <p:tag name="AS_UNIQUEID" val="1184"/>
</p:tagLst>
</file>

<file path=ppt/tags/tag691.xml><?xml version="1.0" encoding="utf-8"?>
<p:tagLst xmlns:p="http://schemas.openxmlformats.org/presentationml/2006/main">
  <p:tag name="AS_UNIQUEID" val="1185"/>
</p:tagLst>
</file>

<file path=ppt/tags/tag692.xml><?xml version="1.0" encoding="utf-8"?>
<p:tagLst xmlns:p="http://schemas.openxmlformats.org/presentationml/2006/main">
  <p:tag name="AS_UNIQUEID" val="1186"/>
</p:tagLst>
</file>

<file path=ppt/tags/tag693.xml><?xml version="1.0" encoding="utf-8"?>
<p:tagLst xmlns:p="http://schemas.openxmlformats.org/presentationml/2006/main">
  <p:tag name="AS_UNIQUEID" val="1187"/>
</p:tagLst>
</file>

<file path=ppt/tags/tag694.xml><?xml version="1.0" encoding="utf-8"?>
<p:tagLst xmlns:p="http://schemas.openxmlformats.org/presentationml/2006/main">
  <p:tag name="AS_UNIQUEID" val="1188"/>
</p:tagLst>
</file>

<file path=ppt/tags/tag695.xml><?xml version="1.0" encoding="utf-8"?>
<p:tagLst xmlns:p="http://schemas.openxmlformats.org/presentationml/2006/main">
  <p:tag name="AS_UNIQUEID" val="1189"/>
</p:tagLst>
</file>

<file path=ppt/tags/tag696.xml><?xml version="1.0" encoding="utf-8"?>
<p:tagLst xmlns:p="http://schemas.openxmlformats.org/presentationml/2006/main">
  <p:tag name="AS_UNIQUEID" val="1190"/>
</p:tagLst>
</file>

<file path=ppt/tags/tag697.xml><?xml version="1.0" encoding="utf-8"?>
<p:tagLst xmlns:p="http://schemas.openxmlformats.org/presentationml/2006/main">
  <p:tag name="AS_UNIQUEID" val="1191"/>
</p:tagLst>
</file>

<file path=ppt/tags/tag698.xml><?xml version="1.0" encoding="utf-8"?>
<p:tagLst xmlns:p="http://schemas.openxmlformats.org/presentationml/2006/main">
  <p:tag name="AS_UNIQUEID" val="1192"/>
</p:tagLst>
</file>

<file path=ppt/tags/tag699.xml><?xml version="1.0" encoding="utf-8"?>
<p:tagLst xmlns:p="http://schemas.openxmlformats.org/presentationml/2006/main">
  <p:tag name="AS_UNIQUEID" val="1193"/>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8"/>
</p:tagLst>
</file>

<file path=ppt/tags/tag700.xml><?xml version="1.0" encoding="utf-8"?>
<p:tagLst xmlns:p="http://schemas.openxmlformats.org/presentationml/2006/main">
  <p:tag name="AS_UNIQUEID" val="1194"/>
</p:tagLst>
</file>

<file path=ppt/tags/tag701.xml><?xml version="1.0" encoding="utf-8"?>
<p:tagLst xmlns:p="http://schemas.openxmlformats.org/presentationml/2006/main">
  <p:tag name="AS_UNIQUEID" val="1195"/>
</p:tagLst>
</file>

<file path=ppt/tags/tag702.xml><?xml version="1.0" encoding="utf-8"?>
<p:tagLst xmlns:p="http://schemas.openxmlformats.org/presentationml/2006/main">
  <p:tag name="AS_UNIQUEID" val="1196"/>
</p:tagLst>
</file>

<file path=ppt/tags/tag703.xml><?xml version="1.0" encoding="utf-8"?>
<p:tagLst xmlns:p="http://schemas.openxmlformats.org/presentationml/2006/main">
  <p:tag name="AS_UNIQUEID" val="1197"/>
</p:tagLst>
</file>

<file path=ppt/tags/tag704.xml><?xml version="1.0" encoding="utf-8"?>
<p:tagLst xmlns:p="http://schemas.openxmlformats.org/presentationml/2006/main">
  <p:tag name="AS_UNIQUEID" val="1198"/>
</p:tagLst>
</file>

<file path=ppt/tags/tag705.xml><?xml version="1.0" encoding="utf-8"?>
<p:tagLst xmlns:p="http://schemas.openxmlformats.org/presentationml/2006/main">
  <p:tag name="AS_UNIQUEID" val="1199"/>
</p:tagLst>
</file>

<file path=ppt/tags/tag706.xml><?xml version="1.0" encoding="utf-8"?>
<p:tagLst xmlns:p="http://schemas.openxmlformats.org/presentationml/2006/main">
  <p:tag name="AS_UNIQUEID" val="1200"/>
</p:tagLst>
</file>

<file path=ppt/tags/tag707.xml><?xml version="1.0" encoding="utf-8"?>
<p:tagLst xmlns:p="http://schemas.openxmlformats.org/presentationml/2006/main">
  <p:tag name="AS_UNIQUEID" val="1201"/>
</p:tagLst>
</file>

<file path=ppt/tags/tag708.xml><?xml version="1.0" encoding="utf-8"?>
<p:tagLst xmlns:p="http://schemas.openxmlformats.org/presentationml/2006/main">
  <p:tag name="AS_UNIQUEID" val="1202"/>
</p:tagLst>
</file>

<file path=ppt/tags/tag709.xml><?xml version="1.0" encoding="utf-8"?>
<p:tagLst xmlns:p="http://schemas.openxmlformats.org/presentationml/2006/main">
  <p:tag name="AS_UNIQUEID" val="1203"/>
</p:tagLst>
</file>

<file path=ppt/tags/tag71.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10.xml><?xml version="1.0" encoding="utf-8"?>
<p:tagLst xmlns:p="http://schemas.openxmlformats.org/presentationml/2006/main">
  <p:tag name="AS_UNIQUEID" val="1204"/>
</p:tagLst>
</file>

<file path=ppt/tags/tag711.xml><?xml version="1.0" encoding="utf-8"?>
<p:tagLst xmlns:p="http://schemas.openxmlformats.org/presentationml/2006/main">
  <p:tag name="AS_UNIQUEID" val="1205"/>
</p:tagLst>
</file>

<file path=ppt/tags/tag712.xml><?xml version="1.0" encoding="utf-8"?>
<p:tagLst xmlns:p="http://schemas.openxmlformats.org/presentationml/2006/main">
  <p:tag name="AS_UNIQUEID" val="1206"/>
</p:tagLst>
</file>

<file path=ppt/tags/tag713.xml><?xml version="1.0" encoding="utf-8"?>
<p:tagLst xmlns:p="http://schemas.openxmlformats.org/presentationml/2006/main">
  <p:tag name="AS_UNIQUEID" val="1207"/>
</p:tagLst>
</file>

<file path=ppt/tags/tag714.xml><?xml version="1.0" encoding="utf-8"?>
<p:tagLst xmlns:p="http://schemas.openxmlformats.org/presentationml/2006/main">
  <p:tag name="AS_UNIQUEID" val="1208"/>
</p:tagLst>
</file>

<file path=ppt/tags/tag715.xml><?xml version="1.0" encoding="utf-8"?>
<p:tagLst xmlns:p="http://schemas.openxmlformats.org/presentationml/2006/main">
  <p:tag name="AS_UNIQUEID" val="1209"/>
</p:tagLst>
</file>

<file path=ppt/tags/tag716.xml><?xml version="1.0" encoding="utf-8"?>
<p:tagLst xmlns:p="http://schemas.openxmlformats.org/presentationml/2006/main">
  <p:tag name="AS_UNIQUEID" val="1210"/>
</p:tagLst>
</file>

<file path=ppt/tags/tag717.xml><?xml version="1.0" encoding="utf-8"?>
<p:tagLst xmlns:p="http://schemas.openxmlformats.org/presentationml/2006/main">
  <p:tag name="AS_UNIQUEID" val="1211"/>
</p:tagLst>
</file>

<file path=ppt/tags/tag718.xml><?xml version="1.0" encoding="utf-8"?>
<p:tagLst xmlns:p="http://schemas.openxmlformats.org/presentationml/2006/main">
  <p:tag name="AS_UNIQUEID" val="1212"/>
</p:tagLst>
</file>

<file path=ppt/tags/tag719.xml><?xml version="1.0" encoding="utf-8"?>
<p:tagLst xmlns:p="http://schemas.openxmlformats.org/presentationml/2006/main">
  <p:tag name="AS_UNIQUEID" val="1213"/>
</p:tagLst>
</file>

<file path=ppt/tags/tag72.xml><?xml version="1.0" encoding="utf-8"?>
<p:tagLst xmlns:p="http://schemas.openxmlformats.org/presentationml/2006/main">
  <p:tag name="AS_UNIQUEID" val="569"/>
</p:tagLst>
</file>

<file path=ppt/tags/tag720.xml><?xml version="1.0" encoding="utf-8"?>
<p:tagLst xmlns:p="http://schemas.openxmlformats.org/presentationml/2006/main">
  <p:tag name="AS_UNIQUEID" val="1214"/>
</p:tagLst>
</file>

<file path=ppt/tags/tag721.xml><?xml version="1.0" encoding="utf-8"?>
<p:tagLst xmlns:p="http://schemas.openxmlformats.org/presentationml/2006/main">
  <p:tag name="AS_UNIQUEID" val="1215"/>
</p:tagLst>
</file>

<file path=ppt/tags/tag722.xml><?xml version="1.0" encoding="utf-8"?>
<p:tagLst xmlns:p="http://schemas.openxmlformats.org/presentationml/2006/main">
  <p:tag name="AS_UNIQUEID" val="1216"/>
</p:tagLst>
</file>

<file path=ppt/tags/tag723.xml><?xml version="1.0" encoding="utf-8"?>
<p:tagLst xmlns:p="http://schemas.openxmlformats.org/presentationml/2006/main">
  <p:tag name="AS_UNIQUEID" val="1217"/>
</p:tagLst>
</file>

<file path=ppt/tags/tag724.xml><?xml version="1.0" encoding="utf-8"?>
<p:tagLst xmlns:p="http://schemas.openxmlformats.org/presentationml/2006/main">
  <p:tag name="AS_UNIQUEID" val="1218"/>
</p:tagLst>
</file>

<file path=ppt/tags/tag725.xml><?xml version="1.0" encoding="utf-8"?>
<p:tagLst xmlns:p="http://schemas.openxmlformats.org/presentationml/2006/main">
  <p:tag name="AS_UNIQUEID" val="1219"/>
</p:tagLst>
</file>

<file path=ppt/tags/tag726.xml><?xml version="1.0" encoding="utf-8"?>
<p:tagLst xmlns:p="http://schemas.openxmlformats.org/presentationml/2006/main">
  <p:tag name="AS_UNIQUEID" val="1220"/>
</p:tagLst>
</file>

<file path=ppt/tags/tag727.xml><?xml version="1.0" encoding="utf-8"?>
<p:tagLst xmlns:p="http://schemas.openxmlformats.org/presentationml/2006/main">
  <p:tag name="AS_UNIQUEID" val="1221"/>
</p:tagLst>
</file>

<file path=ppt/tags/tag728.xml><?xml version="1.0" encoding="utf-8"?>
<p:tagLst xmlns:p="http://schemas.openxmlformats.org/presentationml/2006/main">
  <p:tag name="AS_UNIQUEID" val="1222"/>
</p:tagLst>
</file>

<file path=ppt/tags/tag729.xml><?xml version="1.0" encoding="utf-8"?>
<p:tagLst xmlns:p="http://schemas.openxmlformats.org/presentationml/2006/main">
  <p:tag name="AS_UNIQUEID" val="1223"/>
</p:tagLst>
</file>

<file path=ppt/tags/tag73.xml><?xml version="1.0" encoding="utf-8"?>
<p:tagLst xmlns:p="http://schemas.openxmlformats.org/presentationml/2006/main">
  <p:tag name="AS_UNIQUEID" val="570"/>
</p:tagLst>
</file>

<file path=ppt/tags/tag730.xml><?xml version="1.0" encoding="utf-8"?>
<p:tagLst xmlns:p="http://schemas.openxmlformats.org/presentationml/2006/main">
  <p:tag name="AS_UNIQUEID" val="1224"/>
</p:tagLst>
</file>

<file path=ppt/tags/tag731.xml><?xml version="1.0" encoding="utf-8"?>
<p:tagLst xmlns:p="http://schemas.openxmlformats.org/presentationml/2006/main">
  <p:tag name="AS_UNIQUEID" val="1225"/>
</p:tagLst>
</file>

<file path=ppt/tags/tag732.xml><?xml version="1.0" encoding="utf-8"?>
<p:tagLst xmlns:p="http://schemas.openxmlformats.org/presentationml/2006/main">
  <p:tag name="AS_UNIQUEID" val="1226"/>
</p:tagLst>
</file>

<file path=ppt/tags/tag733.xml><?xml version="1.0" encoding="utf-8"?>
<p:tagLst xmlns:p="http://schemas.openxmlformats.org/presentationml/2006/main">
  <p:tag name="AS_UNIQUEID" val="1227"/>
</p:tagLst>
</file>

<file path=ppt/tags/tag734.xml><?xml version="1.0" encoding="utf-8"?>
<p:tagLst xmlns:p="http://schemas.openxmlformats.org/presentationml/2006/main">
  <p:tag name="AS_UNIQUEID" val="1228"/>
</p:tagLst>
</file>

<file path=ppt/tags/tag735.xml><?xml version="1.0" encoding="utf-8"?>
<p:tagLst xmlns:p="http://schemas.openxmlformats.org/presentationml/2006/main">
  <p:tag name="AS_UNIQUEID" val="1229"/>
</p:tagLst>
</file>

<file path=ppt/tags/tag736.xml><?xml version="1.0" encoding="utf-8"?>
<p:tagLst xmlns:p="http://schemas.openxmlformats.org/presentationml/2006/main">
  <p:tag name="AS_UNIQUEID" val="1230"/>
</p:tagLst>
</file>

<file path=ppt/tags/tag737.xml><?xml version="1.0" encoding="utf-8"?>
<p:tagLst xmlns:p="http://schemas.openxmlformats.org/presentationml/2006/main">
  <p:tag name="AS_UNIQUEID" val="1231"/>
</p:tagLst>
</file>

<file path=ppt/tags/tag738.xml><?xml version="1.0" encoding="utf-8"?>
<p:tagLst xmlns:p="http://schemas.openxmlformats.org/presentationml/2006/main">
  <p:tag name="AS_UNIQUEID" val="1232"/>
</p:tagLst>
</file>

<file path=ppt/tags/tag739.xml><?xml version="1.0" encoding="utf-8"?>
<p:tagLst xmlns:p="http://schemas.openxmlformats.org/presentationml/2006/main">
  <p:tag name="AS_UNIQUEID" val="1233"/>
</p:tagLst>
</file>

<file path=ppt/tags/tag74.xml><?xml version="1.0" encoding="utf-8"?>
<p:tagLst xmlns:p="http://schemas.openxmlformats.org/presentationml/2006/main">
  <p:tag name="AS_UNIQUEID" val="571"/>
</p:tagLst>
</file>

<file path=ppt/tags/tag740.xml><?xml version="1.0" encoding="utf-8"?>
<p:tagLst xmlns:p="http://schemas.openxmlformats.org/presentationml/2006/main">
  <p:tag name="AS_UNIQUEID" val="1234"/>
</p:tagLst>
</file>

<file path=ppt/tags/tag741.xml><?xml version="1.0" encoding="utf-8"?>
<p:tagLst xmlns:p="http://schemas.openxmlformats.org/presentationml/2006/main">
  <p:tag name="AS_UNIQUEID" val="1235"/>
</p:tagLst>
</file>

<file path=ppt/tags/tag742.xml><?xml version="1.0" encoding="utf-8"?>
<p:tagLst xmlns:p="http://schemas.openxmlformats.org/presentationml/2006/main">
  <p:tag name="AS_UNIQUEID" val="1236"/>
</p:tagLst>
</file>

<file path=ppt/tags/tag743.xml><?xml version="1.0" encoding="utf-8"?>
<p:tagLst xmlns:p="http://schemas.openxmlformats.org/presentationml/2006/main">
  <p:tag name="AS_UNIQUEID" val="1237"/>
</p:tagLst>
</file>

<file path=ppt/tags/tag744.xml><?xml version="1.0" encoding="utf-8"?>
<p:tagLst xmlns:p="http://schemas.openxmlformats.org/presentationml/2006/main">
  <p:tag name="AS_UNIQUEID" val="1238"/>
</p:tagLst>
</file>

<file path=ppt/tags/tag745.xml><?xml version="1.0" encoding="utf-8"?>
<p:tagLst xmlns:p="http://schemas.openxmlformats.org/presentationml/2006/main">
  <p:tag name="AS_UNIQUEID" val="1239"/>
</p:tagLst>
</file>

<file path=ppt/tags/tag746.xml><?xml version="1.0" encoding="utf-8"?>
<p:tagLst xmlns:p="http://schemas.openxmlformats.org/presentationml/2006/main">
  <p:tag name="AS_UNIQUEID" val="1240"/>
</p:tagLst>
</file>

<file path=ppt/tags/tag747.xml><?xml version="1.0" encoding="utf-8"?>
<p:tagLst xmlns:p="http://schemas.openxmlformats.org/presentationml/2006/main">
  <p:tag name="AS_UNIQUEID" val="1241"/>
</p:tagLst>
</file>

<file path=ppt/tags/tag748.xml><?xml version="1.0" encoding="utf-8"?>
<p:tagLst xmlns:p="http://schemas.openxmlformats.org/presentationml/2006/main">
  <p:tag name="AS_UNIQUEID" val="1242"/>
</p:tagLst>
</file>

<file path=ppt/tags/tag749.xml><?xml version="1.0" encoding="utf-8"?>
<p:tagLst xmlns:p="http://schemas.openxmlformats.org/presentationml/2006/main">
  <p:tag name="AS_UNIQUEID" val="1243"/>
</p:tagLst>
</file>

<file path=ppt/tags/tag75.xml><?xml version="1.0" encoding="utf-8"?>
<p:tagLst xmlns:p="http://schemas.openxmlformats.org/presentationml/2006/main">
  <p:tag name="AS_UNIQUEID" val="572"/>
</p:tagLst>
</file>

<file path=ppt/tags/tag750.xml><?xml version="1.0" encoding="utf-8"?>
<p:tagLst xmlns:p="http://schemas.openxmlformats.org/presentationml/2006/main">
  <p:tag name="AS_UNIQUEID" val="1244"/>
</p:tagLst>
</file>

<file path=ppt/tags/tag751.xml><?xml version="1.0" encoding="utf-8"?>
<p:tagLst xmlns:p="http://schemas.openxmlformats.org/presentationml/2006/main">
  <p:tag name="AS_UNIQUEID" val="1245"/>
</p:tagLst>
</file>

<file path=ppt/tags/tag752.xml><?xml version="1.0" encoding="utf-8"?>
<p:tagLst xmlns:p="http://schemas.openxmlformats.org/presentationml/2006/main">
  <p:tag name="AS_UNIQUEID" val="1246"/>
</p:tagLst>
</file>

<file path=ppt/tags/tag753.xml><?xml version="1.0" encoding="utf-8"?>
<p:tagLst xmlns:p="http://schemas.openxmlformats.org/presentationml/2006/main">
  <p:tag name="AS_UNIQUEID" val="1247"/>
</p:tagLst>
</file>

<file path=ppt/tags/tag754.xml><?xml version="1.0" encoding="utf-8"?>
<p:tagLst xmlns:p="http://schemas.openxmlformats.org/presentationml/2006/main">
  <p:tag name="AS_UNIQUEID" val="1248"/>
</p:tagLst>
</file>

<file path=ppt/tags/tag755.xml><?xml version="1.0" encoding="utf-8"?>
<p:tagLst xmlns:p="http://schemas.openxmlformats.org/presentationml/2006/main">
  <p:tag name="AS_UNIQUEID" val="1249"/>
</p:tagLst>
</file>

<file path=ppt/tags/tag756.xml><?xml version="1.0" encoding="utf-8"?>
<p:tagLst xmlns:p="http://schemas.openxmlformats.org/presentationml/2006/main">
  <p:tag name="AS_UNIQUEID" val="1250"/>
</p:tagLst>
</file>

<file path=ppt/tags/tag757.xml><?xml version="1.0" encoding="utf-8"?>
<p:tagLst xmlns:p="http://schemas.openxmlformats.org/presentationml/2006/main">
  <p:tag name="AS_UNIQUEID" val="1251"/>
</p:tagLst>
</file>

<file path=ppt/tags/tag758.xml><?xml version="1.0" encoding="utf-8"?>
<p:tagLst xmlns:p="http://schemas.openxmlformats.org/presentationml/2006/main">
  <p:tag name="AS_UNIQUEID" val="1252"/>
</p:tagLst>
</file>

<file path=ppt/tags/tag759.xml><?xml version="1.0" encoding="utf-8"?>
<p:tagLst xmlns:p="http://schemas.openxmlformats.org/presentationml/2006/main">
  <p:tag name="AS_UNIQUEID" val="1253"/>
</p:tagLst>
</file>

<file path=ppt/tags/tag76.xml><?xml version="1.0" encoding="utf-8"?>
<p:tagLst xmlns:p="http://schemas.openxmlformats.org/presentationml/2006/main">
  <p:tag name="AS_UNIQUEID" val="573"/>
</p:tagLst>
</file>

<file path=ppt/tags/tag760.xml><?xml version="1.0" encoding="utf-8"?>
<p:tagLst xmlns:p="http://schemas.openxmlformats.org/presentationml/2006/main">
  <p:tag name="AS_UNIQUEID" val="1254"/>
</p:tagLst>
</file>

<file path=ppt/tags/tag761.xml><?xml version="1.0" encoding="utf-8"?>
<p:tagLst xmlns:p="http://schemas.openxmlformats.org/presentationml/2006/main">
  <p:tag name="AS_UNIQUEID" val="1255"/>
</p:tagLst>
</file>

<file path=ppt/tags/tag762.xml><?xml version="1.0" encoding="utf-8"?>
<p:tagLst xmlns:p="http://schemas.openxmlformats.org/presentationml/2006/main">
  <p:tag name="AS_UNIQUEID" val="1256"/>
</p:tagLst>
</file>

<file path=ppt/tags/tag763.xml><?xml version="1.0" encoding="utf-8"?>
<p:tagLst xmlns:p="http://schemas.openxmlformats.org/presentationml/2006/main">
  <p:tag name="AS_UNIQUEID" val="1257"/>
</p:tagLst>
</file>

<file path=ppt/tags/tag764.xml><?xml version="1.0" encoding="utf-8"?>
<p:tagLst xmlns:p="http://schemas.openxmlformats.org/presentationml/2006/main">
  <p:tag name="AS_UNIQUEID" val="1258"/>
</p:tagLst>
</file>

<file path=ppt/tags/tag765.xml><?xml version="1.0" encoding="utf-8"?>
<p:tagLst xmlns:p="http://schemas.openxmlformats.org/presentationml/2006/main">
  <p:tag name="AS_UNIQUEID" val="1259"/>
</p:tagLst>
</file>

<file path=ppt/tags/tag766.xml><?xml version="1.0" encoding="utf-8"?>
<p:tagLst xmlns:p="http://schemas.openxmlformats.org/presentationml/2006/main">
  <p:tag name="AS_UNIQUEID" val="1260"/>
</p:tagLst>
</file>

<file path=ppt/tags/tag767.xml><?xml version="1.0" encoding="utf-8"?>
<p:tagLst xmlns:p="http://schemas.openxmlformats.org/presentationml/2006/main">
  <p:tag name="AS_UNIQUEID" val="1261"/>
</p:tagLst>
</file>

<file path=ppt/tags/tag768.xml><?xml version="1.0" encoding="utf-8"?>
<p:tagLst xmlns:p="http://schemas.openxmlformats.org/presentationml/2006/main">
  <p:tag name="AS_UNIQUEID" val="1262"/>
</p:tagLst>
</file>

<file path=ppt/tags/tag769.xml><?xml version="1.0" encoding="utf-8"?>
<p:tagLst xmlns:p="http://schemas.openxmlformats.org/presentationml/2006/main">
  <p:tag name="AS_UNIQUEID" val="1263"/>
</p:tagLst>
</file>

<file path=ppt/tags/tag77.xml><?xml version="1.0" encoding="utf-8"?>
<p:tagLst xmlns:p="http://schemas.openxmlformats.org/presentationml/2006/main">
  <p:tag name="AS_UNIQUEID" val="574"/>
</p:tagLst>
</file>

<file path=ppt/tags/tag770.xml><?xml version="1.0" encoding="utf-8"?>
<p:tagLst xmlns:p="http://schemas.openxmlformats.org/presentationml/2006/main">
  <p:tag name="AS_UNIQUEID" val="1264"/>
</p:tagLst>
</file>

<file path=ppt/tags/tag771.xml><?xml version="1.0" encoding="utf-8"?>
<p:tagLst xmlns:p="http://schemas.openxmlformats.org/presentationml/2006/main">
  <p:tag name="AS_UNIQUEID" val="1265"/>
</p:tagLst>
</file>

<file path=ppt/tags/tag772.xml><?xml version="1.0" encoding="utf-8"?>
<p:tagLst xmlns:p="http://schemas.openxmlformats.org/presentationml/2006/main">
  <p:tag name="AS_UNIQUEID" val="1266"/>
</p:tagLst>
</file>

<file path=ppt/tags/tag773.xml><?xml version="1.0" encoding="utf-8"?>
<p:tagLst xmlns:p="http://schemas.openxmlformats.org/presentationml/2006/main">
  <p:tag name="AS_UNIQUEID" val="1267"/>
</p:tagLst>
</file>

<file path=ppt/tags/tag774.xml><?xml version="1.0" encoding="utf-8"?>
<p:tagLst xmlns:p="http://schemas.openxmlformats.org/presentationml/2006/main">
  <p:tag name="AS_UNIQUEID" val="1268"/>
</p:tagLst>
</file>

<file path=ppt/tags/tag775.xml><?xml version="1.0" encoding="utf-8"?>
<p:tagLst xmlns:p="http://schemas.openxmlformats.org/presentationml/2006/main">
  <p:tag name="AS_UNIQUEID" val="1269"/>
</p:tagLst>
</file>

<file path=ppt/tags/tag776.xml><?xml version="1.0" encoding="utf-8"?>
<p:tagLst xmlns:p="http://schemas.openxmlformats.org/presentationml/2006/main">
  <p:tag name="AS_UNIQUEID" val="1270"/>
</p:tagLst>
</file>

<file path=ppt/tags/tag777.xml><?xml version="1.0" encoding="utf-8"?>
<p:tagLst xmlns:p="http://schemas.openxmlformats.org/presentationml/2006/main">
  <p:tag name="AS_UNIQUEID" val="1271"/>
</p:tagLst>
</file>

<file path=ppt/tags/tag778.xml><?xml version="1.0" encoding="utf-8"?>
<p:tagLst xmlns:p="http://schemas.openxmlformats.org/presentationml/2006/main">
  <p:tag name="AS_UNIQUEID" val="1272"/>
</p:tagLst>
</file>

<file path=ppt/tags/tag779.xml><?xml version="1.0" encoding="utf-8"?>
<p:tagLst xmlns:p="http://schemas.openxmlformats.org/presentationml/2006/main">
  <p:tag name="AS_UNIQUEID" val="1273"/>
</p:tagLst>
</file>

<file path=ppt/tags/tag78.xml><?xml version="1.0" encoding="utf-8"?>
<p:tagLst xmlns:p="http://schemas.openxmlformats.org/presentationml/2006/main">
  <p:tag name="AS_UNIQUEID" val="575"/>
</p:tagLst>
</file>

<file path=ppt/tags/tag780.xml><?xml version="1.0" encoding="utf-8"?>
<p:tagLst xmlns:p="http://schemas.openxmlformats.org/presentationml/2006/main">
  <p:tag name="AS_UNIQUEID" val="1274"/>
</p:tagLst>
</file>

<file path=ppt/tags/tag781.xml><?xml version="1.0" encoding="utf-8"?>
<p:tagLst xmlns:p="http://schemas.openxmlformats.org/presentationml/2006/main">
  <p:tag name="AS_UNIQUEID" val="1275"/>
</p:tagLst>
</file>

<file path=ppt/tags/tag782.xml><?xml version="1.0" encoding="utf-8"?>
<p:tagLst xmlns:p="http://schemas.openxmlformats.org/presentationml/2006/main">
  <p:tag name="AS_UNIQUEID" val="1276"/>
</p:tagLst>
</file>

<file path=ppt/tags/tag783.xml><?xml version="1.0" encoding="utf-8"?>
<p:tagLst xmlns:p="http://schemas.openxmlformats.org/presentationml/2006/main">
  <p:tag name="AS_UNIQUEID" val="1277"/>
</p:tagLst>
</file>

<file path=ppt/tags/tag784.xml><?xml version="1.0" encoding="utf-8"?>
<p:tagLst xmlns:p="http://schemas.openxmlformats.org/presentationml/2006/main">
  <p:tag name="AS_UNIQUEID" val="1278"/>
</p:tagLst>
</file>

<file path=ppt/tags/tag785.xml><?xml version="1.0" encoding="utf-8"?>
<p:tagLst xmlns:p="http://schemas.openxmlformats.org/presentationml/2006/main">
  <p:tag name="AS_UNIQUEID" val="1279"/>
</p:tagLst>
</file>

<file path=ppt/tags/tag786.xml><?xml version="1.0" encoding="utf-8"?>
<p:tagLst xmlns:p="http://schemas.openxmlformats.org/presentationml/2006/main">
  <p:tag name="AS_UNIQUEID" val="1280"/>
</p:tagLst>
</file>

<file path=ppt/tags/tag787.xml><?xml version="1.0" encoding="utf-8"?>
<p:tagLst xmlns:p="http://schemas.openxmlformats.org/presentationml/2006/main">
  <p:tag name="AS_UNIQUEID" val="1281"/>
</p:tagLst>
</file>

<file path=ppt/tags/tag788.xml><?xml version="1.0" encoding="utf-8"?>
<p:tagLst xmlns:p="http://schemas.openxmlformats.org/presentationml/2006/main">
  <p:tag name="AS_UNIQUEID" val="1282"/>
</p:tagLst>
</file>

<file path=ppt/tags/tag789.xml><?xml version="1.0" encoding="utf-8"?>
<p:tagLst xmlns:p="http://schemas.openxmlformats.org/presentationml/2006/main">
  <p:tag name="AS_UNIQUEID" val="1283"/>
</p:tagLst>
</file>

<file path=ppt/tags/tag79.xml><?xml version="1.0" encoding="utf-8"?>
<p:tagLst xmlns:p="http://schemas.openxmlformats.org/presentationml/2006/main">
  <p:tag name="AS_UNIQUEID" val="576"/>
</p:tagLst>
</file>

<file path=ppt/tags/tag790.xml><?xml version="1.0" encoding="utf-8"?>
<p:tagLst xmlns:p="http://schemas.openxmlformats.org/presentationml/2006/main">
  <p:tag name="AS_UNIQUEID" val="1284"/>
</p:tagLst>
</file>

<file path=ppt/tags/tag791.xml><?xml version="1.0" encoding="utf-8"?>
<p:tagLst xmlns:p="http://schemas.openxmlformats.org/presentationml/2006/main">
  <p:tag name="AS_UNIQUEID" val="1285"/>
</p:tagLst>
</file>

<file path=ppt/tags/tag792.xml><?xml version="1.0" encoding="utf-8"?>
<p:tagLst xmlns:p="http://schemas.openxmlformats.org/presentationml/2006/main">
  <p:tag name="AS_UNIQUEID" val="1286"/>
</p:tagLst>
</file>

<file path=ppt/tags/tag793.xml><?xml version="1.0" encoding="utf-8"?>
<p:tagLst xmlns:p="http://schemas.openxmlformats.org/presentationml/2006/main">
  <p:tag name="AS_UNIQUEID" val="1287"/>
</p:tagLst>
</file>

<file path=ppt/tags/tag794.xml><?xml version="1.0" encoding="utf-8"?>
<p:tagLst xmlns:p="http://schemas.openxmlformats.org/presentationml/2006/main">
  <p:tag name="AS_UNIQUEID" val="1288"/>
</p:tagLst>
</file>

<file path=ppt/tags/tag795.xml><?xml version="1.0" encoding="utf-8"?>
<p:tagLst xmlns:p="http://schemas.openxmlformats.org/presentationml/2006/main">
  <p:tag name="AS_UNIQUEID" val="1289"/>
</p:tagLst>
</file>

<file path=ppt/tags/tag796.xml><?xml version="1.0" encoding="utf-8"?>
<p:tagLst xmlns:p="http://schemas.openxmlformats.org/presentationml/2006/main">
  <p:tag name="AS_UNIQUEID" val="1290"/>
</p:tagLst>
</file>

<file path=ppt/tags/tag797.xml><?xml version="1.0" encoding="utf-8"?>
<p:tagLst xmlns:p="http://schemas.openxmlformats.org/presentationml/2006/main">
  <p:tag name="AS_UNIQUEID" val="1291"/>
</p:tagLst>
</file>

<file path=ppt/tags/tag798.xml><?xml version="1.0" encoding="utf-8"?>
<p:tagLst xmlns:p="http://schemas.openxmlformats.org/presentationml/2006/main">
  <p:tag name="AS_UNIQUEID" val="1292"/>
</p:tagLst>
</file>

<file path=ppt/tags/tag799.xml><?xml version="1.0" encoding="utf-8"?>
<p:tagLst xmlns:p="http://schemas.openxmlformats.org/presentationml/2006/main">
  <p:tag name="AS_UNIQUEID" val="1293"/>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7"/>
</p:tagLst>
</file>

<file path=ppt/tags/tag800.xml><?xml version="1.0" encoding="utf-8"?>
<p:tagLst xmlns:p="http://schemas.openxmlformats.org/presentationml/2006/main">
  <p:tag name="AS_UNIQUEID" val="1294"/>
</p:tagLst>
</file>

<file path=ppt/tags/tag801.xml><?xml version="1.0" encoding="utf-8"?>
<p:tagLst xmlns:p="http://schemas.openxmlformats.org/presentationml/2006/main">
  <p:tag name="AS_UNIQUEID" val="1295"/>
</p:tagLst>
</file>

<file path=ppt/tags/tag802.xml><?xml version="1.0" encoding="utf-8"?>
<p:tagLst xmlns:p="http://schemas.openxmlformats.org/presentationml/2006/main">
  <p:tag name="AS_UNIQUEID" val="1296"/>
</p:tagLst>
</file>

<file path=ppt/tags/tag803.xml><?xml version="1.0" encoding="utf-8"?>
<p:tagLst xmlns:p="http://schemas.openxmlformats.org/presentationml/2006/main">
  <p:tag name="AS_UNIQUEID" val="1297"/>
</p:tagLst>
</file>

<file path=ppt/tags/tag804.xml><?xml version="1.0" encoding="utf-8"?>
<p:tagLst xmlns:p="http://schemas.openxmlformats.org/presentationml/2006/main">
  <p:tag name="AS_UNIQUEID" val="1298"/>
</p:tagLst>
</file>

<file path=ppt/tags/tag805.xml><?xml version="1.0" encoding="utf-8"?>
<p:tagLst xmlns:p="http://schemas.openxmlformats.org/presentationml/2006/main">
  <p:tag name="AS_UNIQUEID" val="1299"/>
</p:tagLst>
</file>

<file path=ppt/tags/tag806.xml><?xml version="1.0" encoding="utf-8"?>
<p:tagLst xmlns:p="http://schemas.openxmlformats.org/presentationml/2006/main">
  <p:tag name="AS_UNIQUEID" val="1300"/>
</p:tagLst>
</file>

<file path=ppt/tags/tag807.xml><?xml version="1.0" encoding="utf-8"?>
<p:tagLst xmlns:p="http://schemas.openxmlformats.org/presentationml/2006/main">
  <p:tag name="AS_UNIQUEID" val="1301"/>
</p:tagLst>
</file>

<file path=ppt/tags/tag808.xml><?xml version="1.0" encoding="utf-8"?>
<p:tagLst xmlns:p="http://schemas.openxmlformats.org/presentationml/2006/main">
  <p:tag name="AS_UNIQUEID" val="1302"/>
</p:tagLst>
</file>

<file path=ppt/tags/tag809.xml><?xml version="1.0" encoding="utf-8"?>
<p:tagLst xmlns:p="http://schemas.openxmlformats.org/presentationml/2006/main">
  <p:tag name="AS_UNIQUEID" val="1303"/>
</p:tagLst>
</file>

<file path=ppt/tags/tag81.xml><?xml version="1.0" encoding="utf-8"?>
<p:tagLst xmlns:p="http://schemas.openxmlformats.org/presentationml/2006/main">
  <p:tag name="AS_UNIQUEID" val="578"/>
</p:tagLst>
</file>

<file path=ppt/tags/tag810.xml><?xml version="1.0" encoding="utf-8"?>
<p:tagLst xmlns:p="http://schemas.openxmlformats.org/presentationml/2006/main">
  <p:tag name="AS_UNIQUEID" val="1304"/>
</p:tagLst>
</file>

<file path=ppt/tags/tag811.xml><?xml version="1.0" encoding="utf-8"?>
<p:tagLst xmlns:p="http://schemas.openxmlformats.org/presentationml/2006/main">
  <p:tag name="AS_UNIQUEID" val="1305"/>
</p:tagLst>
</file>

<file path=ppt/tags/tag812.xml><?xml version="1.0" encoding="utf-8"?>
<p:tagLst xmlns:p="http://schemas.openxmlformats.org/presentationml/2006/main">
  <p:tag name="AS_UNIQUEID" val="1306"/>
</p:tagLst>
</file>

<file path=ppt/tags/tag813.xml><?xml version="1.0" encoding="utf-8"?>
<p:tagLst xmlns:p="http://schemas.openxmlformats.org/presentationml/2006/main">
  <p:tag name="AS_UNIQUEID" val="1307"/>
</p:tagLst>
</file>

<file path=ppt/tags/tag814.xml><?xml version="1.0" encoding="utf-8"?>
<p:tagLst xmlns:p="http://schemas.openxmlformats.org/presentationml/2006/main">
  <p:tag name="AS_UNIQUEID" val="1308"/>
</p:tagLst>
</file>

<file path=ppt/tags/tag815.xml><?xml version="1.0" encoding="utf-8"?>
<p:tagLst xmlns:p="http://schemas.openxmlformats.org/presentationml/2006/main">
  <p:tag name="AS_UNIQUEID" val="1309"/>
</p:tagLst>
</file>

<file path=ppt/tags/tag816.xml><?xml version="1.0" encoding="utf-8"?>
<p:tagLst xmlns:p="http://schemas.openxmlformats.org/presentationml/2006/main">
  <p:tag name="AS_UNIQUEID" val="1310"/>
</p:tagLst>
</file>

<file path=ppt/tags/tag817.xml><?xml version="1.0" encoding="utf-8"?>
<p:tagLst xmlns:p="http://schemas.openxmlformats.org/presentationml/2006/main">
  <p:tag name="AS_UNIQUEID" val="1311"/>
</p:tagLst>
</file>

<file path=ppt/tags/tag818.xml><?xml version="1.0" encoding="utf-8"?>
<p:tagLst xmlns:p="http://schemas.openxmlformats.org/presentationml/2006/main">
  <p:tag name="AS_UNIQUEID" val="1312"/>
</p:tagLst>
</file>

<file path=ppt/tags/tag819.xml><?xml version="1.0" encoding="utf-8"?>
<p:tagLst xmlns:p="http://schemas.openxmlformats.org/presentationml/2006/main">
  <p:tag name="AS_UNIQUEID" val="1313"/>
</p:tagLst>
</file>

<file path=ppt/tags/tag82.xml><?xml version="1.0" encoding="utf-8"?>
<p:tagLst xmlns:p="http://schemas.openxmlformats.org/presentationml/2006/main">
  <p:tag name="AS_UNIQUEID" val="579"/>
</p:tagLst>
</file>

<file path=ppt/tags/tag820.xml><?xml version="1.0" encoding="utf-8"?>
<p:tagLst xmlns:p="http://schemas.openxmlformats.org/presentationml/2006/main">
  <p:tag name="AS_UNIQUEID" val="1314"/>
</p:tagLst>
</file>

<file path=ppt/tags/tag821.xml><?xml version="1.0" encoding="utf-8"?>
<p:tagLst xmlns:p="http://schemas.openxmlformats.org/presentationml/2006/main">
  <p:tag name="AS_UNIQUEID" val="1315"/>
</p:tagLst>
</file>

<file path=ppt/tags/tag822.xml><?xml version="1.0" encoding="utf-8"?>
<p:tagLst xmlns:p="http://schemas.openxmlformats.org/presentationml/2006/main">
  <p:tag name="AS_UNIQUEID" val="1316"/>
</p:tagLst>
</file>

<file path=ppt/tags/tag823.xml><?xml version="1.0" encoding="utf-8"?>
<p:tagLst xmlns:p="http://schemas.openxmlformats.org/presentationml/2006/main">
  <p:tag name="AS_UNIQUEID" val="1317"/>
</p:tagLst>
</file>

<file path=ppt/tags/tag824.xml><?xml version="1.0" encoding="utf-8"?>
<p:tagLst xmlns:p="http://schemas.openxmlformats.org/presentationml/2006/main">
  <p:tag name="AS_UNIQUEID" val="1318"/>
</p:tagLst>
</file>

<file path=ppt/tags/tag825.xml><?xml version="1.0" encoding="utf-8"?>
<p:tagLst xmlns:p="http://schemas.openxmlformats.org/presentationml/2006/main">
  <p:tag name="AS_UNIQUEID" val="1319"/>
</p:tagLst>
</file>

<file path=ppt/tags/tag826.xml><?xml version="1.0" encoding="utf-8"?>
<p:tagLst xmlns:p="http://schemas.openxmlformats.org/presentationml/2006/main">
  <p:tag name="AS_UNIQUEID" val="1320"/>
</p:tagLst>
</file>

<file path=ppt/tags/tag827.xml><?xml version="1.0" encoding="utf-8"?>
<p:tagLst xmlns:p="http://schemas.openxmlformats.org/presentationml/2006/main">
  <p:tag name="AS_UNIQUEID" val="1321"/>
</p:tagLst>
</file>

<file path=ppt/tags/tag828.xml><?xml version="1.0" encoding="utf-8"?>
<p:tagLst xmlns:p="http://schemas.openxmlformats.org/presentationml/2006/main">
  <p:tag name="AS_UNIQUEID" val="1322"/>
</p:tagLst>
</file>

<file path=ppt/tags/tag829.xml><?xml version="1.0" encoding="utf-8"?>
<p:tagLst xmlns:p="http://schemas.openxmlformats.org/presentationml/2006/main">
  <p:tag name="AS_UNIQUEID" val="1323"/>
</p:tagLst>
</file>

<file path=ppt/tags/tag83.xml><?xml version="1.0" encoding="utf-8"?>
<p:tagLst xmlns:p="http://schemas.openxmlformats.org/presentationml/2006/main">
  <p:tag name="AS_UNIQUEID" val="580"/>
</p:tagLst>
</file>

<file path=ppt/tags/tag830.xml><?xml version="1.0" encoding="utf-8"?>
<p:tagLst xmlns:p="http://schemas.openxmlformats.org/presentationml/2006/main">
  <p:tag name="AS_UNIQUEID" val="1324"/>
</p:tagLst>
</file>

<file path=ppt/tags/tag831.xml><?xml version="1.0" encoding="utf-8"?>
<p:tagLst xmlns:p="http://schemas.openxmlformats.org/presentationml/2006/main">
  <p:tag name="AS_UNIQUEID" val="1325"/>
</p:tagLst>
</file>

<file path=ppt/tags/tag832.xml><?xml version="1.0" encoding="utf-8"?>
<p:tagLst xmlns:p="http://schemas.openxmlformats.org/presentationml/2006/main">
  <p:tag name="AS_UNIQUEID" val="1326"/>
</p:tagLst>
</file>

<file path=ppt/tags/tag833.xml><?xml version="1.0" encoding="utf-8"?>
<p:tagLst xmlns:p="http://schemas.openxmlformats.org/presentationml/2006/main">
  <p:tag name="AS_UNIQUEID" val="1327"/>
</p:tagLst>
</file>

<file path=ppt/tags/tag834.xml><?xml version="1.0" encoding="utf-8"?>
<p:tagLst xmlns:p="http://schemas.openxmlformats.org/presentationml/2006/main">
  <p:tag name="AS_UNIQUEID" val="1328"/>
</p:tagLst>
</file>

<file path=ppt/tags/tag835.xml><?xml version="1.0" encoding="utf-8"?>
<p:tagLst xmlns:p="http://schemas.openxmlformats.org/presentationml/2006/main">
  <p:tag name="AS_UNIQUEID" val="1329"/>
</p:tagLst>
</file>

<file path=ppt/tags/tag836.xml><?xml version="1.0" encoding="utf-8"?>
<p:tagLst xmlns:p="http://schemas.openxmlformats.org/presentationml/2006/main">
  <p:tag name="AS_UNIQUEID" val="1330"/>
</p:tagLst>
</file>

<file path=ppt/tags/tag837.xml><?xml version="1.0" encoding="utf-8"?>
<p:tagLst xmlns:p="http://schemas.openxmlformats.org/presentationml/2006/main">
  <p:tag name="AS_UNIQUEID" val="1331"/>
</p:tagLst>
</file>

<file path=ppt/tags/tag838.xml><?xml version="1.0" encoding="utf-8"?>
<p:tagLst xmlns:p="http://schemas.openxmlformats.org/presentationml/2006/main">
  <p:tag name="AS_UNIQUEID" val="1332"/>
</p:tagLst>
</file>

<file path=ppt/tags/tag839.xml><?xml version="1.0" encoding="utf-8"?>
<p:tagLst xmlns:p="http://schemas.openxmlformats.org/presentationml/2006/main">
  <p:tag name="AS_UNIQUEID" val="1333"/>
</p:tagLst>
</file>

<file path=ppt/tags/tag84.xml><?xml version="1.0" encoding="utf-8"?>
<p:tagLst xmlns:p="http://schemas.openxmlformats.org/presentationml/2006/main">
  <p:tag name="AS_UNIQUEID" val="581"/>
</p:tagLst>
</file>

<file path=ppt/tags/tag840.xml><?xml version="1.0" encoding="utf-8"?>
<p:tagLst xmlns:p="http://schemas.openxmlformats.org/presentationml/2006/main">
  <p:tag name="AS_UNIQUEID" val="1334"/>
</p:tagLst>
</file>

<file path=ppt/tags/tag841.xml><?xml version="1.0" encoding="utf-8"?>
<p:tagLst xmlns:p="http://schemas.openxmlformats.org/presentationml/2006/main">
  <p:tag name="AS_UNIQUEID" val="1335"/>
</p:tagLst>
</file>

<file path=ppt/tags/tag842.xml><?xml version="1.0" encoding="utf-8"?>
<p:tagLst xmlns:p="http://schemas.openxmlformats.org/presentationml/2006/main">
  <p:tag name="AS_UNIQUEID" val="1336"/>
</p:tagLst>
</file>

<file path=ppt/tags/tag843.xml><?xml version="1.0" encoding="utf-8"?>
<p:tagLst xmlns:p="http://schemas.openxmlformats.org/presentationml/2006/main">
  <p:tag name="AS_UNIQUEID" val="1337"/>
</p:tagLst>
</file>

<file path=ppt/tags/tag844.xml><?xml version="1.0" encoding="utf-8"?>
<p:tagLst xmlns:p="http://schemas.openxmlformats.org/presentationml/2006/main">
  <p:tag name="AS_UNIQUEID" val="1338"/>
</p:tagLst>
</file>

<file path=ppt/tags/tag845.xml><?xml version="1.0" encoding="utf-8"?>
<p:tagLst xmlns:p="http://schemas.openxmlformats.org/presentationml/2006/main">
  <p:tag name="AS_UNIQUEID" val="1339"/>
</p:tagLst>
</file>

<file path=ppt/tags/tag846.xml><?xml version="1.0" encoding="utf-8"?>
<p:tagLst xmlns:p="http://schemas.openxmlformats.org/presentationml/2006/main">
  <p:tag name="AS_UNIQUEID" val="1340"/>
</p:tagLst>
</file>

<file path=ppt/tags/tag847.xml><?xml version="1.0" encoding="utf-8"?>
<p:tagLst xmlns:p="http://schemas.openxmlformats.org/presentationml/2006/main">
  <p:tag name="AS_UNIQUEID" val="1341"/>
</p:tagLst>
</file>

<file path=ppt/tags/tag848.xml><?xml version="1.0" encoding="utf-8"?>
<p:tagLst xmlns:p="http://schemas.openxmlformats.org/presentationml/2006/main">
  <p:tag name="AS_UNIQUEID" val="1342"/>
</p:tagLst>
</file>

<file path=ppt/tags/tag849.xml><?xml version="1.0" encoding="utf-8"?>
<p:tagLst xmlns:p="http://schemas.openxmlformats.org/presentationml/2006/main">
  <p:tag name="AS_UNIQUEID" val="1343"/>
</p:tagLst>
</file>

<file path=ppt/tags/tag85.xml><?xml version="1.0" encoding="utf-8"?>
<p:tagLst xmlns:p="http://schemas.openxmlformats.org/presentationml/2006/main">
  <p:tag name="AS_UNIQUEID" val="582"/>
</p:tagLst>
</file>

<file path=ppt/tags/tag850.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 name="RESOURCE_RECORD_KEY" val="{&quot;12&quot;:[25002243]}"/>
</p:tagLst>
</file>

<file path=ppt/tags/tag86.xml><?xml version="1.0" encoding="utf-8"?>
<p:tagLst xmlns:p="http://schemas.openxmlformats.org/presentationml/2006/main">
  <p:tag name="AS_UNIQUEID" val="583"/>
</p:tagLst>
</file>

<file path=ppt/tags/tag87.xml><?xml version="1.0" encoding="utf-8"?>
<p:tagLst xmlns:p="http://schemas.openxmlformats.org/presentationml/2006/main">
  <p:tag name="AS_UNIQUEID" val="584"/>
</p:tagLst>
</file>

<file path=ppt/tags/tag88.xml><?xml version="1.0" encoding="utf-8"?>
<p:tagLst xmlns:p="http://schemas.openxmlformats.org/presentationml/2006/main">
  <p:tag name="AS_UNIQUEID" val="585"/>
</p:tagLst>
</file>

<file path=ppt/tags/tag89.xml><?xml version="1.0" encoding="utf-8"?>
<p:tagLst xmlns:p="http://schemas.openxmlformats.org/presentationml/2006/main">
  <p:tag name="AS_UNIQUEID" val="586"/>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7"/>
</p:tagLst>
</file>

<file path=ppt/tags/tag91.xml><?xml version="1.0" encoding="utf-8"?>
<p:tagLst xmlns:p="http://schemas.openxmlformats.org/presentationml/2006/main">
  <p:tag name="AS_UNIQUEID" val="588"/>
</p:tagLst>
</file>

<file path=ppt/tags/tag92.xml><?xml version="1.0" encoding="utf-8"?>
<p:tagLst xmlns:p="http://schemas.openxmlformats.org/presentationml/2006/main">
  <p:tag name="AS_UNIQUEID" val="589"/>
</p:tagLst>
</file>

<file path=ppt/tags/tag93.xml><?xml version="1.0" encoding="utf-8"?>
<p:tagLst xmlns:p="http://schemas.openxmlformats.org/presentationml/2006/main">
  <p:tag name="AS_UNIQUEID" val="590"/>
</p:tagLst>
</file>

<file path=ppt/tags/tag94.xml><?xml version="1.0" encoding="utf-8"?>
<p:tagLst xmlns:p="http://schemas.openxmlformats.org/presentationml/2006/main">
  <p:tag name="AS_UNIQUEID" val="591"/>
</p:tagLst>
</file>

<file path=ppt/tags/tag95.xml><?xml version="1.0" encoding="utf-8"?>
<p:tagLst xmlns:p="http://schemas.openxmlformats.org/presentationml/2006/main">
  <p:tag name="AS_UNIQUEID" val="592"/>
</p:tagLst>
</file>

<file path=ppt/tags/tag96.xml><?xml version="1.0" encoding="utf-8"?>
<p:tagLst xmlns:p="http://schemas.openxmlformats.org/presentationml/2006/main">
  <p:tag name="AS_UNIQUEID" val="593"/>
</p:tagLst>
</file>

<file path=ppt/tags/tag97.xml><?xml version="1.0" encoding="utf-8"?>
<p:tagLst xmlns:p="http://schemas.openxmlformats.org/presentationml/2006/main">
  <p:tag name="AS_UNIQUEID" val="594"/>
</p:tagLst>
</file>

<file path=ppt/tags/tag98.xml><?xml version="1.0" encoding="utf-8"?>
<p:tagLst xmlns:p="http://schemas.openxmlformats.org/presentationml/2006/main">
  <p:tag name="AS_UNIQUEID" val="498"/>
</p:tagLst>
</file>

<file path=ppt/tags/tag99.xml><?xml version="1.0" encoding="utf-8"?>
<p:tagLst xmlns:p="http://schemas.openxmlformats.org/presentationml/2006/main">
  <p:tag name="AS_UNIQUEID" val="595"/>
</p:tagLst>
</file>

<file path=ppt/theme/theme1.xml><?xml version="1.0" encoding="utf-8"?>
<a:theme xmlns:r="http://schemas.openxmlformats.org/officeDocument/2006/relationships"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474</Paragraphs>
  <Slides>54</Slides>
  <Notes>27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54</vt:i4>
      </vt:variant>
    </vt:vector>
  </HeadingPairs>
  <TitlesOfParts>
    <vt:vector size="68" baseType="lpstr">
      <vt:lpstr>Arial</vt:lpstr>
      <vt:lpstr>Times New Roman</vt:lpstr>
      <vt:lpstr>黑体</vt:lpstr>
      <vt:lpstr>楷体</vt:lpstr>
      <vt:lpstr>Wingdings</vt:lpstr>
      <vt:lpstr>宋体</vt:lpstr>
      <vt:lpstr>Cambria</vt:lpstr>
      <vt:lpstr>Calibri</vt:lpstr>
      <vt:lpstr>Calibri Light</vt:lpstr>
      <vt:lpstr>汉仪雅酷黑 75W</vt:lpstr>
      <vt:lpstr>微软雅黑</vt:lpstr>
      <vt:lpstr>System</vt:lpstr>
      <vt:lpstr>华文细黑</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2026-06-14T06:38:11Z</cp:lastPrinted>
  <dcterms:created xsi:type="dcterms:W3CDTF">2026-06-14T06:38:11Z</dcterms:created>
  <dcterms:modified xsi:type="dcterms:W3CDTF">2026-06-13T22:38:11Z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