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256" r:id="rId3"/>
    <p:sldId id="259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57" r:id="rId23"/>
    <p:sldId id="282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09" r:id="rId48"/>
    <p:sldId id="310" r:id="rId49"/>
    <p:sldId id="311" r:id="rId50"/>
    <p:sldId id="312" r:id="rId51"/>
    <p:sldId id="313" r:id="rId52"/>
    <p:sldId id="314" r:id="rId53"/>
    <p:sldId id="315" r:id="rId54"/>
    <p:sldId id="316" r:id="rId55"/>
    <p:sldId id="317" r:id="rId56"/>
    <p:sldId id="318" r:id="rId57"/>
    <p:sldId id="319" r:id="rId58"/>
    <p:sldId id="320" r:id="rId59"/>
    <p:sldId id="321" r:id="rId60"/>
    <p:sldId id="322" r:id="rId61"/>
    <p:sldId id="323" r:id="rId62"/>
    <p:sldId id="324" r:id="rId63"/>
    <p:sldId id="325" r:id="rId64"/>
    <p:sldId id="326" r:id="rId65"/>
    <p:sldId id="327" r:id="rId66"/>
    <p:sldId id="328" r:id="rId67"/>
    <p:sldId id="329" r:id="rId68"/>
    <p:sldId id="331" r:id="rId69"/>
    <p:sldId id="330" r:id="rId70"/>
    <p:sldId id="332" r:id="rId71"/>
    <p:sldId id="333" r:id="rId72"/>
    <p:sldId id="334" r:id="rId73"/>
    <p:sldId id="335" r:id="rId74"/>
    <p:sldId id="337" r:id="rId75"/>
    <p:sldId id="336" r:id="rId76"/>
    <p:sldId id="338" r:id="rId77"/>
    <p:sldId id="339" r:id="rId78"/>
    <p:sldId id="340" r:id="rId79"/>
    <p:sldId id="341" r:id="rId80"/>
    <p:sldId id="342" r:id="rId81"/>
    <p:sldId id="343" r:id="rId82"/>
    <p:sldId id="344" r:id="rId83"/>
    <p:sldId id="345" r:id="rId84"/>
    <p:sldId id="346" r:id="rId85"/>
    <p:sldId id="347" r:id="rId86"/>
    <p:sldId id="348" r:id="rId87"/>
    <p:sldId id="349" r:id="rId88"/>
    <p:sldId id="350" r:id="rId89"/>
    <p:sldId id="351" r:id="rId90"/>
    <p:sldId id="352" r:id="rId91"/>
    <p:sldId id="353" r:id="rId92"/>
    <p:sldId id="354" r:id="rId93"/>
    <p:sldId id="355" r:id="rId94"/>
    <p:sldId id="356" r:id="rId95"/>
    <p:sldId id="357" r:id="rId96"/>
    <p:sldId id="358" r:id="rId97"/>
    <p:sldId id="359" r:id="rId98"/>
    <p:sldId id="360" r:id="rId99"/>
    <p:sldId id="361" r:id="rId100"/>
    <p:sldId id="362" r:id="rId101"/>
    <p:sldId id="363" r:id="rId102"/>
    <p:sldId id="364" r:id="rId103"/>
    <p:sldId id="365" r:id="rId104"/>
    <p:sldId id="366" r:id="rId105"/>
    <p:sldId id="367" r:id="rId106"/>
    <p:sldId id="368" r:id="rId107"/>
    <p:sldId id="369" r:id="rId108"/>
    <p:sldId id="370" r:id="rId109"/>
    <p:sldId id="371" r:id="rId110"/>
    <p:sldId id="372" r:id="rId111"/>
    <p:sldId id="373" r:id="rId112"/>
    <p:sldId id="374" r:id="rId113"/>
    <p:sldId id="375" r:id="rId114"/>
    <p:sldId id="376" r:id="rId115"/>
    <p:sldId id="377" r:id="rId116"/>
    <p:sldId id="378" r:id="rId117"/>
    <p:sldId id="379" r:id="rId118"/>
    <p:sldId id="380" r:id="rId119"/>
    <p:sldId id="381" r:id="rId120"/>
    <p:sldId id="382" r:id="rId121"/>
    <p:sldId id="383" r:id="rId122"/>
    <p:sldId id="384" r:id="rId123"/>
    <p:sldId id="385" r:id="rId124"/>
    <p:sldId id="386" r:id="rId125"/>
    <p:sldId id="387" r:id="rId126"/>
    <p:sldId id="388" r:id="rId127"/>
    <p:sldId id="389" r:id="rId128"/>
    <p:sldId id="390" r:id="rId129"/>
    <p:sldId id="391" r:id="rId130"/>
    <p:sldId id="392" r:id="rId131"/>
    <p:sldId id="393" r:id="rId132"/>
    <p:sldId id="394" r:id="rId133"/>
    <p:sldId id="395" r:id="rId134"/>
    <p:sldId id="396" r:id="rId135"/>
    <p:sldId id="397" r:id="rId136"/>
    <p:sldId id="398" r:id="rId137"/>
    <p:sldId id="399" r:id="rId138"/>
    <p:sldId id="401" r:id="rId139"/>
    <p:sldId id="400" r:id="rId140"/>
    <p:sldId id="402" r:id="rId141"/>
    <p:sldId id="403" r:id="rId142"/>
    <p:sldId id="404" r:id="rId143"/>
    <p:sldId id="405" r:id="rId144"/>
    <p:sldId id="406" r:id="rId145"/>
    <p:sldId id="407" r:id="rId146"/>
    <p:sldId id="408" r:id="rId147"/>
    <p:sldId id="409" r:id="rId148"/>
    <p:sldId id="410" r:id="rId149"/>
    <p:sldId id="411" r:id="rId150"/>
    <p:sldId id="412" r:id="rId151"/>
    <p:sldId id="414" r:id="rId152"/>
    <p:sldId id="413" r:id="rId153"/>
    <p:sldId id="415" r:id="rId154"/>
    <p:sldId id="416" r:id="rId155"/>
    <p:sldId id="417" r:id="rId156"/>
    <p:sldId id="418" r:id="rId157"/>
    <p:sldId id="419" r:id="rId158"/>
    <p:sldId id="420" r:id="rId159"/>
    <p:sldId id="421" r:id="rId160"/>
    <p:sldId id="422" r:id="rId161"/>
    <p:sldId id="423" r:id="rId162"/>
    <p:sldId id="424" r:id="rId163"/>
    <p:sldId id="425" r:id="rId164"/>
    <p:sldId id="426" r:id="rId165"/>
    <p:sldId id="427" r:id="rId166"/>
    <p:sldId id="428" r:id="rId167"/>
    <p:sldId id="429" r:id="rId168"/>
    <p:sldId id="430" r:id="rId169"/>
    <p:sldId id="431" r:id="rId170"/>
    <p:sldId id="432" r:id="rId171"/>
    <p:sldId id="433" r:id="rId172"/>
    <p:sldId id="434" r:id="rId173"/>
    <p:sldId id="435" r:id="rId174"/>
    <p:sldId id="436" r:id="rId175"/>
    <p:sldId id="437" r:id="rId176"/>
    <p:sldId id="439" r:id="rId177"/>
    <p:sldId id="440" r:id="rId178"/>
    <p:sldId id="441" r:id="rId179"/>
    <p:sldId id="442" r:id="rId180"/>
    <p:sldId id="443" r:id="rId181"/>
    <p:sldId id="444" r:id="rId182"/>
    <p:sldId id="445" r:id="rId183"/>
    <p:sldId id="446" r:id="rId184"/>
    <p:sldId id="447" r:id="rId185"/>
    <p:sldId id="448" r:id="rId186"/>
    <p:sldId id="449" r:id="rId187"/>
    <p:sldId id="450" r:id="rId188"/>
    <p:sldId id="451" r:id="rId189"/>
    <p:sldId id="452" r:id="rId190"/>
    <p:sldId id="453" r:id="rId191"/>
    <p:sldId id="454" r:id="rId192"/>
    <p:sldId id="455" r:id="rId193"/>
    <p:sldId id="456" r:id="rId194"/>
    <p:sldId id="457" r:id="rId195"/>
    <p:sldId id="458" r:id="rId196"/>
    <p:sldId id="459" r:id="rId197"/>
    <p:sldId id="460" r:id="rId198"/>
  </p:sldIdLst>
  <p:sldSz cx="12192000" cy="68580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11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-420" y="-108"/>
      </p:cViewPr>
      <p:guideLst>
        <p:guide orient="horz" pos="227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196" Type="http://schemas.openxmlformats.org/officeDocument/2006/relationships/slide" Target="slides/slide194.xml"/><Relationship Id="rId200" Type="http://schemas.openxmlformats.org/officeDocument/2006/relationships/viewProps" Target="viewProps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65" Type="http://schemas.openxmlformats.org/officeDocument/2006/relationships/slide" Target="slides/slide163.xml"/><Relationship Id="rId181" Type="http://schemas.openxmlformats.org/officeDocument/2006/relationships/slide" Target="slides/slide179.xml"/><Relationship Id="rId186" Type="http://schemas.openxmlformats.org/officeDocument/2006/relationships/slide" Target="slides/slide184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slide" Target="slides/slide153.xml"/><Relationship Id="rId171" Type="http://schemas.openxmlformats.org/officeDocument/2006/relationships/slide" Target="slides/slide169.xml"/><Relationship Id="rId176" Type="http://schemas.openxmlformats.org/officeDocument/2006/relationships/slide" Target="slides/slide174.xml"/><Relationship Id="rId192" Type="http://schemas.openxmlformats.org/officeDocument/2006/relationships/slide" Target="slides/slide190.xml"/><Relationship Id="rId197" Type="http://schemas.openxmlformats.org/officeDocument/2006/relationships/slide" Target="slides/slide195.xml"/><Relationship Id="rId201" Type="http://schemas.openxmlformats.org/officeDocument/2006/relationships/theme" Target="theme/them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slide" Target="slides/slide164.xml"/><Relationship Id="rId182" Type="http://schemas.openxmlformats.org/officeDocument/2006/relationships/slide" Target="slides/slide180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202" Type="http://schemas.openxmlformats.org/officeDocument/2006/relationships/tableStyles" Target="tableStyles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199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slide" Target="slides/slide193.xml"/><Relationship Id="rId190" Type="http://schemas.openxmlformats.org/officeDocument/2006/relationships/slide" Target="slides/slide188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8" name="TextBox 6"/>
          <p:cNvSpPr/>
          <p:nvPr userDrawn="1"/>
        </p:nvSpPr>
        <p:spPr>
          <a:xfrm>
            <a:off x="4957763" y="3789363"/>
            <a:ext cx="3925887" cy="4318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 algn="ctr"/>
            <a:r>
              <a:rPr lang="en-US" altLang="zh-CN" sz="2200" dirty="0">
                <a:solidFill>
                  <a:srgbClr val="3F3F3F"/>
                </a:solidFill>
                <a:latin typeface="Gungsuh" panose="02030600000101010101" charset="-127"/>
                <a:ea typeface="Gungsuh" panose="02030600000101010101" charset="-127"/>
                <a:sym typeface="宋体" panose="02010600030101010101" pitchFamily="2" charset="-122"/>
              </a:rPr>
              <a:t>Thank you for watching!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7" name="TextBox 3"/>
          <p:cNvSpPr/>
          <p:nvPr userDrawn="1"/>
        </p:nvSpPr>
        <p:spPr>
          <a:xfrm>
            <a:off x="5359400" y="3095625"/>
            <a:ext cx="2949575" cy="8318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algn="dist"/>
            <a:r>
              <a:rPr lang="zh-CN" altLang="en-US" sz="4800" b="1" dirty="0">
                <a:solidFill>
                  <a:srgbClr val="3F3F3F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谢谢观看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0" name="矩形 1"/>
          <p:cNvSpPr/>
          <p:nvPr userDrawn="1"/>
        </p:nvSpPr>
        <p:spPr>
          <a:xfrm>
            <a:off x="1606550" y="2665413"/>
            <a:ext cx="8448675" cy="2044700"/>
          </a:xfrm>
          <a:prstGeom prst="rect">
            <a:avLst/>
          </a:prstGeom>
          <a:solidFill>
            <a:srgbClr val="7AC5D3"/>
          </a:solidFill>
          <a:ln w="25400">
            <a:noFill/>
          </a:ln>
        </p:spPr>
        <p:txBody>
          <a:bodyPr anchor="ctr"/>
          <a:lstStyle/>
          <a:p>
            <a:pPr lvl="0" indent="0" algn="ctr"/>
            <a:endParaRPr lang="zh-CN" altLang="zh-CN" sz="210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3083" name="Picture 6" descr="K:\5-远成工作室\王斐\112121212122.png1121212121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425" y="3041650"/>
            <a:ext cx="1331913" cy="1179513"/>
          </a:xfrm>
          <a:prstGeom prst="rect">
            <a:avLst/>
          </a:prstGeom>
          <a:noFill/>
          <a:ln w="254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99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8" grpId="0" bldLvl="0"/>
      <p:bldP spid="27657" grpId="0" bldLvl="0"/>
      <p:bldP spid="27650" grpId="0" bldLvl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8" name="TextBox 6"/>
          <p:cNvSpPr/>
          <p:nvPr userDrawn="1"/>
        </p:nvSpPr>
        <p:spPr>
          <a:xfrm>
            <a:off x="4957763" y="3789363"/>
            <a:ext cx="3925887" cy="4318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 algn="ctr"/>
            <a:r>
              <a:rPr lang="en-US" altLang="zh-CN" sz="2200" dirty="0">
                <a:solidFill>
                  <a:srgbClr val="3F3F3F"/>
                </a:solidFill>
                <a:latin typeface="Gungsuh" panose="02030600000101010101" charset="-127"/>
                <a:ea typeface="Gungsuh" panose="02030600000101010101" charset="-127"/>
                <a:sym typeface="宋体" panose="02010600030101010101" pitchFamily="2" charset="-122"/>
              </a:rPr>
              <a:t>Thank you for watching!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7" name="TextBox 3"/>
          <p:cNvSpPr/>
          <p:nvPr userDrawn="1"/>
        </p:nvSpPr>
        <p:spPr>
          <a:xfrm>
            <a:off x="5359400" y="3095625"/>
            <a:ext cx="2949575" cy="8318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algn="dist"/>
            <a:r>
              <a:rPr lang="zh-CN" altLang="en-US" sz="4800" b="1" dirty="0">
                <a:solidFill>
                  <a:srgbClr val="3F3F3F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谢谢观看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0" name="矩形 1"/>
          <p:cNvSpPr/>
          <p:nvPr userDrawn="1"/>
        </p:nvSpPr>
        <p:spPr>
          <a:xfrm>
            <a:off x="1606550" y="2665413"/>
            <a:ext cx="8448675" cy="2044700"/>
          </a:xfrm>
          <a:prstGeom prst="rect">
            <a:avLst/>
          </a:prstGeom>
          <a:solidFill>
            <a:srgbClr val="7AC5D3"/>
          </a:solidFill>
          <a:ln w="25400">
            <a:noFill/>
          </a:ln>
        </p:spPr>
        <p:txBody>
          <a:bodyPr anchor="ctr"/>
          <a:lstStyle/>
          <a:p>
            <a:pPr lvl="0" indent="0" algn="ctr"/>
            <a:endParaRPr lang="zh-CN" altLang="zh-CN" sz="210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4107" name="Picture 6" descr="K:\5-远成工作室\王斐\112121212122.png1121212121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425" y="3041650"/>
            <a:ext cx="1331913" cy="1179513"/>
          </a:xfrm>
          <a:prstGeom prst="rect">
            <a:avLst/>
          </a:prstGeom>
          <a:noFill/>
          <a:ln w="254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99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8" grpId="0" bldLvl="0"/>
      <p:bldP spid="27657" grpId="0" bldLvl="0"/>
      <p:bldP spid="27650" grpId="0" bldLvl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组合 17"/>
          <p:cNvGrpSpPr/>
          <p:nvPr userDrawn="1"/>
        </p:nvGrpSpPr>
        <p:grpSpPr>
          <a:xfrm>
            <a:off x="400050" y="82550"/>
            <a:ext cx="11256963" cy="6706235"/>
            <a:chOff x="631" y="131"/>
            <a:chExt cx="17726" cy="10560"/>
          </a:xfrm>
        </p:grpSpPr>
        <p:sp>
          <p:nvSpPr>
            <p:cNvPr id="1027" name="TextBox 3"/>
            <p:cNvSpPr/>
            <p:nvPr userDrawn="1"/>
          </p:nvSpPr>
          <p:spPr>
            <a:xfrm>
              <a:off x="7154" y="9966"/>
              <a:ext cx="5009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lvl="0" indent="0"/>
              <a:r>
                <a:rPr lang="en-US" altLang="zh-CN" sz="2400" b="1" dirty="0">
                  <a:solidFill>
                    <a:srgbClr val="3F3F3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rPr>
                <a:t>www.yuanchengwh.com</a:t>
              </a:r>
            </a:p>
          </p:txBody>
        </p:sp>
        <p:sp>
          <p:nvSpPr>
            <p:cNvPr id="220" name=" 220"/>
            <p:cNvSpPr/>
            <p:nvPr userDrawn="1"/>
          </p:nvSpPr>
          <p:spPr>
            <a:xfrm>
              <a:off x="939" y="446"/>
              <a:ext cx="1753" cy="432"/>
            </a:xfrm>
            <a:prstGeom prst="homePlat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trike="noStrike" noProof="1">
                <a:solidFill>
                  <a:srgbClr val="FFFFFF"/>
                </a:solidFill>
              </a:endParaRPr>
            </a:p>
          </p:txBody>
        </p:sp>
        <p:cxnSp>
          <p:nvCxnSpPr>
            <p:cNvPr id="12" name="直接连接符 11"/>
            <p:cNvCxnSpPr/>
            <p:nvPr userDrawn="1"/>
          </p:nvCxnSpPr>
          <p:spPr>
            <a:xfrm>
              <a:off x="726" y="10352"/>
              <a:ext cx="6194" cy="8"/>
            </a:xfrm>
            <a:prstGeom prst="line">
              <a:avLst/>
            </a:prstGeom>
            <a:ln>
              <a:solidFill>
                <a:srgbClr val="E3113D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030" name="图片 12" descr="LOGO-课时新"/>
            <p:cNvPicPr>
              <a:picLocks noChangeAspect="1"/>
            </p:cNvPicPr>
            <p:nvPr userDrawn="1"/>
          </p:nvPicPr>
          <p:blipFill>
            <a:blip r:embed="rId13"/>
            <a:stretch>
              <a:fillRect/>
            </a:stretch>
          </p:blipFill>
          <p:spPr>
            <a:xfrm>
              <a:off x="631" y="131"/>
              <a:ext cx="1314" cy="1039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14" name="直接连接符 13"/>
            <p:cNvCxnSpPr/>
            <p:nvPr userDrawn="1"/>
          </p:nvCxnSpPr>
          <p:spPr>
            <a:xfrm>
              <a:off x="12163" y="10352"/>
              <a:ext cx="6194" cy="8"/>
            </a:xfrm>
            <a:prstGeom prst="line">
              <a:avLst/>
            </a:prstGeom>
            <a:ln>
              <a:solidFill>
                <a:srgbClr val="E3113D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 userDrawn="1"/>
          </p:nvCxnSpPr>
          <p:spPr>
            <a:xfrm flipV="1">
              <a:off x="2632" y="641"/>
              <a:ext cx="12606" cy="4"/>
            </a:xfrm>
            <a:prstGeom prst="line">
              <a:avLst/>
            </a:prstGeom>
            <a:ln>
              <a:solidFill>
                <a:srgbClr val="E3113D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图片 2" descr="掌控中考-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740900" y="52070"/>
            <a:ext cx="1794510" cy="6432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组合 17"/>
          <p:cNvGrpSpPr/>
          <p:nvPr userDrawn="1"/>
        </p:nvGrpSpPr>
        <p:grpSpPr>
          <a:xfrm>
            <a:off x="400050" y="82550"/>
            <a:ext cx="11256963" cy="6706235"/>
            <a:chOff x="631" y="131"/>
            <a:chExt cx="17726" cy="10560"/>
          </a:xfrm>
        </p:grpSpPr>
        <p:sp>
          <p:nvSpPr>
            <p:cNvPr id="2051" name="TextBox 3"/>
            <p:cNvSpPr/>
            <p:nvPr userDrawn="1"/>
          </p:nvSpPr>
          <p:spPr>
            <a:xfrm>
              <a:off x="7154" y="9966"/>
              <a:ext cx="5009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lvl="0" indent="0"/>
              <a:r>
                <a:rPr lang="en-US" altLang="zh-CN" sz="2400" b="1" dirty="0">
                  <a:solidFill>
                    <a:srgbClr val="3F3F3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rPr>
                <a:t>www.yuanchengwh.com</a:t>
              </a:r>
            </a:p>
          </p:txBody>
        </p:sp>
        <p:sp>
          <p:nvSpPr>
            <p:cNvPr id="220" name=" 220"/>
            <p:cNvSpPr/>
            <p:nvPr userDrawn="1"/>
          </p:nvSpPr>
          <p:spPr>
            <a:xfrm>
              <a:off x="939" y="446"/>
              <a:ext cx="1753" cy="432"/>
            </a:xfrm>
            <a:prstGeom prst="homePlat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trike="noStrike" noProof="1">
                <a:solidFill>
                  <a:srgbClr val="FFFFFF"/>
                </a:solidFill>
              </a:endParaRPr>
            </a:p>
          </p:txBody>
        </p:sp>
        <p:cxnSp>
          <p:nvCxnSpPr>
            <p:cNvPr id="12" name="直接连接符 11"/>
            <p:cNvCxnSpPr/>
            <p:nvPr userDrawn="1"/>
          </p:nvCxnSpPr>
          <p:spPr>
            <a:xfrm>
              <a:off x="726" y="10352"/>
              <a:ext cx="6194" cy="8"/>
            </a:xfrm>
            <a:prstGeom prst="line">
              <a:avLst/>
            </a:prstGeom>
            <a:ln>
              <a:solidFill>
                <a:srgbClr val="E3113D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2054" name="图片 12" descr="LOGO-课时新"/>
            <p:cNvPicPr>
              <a:picLocks noChangeAspect="1"/>
            </p:cNvPicPr>
            <p:nvPr userDrawn="1"/>
          </p:nvPicPr>
          <p:blipFill>
            <a:blip r:embed="rId13"/>
            <a:stretch>
              <a:fillRect/>
            </a:stretch>
          </p:blipFill>
          <p:spPr>
            <a:xfrm>
              <a:off x="631" y="131"/>
              <a:ext cx="1314" cy="1039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14" name="直接连接符 13"/>
            <p:cNvCxnSpPr/>
            <p:nvPr userDrawn="1"/>
          </p:nvCxnSpPr>
          <p:spPr>
            <a:xfrm>
              <a:off x="12163" y="10352"/>
              <a:ext cx="6194" cy="8"/>
            </a:xfrm>
            <a:prstGeom prst="line">
              <a:avLst/>
            </a:prstGeom>
            <a:ln>
              <a:solidFill>
                <a:srgbClr val="E3113D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 userDrawn="1"/>
          </p:nvCxnSpPr>
          <p:spPr>
            <a:xfrm flipV="1">
              <a:off x="2632" y="641"/>
              <a:ext cx="12606" cy="4"/>
            </a:xfrm>
            <a:prstGeom prst="line">
              <a:avLst/>
            </a:prstGeom>
            <a:ln>
              <a:solidFill>
                <a:srgbClr val="E3113D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" name="图片 1" descr="掌控中考-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794240" y="52070"/>
            <a:ext cx="1794510" cy="6432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1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765" y="2306972"/>
            <a:ext cx="5363502" cy="211262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85" y="749935"/>
            <a:ext cx="9357995" cy="5357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245" y="1367155"/>
            <a:ext cx="8778875" cy="41230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240790" y="1123315"/>
            <a:ext cx="9715500" cy="44875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335" y="1965960"/>
            <a:ext cx="8862695" cy="29260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64335" y="1471295"/>
            <a:ext cx="9940925" cy="404939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875" y="1340485"/>
            <a:ext cx="9365615" cy="4176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840230" y="499745"/>
            <a:ext cx="8655685" cy="5923280"/>
            <a:chOff x="2898" y="787"/>
            <a:chExt cx="13631" cy="932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rcRect l="1861" t="20184"/>
            <a:stretch>
              <a:fillRect/>
            </a:stretch>
          </p:blipFill>
          <p:spPr>
            <a:xfrm>
              <a:off x="2927" y="2587"/>
              <a:ext cx="13603" cy="7529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98" y="787"/>
              <a:ext cx="10861" cy="18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345" y="2548890"/>
            <a:ext cx="8702675" cy="176022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581150" y="2054225"/>
            <a:ext cx="9052560" cy="27971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694815" y="1519555"/>
            <a:ext cx="8801100" cy="3977640"/>
            <a:chOff x="2669" y="3018"/>
            <a:chExt cx="13860" cy="626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69" y="3018"/>
              <a:ext cx="13861" cy="4764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69" y="7782"/>
              <a:ext cx="12793" cy="1500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1381125" y="1236345"/>
            <a:ext cx="9115425" cy="44869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085" y="1859280"/>
            <a:ext cx="9053195" cy="313944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17955" y="1686560"/>
            <a:ext cx="9528175" cy="36982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205" y="1604010"/>
            <a:ext cx="9418955" cy="3649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525" y="1939290"/>
            <a:ext cx="8870315" cy="2979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765" y="852805"/>
            <a:ext cx="8839835" cy="51517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75765" y="852805"/>
            <a:ext cx="3293745" cy="53886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655" y="1344295"/>
            <a:ext cx="9076055" cy="41687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268095" y="1198245"/>
            <a:ext cx="9603105" cy="14338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268095" y="2642870"/>
            <a:ext cx="9703435" cy="157035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9667240" y="2037080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268095" y="4213225"/>
            <a:ext cx="9177020" cy="15455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  <p:bldP spid="6" grpId="0" bldLvl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425" y="1031875"/>
            <a:ext cx="8946515" cy="47936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22425" y="935355"/>
            <a:ext cx="9140190" cy="289750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518285" y="3990340"/>
            <a:ext cx="9243695" cy="19723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b="1181"/>
          <a:stretch>
            <a:fillRect/>
          </a:stretch>
        </p:blipFill>
        <p:spPr>
          <a:xfrm>
            <a:off x="1676400" y="636905"/>
            <a:ext cx="8839835" cy="57912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530985" y="636905"/>
            <a:ext cx="9277350" cy="5791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3078480"/>
            <a:ext cx="3505200" cy="701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40485" y="719455"/>
            <a:ext cx="9509760" cy="5418455"/>
            <a:chOff x="2111" y="1133"/>
            <a:chExt cx="14976" cy="853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11" y="1133"/>
              <a:ext cx="14977" cy="8533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09" y="8704"/>
              <a:ext cx="7858" cy="96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732915" y="1410970"/>
            <a:ext cx="8726170" cy="3884930"/>
            <a:chOff x="2729" y="2222"/>
            <a:chExt cx="13742" cy="611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29" y="2459"/>
              <a:ext cx="13741" cy="588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10" y="2222"/>
              <a:ext cx="6161" cy="1220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1367790" y="1410970"/>
            <a:ext cx="9489440" cy="2522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581150" y="3933190"/>
            <a:ext cx="9275445" cy="13627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395" y="1626870"/>
            <a:ext cx="9426575" cy="3604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654050"/>
            <a:ext cx="8916035" cy="573849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718945" y="654050"/>
            <a:ext cx="4808855" cy="113220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718945" y="1786255"/>
            <a:ext cx="4808855" cy="32861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6527800" y="4190365"/>
            <a:ext cx="890270" cy="7823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638300" y="5191125"/>
            <a:ext cx="7299960" cy="120078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5" grpId="0" bldLvl="0" animBg="1"/>
      <p:bldP spid="16" grpId="0" bldLvl="0" animBg="1"/>
      <p:bldP spid="17" grpId="0" bldLvl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455" y="2701290"/>
            <a:ext cx="6942455" cy="1455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35" y="971550"/>
            <a:ext cx="11504930" cy="491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065" y="2270760"/>
            <a:ext cx="7849235" cy="23164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894205" y="1899920"/>
            <a:ext cx="8463915" cy="323596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t="16534"/>
          <a:stretch>
            <a:fillRect/>
          </a:stretch>
        </p:blipFill>
        <p:spPr>
          <a:xfrm>
            <a:off x="316865" y="2093595"/>
            <a:ext cx="11558270" cy="2400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05" y="2186940"/>
            <a:ext cx="11781790" cy="248412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4140" y="1692275"/>
            <a:ext cx="11882120" cy="36106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55" y="2209800"/>
            <a:ext cx="11819890" cy="24384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6040" y="1323340"/>
            <a:ext cx="11939905" cy="408686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t="817"/>
          <a:stretch>
            <a:fillRect/>
          </a:stretch>
        </p:blipFill>
        <p:spPr>
          <a:xfrm>
            <a:off x="3407410" y="453390"/>
            <a:ext cx="5377180" cy="6002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965" y="1661160"/>
            <a:ext cx="5639435" cy="3535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15" y="1218565"/>
            <a:ext cx="5601335" cy="4420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78585" y="635635"/>
            <a:ext cx="9433560" cy="5744845"/>
            <a:chOff x="2171" y="1001"/>
            <a:chExt cx="14856" cy="9047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71" y="1001"/>
              <a:ext cx="14857" cy="8797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24" y="9376"/>
              <a:ext cx="7907" cy="6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683385" y="543560"/>
            <a:ext cx="8823960" cy="5582285"/>
            <a:chOff x="2651" y="856"/>
            <a:chExt cx="13896" cy="879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51" y="1151"/>
              <a:ext cx="13897" cy="8497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29" y="856"/>
              <a:ext cx="588" cy="792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1431925" y="779145"/>
            <a:ext cx="9277350" cy="19456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568450" y="2975610"/>
            <a:ext cx="9065260" cy="208407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568450" y="5059680"/>
            <a:ext cx="6586220" cy="1066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355" y="1470025"/>
            <a:ext cx="9304655" cy="3917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285" y="2019300"/>
            <a:ext cx="8900795" cy="2819400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765" y="1481455"/>
            <a:ext cx="8839835" cy="38944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55420" y="1248410"/>
            <a:ext cx="9352280" cy="48755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" y="1583055"/>
            <a:ext cx="11722100" cy="3691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070" y="602615"/>
            <a:ext cx="8786495" cy="58451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80185" y="614045"/>
            <a:ext cx="9021445" cy="58458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395" y="658495"/>
            <a:ext cx="9426575" cy="5540375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845" y="860425"/>
            <a:ext cx="9083675" cy="51365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553845" y="860425"/>
            <a:ext cx="9415145" cy="28219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553845" y="3728720"/>
            <a:ext cx="9083675" cy="236029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965" y="1214755"/>
            <a:ext cx="9449435" cy="4427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195" y="2125980"/>
            <a:ext cx="8816975" cy="260604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87195" y="1849120"/>
            <a:ext cx="3933190" cy="34366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715" y="1290955"/>
            <a:ext cx="8877935" cy="42754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80820" y="960755"/>
            <a:ext cx="9477375" cy="508825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655" y="614045"/>
            <a:ext cx="8568690" cy="582041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811655" y="687070"/>
            <a:ext cx="8763635" cy="574738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925" y="1771650"/>
            <a:ext cx="9327515" cy="3314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435" y="1783080"/>
            <a:ext cx="8786495" cy="3291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525" y="1813560"/>
            <a:ext cx="8870315" cy="32308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518285" y="1549400"/>
            <a:ext cx="9340215" cy="3911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2240280"/>
            <a:ext cx="11760200" cy="237744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3975" y="2239645"/>
            <a:ext cx="11317605" cy="6426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15900" y="3000375"/>
            <a:ext cx="11760835" cy="8445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15900" y="4039870"/>
            <a:ext cx="820102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905" y="1748790"/>
            <a:ext cx="8885555" cy="336042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68755" y="1561465"/>
            <a:ext cx="9226550" cy="407416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235" y="662940"/>
            <a:ext cx="8586470" cy="573913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880235" y="662940"/>
            <a:ext cx="8587105" cy="57391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" y="2811780"/>
            <a:ext cx="12044680" cy="1234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22885" y="769620"/>
            <a:ext cx="11746230" cy="5391785"/>
            <a:chOff x="351" y="1212"/>
            <a:chExt cx="18498" cy="849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1" y="1212"/>
              <a:ext cx="18498" cy="8376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1" y="8443"/>
              <a:ext cx="13970" cy="126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875665" y="1186815"/>
            <a:ext cx="10834370" cy="4333240"/>
            <a:chOff x="1379" y="1869"/>
            <a:chExt cx="17062" cy="682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79" y="2105"/>
              <a:ext cx="16441" cy="6589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701" y="1869"/>
              <a:ext cx="1740" cy="1525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992505" y="1186815"/>
            <a:ext cx="10403840" cy="145859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875665" y="2738120"/>
            <a:ext cx="10679430" cy="317309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385" y="1844040"/>
            <a:ext cx="11111230" cy="316992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40385" y="1736725"/>
            <a:ext cx="11225530" cy="36988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685" y="1470025"/>
            <a:ext cx="5547995" cy="3917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965" y="1382395"/>
            <a:ext cx="5639435" cy="4092575"/>
          </a:xfrm>
          <a:prstGeom prst="rect">
            <a:avLst/>
          </a:prstGeom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305" y="1893570"/>
            <a:ext cx="5532755" cy="3070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155" y="467995"/>
            <a:ext cx="5647055" cy="5921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775" y="1348105"/>
            <a:ext cx="5631815" cy="41611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424305" y="493395"/>
            <a:ext cx="9342120" cy="5945505"/>
            <a:chOff x="2243" y="777"/>
            <a:chExt cx="14712" cy="936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rcRect t="15346"/>
            <a:stretch>
              <a:fillRect/>
            </a:stretch>
          </p:blipFill>
          <p:spPr>
            <a:xfrm>
              <a:off x="2243" y="2114"/>
              <a:ext cx="14713" cy="8026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75" y="777"/>
              <a:ext cx="5256" cy="124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095" y="1550035"/>
            <a:ext cx="8893175" cy="37572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 flipH="1">
            <a:off x="1421130" y="1550035"/>
            <a:ext cx="5993765" cy="402336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805" y="2179320"/>
            <a:ext cx="8961755" cy="24993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43355" y="1911985"/>
            <a:ext cx="9427210" cy="32226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t="1392"/>
          <a:stretch>
            <a:fillRect/>
          </a:stretch>
        </p:blipFill>
        <p:spPr>
          <a:xfrm>
            <a:off x="1951355" y="619760"/>
            <a:ext cx="8289290" cy="57912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56410" y="638810"/>
            <a:ext cx="8739505" cy="57721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015" y="1473835"/>
            <a:ext cx="9411335" cy="3909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435" y="1450975"/>
            <a:ext cx="8786495" cy="3955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485" y="2061210"/>
            <a:ext cx="6462395" cy="2735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275" y="1016635"/>
            <a:ext cx="9060815" cy="48240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565275" y="1016635"/>
            <a:ext cx="9639935" cy="490029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185" y="1752600"/>
            <a:ext cx="8976995" cy="33528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07185" y="1637030"/>
            <a:ext cx="8976360" cy="39497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995" y="955675"/>
            <a:ext cx="8969375" cy="49460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10995" y="873125"/>
            <a:ext cx="9127490" cy="525081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435" y="1024255"/>
            <a:ext cx="5738495" cy="4808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375" y="2160270"/>
            <a:ext cx="8984615" cy="25374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518285" y="1799590"/>
            <a:ext cx="9240520" cy="317309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295" y="633730"/>
            <a:ext cx="8995410" cy="5744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72945" y="1355725"/>
            <a:ext cx="8733155" cy="4351020"/>
            <a:chOff x="2686" y="1944"/>
            <a:chExt cx="13753" cy="685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86" y="1944"/>
              <a:ext cx="13609" cy="2832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59" y="4776"/>
              <a:ext cx="13681" cy="402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475" y="746125"/>
            <a:ext cx="8908415" cy="53651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566545" y="746125"/>
            <a:ext cx="7950835" cy="29978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641475" y="3890010"/>
            <a:ext cx="9326880" cy="232219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385" y="443230"/>
            <a:ext cx="7301230" cy="597344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445385" y="443230"/>
            <a:ext cx="7301230" cy="59734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065" y="1195705"/>
            <a:ext cx="9373235" cy="4465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345" y="1828800"/>
            <a:ext cx="8702675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985" y="1515745"/>
            <a:ext cx="5319395" cy="3825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945" y="1226185"/>
            <a:ext cx="9007475" cy="44049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68755" y="1098550"/>
            <a:ext cx="9440545" cy="46380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745" y="673735"/>
            <a:ext cx="9159875" cy="55098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515745" y="673735"/>
            <a:ext cx="9052560" cy="56267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50" y="443865"/>
            <a:ext cx="5092700" cy="5970905"/>
          </a:xfrm>
          <a:prstGeom prst="rect">
            <a:avLst/>
          </a:prstGeom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565" y="890905"/>
            <a:ext cx="8992235" cy="50755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43355" y="986155"/>
            <a:ext cx="9290050" cy="50761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b="1187"/>
          <a:stretch>
            <a:fillRect/>
          </a:stretch>
        </p:blipFill>
        <p:spPr>
          <a:xfrm>
            <a:off x="1699260" y="643255"/>
            <a:ext cx="8794115" cy="576072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51610" y="643255"/>
            <a:ext cx="9290050" cy="584009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565" y="3055620"/>
            <a:ext cx="5944235" cy="746760"/>
          </a:xfrm>
          <a:prstGeom prst="rect">
            <a:avLst/>
          </a:prstGeom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255" y="677545"/>
            <a:ext cx="9380855" cy="5502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295" y="1412875"/>
            <a:ext cx="8740775" cy="4031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065" y="2266950"/>
            <a:ext cx="8611235" cy="23241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324610" y="1887220"/>
            <a:ext cx="9152255" cy="3122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195" y="1359535"/>
            <a:ext cx="8816975" cy="41382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393190" y="1210945"/>
            <a:ext cx="9289415" cy="48253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665" y="1123315"/>
            <a:ext cx="8916035" cy="46107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37665" y="1123315"/>
            <a:ext cx="9214485" cy="488759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990" y="625475"/>
            <a:ext cx="9097645" cy="5798820"/>
          </a:xfrm>
          <a:prstGeom prst="rect">
            <a:avLst/>
          </a:prstGeom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625" y="1066165"/>
            <a:ext cx="8794115" cy="47250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393190" y="3526790"/>
            <a:ext cx="9315450" cy="267271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530" y="511175"/>
            <a:ext cx="5488305" cy="5835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375" y="1085215"/>
            <a:ext cx="8984615" cy="46869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518285" y="1085215"/>
            <a:ext cx="8989695" cy="50514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015" y="1153795"/>
            <a:ext cx="9411335" cy="4549775"/>
          </a:xfrm>
          <a:prstGeom prst="rect">
            <a:avLst/>
          </a:prstGeom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285" y="1924050"/>
            <a:ext cx="8900795" cy="3009900"/>
          </a:xfrm>
          <a:prstGeom prst="rect">
            <a:avLst/>
          </a:prstGeom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865" y="1642110"/>
            <a:ext cx="8763635" cy="3573780"/>
          </a:xfrm>
          <a:prstGeom prst="rect">
            <a:avLst/>
          </a:prstGeom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335" y="2628900"/>
            <a:ext cx="5814695" cy="16002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095625" y="2134235"/>
            <a:ext cx="6010910" cy="26968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762760" y="654685"/>
            <a:ext cx="8854440" cy="5776595"/>
            <a:chOff x="2858" y="677"/>
            <a:chExt cx="13944" cy="9097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8" y="677"/>
              <a:ext cx="13945" cy="7273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58" y="7854"/>
              <a:ext cx="13273" cy="1920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1444625" y="822960"/>
            <a:ext cx="9302115" cy="54889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625" y="2011680"/>
            <a:ext cx="8794115" cy="283464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98625" y="1686560"/>
            <a:ext cx="9390380" cy="3937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535" y="1386205"/>
            <a:ext cx="9472295" cy="4084955"/>
          </a:xfrm>
          <a:prstGeom prst="rect">
            <a:avLst/>
          </a:prstGeom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050" y="622300"/>
            <a:ext cx="8695055" cy="58375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46195" y="4691380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b="1461"/>
          <a:stretch>
            <a:fillRect/>
          </a:stretch>
        </p:blipFill>
        <p:spPr>
          <a:xfrm>
            <a:off x="1957070" y="612140"/>
            <a:ext cx="8277860" cy="582422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881505" y="535305"/>
            <a:ext cx="6736715" cy="10198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881505" y="1668145"/>
            <a:ext cx="8467090" cy="148399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731010" y="3277235"/>
            <a:ext cx="8616950" cy="31584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  <p:bldP spid="7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535" y="2769870"/>
            <a:ext cx="5662295" cy="1318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t="2883" b="1442"/>
          <a:stretch>
            <a:fillRect/>
          </a:stretch>
        </p:blipFill>
        <p:spPr>
          <a:xfrm>
            <a:off x="1390015" y="623570"/>
            <a:ext cx="9411335" cy="5730875"/>
          </a:xfrm>
          <a:prstGeom prst="rect">
            <a:avLst/>
          </a:prstGeom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220" y="520700"/>
            <a:ext cx="8161020" cy="5892800"/>
          </a:xfrm>
          <a:prstGeom prst="rect">
            <a:avLst/>
          </a:prstGeom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745" y="1764030"/>
            <a:ext cx="9159875" cy="332994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30935" y="1398905"/>
            <a:ext cx="9665970" cy="423735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575" y="940435"/>
            <a:ext cx="8832215" cy="49764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56055" y="722630"/>
            <a:ext cx="9403080" cy="555117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235" y="1203325"/>
            <a:ext cx="8938895" cy="44507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318260" y="1073150"/>
            <a:ext cx="9615170" cy="51765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665" y="696595"/>
            <a:ext cx="8916035" cy="54641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18590" y="696595"/>
            <a:ext cx="9135110" cy="54641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045" y="1885950"/>
            <a:ext cx="8931275" cy="30861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30655" y="1391285"/>
            <a:ext cx="9427210" cy="39109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635" y="2404110"/>
            <a:ext cx="9396095" cy="2049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005" y="1001395"/>
            <a:ext cx="5761355" cy="48545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55" y="857250"/>
            <a:ext cx="11616690" cy="5412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" y="1423670"/>
            <a:ext cx="11673840" cy="4010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767715"/>
            <a:ext cx="11715750" cy="561213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37490" y="767715"/>
            <a:ext cx="10808335" cy="257111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730250" y="3539490"/>
            <a:ext cx="11223625" cy="7823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9667240" y="2037080"/>
            <a:ext cx="46545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56235" y="4555490"/>
            <a:ext cx="11342370" cy="17995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  <p:bldP spid="6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925" y="1260475"/>
            <a:ext cx="9327515" cy="4336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845" y="1367155"/>
            <a:ext cx="9083675" cy="41230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56055" y="1367155"/>
            <a:ext cx="4333240" cy="22345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456055" y="3739515"/>
            <a:ext cx="9615170" cy="175069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495" y="1703070"/>
            <a:ext cx="9350375" cy="3451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465" y="1203325"/>
            <a:ext cx="9068435" cy="44507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561465" y="1085850"/>
            <a:ext cx="5572125" cy="12452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417955" y="2331085"/>
            <a:ext cx="5715635" cy="11582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561465" y="3564255"/>
            <a:ext cx="5809615" cy="218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295" y="615315"/>
            <a:ext cx="8855075" cy="5841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615" y="1176655"/>
            <a:ext cx="8954135" cy="45040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537960" y="1128395"/>
            <a:ext cx="1904365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875" y="1016635"/>
            <a:ext cx="9365615" cy="4824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r="3120"/>
          <a:stretch>
            <a:fillRect/>
          </a:stretch>
        </p:blipFill>
        <p:spPr>
          <a:xfrm>
            <a:off x="1633855" y="630555"/>
            <a:ext cx="8715375" cy="582041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33855" y="630555"/>
            <a:ext cx="9639935" cy="20345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518285" y="2787650"/>
            <a:ext cx="9328150" cy="163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355725" y="4495800"/>
            <a:ext cx="6911340" cy="19545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" grpId="0" bldLvl="0" animBg="1"/>
      <p:bldP spid="4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85" y="1458595"/>
            <a:ext cx="9357995" cy="394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425" y="639445"/>
            <a:ext cx="8946515" cy="5578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035" y="1005205"/>
            <a:ext cx="9091295" cy="48469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05890" y="923290"/>
            <a:ext cx="9364345" cy="207200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305560" y="3215640"/>
            <a:ext cx="9916160" cy="27343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r="1290"/>
          <a:stretch>
            <a:fillRect/>
          </a:stretch>
        </p:blipFill>
        <p:spPr>
          <a:xfrm>
            <a:off x="1877060" y="444500"/>
            <a:ext cx="7920355" cy="5969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877060" y="444500"/>
            <a:ext cx="7920355" cy="59696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" y="2579370"/>
            <a:ext cx="11917680" cy="1699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55" y="1289685"/>
            <a:ext cx="11667490" cy="4278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30505" y="1600200"/>
            <a:ext cx="11671300" cy="3863340"/>
            <a:chOff x="184" y="3025"/>
            <a:chExt cx="18249" cy="631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4" y="3349"/>
              <a:ext cx="15329" cy="3612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513" y="3025"/>
              <a:ext cx="2921" cy="631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495" y="2849880"/>
            <a:ext cx="10874375" cy="115824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67055" y="2174875"/>
            <a:ext cx="11042650" cy="205867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115" y="1538605"/>
            <a:ext cx="10097135" cy="37801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29945" y="1323340"/>
            <a:ext cx="10679430" cy="42989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755" y="784225"/>
            <a:ext cx="8999855" cy="52889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381125" y="673100"/>
            <a:ext cx="9515475" cy="555117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879"/>
          <a:stretch>
            <a:fillRect/>
          </a:stretch>
        </p:blipFill>
        <p:spPr>
          <a:xfrm>
            <a:off x="758190" y="629285"/>
            <a:ext cx="10944860" cy="58013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58825" y="557530"/>
            <a:ext cx="10943590" cy="587311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1675" y="1538605"/>
            <a:ext cx="5708015" cy="37801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585" y="1878330"/>
            <a:ext cx="5624195" cy="3101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t="854"/>
          <a:stretch>
            <a:fillRect/>
          </a:stretch>
        </p:blipFill>
        <p:spPr>
          <a:xfrm>
            <a:off x="3329305" y="495300"/>
            <a:ext cx="5533390" cy="589915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r="2850"/>
          <a:stretch>
            <a:fillRect/>
          </a:stretch>
        </p:blipFill>
        <p:spPr>
          <a:xfrm>
            <a:off x="3455035" y="430530"/>
            <a:ext cx="5415915" cy="5978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255" y="1275715"/>
            <a:ext cx="9380855" cy="4305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845" y="2247900"/>
            <a:ext cx="9083675" cy="23622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553845" y="2162175"/>
            <a:ext cx="9277350" cy="5251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468755" y="2813050"/>
            <a:ext cx="890143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553845" y="3411855"/>
            <a:ext cx="9084310" cy="13614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005" y="1519555"/>
            <a:ext cx="9571355" cy="3818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974340" y="1083310"/>
            <a:ext cx="5745480" cy="4511040"/>
            <a:chOff x="4700" y="1462"/>
            <a:chExt cx="9048" cy="710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00" y="1462"/>
              <a:ext cx="9049" cy="3120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76" y="4582"/>
              <a:ext cx="8473" cy="398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665" y="1840230"/>
            <a:ext cx="8916035" cy="317754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555750" y="1636395"/>
            <a:ext cx="9202420" cy="142049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637665" y="3181350"/>
            <a:ext cx="9452610" cy="183705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155" y="993775"/>
            <a:ext cx="9457055" cy="4869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145" y="986155"/>
            <a:ext cx="8855075" cy="48850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18590" y="860425"/>
            <a:ext cx="9603105" cy="50101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395" y="1882140"/>
            <a:ext cx="9426575" cy="3093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085" y="1031875"/>
            <a:ext cx="6767195" cy="4793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345" y="2213610"/>
            <a:ext cx="8702675" cy="2430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395" y="768985"/>
            <a:ext cx="8664575" cy="53193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43355" y="672465"/>
            <a:ext cx="9364345" cy="19342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443355" y="2751455"/>
            <a:ext cx="9459595" cy="33369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995" y="1973580"/>
            <a:ext cx="8969375" cy="291084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305560" y="1674495"/>
            <a:ext cx="9728200" cy="35858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205" y="1645920"/>
            <a:ext cx="9418955" cy="3566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855" y="1511935"/>
            <a:ext cx="8923655" cy="3833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955" y="1370965"/>
            <a:ext cx="7323455" cy="41154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357120" y="1098550"/>
            <a:ext cx="7750810" cy="446278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870" y="448310"/>
            <a:ext cx="7810500" cy="600075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806575" y="546735"/>
            <a:ext cx="8801735" cy="58153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895" y="1073785"/>
            <a:ext cx="9045575" cy="47097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05890" y="785495"/>
            <a:ext cx="9390380" cy="52133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815" y="921385"/>
            <a:ext cx="8801735" cy="50145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43355" y="921385"/>
            <a:ext cx="9540240" cy="54140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065" y="1722120"/>
            <a:ext cx="9373235" cy="3413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865" y="1642110"/>
            <a:ext cx="8763635" cy="357378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595" y="1638300"/>
            <a:ext cx="6988175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915" y="2274570"/>
            <a:ext cx="8725535" cy="23088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368425" y="1692910"/>
            <a:ext cx="9289415" cy="30099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815" y="1550035"/>
            <a:ext cx="8801735" cy="37572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229360" y="1348740"/>
            <a:ext cx="9797415" cy="43751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055" y="1268095"/>
            <a:ext cx="8771255" cy="43211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05915" y="1047750"/>
            <a:ext cx="9065260" cy="48253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145" y="1737360"/>
            <a:ext cx="8855075" cy="33832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555750" y="1361440"/>
            <a:ext cx="9440545" cy="41751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405255" y="621665"/>
            <a:ext cx="9380220" cy="5760720"/>
            <a:chOff x="2050" y="881"/>
            <a:chExt cx="14772" cy="907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0" y="881"/>
              <a:ext cx="14773" cy="4836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12" y="5717"/>
              <a:ext cx="7897" cy="423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815" y="1329055"/>
            <a:ext cx="8801735" cy="4199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435" y="2198370"/>
            <a:ext cx="9548495" cy="2461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715" y="2518410"/>
            <a:ext cx="8877935" cy="18211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91260" y="2099945"/>
            <a:ext cx="9778365" cy="273558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195" y="1100455"/>
            <a:ext cx="8816975" cy="46564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555750" y="948055"/>
            <a:ext cx="9077325" cy="490029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705" y="629285"/>
            <a:ext cx="8878570" cy="584581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18590" y="641350"/>
            <a:ext cx="9665970" cy="58451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475" y="1642110"/>
            <a:ext cx="8908415" cy="35737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92885" y="1461135"/>
            <a:ext cx="9190355" cy="418655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085" y="1218565"/>
            <a:ext cx="9053195" cy="44202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229995" y="935355"/>
            <a:ext cx="9477375" cy="490029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05" y="2884170"/>
            <a:ext cx="11730990" cy="1089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" y="873125"/>
            <a:ext cx="11780520" cy="54229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80110" y="4278630"/>
            <a:ext cx="9928860" cy="494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880110" y="4665980"/>
            <a:ext cx="8488680" cy="56896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729615" y="5328920"/>
            <a:ext cx="10379710" cy="96710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685" y="738505"/>
            <a:ext cx="5547995" cy="53803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305" y="536575"/>
            <a:ext cx="5532755" cy="5784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635" y="1142365"/>
            <a:ext cx="5586095" cy="4572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285" y="738505"/>
            <a:ext cx="8900795" cy="53803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6015" y="509905"/>
            <a:ext cx="4839335" cy="5837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5025" y="837565"/>
            <a:ext cx="5441315" cy="5182235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988695"/>
            <a:ext cx="11639550" cy="4880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29235" y="1597660"/>
            <a:ext cx="11733530" cy="3787140"/>
            <a:chOff x="361" y="2516"/>
            <a:chExt cx="18478" cy="596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1" y="2516"/>
              <a:ext cx="18478" cy="5768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" y="7760"/>
              <a:ext cx="13280" cy="72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35280" y="659130"/>
            <a:ext cx="11521440" cy="5773420"/>
            <a:chOff x="528" y="1038"/>
            <a:chExt cx="18144" cy="9092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8" y="1160"/>
              <a:ext cx="18144" cy="897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17" y="1038"/>
              <a:ext cx="5155" cy="648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216535" y="736600"/>
            <a:ext cx="9890125" cy="14084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53975" y="2145030"/>
            <a:ext cx="11802745" cy="24091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16535" y="4554220"/>
            <a:ext cx="11640185" cy="18783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" grpId="0" bldLvl="0" animBg="1"/>
      <p:bldP spid="3" grpId="0" bldLvl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t="28403"/>
          <a:stretch>
            <a:fillRect/>
          </a:stretch>
        </p:blipFill>
        <p:spPr>
          <a:xfrm>
            <a:off x="203200" y="1040765"/>
            <a:ext cx="11786235" cy="477647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03200" y="910590"/>
            <a:ext cx="11786235" cy="50761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60170" y="601345"/>
            <a:ext cx="9540240" cy="5883910"/>
            <a:chOff x="2141" y="1533"/>
            <a:chExt cx="15024" cy="926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rcRect t="1626"/>
            <a:stretch>
              <a:fillRect/>
            </a:stretch>
          </p:blipFill>
          <p:spPr>
            <a:xfrm>
              <a:off x="2141" y="1533"/>
              <a:ext cx="14917" cy="7863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705" y="5603"/>
              <a:ext cx="2460" cy="519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105" y="1988820"/>
            <a:ext cx="7209155" cy="28803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505585" y="1361440"/>
            <a:ext cx="8789670" cy="39865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155" y="1367155"/>
            <a:ext cx="8695055" cy="41230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380490" y="1186180"/>
            <a:ext cx="9062720" cy="24726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282700" y="3658870"/>
            <a:ext cx="7849870" cy="172021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925" y="1039495"/>
            <a:ext cx="9327515" cy="4778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t="2128"/>
          <a:stretch>
            <a:fillRect/>
          </a:stretch>
        </p:blipFill>
        <p:spPr>
          <a:xfrm>
            <a:off x="1805305" y="701675"/>
            <a:ext cx="8792845" cy="569404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805305" y="632460"/>
            <a:ext cx="8714740" cy="118300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644015" y="1911985"/>
            <a:ext cx="9265285" cy="15582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644015" y="3676650"/>
            <a:ext cx="9490075" cy="263461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815" y="948055"/>
            <a:ext cx="8801735" cy="4961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195" y="1306195"/>
            <a:ext cx="8816975" cy="42449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593215" y="1210945"/>
            <a:ext cx="8910955" cy="23590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221740" y="3569970"/>
            <a:ext cx="9665970" cy="1981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800860" y="628015"/>
            <a:ext cx="8320405" cy="5771515"/>
            <a:chOff x="2724" y="1320"/>
            <a:chExt cx="13987" cy="1004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24" y="1320"/>
              <a:ext cx="13753" cy="2088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51" y="3226"/>
              <a:ext cx="13861" cy="8137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1609090" y="662940"/>
            <a:ext cx="9227185" cy="573786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105" y="1642110"/>
            <a:ext cx="9495155" cy="3573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315" y="1142365"/>
            <a:ext cx="6896735" cy="4572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235" y="1908810"/>
            <a:ext cx="8938895" cy="30403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43990" y="1957070"/>
            <a:ext cx="7325360" cy="10579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443990" y="3181350"/>
            <a:ext cx="9120505" cy="21088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005" y="1496695"/>
            <a:ext cx="8809355" cy="38639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225550" y="1261110"/>
            <a:ext cx="9515475" cy="39992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635" y="1931670"/>
            <a:ext cx="9396095" cy="2994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762760" y="530225"/>
            <a:ext cx="8717280" cy="5732145"/>
            <a:chOff x="2736" y="753"/>
            <a:chExt cx="13728" cy="9027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36" y="5916"/>
              <a:ext cx="13729" cy="3864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97" y="753"/>
              <a:ext cx="6769" cy="524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945" y="2152650"/>
            <a:ext cx="7483475" cy="25527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888490" y="1962150"/>
            <a:ext cx="8150860" cy="293560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自定义</PresentationFormat>
  <Paragraphs>0</Paragraphs>
  <Slides>196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196</vt:i4>
      </vt:variant>
    </vt:vector>
  </HeadingPairs>
  <TitlesOfParts>
    <vt:vector size="198" baseType="lpstr"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User</cp:lastModifiedBy>
  <cp:revision>24</cp:revision>
  <dcterms:created xsi:type="dcterms:W3CDTF">2019-03-05T07:06:00Z</dcterms:created>
  <dcterms:modified xsi:type="dcterms:W3CDTF">2020-01-13T14:03:29Z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2052-11.1.0.9208</vt:lpwstr>
  </property>
</Properties>
</file>