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021" r:id="rId7"/>
    <p:sldId id="7022" r:id="rId8"/>
    <p:sldId id="7023" r:id="rId9"/>
    <p:sldId id="7024" r:id="rId10"/>
    <p:sldId id="7025" r:id="rId11"/>
    <p:sldId id="7026" r:id="rId12"/>
    <p:sldId id="7027" r:id="rId13"/>
    <p:sldId id="7028" r:id="rId14"/>
    <p:sldId id="7029" r:id="rId15"/>
    <p:sldId id="7030" r:id="rId16"/>
    <p:sldId id="7031" r:id="rId17"/>
    <p:sldId id="7032" r:id="rId18"/>
    <p:sldId id="7033" r:id="rId19"/>
    <p:sldId id="7034" r:id="rId20"/>
    <p:sldId id="7036" r:id="rId21"/>
    <p:sldId id="7037" r:id="rId22"/>
    <p:sldId id="7038" r:id="rId23"/>
    <p:sldId id="7039" r:id="rId24"/>
    <p:sldId id="7040" r:id="rId25"/>
    <p:sldId id="7041" r:id="rId26"/>
    <p:sldId id="7042" r:id="rId27"/>
    <p:sldId id="7043" r:id="rId28"/>
    <p:sldId id="7044" r:id="rId29"/>
    <p:sldId id="7035" r:id="rId30"/>
  </p:sldIdLst>
  <p:sldSz cx="9144000" cy="5143500" type="screen16x9"/>
  <p:notesSz cx="6858000" cy="9144000"/>
  <p:custDataLst>
    <p:tags r:id="rId31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2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02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tags" Target="tags/tag525.xml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2.xml" /><Relationship Id="rId4" Type="http://schemas.openxmlformats.org/officeDocument/2006/relationships/tags" Target="../tags/tag313.xml" /><Relationship Id="rId5" Type="http://schemas.openxmlformats.org/officeDocument/2006/relationships/tags" Target="../tags/tag31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5.xml" /><Relationship Id="rId4" Type="http://schemas.openxmlformats.org/officeDocument/2006/relationships/tags" Target="../tags/tag336.xml" /><Relationship Id="rId5" Type="http://schemas.openxmlformats.org/officeDocument/2006/relationships/tags" Target="../tags/tag337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7.xml" /><Relationship Id="rId4" Type="http://schemas.openxmlformats.org/officeDocument/2006/relationships/tags" Target="../tags/tag348.xml" /><Relationship Id="rId5" Type="http://schemas.openxmlformats.org/officeDocument/2006/relationships/tags" Target="../tags/tag349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5.xml" /><Relationship Id="rId4" Type="http://schemas.openxmlformats.org/officeDocument/2006/relationships/tags" Target="../tags/tag386.xml" /><Relationship Id="rId5" Type="http://schemas.openxmlformats.org/officeDocument/2006/relationships/tags" Target="../tags/tag387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6.xml" /><Relationship Id="rId4" Type="http://schemas.openxmlformats.org/officeDocument/2006/relationships/tags" Target="../tags/tag397.xml" /><Relationship Id="rId5" Type="http://schemas.openxmlformats.org/officeDocument/2006/relationships/tags" Target="../tags/tag398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7.xml" /><Relationship Id="rId4" Type="http://schemas.openxmlformats.org/officeDocument/2006/relationships/tags" Target="../tags/tag408.xml" /><Relationship Id="rId5" Type="http://schemas.openxmlformats.org/officeDocument/2006/relationships/tags" Target="../tags/tag409.xml" /><Relationship Id="rId6" Type="http://schemas.openxmlformats.org/officeDocument/2006/relationships/tags" Target="../tags/tag410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8.xml" /><Relationship Id="rId4" Type="http://schemas.openxmlformats.org/officeDocument/2006/relationships/tags" Target="../tags/tag419.xml" /><Relationship Id="rId5" Type="http://schemas.openxmlformats.org/officeDocument/2006/relationships/tags" Target="../tags/tag420.xml" /><Relationship Id="rId6" Type="http://schemas.openxmlformats.org/officeDocument/2006/relationships/tags" Target="../tags/tag42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8.xml" /><Relationship Id="rId4" Type="http://schemas.openxmlformats.org/officeDocument/2006/relationships/tags" Target="../tags/tag429.xml" /><Relationship Id="rId5" Type="http://schemas.openxmlformats.org/officeDocument/2006/relationships/tags" Target="../tags/tag430.xml" /><Relationship Id="rId6" Type="http://schemas.openxmlformats.org/officeDocument/2006/relationships/tags" Target="../tags/tag43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0.xml" /><Relationship Id="rId4" Type="http://schemas.openxmlformats.org/officeDocument/2006/relationships/tags" Target="../tags/tag441.xml" /><Relationship Id="rId5" Type="http://schemas.openxmlformats.org/officeDocument/2006/relationships/tags" Target="../tags/tag442.xml" /><Relationship Id="rId6" Type="http://schemas.openxmlformats.org/officeDocument/2006/relationships/tags" Target="../tags/tag443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4.xml" /><Relationship Id="rId4" Type="http://schemas.openxmlformats.org/officeDocument/2006/relationships/tags" Target="../tags/tag455.xml" /><Relationship Id="rId5" Type="http://schemas.openxmlformats.org/officeDocument/2006/relationships/tags" Target="../tags/tag456.xml" /><Relationship Id="rId6" Type="http://schemas.openxmlformats.org/officeDocument/2006/relationships/tags" Target="../tags/tag45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3.xml" /><Relationship Id="rId4" Type="http://schemas.openxmlformats.org/officeDocument/2006/relationships/tags" Target="../tags/tag464.xml" /><Relationship Id="rId5" Type="http://schemas.openxmlformats.org/officeDocument/2006/relationships/tags" Target="../tags/tag465.xml" /><Relationship Id="rId6" Type="http://schemas.openxmlformats.org/officeDocument/2006/relationships/tags" Target="../tags/tag466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4.xml" /><Relationship Id="rId4" Type="http://schemas.openxmlformats.org/officeDocument/2006/relationships/tags" Target="../tags/tag475.xml" /><Relationship Id="rId5" Type="http://schemas.openxmlformats.org/officeDocument/2006/relationships/tags" Target="../tags/tag476.xml" /><Relationship Id="rId6" Type="http://schemas.openxmlformats.org/officeDocument/2006/relationships/tags" Target="../tags/tag477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3.xml" /><Relationship Id="rId4" Type="http://schemas.openxmlformats.org/officeDocument/2006/relationships/tags" Target="../tags/tag484.xml" /><Relationship Id="rId5" Type="http://schemas.openxmlformats.org/officeDocument/2006/relationships/tags" Target="../tags/tag485.xml" /><Relationship Id="rId6" Type="http://schemas.openxmlformats.org/officeDocument/2006/relationships/tags" Target="../tags/tag486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4.xml" /><Relationship Id="rId4" Type="http://schemas.openxmlformats.org/officeDocument/2006/relationships/tags" Target="../tags/tag495.xml" /><Relationship Id="rId5" Type="http://schemas.openxmlformats.org/officeDocument/2006/relationships/tags" Target="../tags/tag496.xml" /><Relationship Id="rId6" Type="http://schemas.openxmlformats.org/officeDocument/2006/relationships/tags" Target="../tags/tag497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06.xml" /><Relationship Id="rId4" Type="http://schemas.openxmlformats.org/officeDocument/2006/relationships/tags" Target="../tags/tag507.xml" /><Relationship Id="rId5" Type="http://schemas.openxmlformats.org/officeDocument/2006/relationships/tags" Target="../tags/tag50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1.xml" /><Relationship Id="rId4" Type="http://schemas.openxmlformats.org/officeDocument/2006/relationships/tags" Target="../tags/tag162.xml" /><Relationship Id="rId5" Type="http://schemas.openxmlformats.org/officeDocument/2006/relationships/tags" Target="../tags/tag163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9.xml" /><Relationship Id="rId4" Type="http://schemas.openxmlformats.org/officeDocument/2006/relationships/tags" Target="../tags/tag200.xml" /><Relationship Id="rId5" Type="http://schemas.openxmlformats.org/officeDocument/2006/relationships/tags" Target="../tags/tag20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3.xml" /><Relationship Id="rId4" Type="http://schemas.openxmlformats.org/officeDocument/2006/relationships/tags" Target="../tags/tag214.xml" /><Relationship Id="rId5" Type="http://schemas.openxmlformats.org/officeDocument/2006/relationships/tags" Target="../tags/tag215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7.xml" /><Relationship Id="rId4" Type="http://schemas.openxmlformats.org/officeDocument/2006/relationships/tags" Target="../tags/tag248.xml" /><Relationship Id="rId5" Type="http://schemas.openxmlformats.org/officeDocument/2006/relationships/tags" Target="../tags/tag249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7.xml" /><Relationship Id="rId4" Type="http://schemas.openxmlformats.org/officeDocument/2006/relationships/tags" Target="../tags/tag278.xml" /><Relationship Id="rId5" Type="http://schemas.openxmlformats.org/officeDocument/2006/relationships/tags" Target="../tags/tag279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2.xml" /><Relationship Id="rId4" Type="http://schemas.openxmlformats.org/officeDocument/2006/relationships/tags" Target="../tags/tag293.xml" /><Relationship Id="rId5" Type="http://schemas.openxmlformats.org/officeDocument/2006/relationships/tags" Target="../tags/tag294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6.xml" /><Relationship Id="rId11" Type="http://schemas.openxmlformats.org/officeDocument/2006/relationships/tags" Target="../tags/tag287.xml" /><Relationship Id="rId12" Type="http://schemas.openxmlformats.org/officeDocument/2006/relationships/image" Target="../media/image60.png" /><Relationship Id="rId13" Type="http://schemas.openxmlformats.org/officeDocument/2006/relationships/tags" Target="../tags/tag288.xml" /><Relationship Id="rId14" Type="http://schemas.openxmlformats.org/officeDocument/2006/relationships/video" Target="../media/media1.mp4" /><Relationship Id="rId15" Type="http://schemas.microsoft.com/office/2007/relationships/media" Target="../media/media1.mp4" /><Relationship Id="rId16" Type="http://schemas.openxmlformats.org/officeDocument/2006/relationships/tags" Target="../tags/tag289.xml" /><Relationship Id="rId17" Type="http://schemas.openxmlformats.org/officeDocument/2006/relationships/tags" Target="../tags/tag290.xml" /><Relationship Id="rId18" Type="http://schemas.openxmlformats.org/officeDocument/2006/relationships/image" Target="../media/image61.png" /><Relationship Id="rId19" Type="http://schemas.openxmlformats.org/officeDocument/2006/relationships/tags" Target="../tags/tag291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80.xml" /><Relationship Id="rId4" Type="http://schemas.openxmlformats.org/officeDocument/2006/relationships/tags" Target="../tags/tag281.xml" /><Relationship Id="rId5" Type="http://schemas.openxmlformats.org/officeDocument/2006/relationships/tags" Target="../tags/tag282.xml" /><Relationship Id="rId6" Type="http://schemas.openxmlformats.org/officeDocument/2006/relationships/tags" Target="../tags/tag283.xml" /><Relationship Id="rId7" Type="http://schemas.openxmlformats.org/officeDocument/2006/relationships/image" Target="../media/image59.jpeg" /><Relationship Id="rId8" Type="http://schemas.openxmlformats.org/officeDocument/2006/relationships/tags" Target="../tags/tag284.xml" /><Relationship Id="rId9" Type="http://schemas.openxmlformats.org/officeDocument/2006/relationships/tags" Target="../tags/tag28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2.xml" /><Relationship Id="rId11" Type="http://schemas.openxmlformats.org/officeDocument/2006/relationships/image" Target="../media/image62.png" /><Relationship Id="rId12" Type="http://schemas.openxmlformats.org/officeDocument/2006/relationships/tags" Target="../tags/tag303.xml" /><Relationship Id="rId13" Type="http://schemas.openxmlformats.org/officeDocument/2006/relationships/tags" Target="../tags/tag304.xml" /><Relationship Id="rId14" Type="http://schemas.openxmlformats.org/officeDocument/2006/relationships/tags" Target="../tags/tag305.xml" /><Relationship Id="rId15" Type="http://schemas.openxmlformats.org/officeDocument/2006/relationships/tags" Target="../tags/tag306.xml" /><Relationship Id="rId16" Type="http://schemas.openxmlformats.org/officeDocument/2006/relationships/tags" Target="../tags/tag307.xml" /><Relationship Id="rId17" Type="http://schemas.openxmlformats.org/officeDocument/2006/relationships/tags" Target="../tags/tag308.xml" /><Relationship Id="rId18" Type="http://schemas.openxmlformats.org/officeDocument/2006/relationships/tags" Target="../tags/tag309.xml" /><Relationship Id="rId19" Type="http://schemas.openxmlformats.org/officeDocument/2006/relationships/tags" Target="../tags/tag310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311.xml" /><Relationship Id="rId3" Type="http://schemas.openxmlformats.org/officeDocument/2006/relationships/tags" Target="../tags/tag295.xml" /><Relationship Id="rId4" Type="http://schemas.openxmlformats.org/officeDocument/2006/relationships/tags" Target="../tags/tag296.xml" /><Relationship Id="rId5" Type="http://schemas.openxmlformats.org/officeDocument/2006/relationships/tags" Target="../tags/tag297.xml" /><Relationship Id="rId6" Type="http://schemas.openxmlformats.org/officeDocument/2006/relationships/tags" Target="../tags/tag298.xml" /><Relationship Id="rId7" Type="http://schemas.openxmlformats.org/officeDocument/2006/relationships/tags" Target="../tags/tag299.xml" /><Relationship Id="rId8" Type="http://schemas.openxmlformats.org/officeDocument/2006/relationships/tags" Target="../tags/tag300.xml" /><Relationship Id="rId9" Type="http://schemas.openxmlformats.org/officeDocument/2006/relationships/tags" Target="../tags/tag30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2.xml" /><Relationship Id="rId11" Type="http://schemas.openxmlformats.org/officeDocument/2006/relationships/tags" Target="../tags/tag323.xml" /><Relationship Id="rId12" Type="http://schemas.openxmlformats.org/officeDocument/2006/relationships/tags" Target="../tags/tag324.xml" /><Relationship Id="rId13" Type="http://schemas.openxmlformats.org/officeDocument/2006/relationships/image" Target="../media/image57.jpeg" /><Relationship Id="rId14" Type="http://schemas.openxmlformats.org/officeDocument/2006/relationships/tags" Target="../tags/tag325.xml" /><Relationship Id="rId15" Type="http://schemas.openxmlformats.org/officeDocument/2006/relationships/tags" Target="../tags/tag326.xml" /><Relationship Id="rId16" Type="http://schemas.openxmlformats.org/officeDocument/2006/relationships/image" Target="../media/image58.png" /><Relationship Id="rId17" Type="http://schemas.openxmlformats.org/officeDocument/2006/relationships/tags" Target="../tags/tag327.xml" /><Relationship Id="rId18" Type="http://schemas.openxmlformats.org/officeDocument/2006/relationships/tags" Target="../tags/tag328.xml" /><Relationship Id="rId19" Type="http://schemas.openxmlformats.org/officeDocument/2006/relationships/tags" Target="../tags/tag329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330.xml" /><Relationship Id="rId21" Type="http://schemas.openxmlformats.org/officeDocument/2006/relationships/tags" Target="../tags/tag331.xml" /><Relationship Id="rId22" Type="http://schemas.openxmlformats.org/officeDocument/2006/relationships/tags" Target="../tags/tag332.xml" /><Relationship Id="rId23" Type="http://schemas.openxmlformats.org/officeDocument/2006/relationships/tags" Target="../tags/tag333.xml" /><Relationship Id="rId24" Type="http://schemas.openxmlformats.org/officeDocument/2006/relationships/tags" Target="../tags/tag334.xml" /><Relationship Id="rId3" Type="http://schemas.openxmlformats.org/officeDocument/2006/relationships/tags" Target="../tags/tag315.xml" /><Relationship Id="rId4" Type="http://schemas.openxmlformats.org/officeDocument/2006/relationships/tags" Target="../tags/tag316.xml" /><Relationship Id="rId5" Type="http://schemas.openxmlformats.org/officeDocument/2006/relationships/tags" Target="../tags/tag317.xml" /><Relationship Id="rId6" Type="http://schemas.openxmlformats.org/officeDocument/2006/relationships/tags" Target="../tags/tag318.xml" /><Relationship Id="rId7" Type="http://schemas.openxmlformats.org/officeDocument/2006/relationships/tags" Target="../tags/tag319.xml" /><Relationship Id="rId8" Type="http://schemas.openxmlformats.org/officeDocument/2006/relationships/tags" Target="../tags/tag320.xml" /><Relationship Id="rId9" Type="http://schemas.openxmlformats.org/officeDocument/2006/relationships/tags" Target="../tags/tag32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5.xml" /><Relationship Id="rId11" Type="http://schemas.openxmlformats.org/officeDocument/2006/relationships/image" Target="../media/image63.jpeg" /><Relationship Id="rId12" Type="http://schemas.openxmlformats.org/officeDocument/2006/relationships/tags" Target="../tags/tag346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38.xml" /><Relationship Id="rId4" Type="http://schemas.openxmlformats.org/officeDocument/2006/relationships/tags" Target="../tags/tag339.xml" /><Relationship Id="rId5" Type="http://schemas.openxmlformats.org/officeDocument/2006/relationships/tags" Target="../tags/tag340.xml" /><Relationship Id="rId6" Type="http://schemas.openxmlformats.org/officeDocument/2006/relationships/tags" Target="../tags/tag341.xml" /><Relationship Id="rId7" Type="http://schemas.openxmlformats.org/officeDocument/2006/relationships/tags" Target="../tags/tag342.xml" /><Relationship Id="rId8" Type="http://schemas.openxmlformats.org/officeDocument/2006/relationships/tags" Target="../tags/tag343.xml" /><Relationship Id="rId9" Type="http://schemas.openxmlformats.org/officeDocument/2006/relationships/tags" Target="../tags/tag34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6.xml" /><Relationship Id="rId11" Type="http://schemas.openxmlformats.org/officeDocument/2006/relationships/tags" Target="../tags/tag357.xml" /><Relationship Id="rId12" Type="http://schemas.openxmlformats.org/officeDocument/2006/relationships/tags" Target="../tags/tag358.xml" /><Relationship Id="rId13" Type="http://schemas.openxmlformats.org/officeDocument/2006/relationships/tags" Target="../tags/tag359.xml" /><Relationship Id="rId14" Type="http://schemas.openxmlformats.org/officeDocument/2006/relationships/tags" Target="../tags/tag360.xml" /><Relationship Id="rId15" Type="http://schemas.openxmlformats.org/officeDocument/2006/relationships/tags" Target="../tags/tag361.xml" /><Relationship Id="rId16" Type="http://schemas.openxmlformats.org/officeDocument/2006/relationships/tags" Target="../tags/tag362.xml" /><Relationship Id="rId17" Type="http://schemas.openxmlformats.org/officeDocument/2006/relationships/tags" Target="../tags/tag363.xml" /><Relationship Id="rId18" Type="http://schemas.openxmlformats.org/officeDocument/2006/relationships/tags" Target="../tags/tag364.xml" /><Relationship Id="rId19" Type="http://schemas.openxmlformats.org/officeDocument/2006/relationships/tags" Target="../tags/tag365.xml" /><Relationship Id="rId2" Type="http://schemas.openxmlformats.org/officeDocument/2006/relationships/notesSlide" Target="../notesSlides/notesSlide12.xml" /><Relationship Id="rId20" Type="http://schemas.openxmlformats.org/officeDocument/2006/relationships/tags" Target="../tags/tag366.xml" /><Relationship Id="rId21" Type="http://schemas.openxmlformats.org/officeDocument/2006/relationships/tags" Target="../tags/tag367.xml" /><Relationship Id="rId22" Type="http://schemas.openxmlformats.org/officeDocument/2006/relationships/tags" Target="../tags/tag368.xml" /><Relationship Id="rId23" Type="http://schemas.openxmlformats.org/officeDocument/2006/relationships/tags" Target="../tags/tag369.xml" /><Relationship Id="rId24" Type="http://schemas.openxmlformats.org/officeDocument/2006/relationships/tags" Target="../tags/tag370.xml" /><Relationship Id="rId25" Type="http://schemas.openxmlformats.org/officeDocument/2006/relationships/tags" Target="../tags/tag371.xml" /><Relationship Id="rId26" Type="http://schemas.openxmlformats.org/officeDocument/2006/relationships/tags" Target="../tags/tag372.xml" /><Relationship Id="rId27" Type="http://schemas.openxmlformats.org/officeDocument/2006/relationships/tags" Target="../tags/tag373.xml" /><Relationship Id="rId28" Type="http://schemas.openxmlformats.org/officeDocument/2006/relationships/tags" Target="../tags/tag374.xml" /><Relationship Id="rId29" Type="http://schemas.openxmlformats.org/officeDocument/2006/relationships/tags" Target="../tags/tag375.xml" /><Relationship Id="rId3" Type="http://schemas.openxmlformats.org/officeDocument/2006/relationships/tags" Target="../tags/tag350.xml" /><Relationship Id="rId30" Type="http://schemas.openxmlformats.org/officeDocument/2006/relationships/tags" Target="../tags/tag376.xml" /><Relationship Id="rId31" Type="http://schemas.openxmlformats.org/officeDocument/2006/relationships/tags" Target="../tags/tag377.xml" /><Relationship Id="rId32" Type="http://schemas.openxmlformats.org/officeDocument/2006/relationships/tags" Target="../tags/tag378.xml" /><Relationship Id="rId33" Type="http://schemas.openxmlformats.org/officeDocument/2006/relationships/tags" Target="../tags/tag379.xml" /><Relationship Id="rId34" Type="http://schemas.openxmlformats.org/officeDocument/2006/relationships/tags" Target="../tags/tag380.xml" /><Relationship Id="rId35" Type="http://schemas.openxmlformats.org/officeDocument/2006/relationships/tags" Target="../tags/tag381.xml" /><Relationship Id="rId36" Type="http://schemas.openxmlformats.org/officeDocument/2006/relationships/tags" Target="../tags/tag382.xml" /><Relationship Id="rId37" Type="http://schemas.openxmlformats.org/officeDocument/2006/relationships/tags" Target="../tags/tag383.xml" /><Relationship Id="rId38" Type="http://schemas.openxmlformats.org/officeDocument/2006/relationships/tags" Target="../tags/tag384.xml" /><Relationship Id="rId4" Type="http://schemas.openxmlformats.org/officeDocument/2006/relationships/tags" Target="../tags/tag351.xml" /><Relationship Id="rId5" Type="http://schemas.openxmlformats.org/officeDocument/2006/relationships/tags" Target="../tags/tag352.xml" /><Relationship Id="rId6" Type="http://schemas.openxmlformats.org/officeDocument/2006/relationships/tags" Target="../tags/tag353.xml" /><Relationship Id="rId7" Type="http://schemas.openxmlformats.org/officeDocument/2006/relationships/tags" Target="../tags/tag354.xml" /><Relationship Id="rId8" Type="http://schemas.openxmlformats.org/officeDocument/2006/relationships/tags" Target="../tags/tag355.xml" /><Relationship Id="rId9" Type="http://schemas.openxmlformats.org/officeDocument/2006/relationships/image" Target="../media/image59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94.xml" /><Relationship Id="rId11" Type="http://schemas.openxmlformats.org/officeDocument/2006/relationships/tags" Target="../tags/tag395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88.xml" /><Relationship Id="rId4" Type="http://schemas.openxmlformats.org/officeDocument/2006/relationships/tags" Target="../tags/tag389.xml" /><Relationship Id="rId5" Type="http://schemas.openxmlformats.org/officeDocument/2006/relationships/tags" Target="../tags/tag390.xml" /><Relationship Id="rId6" Type="http://schemas.openxmlformats.org/officeDocument/2006/relationships/tags" Target="../tags/tag391.xml" /><Relationship Id="rId7" Type="http://schemas.openxmlformats.org/officeDocument/2006/relationships/image" Target="../media/image64.png" /><Relationship Id="rId8" Type="http://schemas.openxmlformats.org/officeDocument/2006/relationships/tags" Target="../tags/tag392.xml" /><Relationship Id="rId9" Type="http://schemas.openxmlformats.org/officeDocument/2006/relationships/tags" Target="../tags/tag39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6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tags" Target="../tags/tag402.xml" /><Relationship Id="rId7" Type="http://schemas.openxmlformats.org/officeDocument/2006/relationships/tags" Target="../tags/tag403.xml" /><Relationship Id="rId8" Type="http://schemas.openxmlformats.org/officeDocument/2006/relationships/tags" Target="../tags/tag404.xml" /><Relationship Id="rId9" Type="http://schemas.openxmlformats.org/officeDocument/2006/relationships/tags" Target="../tags/tag40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6.xml" /><Relationship Id="rId11" Type="http://schemas.openxmlformats.org/officeDocument/2006/relationships/tags" Target="../tags/tag41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11.xml" /><Relationship Id="rId4" Type="http://schemas.openxmlformats.org/officeDocument/2006/relationships/tags" Target="../tags/tag412.xml" /><Relationship Id="rId5" Type="http://schemas.openxmlformats.org/officeDocument/2006/relationships/image" Target="../media/image65.jpeg" /><Relationship Id="rId6" Type="http://schemas.openxmlformats.org/officeDocument/2006/relationships/tags" Target="../tags/tag413.xml" /><Relationship Id="rId7" Type="http://schemas.openxmlformats.org/officeDocument/2006/relationships/tags" Target="../tags/tag414.xml" /><Relationship Id="rId8" Type="http://schemas.openxmlformats.org/officeDocument/2006/relationships/tags" Target="../tags/tag415.xml" /><Relationship Id="rId9" Type="http://schemas.openxmlformats.org/officeDocument/2006/relationships/image" Target="../media/image66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68.png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22.xml" /><Relationship Id="rId4" Type="http://schemas.openxmlformats.org/officeDocument/2006/relationships/tags" Target="../tags/tag423.xml" /><Relationship Id="rId5" Type="http://schemas.openxmlformats.org/officeDocument/2006/relationships/image" Target="../media/image67.jpeg" /><Relationship Id="rId6" Type="http://schemas.openxmlformats.org/officeDocument/2006/relationships/tags" Target="../tags/tag424.xml" /><Relationship Id="rId7" Type="http://schemas.openxmlformats.org/officeDocument/2006/relationships/tags" Target="../tags/tag425.xml" /><Relationship Id="rId8" Type="http://schemas.openxmlformats.org/officeDocument/2006/relationships/tags" Target="../tags/tag426.xml" /><Relationship Id="rId9" Type="http://schemas.openxmlformats.org/officeDocument/2006/relationships/tags" Target="../tags/tag427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38.xml" /><Relationship Id="rId11" Type="http://schemas.openxmlformats.org/officeDocument/2006/relationships/image" Target="../media/image70.jpeg" /><Relationship Id="rId12" Type="http://schemas.openxmlformats.org/officeDocument/2006/relationships/tags" Target="../tags/tag439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32.xml" /><Relationship Id="rId4" Type="http://schemas.openxmlformats.org/officeDocument/2006/relationships/tags" Target="../tags/tag433.xml" /><Relationship Id="rId5" Type="http://schemas.openxmlformats.org/officeDocument/2006/relationships/tags" Target="../tags/tag434.xml" /><Relationship Id="rId6" Type="http://schemas.openxmlformats.org/officeDocument/2006/relationships/tags" Target="../tags/tag435.xml" /><Relationship Id="rId7" Type="http://schemas.openxmlformats.org/officeDocument/2006/relationships/tags" Target="../tags/tag436.xml" /><Relationship Id="rId8" Type="http://schemas.openxmlformats.org/officeDocument/2006/relationships/image" Target="../media/image69.png" /><Relationship Id="rId9" Type="http://schemas.openxmlformats.org/officeDocument/2006/relationships/tags" Target="../tags/tag43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49.xml" /><Relationship Id="rId11" Type="http://schemas.openxmlformats.org/officeDocument/2006/relationships/image" Target="../media/image72.png" /><Relationship Id="rId12" Type="http://schemas.openxmlformats.org/officeDocument/2006/relationships/tags" Target="../tags/tag450.xml" /><Relationship Id="rId13" Type="http://schemas.openxmlformats.org/officeDocument/2006/relationships/image" Target="../media/image73.png" /><Relationship Id="rId14" Type="http://schemas.openxmlformats.org/officeDocument/2006/relationships/tags" Target="../tags/tag451.xml" /><Relationship Id="rId15" Type="http://schemas.openxmlformats.org/officeDocument/2006/relationships/image" Target="../media/image74.png" /><Relationship Id="rId16" Type="http://schemas.openxmlformats.org/officeDocument/2006/relationships/tags" Target="../tags/tag452.xml" /><Relationship Id="rId17" Type="http://schemas.openxmlformats.org/officeDocument/2006/relationships/image" Target="../media/image75.png" /><Relationship Id="rId18" Type="http://schemas.openxmlformats.org/officeDocument/2006/relationships/tags" Target="../tags/tag453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44.xml" /><Relationship Id="rId4" Type="http://schemas.openxmlformats.org/officeDocument/2006/relationships/image" Target="../media/image70.jpeg" /><Relationship Id="rId5" Type="http://schemas.openxmlformats.org/officeDocument/2006/relationships/tags" Target="../tags/tag445.xml" /><Relationship Id="rId6" Type="http://schemas.openxmlformats.org/officeDocument/2006/relationships/tags" Target="../tags/tag446.xml" /><Relationship Id="rId7" Type="http://schemas.openxmlformats.org/officeDocument/2006/relationships/tags" Target="../tags/tag447.xml" /><Relationship Id="rId8" Type="http://schemas.openxmlformats.org/officeDocument/2006/relationships/image" Target="../media/image71.png" /><Relationship Id="rId9" Type="http://schemas.openxmlformats.org/officeDocument/2006/relationships/tags" Target="../tags/tag448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58.xml" /><Relationship Id="rId4" Type="http://schemas.openxmlformats.org/officeDocument/2006/relationships/tags" Target="../tags/tag459.xml" /><Relationship Id="rId5" Type="http://schemas.openxmlformats.org/officeDocument/2006/relationships/image" Target="../media/image76.jpeg" /><Relationship Id="rId6" Type="http://schemas.openxmlformats.org/officeDocument/2006/relationships/tags" Target="../tags/tag460.xml" /><Relationship Id="rId7" Type="http://schemas.openxmlformats.org/officeDocument/2006/relationships/tags" Target="../tags/tag461.xml" /><Relationship Id="rId8" Type="http://schemas.openxmlformats.org/officeDocument/2006/relationships/image" Target="../media/image77.jpeg" /><Relationship Id="rId9" Type="http://schemas.openxmlformats.org/officeDocument/2006/relationships/tags" Target="../tags/tag462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72.xml" /><Relationship Id="rId11" Type="http://schemas.openxmlformats.org/officeDocument/2006/relationships/image" Target="../media/image79.png" /><Relationship Id="rId12" Type="http://schemas.openxmlformats.org/officeDocument/2006/relationships/tags" Target="../tags/tag473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67.xml" /><Relationship Id="rId4" Type="http://schemas.openxmlformats.org/officeDocument/2006/relationships/tags" Target="../tags/tag468.xml" /><Relationship Id="rId5" Type="http://schemas.openxmlformats.org/officeDocument/2006/relationships/image" Target="../media/image70.jpeg" /><Relationship Id="rId6" Type="http://schemas.openxmlformats.org/officeDocument/2006/relationships/tags" Target="../tags/tag469.xml" /><Relationship Id="rId7" Type="http://schemas.openxmlformats.org/officeDocument/2006/relationships/image" Target="../media/image78.jpeg" /><Relationship Id="rId8" Type="http://schemas.openxmlformats.org/officeDocument/2006/relationships/tags" Target="../tags/tag470.xml" /><Relationship Id="rId9" Type="http://schemas.openxmlformats.org/officeDocument/2006/relationships/tags" Target="../tags/tag471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78.xml" /><Relationship Id="rId4" Type="http://schemas.openxmlformats.org/officeDocument/2006/relationships/tags" Target="../tags/tag479.xml" /><Relationship Id="rId5" Type="http://schemas.openxmlformats.org/officeDocument/2006/relationships/tags" Target="../tags/tag480.xml" /><Relationship Id="rId6" Type="http://schemas.openxmlformats.org/officeDocument/2006/relationships/image" Target="../media/image80.png" /><Relationship Id="rId7" Type="http://schemas.openxmlformats.org/officeDocument/2006/relationships/tags" Target="../tags/tag481.xml" /><Relationship Id="rId8" Type="http://schemas.openxmlformats.org/officeDocument/2006/relationships/image" Target="../media/image70.jpeg" /><Relationship Id="rId9" Type="http://schemas.openxmlformats.org/officeDocument/2006/relationships/tags" Target="../tags/tag482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93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87.xml" /><Relationship Id="rId4" Type="http://schemas.openxmlformats.org/officeDocument/2006/relationships/image" Target="../media/image81.jpeg" /><Relationship Id="rId5" Type="http://schemas.openxmlformats.org/officeDocument/2006/relationships/tags" Target="../tags/tag488.xml" /><Relationship Id="rId6" Type="http://schemas.openxmlformats.org/officeDocument/2006/relationships/tags" Target="../tags/tag489.xml" /><Relationship Id="rId7" Type="http://schemas.openxmlformats.org/officeDocument/2006/relationships/tags" Target="../tags/tag490.xml" /><Relationship Id="rId8" Type="http://schemas.openxmlformats.org/officeDocument/2006/relationships/tags" Target="../tags/tag491.xml" /><Relationship Id="rId9" Type="http://schemas.openxmlformats.org/officeDocument/2006/relationships/tags" Target="../tags/tag492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3.xml" /><Relationship Id="rId11" Type="http://schemas.openxmlformats.org/officeDocument/2006/relationships/tags" Target="../tags/tag504.xml" /><Relationship Id="rId12" Type="http://schemas.openxmlformats.org/officeDocument/2006/relationships/tags" Target="../tags/tag505.xml" /><Relationship Id="rId13" Type="http://schemas.openxmlformats.org/officeDocument/2006/relationships/image" Target="../media/image84.png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498.xml" /><Relationship Id="rId4" Type="http://schemas.openxmlformats.org/officeDocument/2006/relationships/tags" Target="../tags/tag499.xml" /><Relationship Id="rId5" Type="http://schemas.openxmlformats.org/officeDocument/2006/relationships/tags" Target="../tags/tag500.xml" /><Relationship Id="rId6" Type="http://schemas.openxmlformats.org/officeDocument/2006/relationships/image" Target="../media/image82.png" /><Relationship Id="rId7" Type="http://schemas.openxmlformats.org/officeDocument/2006/relationships/tags" Target="../tags/tag501.xml" /><Relationship Id="rId8" Type="http://schemas.openxmlformats.org/officeDocument/2006/relationships/image" Target="../media/image83.jpeg" /><Relationship Id="rId9" Type="http://schemas.openxmlformats.org/officeDocument/2006/relationships/tags" Target="../tags/tag50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16.xml" /><Relationship Id="rId11" Type="http://schemas.openxmlformats.org/officeDocument/2006/relationships/tags" Target="../tags/tag517.xml" /><Relationship Id="rId12" Type="http://schemas.openxmlformats.org/officeDocument/2006/relationships/tags" Target="../tags/tag518.xml" /><Relationship Id="rId13" Type="http://schemas.openxmlformats.org/officeDocument/2006/relationships/tags" Target="../tags/tag519.xml" /><Relationship Id="rId14" Type="http://schemas.openxmlformats.org/officeDocument/2006/relationships/tags" Target="../tags/tag520.xml" /><Relationship Id="rId15" Type="http://schemas.openxmlformats.org/officeDocument/2006/relationships/tags" Target="../tags/tag521.xml" /><Relationship Id="rId16" Type="http://schemas.openxmlformats.org/officeDocument/2006/relationships/tags" Target="../tags/tag522.xml" /><Relationship Id="rId17" Type="http://schemas.openxmlformats.org/officeDocument/2006/relationships/tags" Target="../tags/tag523.xml" /><Relationship Id="rId18" Type="http://schemas.openxmlformats.org/officeDocument/2006/relationships/tags" Target="../tags/tag524.xml" /><Relationship Id="rId2" Type="http://schemas.openxmlformats.org/officeDocument/2006/relationships/notesSlide" Target="../notesSlides/notesSlide24.xml" /><Relationship Id="rId3" Type="http://schemas.openxmlformats.org/officeDocument/2006/relationships/tags" Target="../tags/tag509.xml" /><Relationship Id="rId4" Type="http://schemas.openxmlformats.org/officeDocument/2006/relationships/tags" Target="../tags/tag510.xml" /><Relationship Id="rId5" Type="http://schemas.openxmlformats.org/officeDocument/2006/relationships/tags" Target="../tags/tag511.xml" /><Relationship Id="rId6" Type="http://schemas.openxmlformats.org/officeDocument/2006/relationships/tags" Target="../tags/tag512.xml" /><Relationship Id="rId7" Type="http://schemas.openxmlformats.org/officeDocument/2006/relationships/tags" Target="../tags/tag513.xml" /><Relationship Id="rId8" Type="http://schemas.openxmlformats.org/officeDocument/2006/relationships/tags" Target="../tags/tag514.xml" /><Relationship Id="rId9" Type="http://schemas.openxmlformats.org/officeDocument/2006/relationships/tags" Target="../tags/tag51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7.png" /><Relationship Id="rId11" Type="http://schemas.openxmlformats.org/officeDocument/2006/relationships/tags" Target="../tags/tag140.xml" /><Relationship Id="rId12" Type="http://schemas.openxmlformats.org/officeDocument/2006/relationships/image" Target="../media/image38.png" /><Relationship Id="rId13" Type="http://schemas.openxmlformats.org/officeDocument/2006/relationships/tags" Target="../tags/tag141.xml" /><Relationship Id="rId14" Type="http://schemas.openxmlformats.org/officeDocument/2006/relationships/tags" Target="../tags/tag142.xml" /><Relationship Id="rId15" Type="http://schemas.openxmlformats.org/officeDocument/2006/relationships/tags" Target="../tags/tag143.xml" /><Relationship Id="rId16" Type="http://schemas.openxmlformats.org/officeDocument/2006/relationships/tags" Target="../tags/tag144.xml" /><Relationship Id="rId17" Type="http://schemas.openxmlformats.org/officeDocument/2006/relationships/tags" Target="../tags/tag145.xml" /><Relationship Id="rId18" Type="http://schemas.openxmlformats.org/officeDocument/2006/relationships/tags" Target="../tags/tag146.xml" /><Relationship Id="rId19" Type="http://schemas.openxmlformats.org/officeDocument/2006/relationships/image" Target="../media/image39.gif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47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Relationship Id="rId8" Type="http://schemas.openxmlformats.org/officeDocument/2006/relationships/image" Target="../media/image36.png" /><Relationship Id="rId9" Type="http://schemas.openxmlformats.org/officeDocument/2006/relationships/tags" Target="../tags/tag13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7.xml" /><Relationship Id="rId11" Type="http://schemas.openxmlformats.org/officeDocument/2006/relationships/tags" Target="../tags/tag158.xml" /><Relationship Id="rId12" Type="http://schemas.openxmlformats.org/officeDocument/2006/relationships/tags" Target="../tags/tag159.xml" /><Relationship Id="rId13" Type="http://schemas.openxmlformats.org/officeDocument/2006/relationships/image" Target="../media/image41.gif" /><Relationship Id="rId14" Type="http://schemas.openxmlformats.org/officeDocument/2006/relationships/tags" Target="../tags/tag160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tags" Target="../tags/tag153.xml" /><Relationship Id="rId6" Type="http://schemas.openxmlformats.org/officeDocument/2006/relationships/tags" Target="../tags/tag154.xml" /><Relationship Id="rId7" Type="http://schemas.openxmlformats.org/officeDocument/2006/relationships/tags" Target="../tags/tag155.xml" /><Relationship Id="rId8" Type="http://schemas.openxmlformats.org/officeDocument/2006/relationships/tags" Target="../tags/tag156.xml" /><Relationship Id="rId9" Type="http://schemas.openxmlformats.org/officeDocument/2006/relationships/image" Target="../media/image40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1.xml" /><Relationship Id="rId11" Type="http://schemas.openxmlformats.org/officeDocument/2006/relationships/tags" Target="../tags/tag172.xml" /><Relationship Id="rId12" Type="http://schemas.openxmlformats.org/officeDocument/2006/relationships/tags" Target="../tags/tag173.xml" /><Relationship Id="rId13" Type="http://schemas.openxmlformats.org/officeDocument/2006/relationships/tags" Target="../tags/tag174.xml" /><Relationship Id="rId14" Type="http://schemas.openxmlformats.org/officeDocument/2006/relationships/tags" Target="../tags/tag175.xml" /><Relationship Id="rId15" Type="http://schemas.openxmlformats.org/officeDocument/2006/relationships/tags" Target="../tags/tag176.xml" /><Relationship Id="rId16" Type="http://schemas.openxmlformats.org/officeDocument/2006/relationships/image" Target="../media/image40.png" /><Relationship Id="rId17" Type="http://schemas.openxmlformats.org/officeDocument/2006/relationships/tags" Target="../tags/tag177.xml" /><Relationship Id="rId18" Type="http://schemas.openxmlformats.org/officeDocument/2006/relationships/tags" Target="../tags/tag178.xml" /><Relationship Id="rId19" Type="http://schemas.openxmlformats.org/officeDocument/2006/relationships/tags" Target="../tags/tag179.xml" /><Relationship Id="rId2" Type="http://schemas.openxmlformats.org/officeDocument/2006/relationships/notesSlide" Target="../notesSlides/notesSlide3.xml" /><Relationship Id="rId20" Type="http://schemas.openxmlformats.org/officeDocument/2006/relationships/image" Target="../media/image42.gif" /><Relationship Id="rId21" Type="http://schemas.openxmlformats.org/officeDocument/2006/relationships/tags" Target="../tags/tag180.xml" /><Relationship Id="rId22" Type="http://schemas.openxmlformats.org/officeDocument/2006/relationships/tags" Target="../tags/tag181.xml" /><Relationship Id="rId3" Type="http://schemas.openxmlformats.org/officeDocument/2006/relationships/tags" Target="../tags/tag164.xml" /><Relationship Id="rId4" Type="http://schemas.openxmlformats.org/officeDocument/2006/relationships/tags" Target="../tags/tag165.xml" /><Relationship Id="rId5" Type="http://schemas.openxmlformats.org/officeDocument/2006/relationships/tags" Target="../tags/tag166.xml" /><Relationship Id="rId6" Type="http://schemas.openxmlformats.org/officeDocument/2006/relationships/tags" Target="../tags/tag167.xml" /><Relationship Id="rId7" Type="http://schemas.openxmlformats.org/officeDocument/2006/relationships/tags" Target="../tags/tag168.xml" /><Relationship Id="rId8" Type="http://schemas.openxmlformats.org/officeDocument/2006/relationships/tags" Target="../tags/tag169.xml" /><Relationship Id="rId9" Type="http://schemas.openxmlformats.org/officeDocument/2006/relationships/tags" Target="../tags/tag17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1.xml" /><Relationship Id="rId11" Type="http://schemas.openxmlformats.org/officeDocument/2006/relationships/tags" Target="../tags/tag192.xml" /><Relationship Id="rId12" Type="http://schemas.openxmlformats.org/officeDocument/2006/relationships/tags" Target="../tags/tag193.xml" /><Relationship Id="rId13" Type="http://schemas.openxmlformats.org/officeDocument/2006/relationships/image" Target="../media/image44.gif" /><Relationship Id="rId14" Type="http://schemas.openxmlformats.org/officeDocument/2006/relationships/tags" Target="../tags/tag194.xml" /><Relationship Id="rId15" Type="http://schemas.openxmlformats.org/officeDocument/2006/relationships/tags" Target="../tags/tag195.xml" /><Relationship Id="rId16" Type="http://schemas.openxmlformats.org/officeDocument/2006/relationships/tags" Target="../tags/tag196.xml" /><Relationship Id="rId17" Type="http://schemas.openxmlformats.org/officeDocument/2006/relationships/tags" Target="../tags/tag197.xml" /><Relationship Id="rId18" Type="http://schemas.openxmlformats.org/officeDocument/2006/relationships/tags" Target="../tags/tag198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85.xml" /><Relationship Id="rId4" Type="http://schemas.openxmlformats.org/officeDocument/2006/relationships/tags" Target="../tags/tag186.xml" /><Relationship Id="rId5" Type="http://schemas.openxmlformats.org/officeDocument/2006/relationships/tags" Target="../tags/tag187.xml" /><Relationship Id="rId6" Type="http://schemas.openxmlformats.org/officeDocument/2006/relationships/tags" Target="../tags/tag188.xml" /><Relationship Id="rId7" Type="http://schemas.openxmlformats.org/officeDocument/2006/relationships/tags" Target="../tags/tag189.xml" /><Relationship Id="rId8" Type="http://schemas.openxmlformats.org/officeDocument/2006/relationships/image" Target="../media/image43.png" /><Relationship Id="rId9" Type="http://schemas.openxmlformats.org/officeDocument/2006/relationships/tags" Target="../tags/tag190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5.jpeg" /><Relationship Id="rId11" Type="http://schemas.openxmlformats.org/officeDocument/2006/relationships/tags" Target="../tags/tag209.xml" /><Relationship Id="rId12" Type="http://schemas.openxmlformats.org/officeDocument/2006/relationships/tags" Target="../tags/tag210.xml" /><Relationship Id="rId13" Type="http://schemas.openxmlformats.org/officeDocument/2006/relationships/image" Target="../media/image46.jpeg" /><Relationship Id="rId14" Type="http://schemas.openxmlformats.org/officeDocument/2006/relationships/tags" Target="../tags/tag211.xml" /><Relationship Id="rId15" Type="http://schemas.openxmlformats.org/officeDocument/2006/relationships/image" Target="../media/image47.jpeg" /><Relationship Id="rId16" Type="http://schemas.openxmlformats.org/officeDocument/2006/relationships/tags" Target="../tags/tag21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02.xml" /><Relationship Id="rId4" Type="http://schemas.openxmlformats.org/officeDocument/2006/relationships/tags" Target="../tags/tag203.xml" /><Relationship Id="rId5" Type="http://schemas.openxmlformats.org/officeDocument/2006/relationships/tags" Target="../tags/tag204.xml" /><Relationship Id="rId6" Type="http://schemas.openxmlformats.org/officeDocument/2006/relationships/tags" Target="../tags/tag205.xml" /><Relationship Id="rId7" Type="http://schemas.openxmlformats.org/officeDocument/2006/relationships/tags" Target="../tags/tag206.xml" /><Relationship Id="rId8" Type="http://schemas.openxmlformats.org/officeDocument/2006/relationships/tags" Target="../tags/tag207.xml" /><Relationship Id="rId9" Type="http://schemas.openxmlformats.org/officeDocument/2006/relationships/tags" Target="../tags/tag20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2.xml" /><Relationship Id="rId11" Type="http://schemas.openxmlformats.org/officeDocument/2006/relationships/tags" Target="../tags/tag223.xml" /><Relationship Id="rId12" Type="http://schemas.openxmlformats.org/officeDocument/2006/relationships/image" Target="../media/image49.jpeg" /><Relationship Id="rId13" Type="http://schemas.openxmlformats.org/officeDocument/2006/relationships/tags" Target="../tags/tag224.xml" /><Relationship Id="rId14" Type="http://schemas.openxmlformats.org/officeDocument/2006/relationships/tags" Target="../tags/tag225.xml" /><Relationship Id="rId15" Type="http://schemas.openxmlformats.org/officeDocument/2006/relationships/tags" Target="../tags/tag226.xml" /><Relationship Id="rId16" Type="http://schemas.openxmlformats.org/officeDocument/2006/relationships/image" Target="../media/image50.jpeg" /><Relationship Id="rId17" Type="http://schemas.openxmlformats.org/officeDocument/2006/relationships/tags" Target="../tags/tag227.xml" /><Relationship Id="rId18" Type="http://schemas.openxmlformats.org/officeDocument/2006/relationships/tags" Target="../tags/tag228.xml" /><Relationship Id="rId19" Type="http://schemas.openxmlformats.org/officeDocument/2006/relationships/tags" Target="../tags/tag229.xml" /><Relationship Id="rId2" Type="http://schemas.openxmlformats.org/officeDocument/2006/relationships/notesSlide" Target="../notesSlides/notesSlide6.xml" /><Relationship Id="rId20" Type="http://schemas.openxmlformats.org/officeDocument/2006/relationships/image" Target="../media/image51.png" /><Relationship Id="rId21" Type="http://schemas.openxmlformats.org/officeDocument/2006/relationships/tags" Target="../tags/tag230.xml" /><Relationship Id="rId22" Type="http://schemas.openxmlformats.org/officeDocument/2006/relationships/tags" Target="../tags/tag231.xml" /><Relationship Id="rId23" Type="http://schemas.openxmlformats.org/officeDocument/2006/relationships/tags" Target="../tags/tag232.xml" /><Relationship Id="rId24" Type="http://schemas.openxmlformats.org/officeDocument/2006/relationships/image" Target="../media/image52.jpeg" /><Relationship Id="rId25" Type="http://schemas.openxmlformats.org/officeDocument/2006/relationships/tags" Target="../tags/tag233.xml" /><Relationship Id="rId26" Type="http://schemas.openxmlformats.org/officeDocument/2006/relationships/tags" Target="../tags/tag234.xml" /><Relationship Id="rId27" Type="http://schemas.openxmlformats.org/officeDocument/2006/relationships/tags" Target="../tags/tag235.xml" /><Relationship Id="rId28" Type="http://schemas.openxmlformats.org/officeDocument/2006/relationships/image" Target="../media/image53.jpeg" /><Relationship Id="rId29" Type="http://schemas.openxmlformats.org/officeDocument/2006/relationships/tags" Target="../tags/tag236.xml" /><Relationship Id="rId3" Type="http://schemas.openxmlformats.org/officeDocument/2006/relationships/tags" Target="../tags/tag216.xml" /><Relationship Id="rId30" Type="http://schemas.openxmlformats.org/officeDocument/2006/relationships/tags" Target="../tags/tag237.xml" /><Relationship Id="rId31" Type="http://schemas.openxmlformats.org/officeDocument/2006/relationships/tags" Target="../tags/tag238.xml" /><Relationship Id="rId32" Type="http://schemas.openxmlformats.org/officeDocument/2006/relationships/image" Target="../media/image54.jpeg" /><Relationship Id="rId33" Type="http://schemas.openxmlformats.org/officeDocument/2006/relationships/tags" Target="../tags/tag239.xml" /><Relationship Id="rId34" Type="http://schemas.openxmlformats.org/officeDocument/2006/relationships/tags" Target="../tags/tag240.xml" /><Relationship Id="rId35" Type="http://schemas.openxmlformats.org/officeDocument/2006/relationships/tags" Target="../tags/tag241.xml" /><Relationship Id="rId36" Type="http://schemas.openxmlformats.org/officeDocument/2006/relationships/image" Target="../media/image55.jpeg" /><Relationship Id="rId37" Type="http://schemas.openxmlformats.org/officeDocument/2006/relationships/tags" Target="../tags/tag242.xml" /><Relationship Id="rId38" Type="http://schemas.openxmlformats.org/officeDocument/2006/relationships/tags" Target="../tags/tag243.xml" /><Relationship Id="rId39" Type="http://schemas.openxmlformats.org/officeDocument/2006/relationships/tags" Target="../tags/tag244.xml" /><Relationship Id="rId4" Type="http://schemas.openxmlformats.org/officeDocument/2006/relationships/tags" Target="../tags/tag217.xml" /><Relationship Id="rId40" Type="http://schemas.openxmlformats.org/officeDocument/2006/relationships/image" Target="../media/image56.jpeg" /><Relationship Id="rId41" Type="http://schemas.openxmlformats.org/officeDocument/2006/relationships/tags" Target="../tags/tag245.xml" /><Relationship Id="rId42" Type="http://schemas.openxmlformats.org/officeDocument/2006/relationships/tags" Target="../tags/tag246.xml" /><Relationship Id="rId5" Type="http://schemas.openxmlformats.org/officeDocument/2006/relationships/tags" Target="../tags/tag218.xml" /><Relationship Id="rId6" Type="http://schemas.openxmlformats.org/officeDocument/2006/relationships/tags" Target="../tags/tag219.xml" /><Relationship Id="rId7" Type="http://schemas.openxmlformats.org/officeDocument/2006/relationships/tags" Target="../tags/tag220.xml" /><Relationship Id="rId8" Type="http://schemas.openxmlformats.org/officeDocument/2006/relationships/tags" Target="../tags/tag221.xml" /><Relationship Id="rId9" Type="http://schemas.openxmlformats.org/officeDocument/2006/relationships/image" Target="../media/image4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6.xml" /><Relationship Id="rId11" Type="http://schemas.openxmlformats.org/officeDocument/2006/relationships/tags" Target="../tags/tag257.xml" /><Relationship Id="rId12" Type="http://schemas.openxmlformats.org/officeDocument/2006/relationships/tags" Target="../tags/tag258.xml" /><Relationship Id="rId13" Type="http://schemas.openxmlformats.org/officeDocument/2006/relationships/tags" Target="../tags/tag259.xml" /><Relationship Id="rId14" Type="http://schemas.openxmlformats.org/officeDocument/2006/relationships/tags" Target="../tags/tag260.xml" /><Relationship Id="rId15" Type="http://schemas.openxmlformats.org/officeDocument/2006/relationships/tags" Target="../tags/tag261.xml" /><Relationship Id="rId16" Type="http://schemas.openxmlformats.org/officeDocument/2006/relationships/tags" Target="../tags/tag262.xml" /><Relationship Id="rId17" Type="http://schemas.openxmlformats.org/officeDocument/2006/relationships/tags" Target="../tags/tag263.xml" /><Relationship Id="rId18" Type="http://schemas.openxmlformats.org/officeDocument/2006/relationships/tags" Target="../tags/tag264.xml" /><Relationship Id="rId19" Type="http://schemas.openxmlformats.org/officeDocument/2006/relationships/image" Target="../media/image58.png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65.xml" /><Relationship Id="rId21" Type="http://schemas.openxmlformats.org/officeDocument/2006/relationships/tags" Target="../tags/tag266.xml" /><Relationship Id="rId22" Type="http://schemas.openxmlformats.org/officeDocument/2006/relationships/tags" Target="../tags/tag267.xml" /><Relationship Id="rId23" Type="http://schemas.openxmlformats.org/officeDocument/2006/relationships/tags" Target="../tags/tag268.xml" /><Relationship Id="rId24" Type="http://schemas.openxmlformats.org/officeDocument/2006/relationships/tags" Target="../tags/tag269.xml" /><Relationship Id="rId25" Type="http://schemas.openxmlformats.org/officeDocument/2006/relationships/tags" Target="../tags/tag270.xml" /><Relationship Id="rId26" Type="http://schemas.openxmlformats.org/officeDocument/2006/relationships/tags" Target="../tags/tag271.xml" /><Relationship Id="rId27" Type="http://schemas.openxmlformats.org/officeDocument/2006/relationships/tags" Target="../tags/tag272.xml" /><Relationship Id="rId28" Type="http://schemas.openxmlformats.org/officeDocument/2006/relationships/tags" Target="../tags/tag273.xml" /><Relationship Id="rId29" Type="http://schemas.openxmlformats.org/officeDocument/2006/relationships/tags" Target="../tags/tag274.xml" /><Relationship Id="rId3" Type="http://schemas.openxmlformats.org/officeDocument/2006/relationships/tags" Target="../tags/tag250.xml" /><Relationship Id="rId30" Type="http://schemas.openxmlformats.org/officeDocument/2006/relationships/tags" Target="../tags/tag275.xml" /><Relationship Id="rId31" Type="http://schemas.openxmlformats.org/officeDocument/2006/relationships/tags" Target="../tags/tag276.xml" /><Relationship Id="rId4" Type="http://schemas.openxmlformats.org/officeDocument/2006/relationships/tags" Target="../tags/tag251.xml" /><Relationship Id="rId5" Type="http://schemas.openxmlformats.org/officeDocument/2006/relationships/tags" Target="../tags/tag252.xml" /><Relationship Id="rId6" Type="http://schemas.openxmlformats.org/officeDocument/2006/relationships/tags" Target="../tags/tag253.xml" /><Relationship Id="rId7" Type="http://schemas.openxmlformats.org/officeDocument/2006/relationships/image" Target="../media/image57.jpeg" /><Relationship Id="rId8" Type="http://schemas.openxmlformats.org/officeDocument/2006/relationships/tags" Target="../tags/tag254.xml" /><Relationship Id="rId9" Type="http://schemas.openxmlformats.org/officeDocument/2006/relationships/tags" Target="../tags/tag25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16.1 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电压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第十六章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电压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电阻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16.1</a:t>
            </a:r>
            <a:r>
              <a:rPr lang="zh-CN" altLang="en-US" sz="100">
                <a:noFill/>
              </a:rPr>
              <a:t>电压同步练习题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电压是使电路中自由电荷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形成电流的原因，电源的作用就是为电路两端提供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电压的符号是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，国际单位是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，符号为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常用电压单位换算：</a:t>
            </a:r>
            <a:r>
              <a:rPr lang="en-US" altLang="zh-CN" sz="100">
                <a:noFill/>
              </a:rPr>
              <a:t>1kV=________V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1V=________mV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一节新干电池的电压为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，我国家庭电路的电压为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，对人体安全的电压不高于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测量电压的仪器是电压表，它必须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联在被测电路两端。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下列关于电压的说法正确的是（）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只要有电压，电路中就一定有电流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电压是产生电流的原因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电流可以产生电压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电路中没有电压也能有电流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关于电压表的使用，下列操作正确的是（）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串联接入电路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电流负进正出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直接接在电源两端测电源电压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无需选择量程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电压表的两个常用量程是（）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3V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15V B. 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2V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10V C. 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6V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12V D. 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1V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5V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被测电压约为</a:t>
            </a:r>
            <a:r>
              <a:rPr lang="en-US" altLang="zh-CN" sz="100">
                <a:noFill/>
              </a:rPr>
              <a:t>2.5V</a:t>
            </a:r>
            <a:r>
              <a:rPr lang="zh-CN" altLang="en-US" sz="100">
                <a:noFill/>
              </a:rPr>
              <a:t>，应选用的量程是（）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3V B. 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15V C. </a:t>
            </a:r>
            <a:r>
              <a:rPr lang="zh-CN" altLang="en-US" sz="100">
                <a:noFill/>
              </a:rPr>
              <a:t>任意量程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无法选择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下列电压数值符合实际的是（）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家庭电路电压</a:t>
            </a:r>
            <a:r>
              <a:rPr lang="en-US" altLang="zh-CN" sz="100">
                <a:noFill/>
              </a:rPr>
              <a:t>220V B. </a:t>
            </a:r>
            <a:r>
              <a:rPr lang="zh-CN" altLang="en-US" sz="100">
                <a:noFill/>
              </a:rPr>
              <a:t>一节干电池电压</a:t>
            </a:r>
            <a:r>
              <a:rPr lang="en-US" altLang="zh-CN" sz="100">
                <a:noFill/>
              </a:rPr>
              <a:t>2V C. </a:t>
            </a:r>
            <a:r>
              <a:rPr lang="zh-CN" altLang="en-US" sz="100">
                <a:noFill/>
              </a:rPr>
              <a:t>人体安全电压</a:t>
            </a:r>
            <a:r>
              <a:rPr lang="en-US" altLang="zh-CN" sz="100">
                <a:noFill/>
              </a:rPr>
              <a:t>380V D. </a:t>
            </a:r>
            <a:r>
              <a:rPr lang="zh-CN" altLang="en-US" sz="100">
                <a:noFill/>
              </a:rPr>
              <a:t>手机电压</a:t>
            </a:r>
            <a:r>
              <a:rPr lang="en-US" altLang="zh-CN" sz="100">
                <a:noFill/>
              </a:rPr>
              <a:t>220V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根据电压表使用规则完成填空：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）电压表使用前要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，保证指针指在零刻度线。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）测量时电流从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接线柱流入，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接线柱流出，指针正向偏转。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3V</a:t>
            </a:r>
            <a:r>
              <a:rPr lang="zh-CN" altLang="en-US" sz="100">
                <a:noFill/>
              </a:rPr>
              <a:t>量程分度值为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15V</a:t>
            </a:r>
            <a:r>
              <a:rPr lang="zh-CN" altLang="en-US" sz="100">
                <a:noFill/>
              </a:rPr>
              <a:t>量程分度值为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）电压表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可以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不可以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）直接测量电源电压。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完成下列电压单位换算：（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2.5kV=</a:t>
            </a:r>
            <a:r>
              <a:rPr lang="zh-CN" altLang="en-US" sz="100">
                <a:noFill/>
              </a:rPr>
              <a:t>？</a:t>
            </a:r>
            <a:r>
              <a:rPr lang="en-US" altLang="zh-CN" sz="100">
                <a:noFill/>
              </a:rPr>
              <a:t>V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3600mV=</a:t>
            </a:r>
            <a:r>
              <a:rPr lang="zh-CN" altLang="en-US" sz="100">
                <a:noFill/>
              </a:rPr>
              <a:t>？</a:t>
            </a:r>
            <a:r>
              <a:rPr lang="en-US" altLang="zh-CN" sz="100">
                <a:noFill/>
              </a:rPr>
              <a:t>V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用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3V</a:t>
            </a:r>
            <a:r>
              <a:rPr lang="zh-CN" altLang="en-US" sz="100">
                <a:noFill/>
              </a:rPr>
              <a:t>量程测量某用电器两端电压，指针指在</a:t>
            </a:r>
            <a:r>
              <a:rPr lang="en-US" altLang="zh-CN" sz="100">
                <a:noFill/>
              </a:rPr>
              <a:t>2.4V</a:t>
            </a:r>
            <a:r>
              <a:rPr lang="zh-CN" altLang="en-US" sz="100">
                <a:noFill/>
              </a:rPr>
              <a:t>位置，换用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15V</a:t>
            </a:r>
            <a:r>
              <a:rPr lang="zh-CN" altLang="en-US" sz="100">
                <a:noFill/>
              </a:rPr>
              <a:t>量程测量，对应示数应为多少？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简要说明电流、电压、电源三者的关系，并写出电压表与电流表使用的一处核心区别。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定向移动；电压</a:t>
            </a:r>
            <a:r>
              <a:rPr lang="en-US" altLang="zh-CN" sz="100">
                <a:noFill/>
              </a:rPr>
              <a:t> 2. U</a:t>
            </a:r>
            <a:r>
              <a:rPr lang="zh-CN" altLang="en-US" sz="100">
                <a:noFill/>
              </a:rPr>
              <a:t>；伏特；</a:t>
            </a:r>
            <a:r>
              <a:rPr lang="en-US" altLang="zh-CN" sz="100">
                <a:noFill/>
              </a:rPr>
              <a:t>V 3. 1000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1000 4. 1.5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220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36 5. </a:t>
            </a:r>
            <a:r>
              <a:rPr lang="zh-CN" altLang="en-US" sz="100">
                <a:noFill/>
              </a:rPr>
              <a:t>并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6.B 7.C 8.A 9.A 10.A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11.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）调零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）正；负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0.1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0.5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）可以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2.5kV=2500V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3600mV=3.6V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15V</a:t>
            </a:r>
            <a:r>
              <a:rPr lang="zh-CN" altLang="en-US" sz="100">
                <a:noFill/>
              </a:rPr>
              <a:t>量程分度值是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3V</a:t>
            </a:r>
            <a:r>
              <a:rPr lang="zh-CN" altLang="en-US" sz="100">
                <a:noFill/>
              </a:rPr>
              <a:t>的</a:t>
            </a:r>
            <a:r>
              <a:rPr lang="en-US" altLang="zh-CN" sz="100">
                <a:noFill/>
              </a:rPr>
              <a:t>5</a:t>
            </a:r>
            <a:r>
              <a:rPr lang="zh-CN" altLang="en-US" sz="100">
                <a:noFill/>
              </a:rPr>
              <a:t>倍，</a:t>
            </a:r>
            <a:r>
              <a:rPr lang="en-US" altLang="zh-CN" sz="100">
                <a:noFill/>
              </a:rPr>
              <a:t>2.4V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5=12V</a:t>
            </a:r>
            <a:r>
              <a:rPr lang="zh-CN" altLang="en-US" sz="100">
                <a:noFill/>
              </a:rPr>
              <a:t>，对应示数为</a:t>
            </a:r>
            <a:r>
              <a:rPr lang="en-US" altLang="zh-CN" sz="100">
                <a:noFill/>
              </a:rPr>
              <a:t>12V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答：电源是提供电压的装置，电压是使电路中电荷定向移动形成电流的原因，电路闭合且有电压才有持续电流。核心区别：电压表并联在电路中，可以直接测电源电压；电流表串联在电路中，严禁直接接电源两极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6238928" y="2787765"/>
            <a:ext cx="2591381" cy="1917585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683895" y="1621790"/>
            <a:ext cx="4925695" cy="3192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1.使用前要先调零。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必须将电压表与用电器</a:t>
            </a: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并联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电流必须从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正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接线柱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流入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从负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接线柱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流出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必须正确选择电压表的</a:t>
            </a: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测量范围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试触法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3010535" y="473075"/>
            <a:ext cx="28327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用电压表测量电压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2411730" y="4414520"/>
            <a:ext cx="4428000" cy="612000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19050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注意：</a:t>
            </a:r>
            <a:r>
              <a:rPr lang="zh-CN" altLang="en-US" sz="20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在电路中可将电压表看作断路！</a:t>
            </a:r>
            <a:endParaRPr lang="zh-CN" altLang="en-US" sz="20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9" name="电压表的使用" title="">
            <a:hlinkClick action="ppaction://media"/>
          </p:cNvPr>
          <p:cNvPicPr>
            <a:picLocks noChangeAspect="1"/>
          </p:cNvPicPr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372125" y="907201"/>
            <a:ext cx="2016140" cy="1134369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0" name="文本框 9" title=""/>
          <p:cNvSpPr txBox="1"/>
          <p:nvPr>
            <p:custDataLst>
              <p:tags r:id="rId16"/>
            </p:custDataLst>
          </p:nvPr>
        </p:nvSpPr>
        <p:spPr>
          <a:xfrm>
            <a:off x="682140" y="1161415"/>
            <a:ext cx="3529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电压表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的使用方法：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7"/>
            </p:custDataLst>
          </p:nvPr>
        </p:nvSpPr>
        <p:spPr>
          <a:xfrm>
            <a:off x="6336418" y="2281929"/>
            <a:ext cx="2411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  电压表的用法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10655300" y="12522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470879" y="3580250"/>
            <a:ext cx="2664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正、负接线柱接反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3595370" y="3579495"/>
            <a:ext cx="20535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测量范围太小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电压太大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6366510" y="3580130"/>
            <a:ext cx="22059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测量范围太大电压太小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8" name="组合 7" title=""/>
          <p:cNvGrpSpPr>
            <a:grpSpLocks noChangeAspect="1"/>
          </p:cNvGrpSpPr>
          <p:nvPr>
            <p:custDataLst>
              <p:tags r:id="rId10"/>
            </p:custDataLst>
          </p:nvPr>
        </p:nvGrpSpPr>
        <p:grpSpPr>
          <a:xfrm>
            <a:off x="1163322" y="1707515"/>
            <a:ext cx="1279521" cy="1764000"/>
            <a:chOff x="4365" y="1215"/>
            <a:chExt cx="1854" cy="2556"/>
          </a:xfrm>
        </p:grpSpPr>
        <p:pic>
          <p:nvPicPr>
            <p:cNvPr id="9" name="图片 8" descr="2023040814130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2000" contrast="12000"/>
            </a:blip>
            <a:stretch>
              <a:fillRect/>
            </a:stretch>
          </p:blipFill>
          <p:spPr>
            <a:xfrm>
              <a:off x="4365" y="1215"/>
              <a:ext cx="1854" cy="2557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0" name="直接箭头连接符 9"/>
            <p:cNvCxnSpPr/>
            <p:nvPr>
              <p:custDataLst>
                <p:tags r:id="rId13"/>
              </p:custDataLst>
            </p:nvPr>
          </p:nvCxnSpPr>
          <p:spPr>
            <a:xfrm flipH="1" flipV="1">
              <a:off x="4819" y="1783"/>
              <a:ext cx="498" cy="338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 title=""/>
          <p:cNvGrpSpPr>
            <a:grpSpLocks noChangeAspect="1"/>
          </p:cNvGrpSpPr>
          <p:nvPr>
            <p:custDataLst>
              <p:tags r:id="rId14"/>
            </p:custDataLst>
          </p:nvPr>
        </p:nvGrpSpPr>
        <p:grpSpPr>
          <a:xfrm>
            <a:off x="3824605" y="1707515"/>
            <a:ext cx="1278890" cy="1764000"/>
            <a:chOff x="6746" y="1215"/>
            <a:chExt cx="1854" cy="2556"/>
          </a:xfrm>
        </p:grpSpPr>
        <p:pic>
          <p:nvPicPr>
            <p:cNvPr id="12" name="图片 11" descr="20230408141305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2000" contrast="12000"/>
            </a:blip>
            <a:stretch>
              <a:fillRect/>
            </a:stretch>
          </p:blipFill>
          <p:spPr>
            <a:xfrm>
              <a:off x="6746" y="1215"/>
              <a:ext cx="1854" cy="2557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3" name="直接箭头连接符 12"/>
            <p:cNvCxnSpPr/>
            <p:nvPr>
              <p:custDataLst>
                <p:tags r:id="rId16"/>
              </p:custDataLst>
            </p:nvPr>
          </p:nvCxnSpPr>
          <p:spPr>
            <a:xfrm flipV="1">
              <a:off x="7585" y="1896"/>
              <a:ext cx="635" cy="20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组合 13" title=""/>
          <p:cNvGrpSpPr>
            <a:grpSpLocks noChangeAspect="1"/>
          </p:cNvGrpSpPr>
          <p:nvPr>
            <p:custDataLst>
              <p:tags r:id="rId17"/>
            </p:custDataLst>
          </p:nvPr>
        </p:nvGrpSpPr>
        <p:grpSpPr>
          <a:xfrm>
            <a:off x="6608763" y="1707515"/>
            <a:ext cx="1278890" cy="1764000"/>
            <a:chOff x="4478" y="4391"/>
            <a:chExt cx="1854" cy="2556"/>
          </a:xfrm>
        </p:grpSpPr>
        <p:pic>
          <p:nvPicPr>
            <p:cNvPr id="15" name="图片 14" descr="20230408141305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2000" contrast="12000"/>
            </a:blip>
            <a:stretch>
              <a:fillRect/>
            </a:stretch>
          </p:blipFill>
          <p:spPr>
            <a:xfrm>
              <a:off x="4478" y="4391"/>
              <a:ext cx="1854" cy="2557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9" name="直接箭头连接符 18"/>
            <p:cNvCxnSpPr/>
            <p:nvPr>
              <p:custDataLst>
                <p:tags r:id="rId19"/>
              </p:custDataLst>
            </p:nvPr>
          </p:nvCxnSpPr>
          <p:spPr>
            <a:xfrm flipH="1" flipV="1">
              <a:off x="5159" y="4845"/>
              <a:ext cx="272" cy="452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19" title=""/>
          <p:cNvSpPr txBox="1"/>
          <p:nvPr>
            <p:custDataLst>
              <p:tags r:id="rId20"/>
            </p:custDataLst>
          </p:nvPr>
        </p:nvSpPr>
        <p:spPr>
          <a:xfrm>
            <a:off x="1202690" y="843915"/>
            <a:ext cx="668528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你能说说下面的电压表在使用时犯了什么错误吗？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 bwMode="auto">
          <a:xfrm>
            <a:off x="4266805" y="3667610"/>
            <a:ext cx="2305685" cy="460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分度值：0.</a:t>
            </a:r>
            <a:r>
              <a:rPr lang="en-US" altLang="zh-CN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1V</a:t>
            </a:r>
            <a:endParaRPr lang="zh-CN" altLang="en-US" sz="22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 bwMode="auto">
          <a:xfrm>
            <a:off x="6686790" y="3679040"/>
            <a:ext cx="2320290" cy="460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分度值：0.</a:t>
            </a:r>
            <a:r>
              <a:rPr lang="en-US" altLang="zh-CN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5V</a:t>
            </a:r>
            <a:endParaRPr lang="zh-CN" altLang="en-US" sz="22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9"/>
            </p:custDataLst>
          </p:nvPr>
        </p:nvSpPr>
        <p:spPr bwMode="auto">
          <a:xfrm>
            <a:off x="4266170" y="3108175"/>
            <a:ext cx="2305685" cy="4603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>
            <a:solidFill>
              <a:schemeClr val="accent6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测量范围：0-</a:t>
            </a:r>
            <a:r>
              <a:rPr lang="en-US" altLang="zh-CN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3V</a:t>
            </a:r>
            <a:endParaRPr lang="zh-CN" altLang="en-US" sz="22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0"/>
            </p:custDataLst>
          </p:nvPr>
        </p:nvSpPr>
        <p:spPr bwMode="auto">
          <a:xfrm>
            <a:off x="6686790" y="3108175"/>
            <a:ext cx="2320290" cy="4603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>
            <a:solidFill>
              <a:schemeClr val="accent6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测量范围：0-</a:t>
            </a:r>
            <a:r>
              <a:rPr lang="en-US" altLang="zh-CN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15V</a:t>
            </a:r>
            <a:endParaRPr lang="zh-CN" altLang="en-US" sz="22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251700" y="1191110"/>
            <a:ext cx="4105910" cy="3192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1.明确所选电压表的</a:t>
            </a:r>
            <a:r>
              <a:rPr 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测量范围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确定电压表的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分度值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。右图两个不同测量范围的电压表对应的分度值分别是多少？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3.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接通电路后，看看指针向右偏过多少个小格，不估读。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4414760" y="699620"/>
            <a:ext cx="1851660" cy="2320290"/>
            <a:chOff x="7357" y="2008"/>
            <a:chExt cx="2916" cy="3654"/>
          </a:xfrm>
        </p:grpSpPr>
        <p:pic>
          <p:nvPicPr>
            <p:cNvPr id="11" name="图片 10" descr="电压表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8000" contrast="18000"/>
            </a:blip>
            <a:stretch>
              <a:fillRect/>
            </a:stretch>
          </p:blipFill>
          <p:spPr>
            <a:xfrm>
              <a:off x="7357" y="2008"/>
              <a:ext cx="2916" cy="3231"/>
            </a:xfrm>
            <a:prstGeom prst="rect">
              <a:avLst/>
            </a:prstGeom>
          </p:spPr>
        </p:pic>
        <p:grpSp>
          <p:nvGrpSpPr>
            <p:cNvPr id="12" name="组合 11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>
            <a:xfrm>
              <a:off x="7706" y="4358"/>
              <a:ext cx="1569" cy="1304"/>
              <a:chOff x="8242" y="3906"/>
              <a:chExt cx="1569" cy="1304"/>
            </a:xfrm>
          </p:grpSpPr>
          <p:pic>
            <p:nvPicPr>
              <p:cNvPr id="13" name="图片 12" descr="导线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16">
                <a:lum bright="-6000"/>
              </a:blip>
              <a:stretch>
                <a:fillRect/>
              </a:stretch>
            </p:blipFill>
            <p:spPr>
              <a:xfrm rot="1080000">
                <a:off x="8242" y="3906"/>
                <a:ext cx="348" cy="1304"/>
              </a:xfrm>
              <a:prstGeom prst="rect">
                <a:avLst/>
              </a:prstGeom>
            </p:spPr>
          </p:pic>
          <p:pic>
            <p:nvPicPr>
              <p:cNvPr id="14" name="图片 13" descr="导线"/>
              <p:cNvPicPr>
                <a:picLocks noChangeAspect="1"/>
              </p:cNvPicPr>
              <p:nvPr>
                <p:custDataLst>
                  <p:tags r:id="rId18"/>
                </p:custDataLst>
              </p:nvPr>
            </p:nvPicPr>
            <p:blipFill>
              <a:blip r:embed="rId16">
                <a:lum bright="-6000"/>
              </a:blip>
              <a:stretch>
                <a:fillRect/>
              </a:stretch>
            </p:blipFill>
            <p:spPr>
              <a:xfrm rot="20520000" flipH="1">
                <a:off x="9463" y="3906"/>
                <a:ext cx="348" cy="1304"/>
              </a:xfrm>
              <a:prstGeom prst="rect">
                <a:avLst/>
              </a:prstGeom>
            </p:spPr>
          </p:pic>
        </p:grpSp>
      </p:grpSp>
      <p:grpSp>
        <p:nvGrpSpPr>
          <p:cNvPr id="15" name="组合 14" title=""/>
          <p:cNvGrpSpPr/>
          <p:nvPr>
            <p:custDataLst>
              <p:tags r:id="rId19"/>
            </p:custDataLst>
          </p:nvPr>
        </p:nvGrpSpPr>
        <p:grpSpPr>
          <a:xfrm>
            <a:off x="6811885" y="699620"/>
            <a:ext cx="1851660" cy="2320290"/>
            <a:chOff x="10783" y="2008"/>
            <a:chExt cx="2916" cy="3654"/>
          </a:xfrm>
        </p:grpSpPr>
        <p:pic>
          <p:nvPicPr>
            <p:cNvPr id="19" name="图片 18" descr="电压表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8000" contrast="18000"/>
            </a:blip>
            <a:stretch>
              <a:fillRect/>
            </a:stretch>
          </p:blipFill>
          <p:spPr>
            <a:xfrm>
              <a:off x="10783" y="2008"/>
              <a:ext cx="2916" cy="3231"/>
            </a:xfrm>
            <a:prstGeom prst="rect">
              <a:avLst/>
            </a:prstGeom>
          </p:spPr>
        </p:pic>
        <p:grpSp>
          <p:nvGrpSpPr>
            <p:cNvPr id="20" name="组合 19"/>
            <p:cNvGrpSpPr/>
            <p:nvPr>
              <p:custDataLst>
                <p:tags r:id="rId21"/>
              </p:custDataLst>
            </p:nvPr>
          </p:nvGrpSpPr>
          <p:grpSpPr>
            <a:xfrm>
              <a:off x="11147" y="4358"/>
              <a:ext cx="2223" cy="1304"/>
              <a:chOff x="11147" y="4358"/>
              <a:chExt cx="2223" cy="1304"/>
            </a:xfrm>
          </p:grpSpPr>
          <p:pic>
            <p:nvPicPr>
              <p:cNvPr id="21" name="图片 20" descr="导线"/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16">
                <a:lum bright="-6000"/>
              </a:blip>
              <a:stretch>
                <a:fillRect/>
              </a:stretch>
            </p:blipFill>
            <p:spPr>
              <a:xfrm rot="1080000">
                <a:off x="11147" y="4358"/>
                <a:ext cx="348" cy="1304"/>
              </a:xfrm>
              <a:prstGeom prst="rect">
                <a:avLst/>
              </a:prstGeom>
            </p:spPr>
          </p:pic>
          <p:pic>
            <p:nvPicPr>
              <p:cNvPr id="22" name="图片 21" descr="导线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16">
                <a:lum bright="-6000"/>
              </a:blip>
              <a:stretch>
                <a:fillRect/>
              </a:stretch>
            </p:blipFill>
            <p:spPr>
              <a:xfrm rot="20520000" flipH="1">
                <a:off x="13022" y="4358"/>
                <a:ext cx="348" cy="1304"/>
              </a:xfrm>
              <a:prstGeom prst="rect">
                <a:avLst/>
              </a:prstGeom>
            </p:spPr>
          </p:pic>
        </p:grpSp>
      </p:grpSp>
      <p:sp>
        <p:nvSpPr>
          <p:cNvPr id="23" name="文本框 22" title=""/>
          <p:cNvSpPr txBox="1"/>
          <p:nvPr>
            <p:custDataLst>
              <p:tags r:id="rId24"/>
            </p:custDataLst>
          </p:nvPr>
        </p:nvSpPr>
        <p:spPr>
          <a:xfrm>
            <a:off x="331860" y="787250"/>
            <a:ext cx="3529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电压表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的读数：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621915" y="760095"/>
            <a:ext cx="383540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下面电压表的读数是多少？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1796415" y="4011930"/>
            <a:ext cx="6673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2V</a:t>
            </a:r>
            <a:endParaRPr lang="en-US" altLang="zh-CN" sz="28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4009390" y="4011930"/>
            <a:ext cx="1202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12.5V</a:t>
            </a:r>
            <a:endParaRPr lang="en-US" altLang="zh-CN" sz="28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6598920" y="4011930"/>
            <a:ext cx="8172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1V</a:t>
            </a:r>
            <a:endParaRPr lang="en-US" altLang="zh-CN" sz="28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840740" y="1333500"/>
            <a:ext cx="7318618" cy="270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699385" y="584200"/>
            <a:ext cx="38919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用电压表测量电路中的电压</a:t>
            </a:r>
            <a:endParaRPr lang="zh-CN" sz="2400" b="1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397490" y="1187441"/>
            <a:ext cx="5454569" cy="2104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画出电路图，完成实物电路图的连接。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.分别把电压表接在小灯泡两端和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电源两端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，接通电路，读出电压值。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3.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换不同节数的电池，重复实验。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24000"/>
          </a:blip>
          <a:stretch>
            <a:fillRect/>
          </a:stretch>
        </p:blipFill>
        <p:spPr>
          <a:xfrm>
            <a:off x="5729605" y="2769870"/>
            <a:ext cx="2923540" cy="2163445"/>
          </a:xfrm>
          <a:prstGeom prst="rect">
            <a:avLst/>
          </a:prstGeom>
        </p:spPr>
      </p:pic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6268720" y="1238250"/>
            <a:ext cx="1908084" cy="1499805"/>
            <a:chOff x="9372" y="1982"/>
            <a:chExt cx="3505" cy="2633"/>
          </a:xfrm>
        </p:grpSpPr>
        <p:grpSp>
          <p:nvGrpSpPr>
            <p:cNvPr id="9" name="组合 8"/>
            <p:cNvGrpSpPr/>
            <p:nvPr>
              <p:custDataLst>
                <p:tags r:id="rId12"/>
              </p:custDataLst>
            </p:nvPr>
          </p:nvGrpSpPr>
          <p:grpSpPr>
            <a:xfrm>
              <a:off x="9372" y="1982"/>
              <a:ext cx="3505" cy="2633"/>
              <a:chOff x="9680" y="2320"/>
              <a:chExt cx="3505" cy="2633"/>
            </a:xfrm>
          </p:grpSpPr>
          <p:grpSp>
            <p:nvGrpSpPr>
              <p:cNvPr id="14" name="组合 13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9680" y="2320"/>
                <a:ext cx="3505" cy="2633"/>
                <a:chOff x="1862" y="5392"/>
                <a:chExt cx="3505" cy="2633"/>
              </a:xfrm>
            </p:grpSpPr>
            <p:grpSp>
              <p:nvGrpSpPr>
                <p:cNvPr id="19" name="组合 18"/>
                <p:cNvGrpSpPr/>
                <p:nvPr>
                  <p:custDataLst>
                    <p:tags r:id="rId14"/>
                  </p:custDataLst>
                </p:nvPr>
              </p:nvGrpSpPr>
              <p:grpSpPr>
                <a:xfrm>
                  <a:off x="1862" y="5458"/>
                  <a:ext cx="3505" cy="2567"/>
                  <a:chOff x="8346" y="3066"/>
                  <a:chExt cx="3505" cy="2567"/>
                </a:xfrm>
              </p:grpSpPr>
              <p:sp>
                <p:nvSpPr>
                  <p:cNvPr id="22" name="流程图: 汇总连接 21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9697" y="4953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23" name="直接连接符 22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10377" y="5277"/>
                    <a:ext cx="147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" name="直接连接符 23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>
                    <a:off x="8346" y="5277"/>
                    <a:ext cx="1361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5" name="直接连接符 24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 flipH="1" flipV="1">
                    <a:off x="8355" y="3246"/>
                    <a:ext cx="0" cy="2036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6" name="直接连接符 25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>
                    <a:off x="8368" y="3254"/>
                    <a:ext cx="73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7" name="直接连接符 26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 flipV="1">
                    <a:off x="10128" y="3066"/>
                    <a:ext cx="789" cy="208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8" name="直接连接符 27"/>
                  <p:cNvCxnSpPr/>
                  <p:nvPr>
                    <p:custDataLst>
                      <p:tags r:id="rId21"/>
                    </p:custDataLst>
                  </p:nvPr>
                </p:nvCxnSpPr>
                <p:spPr>
                  <a:xfrm>
                    <a:off x="9235" y="3254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9" name="直接连接符 28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>
                    <a:off x="10880" y="3257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0" name="直接连接符 29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 flipH="1">
                    <a:off x="11836" y="3270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0" name="直接连接符 19"/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>
                  <a:off x="2747" y="5392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1" name="直接连接符 20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>
                  <a:off x="2634" y="5459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5" name="流程图: 联系 5"/>
              <p:cNvSpPr/>
              <p:nvPr>
                <p:custDataLst>
                  <p:tags r:id="rId26"/>
                </p:custDataLst>
              </p:nvPr>
            </p:nvSpPr>
            <p:spPr>
              <a:xfrm>
                <a:off x="11027" y="3506"/>
                <a:ext cx="680" cy="680"/>
              </a:xfrm>
              <a:prstGeom prst="flowChartConnector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>
                    <a:solidFill>
                      <a:schemeClr val="tx1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V</a:t>
                </a:r>
                <a:endParaRPr lang="en-US" altLang="zh-CN" sz="240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10" name="直接连接符 9"/>
            <p:cNvCxnSpPr/>
            <p:nvPr>
              <p:custDataLst>
                <p:tags r:id="rId27"/>
              </p:custDataLst>
            </p:nvPr>
          </p:nvCxnSpPr>
          <p:spPr>
            <a:xfrm>
              <a:off x="10278" y="3464"/>
              <a:ext cx="44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28"/>
              </p:custDataLst>
            </p:nvPr>
          </p:nvCxnSpPr>
          <p:spPr>
            <a:xfrm>
              <a:off x="11399" y="3464"/>
              <a:ext cx="44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29"/>
              </p:custDataLst>
            </p:nvPr>
          </p:nvCxnSpPr>
          <p:spPr>
            <a:xfrm flipH="1" flipV="1">
              <a:off x="10278" y="3468"/>
              <a:ext cx="0" cy="76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headEnd type="oval"/>
              <a:tailEnd type="none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30"/>
              </p:custDataLst>
            </p:nvPr>
          </p:nvCxnSpPr>
          <p:spPr>
            <a:xfrm flipH="1" flipV="1">
              <a:off x="11840" y="3441"/>
              <a:ext cx="0" cy="794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head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1" name="组合 30" title=""/>
          <p:cNvGrpSpPr/>
          <p:nvPr>
            <p:custDataLst>
              <p:tags r:id="rId31"/>
            </p:custDataLst>
          </p:nvPr>
        </p:nvGrpSpPr>
        <p:grpSpPr>
          <a:xfrm>
            <a:off x="6280785" y="1328420"/>
            <a:ext cx="612140" cy="607060"/>
            <a:chOff x="12151" y="2715"/>
            <a:chExt cx="964" cy="956"/>
          </a:xfrm>
        </p:grpSpPr>
        <p:sp>
          <p:nvSpPr>
            <p:cNvPr id="32" name="文本框 31"/>
            <p:cNvSpPr txBox="1"/>
            <p:nvPr>
              <p:custDataLst>
                <p:tags r:id="rId32"/>
              </p:custDataLst>
            </p:nvPr>
          </p:nvSpPr>
          <p:spPr>
            <a:xfrm>
              <a:off x="12151" y="3047"/>
              <a:ext cx="964" cy="62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20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a</a:t>
              </a: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点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3" name="椭圆 32"/>
            <p:cNvSpPr/>
            <p:nvPr>
              <p:custDataLst>
                <p:tags r:id="rId33"/>
              </p:custDataLst>
            </p:nvPr>
          </p:nvSpPr>
          <p:spPr>
            <a:xfrm>
              <a:off x="12431" y="2715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34" name="组合 33" title=""/>
          <p:cNvGrpSpPr/>
          <p:nvPr>
            <p:custDataLst>
              <p:tags r:id="rId34"/>
            </p:custDataLst>
          </p:nvPr>
        </p:nvGrpSpPr>
        <p:grpSpPr>
          <a:xfrm>
            <a:off x="6719570" y="1327150"/>
            <a:ext cx="612140" cy="607060"/>
            <a:chOff x="12151" y="2715"/>
            <a:chExt cx="964" cy="956"/>
          </a:xfrm>
        </p:grpSpPr>
        <p:sp>
          <p:nvSpPr>
            <p:cNvPr id="35" name="文本框 34"/>
            <p:cNvSpPr txBox="1"/>
            <p:nvPr>
              <p:custDataLst>
                <p:tags r:id="rId35"/>
              </p:custDataLst>
            </p:nvPr>
          </p:nvSpPr>
          <p:spPr>
            <a:xfrm>
              <a:off x="12151" y="3047"/>
              <a:ext cx="964" cy="62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20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b</a:t>
              </a: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点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6" name="椭圆 35"/>
            <p:cNvSpPr/>
            <p:nvPr>
              <p:custDataLst>
                <p:tags r:id="rId36"/>
              </p:custDataLst>
            </p:nvPr>
          </p:nvSpPr>
          <p:spPr>
            <a:xfrm>
              <a:off x="12431" y="2715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37" name="文本框 36" title=""/>
          <p:cNvSpPr txBox="1"/>
          <p:nvPr>
            <p:custDataLst>
              <p:tags r:id="rId37"/>
            </p:custDataLst>
          </p:nvPr>
        </p:nvSpPr>
        <p:spPr bwMode="auto">
          <a:xfrm>
            <a:off x="560960" y="3407465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  <p:sp>
        <p:nvSpPr>
          <p:cNvPr id="38" name="文本框 37" title=""/>
          <p:cNvSpPr txBox="1"/>
          <p:nvPr>
            <p:custDataLst>
              <p:tags r:id="rId38"/>
            </p:custDataLst>
          </p:nvPr>
        </p:nvSpPr>
        <p:spPr>
          <a:xfrm>
            <a:off x="467716" y="3853180"/>
            <a:ext cx="5384344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在只有一个用电器的电路中，用电器两</a:t>
            </a:r>
            <a:endParaRPr lang="en-US" altLang="zh-CN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端的电压与电源两端的电压相等。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1444625" y="2065655"/>
            <a:ext cx="6533172" cy="2448000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660400" y="708660"/>
            <a:ext cx="8054340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45720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想想议议：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电压表已经和小灯泡并联，哪端应该接电源的正极？哪端应该接电源的负极？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7740015" y="3291840"/>
            <a:ext cx="864000" cy="540000"/>
          </a:xfrm>
          <a:prstGeom prst="roundRect">
            <a:avLst/>
          </a:prstGeom>
          <a:solidFill>
            <a:srgbClr val="C00000"/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  <a:defRPr/>
            </a:pP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正极</a:t>
            </a:r>
            <a:endParaRPr lang="en-US" altLang="zh-CN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971550" y="3291840"/>
            <a:ext cx="864000" cy="54000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负</a:t>
            </a: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极</a:t>
            </a:r>
            <a:endParaRPr lang="en-US" altLang="zh-CN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13" name="表格 12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371250" y="1386647"/>
          <a:ext cx="8659310" cy="2817882"/>
        </p:xfrm>
        <a:graphic>
          <a:graphicData uri="http://schemas.openxmlformats.org/drawingml/2006/table">
            <a:tbl>
              <a:tblPr firstRow="1" bandRow="1"/>
              <a:tblGrid>
                <a:gridCol w="528495"/>
                <a:gridCol w="1123355"/>
                <a:gridCol w="676770"/>
                <a:gridCol w="1133628"/>
                <a:gridCol w="1227084"/>
                <a:gridCol w="1443628"/>
                <a:gridCol w="2526350"/>
              </a:tblGrid>
              <a:tr h="737235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用途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符号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连接方法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能否接在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电源两极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电路分析时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相同处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72000">
                <a:tc>
                  <a:txBody>
                    <a:bodyPr vert="horz" wrap="square"/>
                    <a:lstStyle/>
                    <a:p>
                      <a:pPr marR="0" lvl="0" indent="0" algn="ctr" defTabSz="914400" rtl="0" fontAlgn="bas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</a:rPr>
                        <a:t>电压表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测量电路两端电压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22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sym typeface="+mn-ea"/>
                        </a:rPr>
                        <a:t>并联</a:t>
                      </a:r>
                      <a:endParaRPr lang="zh-CN" altLang="en-US" sz="22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sym typeface="+mn-ea"/>
                        </a:rPr>
                        <a:t>能</a:t>
                      </a:r>
                      <a:endParaRPr lang="zh-CN" altLang="en-US" sz="22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sym typeface="+mn-ea"/>
                        </a:rPr>
                        <a:t>可以看作</a:t>
                      </a:r>
                      <a:endParaRPr lang="zh-CN" altLang="en-US" sz="22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sym typeface="+mn-ea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sym typeface="+mn-ea"/>
                        </a:rPr>
                        <a:t>断路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1.</a:t>
                      </a:r>
                      <a:r>
                        <a:rPr lang="zh-CN" altLang="en-US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使用前要调零</a:t>
                      </a:r>
                      <a:endParaRPr lang="zh-CN" altLang="en-US" sz="22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2.</a:t>
                      </a:r>
                      <a:r>
                        <a:rPr lang="zh-CN" altLang="en-US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注意量程和分度</a:t>
                      </a:r>
                      <a:endParaRPr lang="zh-CN" altLang="en-US" sz="22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值的选择</a:t>
                      </a:r>
                      <a:endParaRPr lang="zh-CN" altLang="en-US" sz="22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3.</a:t>
                      </a:r>
                      <a:r>
                        <a:rPr lang="zh-CN" altLang="en-US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连接时注意正进</a:t>
                      </a:r>
                      <a:endParaRPr lang="zh-CN" altLang="en-US" sz="22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负出</a:t>
                      </a:r>
                      <a:endParaRPr lang="zh-CN" altLang="en-US" sz="22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74420">
                <a:tc>
                  <a:txBody>
                    <a:bodyPr vert="horz" wrap="square"/>
                    <a:lstStyle/>
                    <a:p>
                      <a:pPr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200" b="0">
                          <a:latin typeface="Times New Roman"/>
                          <a:ea typeface="微软雅黑" panose="020b0503020204020204" charset="-122"/>
                        </a:rPr>
                        <a:t>电流表</a:t>
                      </a:r>
                      <a:endParaRPr lang="zh-CN" altLang="en-US" sz="2200" b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68580" marR="68580" marT="34293" marB="34293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测量电路中的电流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串联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不能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sym typeface="+mn-ea"/>
                        </a:rPr>
                        <a:t>可以看作</a:t>
                      </a:r>
                      <a:endParaRPr lang="zh-CN" altLang="en-US" sz="22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sym typeface="+mn-ea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sym typeface="+mn-ea"/>
                        </a:rPr>
                        <a:t>导线</a:t>
                      </a:r>
                      <a:endParaRPr kumimoji="0" lang="zh-CN" altLang="en-US" sz="2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" name="文本框 13" title=""/>
          <p:cNvSpPr txBox="1"/>
          <p:nvPr>
            <p:custDataLst>
              <p:tags r:id="rId8"/>
            </p:custDataLst>
          </p:nvPr>
        </p:nvSpPr>
        <p:spPr>
          <a:xfrm>
            <a:off x="2867660" y="619125"/>
            <a:ext cx="32556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电流表和电压表的对比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流程图: 联系 1" title=""/>
          <p:cNvSpPr/>
          <p:nvPr>
            <p:custDataLst>
              <p:tags r:id="rId9"/>
            </p:custDataLst>
          </p:nvPr>
        </p:nvSpPr>
        <p:spPr>
          <a:xfrm>
            <a:off x="2080260" y="2363788"/>
            <a:ext cx="431800" cy="431800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8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endParaRPr lang="en-US" altLang="zh-CN" sz="28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流程图: 联系 5" title=""/>
          <p:cNvSpPr/>
          <p:nvPr>
            <p:custDataLst>
              <p:tags r:id="rId10"/>
            </p:custDataLst>
          </p:nvPr>
        </p:nvSpPr>
        <p:spPr>
          <a:xfrm>
            <a:off x="2080260" y="3402013"/>
            <a:ext cx="431800" cy="431800"/>
          </a:xfrm>
          <a:prstGeom prst="flowChartConnector">
            <a:avLst/>
          </a:prstGeom>
          <a:noFill/>
          <a:ln w="2222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8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A</a:t>
            </a:r>
            <a:endParaRPr lang="en-US" altLang="zh-CN" sz="28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c6f485a62?vcp=1&amp;vis=1&amp;pid=940e45d5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4504" cy="944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正确理解物理概念是学好物理的关键。下列关于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电压的理解不正确的是(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1_1#c6f485a62?vcp=1&amp;vis=1&amp;pid=940e45d57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674" y="426117"/>
            <a:ext cx="1207008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_1#c6f485a62.bracket?vcp=1&amp;vis=1&amp;pid=940e45d57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3832765" y="893699"/>
            <a:ext cx="423863" cy="4405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4_BD.1_2#c6f485a62.choices?vcp=1&amp;vis=1&amp;pid=940e45d57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1404240"/>
            <a:ext cx="8065008" cy="1960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电压是形成电流的原因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电源提供电压与水泵维持水压相似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只要电路中有电压，就一定有电流</a:t>
            </a:r>
            <a:endParaRPr lang="en-US" altLang="zh-CN" sz="2400"/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电压的作用是使自由电荷在电路中定向移动起来</a:t>
            </a:r>
            <a:endParaRPr lang="en-US" altLang="zh-CN" sz="2400"/>
          </a:p>
        </p:txBody>
      </p:sp>
      <p:pic>
        <p:nvPicPr>
          <p:cNvPr id="6" name="QC_4_EX.3_1#c6f485a62?vcp=1&amp;vis=1&amp;pid=940e45d57&amp;color=0,0,0&amp;tib=255,255,255&amp;iip=2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386" y="3454115"/>
            <a:ext cx="1243584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4_EX.3_1#c6f485a62?vcp=1&amp;vis=1&amp;pid=940e45d57&amp;color=0,0,0&amp;vtp=1&amp;bbb=1&amp;hb=1" title=""/>
          <p:cNvSpPr/>
          <p:nvPr>
            <p:custDataLst>
              <p:tags r:id="rId11"/>
            </p:custDataLst>
          </p:nvPr>
        </p:nvSpPr>
        <p:spPr>
          <a:xfrm>
            <a:off x="539496" y="3416618"/>
            <a:ext cx="8064504" cy="9582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电压是使电路形成电流的原因；电路中有电压且电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路是通路，电路中才有电流。</a:t>
            </a:r>
            <a:endParaRPr lang="en-US" altLang="zh-CN" sz="1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4_1#091bc095f?vcp=1&amp;vis=1&amp;pid=940e45d5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4504" cy="2017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对一些生活常识的认知是科学素养的重要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方面。为了让同学们养成关注生活和社会的良好习惯，老师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倡导同学们对身边一些常见的物理量进行估测，下列物理量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最不接近生活实际的是(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4_1#091bc095f?vcp=1&amp;vis=1&amp;pid=940e45d57&amp;color=0,0,0&amp;tib=255,255,255&amp;iip=3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429768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5_1#091bc095f.bracket?vcp=1&amp;vis=1&amp;pid=940e45d57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3820065" y="1961388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4_2#091bc095f.choices?vcp=1&amp;vis=1&amp;pid=940e45d57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407412"/>
                <a:ext cx="8065008" cy="20021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一节铅蓄电池的电压为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一节新干电池的电压为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我国家庭电路的电压为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手机电池的电压为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37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4_2#091bc095f.choices?vcp=1&amp;vis=1&amp;pid=940e45d5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407412"/>
                <a:ext cx="8065008" cy="2002155"/>
              </a:xfrm>
              <a:prstGeom prst="rect">
                <a:avLst/>
              </a:prstGeom>
              <a:blipFill rotWithShape="1">
                <a:blip r:embed="rId10"/>
                <a:stretch>
                  <a:fillRect l="-5" t="-6" r="3" b="-2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7_1#39a319a05?vcp=1&amp;vis=1&amp;pid=d09c8d68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8375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1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［认识电表］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根据前面学习的电流表结构，观察电压表结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构，并在表格中完成两表的对比。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p:graphicFrame>
        <p:nvGraphicFramePr>
          <p:cNvPr id="7" name="QB_6_BD.7_2#39a319a05?colgroup=5,9,9&amp;vcp=1&amp;vis=1&amp;pid=d09c8d68d&amp;color=0,0,0&amp;vtp=1&amp;bbb=1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539496" y="1369249"/>
          <a:ext cx="8019288" cy="1399859"/>
        </p:xfrm>
        <a:graphic>
          <a:graphicData uri="http://schemas.openxmlformats.org/drawingml/2006/table">
            <a:tbl>
              <a:tblPr/>
              <a:tblGrid>
                <a:gridCol w="1929384"/>
                <a:gridCol w="3044952"/>
                <a:gridCol w="3044952"/>
              </a:tblGrid>
              <a:tr h="46247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3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电流表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3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电压表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694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3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测量范围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0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∼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0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6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或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0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∼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0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∼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V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或</a:t>
                      </a:r>
                      <a:r>
                        <a:rPr lang="en-US" altLang="zh-CN" sz="24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_________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694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3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分度值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400"/>
                        </a:lnSpc>
                      </a:pPr>
                      <a:r>
                        <a:rPr lang="en-US" altLang="zh-CN" sz="24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A或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0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400"/>
                        </a:lnSpc>
                      </a:pPr>
                      <a:r>
                        <a:rPr lang="en-US" altLang="zh-CN" sz="24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V</m:t>
                            </m:r>
                          </m:oMath>
                        </m:oMathPara>
                      </a14:m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或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0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V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mc:AlternateContent>
        <mc:Choice Requires="a14">
          <p:sp>
            <p:nvSpPr>
              <p:cNvPr id="4" name="QB_6_AN.8_1#39a319a05.blank?vcp=1&amp;vis=1&amp;pid=d09c8d68d&amp;color=0,0,0&amp;vpa=3&amp;vtp=1&amp;bb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6994747" y="1849118"/>
                <a:ext cx="1298004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6_AN.8_1#39a319a05.blank?vcp=1&amp;vis=1&amp;pid=d09c8d68d&amp;color=0,0,0&amp;vpa=3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6994747" y="1849118"/>
                <a:ext cx="1298004" cy="353441"/>
              </a:xfrm>
              <a:prstGeom prst="rect">
                <a:avLst/>
              </a:prstGeom>
              <a:blipFill rotWithShape="1">
                <a:blip r:embed="rId8"/>
                <a:stretch>
                  <a:fillRect l="-17" t="-179" r="22" b="-76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9_1#39a319a05.blank?vcp=1&amp;vis=1&amp;pid=d09c8d68d&amp;color=0,0,0&amp;vpa=4&amp;vtp=1&amp;bbb=1" title=""/>
          <p:cNvSpPr/>
          <p:nvPr>
            <p:custDataLst>
              <p:tags r:id="rId9"/>
            </p:custDataLst>
          </p:nvPr>
        </p:nvSpPr>
        <p:spPr>
          <a:xfrm>
            <a:off x="2998375" y="2299144"/>
            <a:ext cx="754063" cy="402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0.02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6" name="QB_6_AN.11_1#39a319a05.blank?vcp=1&amp;vis=1&amp;pid=d09c8d68d&amp;color=0,0,0&amp;vpa=5&amp;vtp=1&amp;bbb=1" title=""/>
          <p:cNvSpPr/>
          <p:nvPr>
            <p:custDataLst>
              <p:tags r:id="rId10"/>
            </p:custDataLst>
          </p:nvPr>
        </p:nvSpPr>
        <p:spPr>
          <a:xfrm>
            <a:off x="6140959" y="2299144"/>
            <a:ext cx="601663" cy="402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0.1</a:t>
            </a:r>
            <a:endParaRPr lang="en-US" altLang="zh-CN" sz="2400">
              <a:solidFill>
                <a:srgbClr val="C00000"/>
              </a:solidFill>
            </a:endParaRPr>
          </a:p>
        </p:txBody>
      </p:sp>
      <p:pic>
        <p:nvPicPr>
          <p:cNvPr id="3" name="QB_6_BD.10_1#39a319a05?vcp=1&amp;vis=1&amp;visfb=1&amp;pid=d09c8d68d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7912" y="2905949"/>
            <a:ext cx="1588176" cy="160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解电压推动电荷定向移动形成电流、电源提供电压；掌握电压单位伏特（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V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）及其换算；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1115695"/>
            <a:chOff x="689948" y="3103766"/>
            <a:chExt cx="10382223" cy="1187728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10802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运用类比的方法将电压类比为水压，构建电压模型；通过实物观察和动手实验，提升学生的认知能力。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阅读电压表的使用说明，设计合理的实验方案，练习使用电压表，并能准确解释电压表使用的相关问题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6_BD.12_1#b55e9a148?htil=1&amp;vcp=1&amp;vis=1&amp;visfb=1&amp;pid=d09c8d68d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0264" y="1063220"/>
            <a:ext cx="1810512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6_BD.12_2#b55e9a148?htil=1&amp;vcp=1&amp;vis=1&amp;pid=d09c8d68d&amp;color=0,0,0&amp;vtp=1&amp;bt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017501"/>
                <a:ext cx="6126480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1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［电路选择］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小荣想要测量串联电路中灯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两端的电压，她设计了四个电路图，其中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6_BD.12_2#b55e9a148?htil=1&amp;vcp=1&amp;vis=1&amp;pid=d09c8d68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017501"/>
                <a:ext cx="6126480" cy="1592199"/>
              </a:xfrm>
              <a:prstGeom prst="rect">
                <a:avLst/>
              </a:prstGeom>
              <a:blipFill rotWithShape="1">
                <a:blip r:embed="rId8"/>
                <a:stretch>
                  <a:fillRect l="-6" t="-15" r="-875" b="-3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6_AN.13_1#b55e9a148.bracket?vcp=1&amp;vis=1&amp;pid=d09c8d68d&amp;color=0,0,0&amp;vpa=6&amp;vtp=1" title=""/>
          <p:cNvSpPr/>
          <p:nvPr>
            <p:custDataLst>
              <p:tags r:id="rId9"/>
            </p:custDataLst>
          </p:nvPr>
        </p:nvSpPr>
        <p:spPr>
          <a:xfrm>
            <a:off x="2003964" y="2123671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6_BD.12_3#b55e9a148.choices?htil=1&amp;vcp=1&amp;vis=1&amp;pid=d09c8d68d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476662" y="2736572"/>
            <a:ext cx="6126480" cy="1285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1500"/>
              </a:lnSpc>
              <a:tabLst>
                <a:tab pos="1739900"/>
                <a:tab pos="3340100"/>
                <a:tab pos="4889500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4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4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4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6" name="QC_6_BD.12_3#b55e9a148.choice_image?htil=1&amp;vcp=1&amp;vis=1&amp;pid=d09c8d68d&amp;color=0,0,0&amp;tib=255,255,255&amp;iip=4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530" y="2735048"/>
            <a:ext cx="1060704" cy="128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6_BD.12_3#b55e9a148.choice_image?htil=1&amp;vcp=1&amp;vis=1&amp;pid=d09c8d68d&amp;color=0,0,0&amp;tib=255,255,255&amp;iip=5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9537" y="2762480"/>
            <a:ext cx="969264" cy="126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12_3#b55e9a148.choice_image?htil=1&amp;vcp=1&amp;vis=1&amp;pid=d09c8d68d&amp;color=0,0,0&amp;tib=255,255,255&amp;iip=6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8594" y="2780768"/>
            <a:ext cx="914400" cy="124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6_BD.12_3#b55e9a148.choice_image?htil=1&amp;vcp=1&amp;vis=1&amp;pid=d09c8d68d&amp;color=0,0,0&amp;tib=255,255,255&amp;iip=7&amp;vtp=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16599" y="2780768"/>
            <a:ext cx="969264" cy="124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6_BD.15_1#f2ceb37ca?vcp=1&amp;vis=1&amp;pid=d09c8d68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18359"/>
            <a:ext cx="806500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2400" b="1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［电路连接］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请根据上述选定的电路图，用笔画线代替导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线，帮小荣将实物图连接起来。</a:t>
            </a:r>
            <a:endParaRPr lang="en-US" altLang="zh-CN" sz="2400"/>
          </a:p>
        </p:txBody>
      </p:sp>
      <p:pic>
        <p:nvPicPr>
          <p:cNvPr id="3" name="QO_6_BD.15_2#f2ceb37ca?htil=3&amp;vcp=1&amp;vis=1&amp;pid=d09c8d68d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576" y="2216031"/>
            <a:ext cx="2651760" cy="230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AN.16_1#f2ceb37ca?htil=3&amp;vcp=1&amp;vis=1&amp;pid=d09c8d68d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1619004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5" name="QO_6_AN.16_2#f2ceb37ca?htil=3&amp;vcp=1&amp;vis=1&amp;pid=d09c8d68d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9512" y="2234319"/>
            <a:ext cx="267004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6_BD.17_1#51590d366?vcp=1&amp;vis=1&amp;pid=d09c8d68d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402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1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［电表读数］</a:t>
            </a:r>
            <a:endParaRPr lang="en-US" altLang="zh-CN" sz="2400"/>
          </a:p>
        </p:txBody>
      </p:sp>
      <p:pic>
        <p:nvPicPr>
          <p:cNvPr id="3" name="QO_6_BD.17_2#51590d366?vcp=1&amp;vis=1&amp;visfb=1&amp;pid=d09c8d68d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4223" y="937705"/>
            <a:ext cx="1735554" cy="175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B_7_BD.18_1#8e77791a3?htil=4&amp;vcp=1&amp;vis=1&amp;pid=51590d366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3420" y="2863510"/>
            <a:ext cx="2123603" cy="163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B_7_BD.18_2#8e77791a3?htil=4&amp;vcp=1&amp;vis=1&amp;pid=51590d366&amp;color=0,0,0&amp;vtp=1&amp;bbb=1&amp;h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2817790"/>
                <a:ext cx="5715000" cy="83337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（1）小荣连接好电路，电表示数如图所示，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示数为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B_7_BD.18_2#8e77791a3?htil=4&amp;vcp=1&amp;vis=1&amp;pid=51590d366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2817790"/>
                <a:ext cx="5715000" cy="833374"/>
              </a:xfrm>
              <a:prstGeom prst="rect">
                <a:avLst/>
              </a:prstGeom>
              <a:blipFill rotWithShape="1">
                <a:blip r:embed="rId11"/>
                <a:stretch>
                  <a:fillRect l="-7" t="-35" r="-5471" b="-35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7_AN.19_1#8e77791a3.blank?vcp=1&amp;vis=1&amp;pid=51590d366&amp;color=0,0,0&amp;vpa=7&amp;vtp=1&amp;bbb=1" title=""/>
          <p:cNvSpPr/>
          <p:nvPr>
            <p:custDataLst>
              <p:tags r:id="rId12"/>
            </p:custDataLst>
          </p:nvPr>
        </p:nvSpPr>
        <p:spPr>
          <a:xfrm>
            <a:off x="1432465" y="3212061"/>
            <a:ext cx="601663" cy="392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2.3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20_1#eccebe4eb?vcp=1&amp;vis=1&amp;pid=51590d366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746991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（2）若小荣接入最大测量值为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的测量范围，却按最大测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量值为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的测量范围读成了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，则实际测得的电压是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7_BD.20_1#eccebe4eb?vcp=1&amp;vis=1&amp;pid=51590d36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746991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15" r="3" b="-3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21_1#eccebe4eb.blank?vcp=1&amp;vis=1&amp;pid=51590d366&amp;color=0,0,0&amp;vpa=8&amp;vtp=1&amp;bbb=1" title=""/>
          <p:cNvSpPr/>
          <p:nvPr>
            <p:custDataLst>
              <p:tags r:id="rId7"/>
            </p:custDataLst>
          </p:nvPr>
        </p:nvSpPr>
        <p:spPr>
          <a:xfrm>
            <a:off x="518065" y="1815061"/>
            <a:ext cx="6016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1.3</a:t>
            </a:r>
            <a:endParaRPr lang="en-US" altLang="zh-CN" sz="2400"/>
          </a:p>
        </p:txBody>
      </p:sp>
      <p:pic>
        <p:nvPicPr>
          <p:cNvPr id="4" name="QB_7_BD.20_2#eccebe4eb?vcp=1&amp;vis=1&amp;visfb=1&amp;pid=51590d366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8456" y="2466062"/>
            <a:ext cx="184708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6_BD.22_1#54fe106fe?htil=5&amp;vcp=1&amp;vis=1&amp;pid=d09c8d68d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62960" y="448056"/>
            <a:ext cx="4151376" cy="128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22_2#54fe106fe?htil=5&amp;vcp=1&amp;vis=1&amp;pid=d09c8d68d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3776472" cy="14916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1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［电表使用］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实验中要注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意观察电压表的示数，小荣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在闭合开关前观察到电压表</a:t>
            </a:r>
            <a:endParaRPr lang="en-US" altLang="zh-CN" sz="2400"/>
          </a:p>
        </p:txBody>
      </p:sp>
      <p:sp>
        <p:nvSpPr>
          <p:cNvPr id="4" name="QB_6_AN.23_1#54fe106fe.blank?vcp=1&amp;vis=1&amp;pid=d09c8d68d&amp;color=0,0,0&amp;vpa=9&amp;vtp=1&amp;bbb=1" title=""/>
          <p:cNvSpPr/>
          <p:nvPr>
            <p:custDataLst>
              <p:tags r:id="rId7"/>
            </p:custDataLst>
          </p:nvPr>
        </p:nvSpPr>
        <p:spPr>
          <a:xfrm>
            <a:off x="5128165" y="1917064"/>
            <a:ext cx="830263" cy="469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调零</a:t>
            </a:r>
            <a:endParaRPr lang="en-US" altLang="zh-CN" sz="2400"/>
          </a:p>
        </p:txBody>
      </p:sp>
      <p:sp>
        <p:nvSpPr>
          <p:cNvPr id="5" name="QB_6_AN.24_1#54fe106fe.blank?vcp=1&amp;vis=1&amp;pid=d09c8d68d&amp;color=0,0,0&amp;vpa=10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2437765"/>
            <a:ext cx="8064000" cy="9709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交换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导线与电压表正、负接线柱的连接</a:t>
            </a:r>
            <a:endParaRPr lang="en-US" altLang="zh-CN" sz="2400"/>
          </a:p>
        </p:txBody>
      </p:sp>
      <p:sp>
        <p:nvSpPr>
          <p:cNvPr id="6" name="QB_6_AN.25_1#54fe106fe.blank?vcp=1&amp;vis=1&amp;pid=d09c8d68d&amp;color=0,0,0&amp;vpa=11&amp;vtp=1&amp;bbb=1&amp;hb=1" title=""/>
          <p:cNvSpPr/>
          <p:nvPr>
            <p:custDataLst>
              <p:tags r:id="rId9"/>
            </p:custDataLst>
          </p:nvPr>
        </p:nvSpPr>
        <p:spPr>
          <a:xfrm>
            <a:off x="539496" y="3479165"/>
            <a:ext cx="8064000" cy="9707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断开开关，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将接在“15”接线柱上的导线改接到“3”接线柱上</a:t>
            </a:r>
            <a:endParaRPr lang="en-US" altLang="zh-CN" sz="2400"/>
          </a:p>
        </p:txBody>
      </p:sp>
      <p:sp>
        <p:nvSpPr>
          <p:cNvPr id="7" name="QB_6_BD.22_2#54fe106fe?htil=5&amp;vcp=1&amp;vis=1&amp;pid=d09c8d68d&amp;color=0,0,0&amp;vtp=1&amp;bt=1&amp;bbb=1&amp;hb=1&amp;hs=1" title=""/>
          <p:cNvSpPr/>
          <p:nvPr>
            <p:custDataLst>
              <p:tags r:id="rId10"/>
            </p:custDataLst>
          </p:nvPr>
        </p:nvSpPr>
        <p:spPr>
          <a:xfrm>
            <a:off x="539496" y="1953831"/>
            <a:ext cx="8064000" cy="25383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如图甲所示，接下来的操作应该是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；在开关试触时观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察到的电压表示数如图乙所示，接下来的操作应该是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；在闭合开关后观察到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的电压表示数如图丙所示，接下来的操作应该是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uiExpand="1" build="p" animBg="1"/>
      <p:bldP spid="6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27_1#1320bf4e1?vcp=1&amp;vis=1&amp;pid=4b6f651e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88260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［多选］在如图所示的电路中，闭合开关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，小灯泡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发光，电流表和电压表均有示数。下列关于电路的分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析正确的是(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27_1#1320bf4e1?vcp=1&amp;vis=1&amp;pid=4b6f651e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88260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36" r="3" b="-36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28_1#1320bf4e1.bracket?vcp=1&amp;vis=1&amp;pid=4b6f651ea&amp;color=0,0,0&amp;vpa=12&amp;vtp=1&amp;bbb=1" title=""/>
          <p:cNvSpPr/>
          <p:nvPr>
            <p:custDataLst>
              <p:tags r:id="rId7"/>
            </p:custDataLst>
          </p:nvPr>
        </p:nvSpPr>
        <p:spPr>
          <a:xfrm>
            <a:off x="2321464" y="1594430"/>
            <a:ext cx="8477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BCD</a:t>
            </a:r>
            <a:endParaRPr lang="en-US" altLang="zh-CN" sz="2400"/>
          </a:p>
        </p:txBody>
      </p:sp>
      <p:pic>
        <p:nvPicPr>
          <p:cNvPr id="4" name="QC_4_BD.27_2#1320bf4e1?iti=1&amp;htil=6&amp;vcp=1&amp;vis=1&amp;pid=4b6f651ea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06430" y="2126051"/>
            <a:ext cx="2898648" cy="181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27_3#1320bf4e1?iti=1&amp;htil=6&amp;vcp=1&amp;vis=1&amp;pid=4b6f651ea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935823" y="4063563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（第8题）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27_4#1320bf4e1.choices?htil=6&amp;vcp=1&amp;vis=1&amp;pid=4b6f651ea&amp;color=0,0,0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2080331"/>
                <a:ext cx="5038344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电流表测量通过灯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电压表测量灯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与灯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并联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只断开开关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发光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27_4#1320bf4e1.choices?htil=6&amp;vcp=1&amp;vis=1&amp;pid=4b6f651ea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2080331"/>
                <a:ext cx="5038344" cy="2150999"/>
              </a:xfrm>
              <a:prstGeom prst="rect">
                <a:avLst/>
              </a:prstGeom>
              <a:blipFill rotWithShape="1">
                <a:blip r:embed="rId13"/>
                <a:stretch>
                  <a:fillRect l="-8" t="-3" b="-2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1289685" y="2314575"/>
            <a:ext cx="504000" cy="90000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latin typeface="Times New Roman"/>
                <a:sym typeface="+mn-ea"/>
              </a:rPr>
              <a:t>电压</a:t>
            </a:r>
            <a:endParaRPr lang="zh-CN" altLang="en-US" sz="2600">
              <a:latin typeface="Times New Roman"/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1861185" y="1753870"/>
            <a:ext cx="349250" cy="2027555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2364728" y="1539078"/>
            <a:ext cx="86400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电压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2364728" y="3535058"/>
            <a:ext cx="172800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电压的测量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9" name="左大括号 8" title=""/>
          <p:cNvSpPr/>
          <p:nvPr>
            <p:custDataLst>
              <p:tags r:id="rId11"/>
            </p:custDataLst>
          </p:nvPr>
        </p:nvSpPr>
        <p:spPr bwMode="auto">
          <a:xfrm>
            <a:off x="4203853" y="3394456"/>
            <a:ext cx="255270" cy="720000"/>
          </a:xfrm>
          <a:prstGeom prst="leftBrace">
            <a:avLst>
              <a:gd name="adj1" fmla="val 18178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TextBox 25" title=""/>
          <p:cNvSpPr txBox="1"/>
          <p:nvPr>
            <p:custDataLst>
              <p:tags r:id="rId12"/>
            </p:custDataLst>
          </p:nvPr>
        </p:nvSpPr>
        <p:spPr bwMode="auto">
          <a:xfrm>
            <a:off x="4569170" y="3284855"/>
            <a:ext cx="201549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电压表的构造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1" name="左大括号 10" title=""/>
          <p:cNvSpPr/>
          <p:nvPr>
            <p:custDataLst>
              <p:tags r:id="rId13"/>
            </p:custDataLst>
          </p:nvPr>
        </p:nvSpPr>
        <p:spPr bwMode="auto">
          <a:xfrm>
            <a:off x="3334773" y="988060"/>
            <a:ext cx="255905" cy="1559560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TextBox 34" title=""/>
          <p:cNvSpPr txBox="1"/>
          <p:nvPr>
            <p:custDataLst>
              <p:tags r:id="rId14"/>
            </p:custDataLst>
          </p:nvPr>
        </p:nvSpPr>
        <p:spPr bwMode="auto">
          <a:xfrm>
            <a:off x="3695700" y="1292860"/>
            <a:ext cx="331200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电源是提供电压的装置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3" name="TextBox 35" title=""/>
          <p:cNvSpPr txBox="1"/>
          <p:nvPr>
            <p:custDataLst>
              <p:tags r:id="rId15"/>
            </p:custDataLst>
          </p:nvPr>
        </p:nvSpPr>
        <p:spPr bwMode="auto">
          <a:xfrm>
            <a:off x="3695700" y="1793240"/>
            <a:ext cx="241200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单位：伏特（V）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TextBox 36" title=""/>
          <p:cNvSpPr txBox="1"/>
          <p:nvPr>
            <p:custDataLst>
              <p:tags r:id="rId16"/>
            </p:custDataLst>
          </p:nvPr>
        </p:nvSpPr>
        <p:spPr bwMode="auto">
          <a:xfrm>
            <a:off x="3695700" y="2292985"/>
            <a:ext cx="201600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常见的电压值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5" name="TextBox 17" title=""/>
          <p:cNvSpPr txBox="1"/>
          <p:nvPr>
            <p:custDataLst>
              <p:tags r:id="rId17"/>
            </p:custDataLst>
          </p:nvPr>
        </p:nvSpPr>
        <p:spPr bwMode="auto">
          <a:xfrm>
            <a:off x="4569170" y="3781185"/>
            <a:ext cx="2628000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电压表的使用方法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6" name="TextBox 34" title=""/>
          <p:cNvSpPr txBox="1"/>
          <p:nvPr>
            <p:custDataLst>
              <p:tags r:id="rId18"/>
            </p:custDataLst>
          </p:nvPr>
        </p:nvSpPr>
        <p:spPr bwMode="auto">
          <a:xfrm>
            <a:off x="3695700" y="792480"/>
            <a:ext cx="399542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电压是电流形成的原因（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U 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）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4307205" y="852805"/>
            <a:ext cx="4311015" cy="1900000"/>
          </a:xfrm>
          <a:prstGeom prst="roundRect">
            <a:avLst/>
          </a:prstGeom>
          <a:noFill/>
          <a:ln w="28575" cmpd="sng">
            <a:solidFill>
              <a:srgbClr val="228989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如图，连接好电路，闭合开关，观察现象。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把电源换成导线后再闭合开关，观察现象。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9" name="图片 8" title=""/>
          <p:cNvPicPr/>
          <p:nvPr>
            <p:custDataLst>
              <p:tags r:id="rId9"/>
            </p:custDataLst>
          </p:nvPr>
        </p:nvPicPr>
        <p:blipFill>
          <a:blip r:embed="rId8">
            <a:lum bright="-18000" contrast="24000"/>
          </a:blip>
          <a:srcRect l="33612" t="32854" r="34232" b="23307"/>
          <a:stretch>
            <a:fillRect/>
          </a:stretch>
        </p:blipFill>
        <p:spPr>
          <a:xfrm>
            <a:off x="1764030" y="1856105"/>
            <a:ext cx="1310640" cy="1007745"/>
          </a:xfrm>
          <a:prstGeom prst="rect">
            <a:avLst/>
          </a:prstGeom>
        </p:spPr>
      </p:pic>
      <p:pic>
        <p:nvPicPr>
          <p:cNvPr id="10" name="图片 9" title=""/>
          <p:cNvPicPr/>
          <p:nvPr>
            <p:custDataLst>
              <p:tags r:id="rId11"/>
            </p:custDataLst>
          </p:nvPr>
        </p:nvPicPr>
        <p:blipFill>
          <a:blip r:embed="rId10">
            <a:lum bright="-18000" contrast="24000"/>
          </a:blip>
          <a:srcRect l="30944" t="31780" r="32092" b="24380"/>
          <a:stretch>
            <a:fillRect/>
          </a:stretch>
        </p:blipFill>
        <p:spPr>
          <a:xfrm>
            <a:off x="539750" y="883285"/>
            <a:ext cx="1506220" cy="1003935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2F2F2">
                  <a:alpha val="100000"/>
                </a:srgbClr>
              </a:clrFrom>
              <a:clrTo>
                <a:srgbClr val="F2F2F2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6490" y="1124585"/>
            <a:ext cx="1417320" cy="723900"/>
          </a:xfrm>
          <a:prstGeom prst="rect">
            <a:avLst/>
          </a:prstGeom>
        </p:spPr>
      </p:pic>
      <p:sp>
        <p:nvSpPr>
          <p:cNvPr id="12" name="未知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824990" y="1379220"/>
            <a:ext cx="691515" cy="226060"/>
          </a:xfrm>
          <a:custGeom>
            <a:gdLst>
              <a:gd name="T0" fmla="*/ 590 w 590"/>
              <a:gd name="T1" fmla="*/ 143 h 188"/>
              <a:gd name="T2" fmla="*/ 318 w 590"/>
              <a:gd name="T3" fmla="*/ 7 h 188"/>
              <a:gd name="T4" fmla="*/ 0 w 590"/>
              <a:gd name="T5" fmla="*/ 188 h 188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90" h="188">
                <a:moveTo>
                  <a:pt x="590" y="143"/>
                </a:moveTo>
                <a:cubicBezTo>
                  <a:pt x="503" y="71"/>
                  <a:pt x="416" y="0"/>
                  <a:pt x="318" y="7"/>
                </a:cubicBezTo>
                <a:cubicBezTo>
                  <a:pt x="220" y="14"/>
                  <a:pt x="53" y="158"/>
                  <a:pt x="0" y="188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任意多边形 28" title=""/>
          <p:cNvSpPr/>
          <p:nvPr>
            <p:custDataLst>
              <p:tags r:id="rId15"/>
            </p:custDataLst>
          </p:nvPr>
        </p:nvSpPr>
        <p:spPr bwMode="auto">
          <a:xfrm>
            <a:off x="650875" y="1621790"/>
            <a:ext cx="1297305" cy="883920"/>
          </a:xfrm>
          <a:custGeom>
            <a:gdLst>
              <a:gd name="connisteX0" fmla="*/ 245716 w 1297276"/>
              <a:gd name="connsiteY0" fmla="*/ 0 h 883920"/>
              <a:gd name="connisteX1" fmla="*/ 24736 w 1297276"/>
              <a:gd name="connsiteY1" fmla="*/ 167640 h 883920"/>
              <a:gd name="connisteX2" fmla="*/ 78076 w 1297276"/>
              <a:gd name="connsiteY2" fmla="*/ 586740 h 883920"/>
              <a:gd name="connisteX3" fmla="*/ 527656 w 1297276"/>
              <a:gd name="connsiteY3" fmla="*/ 830580 h 883920"/>
              <a:gd name="connisteX4" fmla="*/ 1297276 w 1297276"/>
              <a:gd name="connsiteY4" fmla="*/ 883920 h 883920"/>
              <a:gd name="connisteX5" fmla="*/ 1518256 w 1297276"/>
              <a:gd name="connsiteY5" fmla="*/ 899160 h 88392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1297276" h="883919">
                <a:moveTo>
                  <a:pt x="245716" y="0"/>
                </a:moveTo>
                <a:cubicBezTo>
                  <a:pt x="200631" y="25400"/>
                  <a:pt x="58391" y="50165"/>
                  <a:pt x="24736" y="167640"/>
                </a:cubicBezTo>
                <a:cubicBezTo>
                  <a:pt x="-8919" y="285115"/>
                  <a:pt x="-22254" y="454025"/>
                  <a:pt x="78076" y="586740"/>
                </a:cubicBezTo>
                <a:cubicBezTo>
                  <a:pt x="178406" y="719455"/>
                  <a:pt x="283816" y="770890"/>
                  <a:pt x="527656" y="830580"/>
                </a:cubicBezTo>
                <a:cubicBezTo>
                  <a:pt x="771496" y="890270"/>
                  <a:pt x="1099156" y="869950"/>
                  <a:pt x="1297276" y="883920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任意多边形 30" title=""/>
          <p:cNvSpPr/>
          <p:nvPr>
            <p:custDataLst>
              <p:tags r:id="rId16"/>
            </p:custDataLst>
          </p:nvPr>
        </p:nvSpPr>
        <p:spPr bwMode="auto">
          <a:xfrm>
            <a:off x="2794000" y="1591310"/>
            <a:ext cx="1056640" cy="944880"/>
          </a:xfrm>
          <a:custGeom>
            <a:gdLst>
              <a:gd name="connisteX0" fmla="*/ 861060 w 1056793"/>
              <a:gd name="connsiteY0" fmla="*/ 0 h 944880"/>
              <a:gd name="connisteX1" fmla="*/ 1005840 w 1056793"/>
              <a:gd name="connsiteY1" fmla="*/ 152400 h 944880"/>
              <a:gd name="connisteX2" fmla="*/ 1028700 w 1056793"/>
              <a:gd name="connsiteY2" fmla="*/ 495300 h 944880"/>
              <a:gd name="connisteX3" fmla="*/ 708660 w 1056793"/>
              <a:gd name="connsiteY3" fmla="*/ 754380 h 944880"/>
              <a:gd name="connisteX4" fmla="*/ 0 w 1056793"/>
              <a:gd name="connsiteY4" fmla="*/ 944880 h 94488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1056794" h="944880">
                <a:moveTo>
                  <a:pt x="861060" y="0"/>
                </a:moveTo>
                <a:cubicBezTo>
                  <a:pt x="889635" y="23495"/>
                  <a:pt x="972185" y="53340"/>
                  <a:pt x="1005840" y="152400"/>
                </a:cubicBezTo>
                <a:cubicBezTo>
                  <a:pt x="1039495" y="251460"/>
                  <a:pt x="1088390" y="374650"/>
                  <a:pt x="1028700" y="495300"/>
                </a:cubicBezTo>
                <a:cubicBezTo>
                  <a:pt x="969010" y="615950"/>
                  <a:pt x="914400" y="664210"/>
                  <a:pt x="708660" y="754380"/>
                </a:cubicBezTo>
                <a:cubicBezTo>
                  <a:pt x="502920" y="844550"/>
                  <a:pt x="135255" y="911860"/>
                  <a:pt x="0" y="944880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任意多边形 34" title=""/>
          <p:cNvSpPr/>
          <p:nvPr>
            <p:custDataLst>
              <p:tags r:id="rId17"/>
            </p:custDataLst>
          </p:nvPr>
        </p:nvSpPr>
        <p:spPr bwMode="auto">
          <a:xfrm>
            <a:off x="2516505" y="1541145"/>
            <a:ext cx="1172845" cy="99695"/>
          </a:xfrm>
          <a:custGeom>
            <a:gdLst>
              <a:gd name="connisteX0" fmla="*/ 0 w 906780"/>
              <a:gd name="connsiteY0" fmla="*/ 0 h 31594"/>
              <a:gd name="connisteX1" fmla="*/ 487680 w 906780"/>
              <a:gd name="connsiteY1" fmla="*/ 30480 h 31594"/>
              <a:gd name="connisteX2" fmla="*/ 906780 w 906780"/>
              <a:gd name="connsiteY2" fmla="*/ 22860 h 31594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906780" h="31594">
                <a:moveTo>
                  <a:pt x="0" y="0"/>
                </a:moveTo>
                <a:cubicBezTo>
                  <a:pt x="88900" y="6350"/>
                  <a:pt x="306070" y="26035"/>
                  <a:pt x="487680" y="30480"/>
                </a:cubicBezTo>
                <a:cubicBezTo>
                  <a:pt x="669290" y="34925"/>
                  <a:pt x="832485" y="24765"/>
                  <a:pt x="906780" y="22860"/>
                </a:cubicBezTo>
              </a:path>
            </a:pathLst>
          </a:custGeom>
          <a:noFill/>
          <a:ln w="317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8"/>
            </p:custDataLst>
          </p:nvPr>
        </p:nvSpPr>
        <p:spPr>
          <a:xfrm>
            <a:off x="1042670" y="3378200"/>
            <a:ext cx="726313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思考：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灯亮了说明有电流，电流是怎样形成的呢？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电源的作用是什么呢？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747942" y="2880360"/>
            <a:ext cx="3438525" cy="936625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124075" y="729615"/>
            <a:ext cx="486029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思考：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如何让水轮机转动起来呢？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6" name="组合 5" title=""/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683260" y="1596355"/>
            <a:ext cx="3830717" cy="2646000"/>
            <a:chOff x="1077" y="2656"/>
            <a:chExt cx="5762" cy="3980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2000" contrast="12000"/>
            </a:blip>
            <a:stretch>
              <a:fillRect/>
            </a:stretch>
          </p:blipFill>
          <p:spPr>
            <a:xfrm>
              <a:off x="1077" y="2656"/>
              <a:ext cx="5763" cy="3981"/>
            </a:xfrm>
            <a:prstGeom prst="rect">
              <a:avLst/>
            </a:prstGeom>
          </p:spPr>
        </p:pic>
        <p:sp>
          <p:nvSpPr>
            <p:cNvPr id="8" name="矩形 7"/>
            <p:cNvSpPr/>
            <p:nvPr>
              <p:custDataLst>
                <p:tags r:id="rId11"/>
              </p:custDataLst>
            </p:nvPr>
          </p:nvSpPr>
          <p:spPr>
            <a:xfrm>
              <a:off x="6358" y="4630"/>
              <a:ext cx="340" cy="227"/>
            </a:xfrm>
            <a:prstGeom prst="rect">
              <a:avLst/>
            </a:prstGeom>
            <a:solidFill>
              <a:srgbClr val="0008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2292350" y="4406265"/>
            <a:ext cx="478472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思考：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水轮机为什么又停下来了？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4773295" y="1506855"/>
            <a:ext cx="3887470" cy="27362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108835" y="4269105"/>
            <a:ext cx="518477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思考：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怎样才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能使水轮机持续转动呢？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Text Box 8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464310" y="2159635"/>
            <a:ext cx="1152000" cy="46799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pPr marL="0" indent="0" algn="ctr" latinLnBrk="0">
              <a:lnSpc>
                <a:spcPct val="100000"/>
              </a:lnSpc>
            </a:pP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</a:t>
            </a: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压</a:t>
            </a:r>
            <a:endParaRPr lang="zh-CN" alt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1464310" y="3347090"/>
            <a:ext cx="1152000" cy="467995"/>
          </a:xfrm>
          <a:prstGeom prst="rect">
            <a:avLst/>
          </a:prstGeom>
          <a:solidFill>
            <a:srgbClr val="00B0F0"/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marL="0" lvl="0" indent="0" algn="ctr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水</a:t>
            </a: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流</a:t>
            </a:r>
            <a:endParaRPr lang="zh-CN" alt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1464310" y="972185"/>
            <a:ext cx="1152000" cy="46800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marL="0" lvl="0" indent="0" algn="ctr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抽水机</a:t>
            </a:r>
            <a:endParaRPr lang="zh-CN" alt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AutoShape 11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860605" y="2753365"/>
            <a:ext cx="359410" cy="46799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 defTabSz="914400" eaLnBrk="1" fontAlgn="auto" hangingPunct="1">
              <a:buClrTx/>
              <a:buSzTx/>
              <a:buFontTx/>
            </a:pPr>
            <a:endParaRPr lang="zh-CN" altLang="en-US" sz="15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2338070" y="2803525"/>
            <a:ext cx="7524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形成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11" name="AutoShape 11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860605" y="1565915"/>
            <a:ext cx="359410" cy="46799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 defTabSz="914400" eaLnBrk="1" fontAlgn="auto" hangingPunct="1">
              <a:buClrTx/>
              <a:buSzTx/>
              <a:buFontTx/>
            </a:pPr>
            <a:endParaRPr lang="zh-CN" altLang="en-US" sz="15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4"/>
            </p:custDataLst>
          </p:nvPr>
        </p:nvSpPr>
        <p:spPr>
          <a:xfrm>
            <a:off x="2338070" y="1616075"/>
            <a:ext cx="7524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提供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grpSp>
        <p:nvGrpSpPr>
          <p:cNvPr id="13" name="组合 12" title=""/>
          <p:cNvGrpSpPr>
            <a:grpSpLocks noChangeAspect="1"/>
          </p:cNvGrpSpPr>
          <p:nvPr>
            <p:custDataLst>
              <p:tags r:id="rId15"/>
            </p:custDataLst>
          </p:nvPr>
        </p:nvGrpSpPr>
        <p:grpSpPr>
          <a:xfrm>
            <a:off x="4166235" y="1656080"/>
            <a:ext cx="3638550" cy="2513330"/>
            <a:chOff x="1077" y="2656"/>
            <a:chExt cx="5762" cy="3980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6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2000" contrast="12000"/>
            </a:blip>
            <a:stretch>
              <a:fillRect/>
            </a:stretch>
          </p:blipFill>
          <p:spPr>
            <a:xfrm>
              <a:off x="1077" y="2656"/>
              <a:ext cx="5763" cy="3981"/>
            </a:xfrm>
            <a:prstGeom prst="rect">
              <a:avLst/>
            </a:prstGeom>
          </p:spPr>
        </p:pic>
        <p:sp>
          <p:nvSpPr>
            <p:cNvPr id="15" name="矩形 14"/>
            <p:cNvSpPr/>
            <p:nvPr>
              <p:custDataLst>
                <p:tags r:id="rId18"/>
              </p:custDataLst>
            </p:nvPr>
          </p:nvSpPr>
          <p:spPr>
            <a:xfrm>
              <a:off x="6358" y="4630"/>
              <a:ext cx="340" cy="227"/>
            </a:xfrm>
            <a:prstGeom prst="rect">
              <a:avLst/>
            </a:prstGeom>
            <a:solidFill>
              <a:srgbClr val="0008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9" name="矩形 18" title=""/>
          <p:cNvSpPr/>
          <p:nvPr>
            <p:custDataLst>
              <p:tags r:id="rId19"/>
            </p:custDataLst>
          </p:nvPr>
        </p:nvSpPr>
        <p:spPr>
          <a:xfrm>
            <a:off x="7668260" y="2393315"/>
            <a:ext cx="288290" cy="360045"/>
          </a:xfrm>
          <a:prstGeom prst="rect">
            <a:avLst/>
          </a:prstGeom>
          <a:solidFill>
            <a:srgbClr val="F1F1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4098925" y="537210"/>
            <a:ext cx="3718178" cy="3391200"/>
          </a:xfrm>
          <a:prstGeom prst="rect">
            <a:avLst/>
          </a:prstGeom>
        </p:spPr>
      </p:pic>
      <p:sp>
        <p:nvSpPr>
          <p:cNvPr id="21" name="云形标注 25" title=""/>
          <p:cNvSpPr/>
          <p:nvPr>
            <p:custDataLst>
              <p:tags r:id="rId22"/>
            </p:custDataLst>
          </p:nvPr>
        </p:nvSpPr>
        <p:spPr>
          <a:xfrm>
            <a:off x="5655610" y="1250780"/>
            <a:ext cx="3276000" cy="1512000"/>
          </a:xfrm>
          <a:prstGeom prst="cloudCallout">
            <a:avLst>
              <a:gd name="adj1" fmla="val -24898"/>
              <a:gd name="adj2" fmla="val 782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如果想让水轮机转得更快一些该怎么办呢？</a:t>
            </a:r>
            <a:endParaRPr lang="zh-CN" altLang="en-US" sz="22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1" grpId="0" animBg="1"/>
      <p:bldP spid="12" grpId="0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Text Box 8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464310" y="2159635"/>
            <a:ext cx="1152000" cy="46799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pPr marL="0" indent="0" algn="ctr" latinLnBrk="0">
              <a:lnSpc>
                <a:spcPct val="100000"/>
              </a:lnSpc>
            </a:pP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</a:t>
            </a: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压</a:t>
            </a:r>
            <a:endParaRPr lang="zh-CN" alt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2F2F2">
                  <a:alpha val="100000"/>
                </a:srgbClr>
              </a:clrFrom>
              <a:clrTo>
                <a:srgbClr val="F2F2F2">
                  <a:alpha val="100000"/>
                  <a:alpha val="0"/>
                </a:srgbClr>
              </a:clrTo>
            </a:clrChange>
            <a:lum bright="-12000" contrast="12000"/>
          </a:blip>
          <a:stretch>
            <a:fillRect/>
          </a:stretch>
        </p:blipFill>
        <p:spPr>
          <a:xfrm>
            <a:off x="3681095" y="674370"/>
            <a:ext cx="4309110" cy="3451860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 bwMode="auto">
          <a:xfrm>
            <a:off x="1464310" y="3347090"/>
            <a:ext cx="1152000" cy="467995"/>
          </a:xfrm>
          <a:prstGeom prst="rect">
            <a:avLst/>
          </a:prstGeom>
          <a:solidFill>
            <a:srgbClr val="00B0F0"/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marL="0" lvl="0" indent="0" algn="ctr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</a:t>
            </a: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流</a:t>
            </a:r>
            <a:endParaRPr lang="zh-CN" alt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 bwMode="auto">
          <a:xfrm>
            <a:off x="1464310" y="972185"/>
            <a:ext cx="1152000" cy="46800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marL="0" lvl="0" indent="0" algn="ctr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</a:t>
            </a: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源</a:t>
            </a:r>
            <a:endParaRPr lang="zh-CN" alt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AutoShape 11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860605" y="2753365"/>
            <a:ext cx="359410" cy="46799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 defTabSz="914400" eaLnBrk="1" fontAlgn="auto" hangingPunct="1">
              <a:buClrTx/>
              <a:buSzTx/>
              <a:buFontTx/>
            </a:pPr>
            <a:endParaRPr lang="zh-CN" altLang="en-US" sz="15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3719195" y="681990"/>
            <a:ext cx="4234180" cy="3438525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5"/>
            </p:custDataLst>
          </p:nvPr>
        </p:nvSpPr>
        <p:spPr>
          <a:xfrm>
            <a:off x="2338070" y="2803525"/>
            <a:ext cx="7061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形成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12" name="AutoShape 11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860605" y="1565915"/>
            <a:ext cx="359410" cy="46799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 defTabSz="914400" eaLnBrk="1" fontAlgn="auto" hangingPunct="1">
              <a:buClrTx/>
              <a:buSzTx/>
              <a:buFontTx/>
            </a:pPr>
            <a:endParaRPr lang="zh-CN" altLang="en-US" sz="15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7"/>
            </p:custDataLst>
          </p:nvPr>
        </p:nvSpPr>
        <p:spPr>
          <a:xfrm>
            <a:off x="2338070" y="1616075"/>
            <a:ext cx="7061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提供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14" name="云形标注 25" title=""/>
          <p:cNvSpPr/>
          <p:nvPr>
            <p:custDataLst>
              <p:tags r:id="rId18"/>
            </p:custDataLst>
          </p:nvPr>
        </p:nvSpPr>
        <p:spPr>
          <a:xfrm>
            <a:off x="5645395" y="1037483"/>
            <a:ext cx="3276000" cy="1512000"/>
          </a:xfrm>
          <a:prstGeom prst="cloudCallout">
            <a:avLst>
              <a:gd name="adj1" fmla="val -24898"/>
              <a:gd name="adj2" fmla="val 782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如果想让电流更大一些该怎么办呢？</a:t>
            </a:r>
            <a:endParaRPr lang="zh-CN" altLang="en-US" sz="22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1" grpId="0"/>
      <p:bldP spid="12" grpId="0" animBg="1"/>
      <p:bldP spid="13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剪去单角的矩形 1" title=""/>
          <p:cNvSpPr/>
          <p:nvPr>
            <p:custDataLst>
              <p:tags r:id="rId7"/>
            </p:custDataLst>
          </p:nvPr>
        </p:nvSpPr>
        <p:spPr bwMode="auto">
          <a:xfrm>
            <a:off x="757555" y="1071245"/>
            <a:ext cx="3432810" cy="502227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sym typeface="+mn-ea"/>
              </a:rPr>
              <a:t>电压：</a:t>
            </a: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形成电流的原因。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6" name="剪去单角的矩形 8" title=""/>
          <p:cNvSpPr/>
          <p:nvPr>
            <p:custDataLst>
              <p:tags r:id="rId8"/>
            </p:custDataLst>
          </p:nvPr>
        </p:nvSpPr>
        <p:spPr bwMode="auto">
          <a:xfrm>
            <a:off x="757555" y="2408082"/>
            <a:ext cx="4153535" cy="504793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单位：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伏特，简称伏，符号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剪去单角的矩形 11" title=""/>
          <p:cNvSpPr/>
          <p:nvPr>
            <p:custDataLst>
              <p:tags r:id="rId9"/>
            </p:custDataLst>
          </p:nvPr>
        </p:nvSpPr>
        <p:spPr bwMode="auto">
          <a:xfrm>
            <a:off x="757555" y="1740062"/>
            <a:ext cx="1412240" cy="502179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符号：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U</a:t>
            </a:r>
            <a:endParaRPr lang="en-US" altLang="zh-CN" sz="2400" i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lum bright="-6000" contrast="12000"/>
          </a:blip>
          <a:stretch>
            <a:fillRect/>
          </a:stretch>
        </p:blipFill>
        <p:spPr bwMode="auto">
          <a:xfrm>
            <a:off x="5292090" y="1019810"/>
            <a:ext cx="2912110" cy="1866900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剪去单角的矩形 2" title=""/>
          <p:cNvSpPr/>
          <p:nvPr>
            <p:custDataLst>
              <p:tags r:id="rId12"/>
            </p:custDataLst>
          </p:nvPr>
        </p:nvSpPr>
        <p:spPr bwMode="auto">
          <a:xfrm>
            <a:off x="763270" y="3120390"/>
            <a:ext cx="3879850" cy="1341466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电压的常用单位：</a:t>
            </a:r>
            <a:endParaRPr lang="zh-CN" altLang="en-US"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千伏（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kV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）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1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kV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=10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毫伏（m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）   1 m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=10</a:t>
            </a:r>
            <a:r>
              <a:rPr lang="zh-CN" altLang="en-US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-3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lum bright="-6000" contrast="12000"/>
          </a:blip>
          <a:srcRect l="21143" b="9543"/>
          <a:stretch>
            <a:fillRect/>
          </a:stretch>
        </p:blipFill>
        <p:spPr bwMode="auto">
          <a:xfrm>
            <a:off x="5868035" y="1147445"/>
            <a:ext cx="1959610" cy="3469640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lum bright="-6000" contrast="12000"/>
          </a:blip>
          <a:srcRect l="16667" r="9994"/>
          <a:stretch>
            <a:fillRect/>
          </a:stretch>
        </p:blipFill>
        <p:spPr bwMode="auto">
          <a:xfrm>
            <a:off x="6515735" y="2927985"/>
            <a:ext cx="2089785" cy="1689100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7"/>
            </p:custDataLst>
          </p:nvPr>
        </p:nvGrpSpPr>
        <p:grpSpPr>
          <a:xfrm>
            <a:off x="3385185" y="628650"/>
            <a:ext cx="2303780" cy="539750"/>
            <a:chOff x="2506" y="5471"/>
            <a:chExt cx="3628" cy="850"/>
          </a:xfrm>
        </p:grpSpPr>
        <p:sp>
          <p:nvSpPr>
            <p:cNvPr id="6" name="文本框 5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2506" y="5471"/>
              <a:ext cx="3628" cy="850"/>
            </a:xfrm>
            <a:prstGeom prst="snip2DiagRect">
              <a:avLst/>
            </a:prstGeom>
            <a:solidFill>
              <a:srgbClr val="228989"/>
            </a:solidFill>
            <a:ln w="9525">
              <a:solidFill>
                <a:schemeClr val="bg1"/>
              </a:solidFill>
            </a:ln>
          </p:spPr>
          <p:txBody>
            <a:bodyPr wrap="square" rtlCol="0">
              <a:noAutofit/>
            </a:bodyPr>
            <a:lstStyle/>
            <a:p>
              <a:pPr marL="0" lvl="0" indent="0" algn="ctr" eaLnBrk="1" latinLnBrk="0" hangingPunct="1">
                <a:lnSpc>
                  <a:spcPct val="100000"/>
                </a:lnSpc>
                <a:buClrTx/>
                <a:buSzTx/>
                <a:buFont typeface="Arial" panose="020b0604020202020204" pitchFamily="34" charset="0"/>
                <a:defRPr/>
              </a:pPr>
              <a:r>
                <a:rPr lang="en-US" altLang="zh-CN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     </a:t>
              </a:r>
              <a:r>
                <a:rPr lang="zh-CN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常见的电压</a:t>
              </a:r>
              <a:endParaRPr 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pic>
          <p:nvPicPr>
            <p:cNvPr id="7" name="图片 6" descr="电池标志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2664" y="5525"/>
              <a:ext cx="711" cy="711"/>
            </a:xfrm>
            <a:prstGeom prst="rect">
              <a:avLst/>
            </a:prstGeom>
          </p:spPr>
        </p:pic>
      </p:grp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431165" y="1426210"/>
            <a:ext cx="1861820" cy="1296035"/>
            <a:chOff x="679" y="2246"/>
            <a:chExt cx="2932" cy="2041"/>
          </a:xfrm>
        </p:grpSpPr>
        <p:pic>
          <p:nvPicPr>
            <p:cNvPr id="9" name="图片 8" descr="生物电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rcRect l="4214"/>
            <a:stretch>
              <a:fillRect/>
            </a:stretch>
          </p:blipFill>
          <p:spPr>
            <a:xfrm>
              <a:off x="679" y="2246"/>
              <a:ext cx="2932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矩形 9"/>
            <p:cNvSpPr/>
            <p:nvPr>
              <p:custDataLst>
                <p:tags r:id="rId14"/>
              </p:custDataLst>
            </p:nvPr>
          </p:nvSpPr>
          <p:spPr>
            <a:xfrm>
              <a:off x="679" y="2246"/>
              <a:ext cx="1185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10</a:t>
              </a:r>
              <a:r>
                <a:rPr lang="zh-CN" altLang="en-US" baseline="3000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-3</a:t>
              </a:r>
              <a:r>
                <a:rPr lang="zh-CN" altLang="en-US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V</a:t>
              </a:r>
              <a:endParaRPr lang="zh-CN" altLang="en-US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15"/>
            </p:custDataLst>
          </p:nvPr>
        </p:nvGrpSpPr>
        <p:grpSpPr>
          <a:xfrm>
            <a:off x="2519045" y="1426210"/>
            <a:ext cx="1995170" cy="1295400"/>
            <a:chOff x="3967" y="2246"/>
            <a:chExt cx="3142" cy="2040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6"/>
            <a:srcRect t="21500" r="2964" b="15489"/>
            <a:stretch>
              <a:fillRect/>
            </a:stretch>
          </p:blipFill>
          <p:spPr>
            <a:xfrm>
              <a:off x="3967" y="2246"/>
              <a:ext cx="3143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矩形 12"/>
            <p:cNvSpPr/>
            <p:nvPr>
              <p:custDataLst>
                <p:tags r:id="rId18"/>
              </p:custDataLst>
            </p:nvPr>
          </p:nvSpPr>
          <p:spPr>
            <a:xfrm>
              <a:off x="3967" y="2246"/>
              <a:ext cx="1077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1.5</a:t>
              </a:r>
              <a:r>
                <a:rPr lang="zh-CN" altLang="en-US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V</a:t>
              </a:r>
              <a:endParaRPr lang="zh-CN" altLang="en-US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4" name="组合 13" title=""/>
          <p:cNvGrpSpPr/>
          <p:nvPr>
            <p:custDataLst>
              <p:tags r:id="rId19"/>
            </p:custDataLst>
          </p:nvPr>
        </p:nvGrpSpPr>
        <p:grpSpPr>
          <a:xfrm>
            <a:off x="4740910" y="1426210"/>
            <a:ext cx="1874520" cy="1295400"/>
            <a:chOff x="7466" y="2246"/>
            <a:chExt cx="2952" cy="2040"/>
          </a:xfrm>
        </p:grpSpPr>
        <p:pic>
          <p:nvPicPr>
            <p:cNvPr id="15" name="图片 14" descr="氧化银电池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/>
            <a:srcRect l="5447"/>
            <a:stretch>
              <a:fillRect/>
            </a:stretch>
          </p:blipFill>
          <p:spPr>
            <a:xfrm>
              <a:off x="7466" y="2246"/>
              <a:ext cx="2952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矩形 18"/>
            <p:cNvSpPr/>
            <p:nvPr>
              <p:custDataLst>
                <p:tags r:id="rId22"/>
              </p:custDataLst>
            </p:nvPr>
          </p:nvSpPr>
          <p:spPr>
            <a:xfrm>
              <a:off x="7466" y="2246"/>
              <a:ext cx="1077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1.5</a:t>
              </a:r>
              <a:r>
                <a:rPr lang="zh-CN" altLang="en-US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V</a:t>
              </a:r>
              <a:endParaRPr lang="zh-CN" altLang="en-US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20" name="组合 19" title=""/>
          <p:cNvGrpSpPr/>
          <p:nvPr>
            <p:custDataLst>
              <p:tags r:id="rId23"/>
            </p:custDataLst>
          </p:nvPr>
        </p:nvGrpSpPr>
        <p:grpSpPr>
          <a:xfrm>
            <a:off x="6841490" y="1419860"/>
            <a:ext cx="1888490" cy="1295400"/>
            <a:chOff x="10774" y="2236"/>
            <a:chExt cx="2974" cy="2040"/>
          </a:xfrm>
        </p:grpSpPr>
        <p:pic>
          <p:nvPicPr>
            <p:cNvPr id="21" name="图片 20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4"/>
            <a:srcRect t="14500" b="16884"/>
            <a:stretch>
              <a:fillRect/>
            </a:stretch>
          </p:blipFill>
          <p:spPr>
            <a:xfrm>
              <a:off x="10774" y="2236"/>
              <a:ext cx="2974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矩形 21"/>
            <p:cNvSpPr/>
            <p:nvPr>
              <p:custDataLst>
                <p:tags r:id="rId26"/>
              </p:custDataLst>
            </p:nvPr>
          </p:nvSpPr>
          <p:spPr>
            <a:xfrm>
              <a:off x="10774" y="2236"/>
              <a:ext cx="1077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12</a:t>
              </a:r>
              <a:r>
                <a:rPr lang="zh-CN" altLang="en-US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V</a:t>
              </a:r>
              <a:endParaRPr lang="zh-CN" altLang="en-US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27"/>
            </p:custDataLst>
          </p:nvPr>
        </p:nvGrpSpPr>
        <p:grpSpPr>
          <a:xfrm>
            <a:off x="431165" y="3282315"/>
            <a:ext cx="1854200" cy="1295400"/>
            <a:chOff x="679" y="5169"/>
            <a:chExt cx="2920" cy="2040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28"/>
            <a:srcRect l="16710" t="11683" r="10628"/>
            <a:stretch>
              <a:fillRect/>
            </a:stretch>
          </p:blipFill>
          <p:spPr>
            <a:xfrm>
              <a:off x="679" y="5169"/>
              <a:ext cx="2921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矩形 24"/>
            <p:cNvSpPr/>
            <p:nvPr>
              <p:custDataLst>
                <p:tags r:id="rId30"/>
              </p:custDataLst>
            </p:nvPr>
          </p:nvSpPr>
          <p:spPr>
            <a:xfrm>
              <a:off x="679" y="5169"/>
              <a:ext cx="1077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3.7</a:t>
              </a:r>
              <a:r>
                <a:rPr lang="zh-CN" altLang="en-US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V</a:t>
              </a:r>
              <a:endParaRPr lang="zh-CN" altLang="en-US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26" name="组合 25" title=""/>
          <p:cNvGrpSpPr/>
          <p:nvPr>
            <p:custDataLst>
              <p:tags r:id="rId31"/>
            </p:custDataLst>
          </p:nvPr>
        </p:nvGrpSpPr>
        <p:grpSpPr>
          <a:xfrm>
            <a:off x="2524125" y="3282315"/>
            <a:ext cx="1963420" cy="1296035"/>
            <a:chOff x="3975" y="5169"/>
            <a:chExt cx="3092" cy="2041"/>
          </a:xfrm>
        </p:grpSpPr>
        <p:pic>
          <p:nvPicPr>
            <p:cNvPr id="27" name="图片 26" descr="20230407170130"/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3975" y="5169"/>
              <a:ext cx="3092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矩形 27"/>
            <p:cNvSpPr/>
            <p:nvPr>
              <p:custDataLst>
                <p:tags r:id="rId34"/>
              </p:custDataLst>
            </p:nvPr>
          </p:nvSpPr>
          <p:spPr>
            <a:xfrm>
              <a:off x="3975" y="5169"/>
              <a:ext cx="1199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220</a:t>
              </a:r>
              <a:r>
                <a:rPr lang="zh-CN" altLang="en-US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V</a:t>
              </a:r>
              <a:endParaRPr lang="zh-CN" altLang="en-US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29" name="组合 28" title=""/>
          <p:cNvGrpSpPr/>
          <p:nvPr>
            <p:custDataLst>
              <p:tags r:id="rId35"/>
            </p:custDataLst>
          </p:nvPr>
        </p:nvGrpSpPr>
        <p:grpSpPr>
          <a:xfrm>
            <a:off x="4718685" y="3292475"/>
            <a:ext cx="1898650" cy="1296035"/>
            <a:chOff x="7431" y="5185"/>
            <a:chExt cx="2990" cy="2041"/>
          </a:xfrm>
        </p:grpSpPr>
        <p:pic>
          <p:nvPicPr>
            <p:cNvPr id="30" name="图片 29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36"/>
            <a:srcRect l="17619"/>
            <a:stretch>
              <a:fillRect/>
            </a:stretch>
          </p:blipFill>
          <p:spPr>
            <a:xfrm>
              <a:off x="7431" y="5185"/>
              <a:ext cx="2990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1" name="矩形 30"/>
            <p:cNvSpPr/>
            <p:nvPr>
              <p:custDataLst>
                <p:tags r:id="rId38"/>
              </p:custDataLst>
            </p:nvPr>
          </p:nvSpPr>
          <p:spPr>
            <a:xfrm>
              <a:off x="7431" y="5185"/>
              <a:ext cx="1785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550-600</a:t>
              </a:r>
              <a:r>
                <a:rPr lang="zh-CN" altLang="en-US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V</a:t>
              </a:r>
              <a:endParaRPr lang="zh-CN" altLang="en-US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32" name="组合 31" title=""/>
          <p:cNvGrpSpPr/>
          <p:nvPr>
            <p:custDataLst>
              <p:tags r:id="rId39"/>
            </p:custDataLst>
          </p:nvPr>
        </p:nvGrpSpPr>
        <p:grpSpPr>
          <a:xfrm>
            <a:off x="6848475" y="3282315"/>
            <a:ext cx="1882140" cy="1295400"/>
            <a:chOff x="10785" y="5169"/>
            <a:chExt cx="2964" cy="2040"/>
          </a:xfrm>
        </p:grpSpPr>
        <p:pic>
          <p:nvPicPr>
            <p:cNvPr id="33" name="图片 32" descr="20230407171629"/>
            <p:cNvPicPr>
              <a:picLocks noChangeAspect="1"/>
            </p:cNvPicPr>
            <p:nvPr>
              <p:custDataLst>
                <p:tags r:id="rId41"/>
              </p:custDataLst>
            </p:nvPr>
          </p:nvPicPr>
          <p:blipFill>
            <a:blip r:embed="rId40"/>
            <a:srcRect r="4572"/>
            <a:stretch>
              <a:fillRect/>
            </a:stretch>
          </p:blipFill>
          <p:spPr>
            <a:xfrm>
              <a:off x="10785" y="5169"/>
              <a:ext cx="2964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4" name="矩形 33"/>
            <p:cNvSpPr/>
            <p:nvPr>
              <p:custDataLst>
                <p:tags r:id="rId42"/>
              </p:custDataLst>
            </p:nvPr>
          </p:nvSpPr>
          <p:spPr>
            <a:xfrm>
              <a:off x="10785" y="5169"/>
              <a:ext cx="1077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10</a:t>
              </a:r>
              <a:r>
                <a:rPr lang="en-US" altLang="zh-CN" baseline="3000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6</a:t>
              </a:r>
              <a:r>
                <a:rPr lang="zh-CN" altLang="en-US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V</a:t>
              </a:r>
              <a:endParaRPr lang="zh-CN" altLang="en-US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840740" y="1010920"/>
            <a:ext cx="3151422" cy="3492000"/>
          </a:xfrm>
          <a:prstGeom prst="rect">
            <a:avLst/>
          </a:prstGeom>
        </p:spPr>
      </p:pic>
      <p:sp>
        <p:nvSpPr>
          <p:cNvPr id="6" name="AutoShape 22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51790" y="2739390"/>
            <a:ext cx="1440000" cy="465455"/>
          </a:xfrm>
          <a:prstGeom prst="wedgeRectCallout">
            <a:avLst>
              <a:gd name="adj1" fmla="val 35474"/>
              <a:gd name="adj2" fmla="val 8657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负接线柱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7" name="圆角矩形 10" title=""/>
          <p:cNvSpPr/>
          <p:nvPr>
            <p:custDataLst>
              <p:tags r:id="rId10"/>
            </p:custDataLst>
          </p:nvPr>
        </p:nvSpPr>
        <p:spPr>
          <a:xfrm>
            <a:off x="2237740" y="3282315"/>
            <a:ext cx="1158875" cy="608330"/>
          </a:xfrm>
          <a:prstGeom prst="roundRect">
            <a:avLst/>
          </a:prstGeom>
          <a:noFill/>
          <a:ln w="28575" cmpd="sng">
            <a:solidFill>
              <a:srgbClr val="0000FF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标注 8" title=""/>
          <p:cNvSpPr/>
          <p:nvPr>
            <p:custDataLst>
              <p:tags r:id="rId11"/>
            </p:custDataLst>
          </p:nvPr>
        </p:nvSpPr>
        <p:spPr bwMode="auto">
          <a:xfrm>
            <a:off x="3169285" y="954405"/>
            <a:ext cx="1116000" cy="465455"/>
          </a:xfrm>
          <a:prstGeom prst="wedgeRectCallout">
            <a:avLst>
              <a:gd name="adj1" fmla="val -47678"/>
              <a:gd name="adj2" fmla="val 85470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刻度盘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9" name="AutoShape 22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74675" y="1419860"/>
            <a:ext cx="828000" cy="465455"/>
          </a:xfrm>
          <a:prstGeom prst="wedgeRectCallout">
            <a:avLst>
              <a:gd name="adj1" fmla="val 138952"/>
              <a:gd name="adj2" fmla="val 69142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单位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AutoShape 22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74040" y="2106930"/>
            <a:ext cx="828000" cy="465455"/>
          </a:xfrm>
          <a:prstGeom prst="wedgeRectCallout">
            <a:avLst>
              <a:gd name="adj1" fmla="val 93258"/>
              <a:gd name="adj2" fmla="val -41950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指针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AutoShape 22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646680" y="2198370"/>
            <a:ext cx="1440000" cy="465455"/>
          </a:xfrm>
          <a:prstGeom prst="wedgeRectCallout">
            <a:avLst>
              <a:gd name="adj1" fmla="val -58598"/>
              <a:gd name="adj2" fmla="val 93656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调零螺母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AutoShape 22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719070" y="3996055"/>
            <a:ext cx="1440000" cy="465455"/>
          </a:xfrm>
          <a:prstGeom prst="wedgeRectCallout">
            <a:avLst>
              <a:gd name="adj1" fmla="val -43120"/>
              <a:gd name="adj2" fmla="val -75784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正接线柱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6"/>
            </p:custDataLst>
          </p:nvPr>
        </p:nvGrpSpPr>
        <p:grpSpPr>
          <a:xfrm>
            <a:off x="4540885" y="2123590"/>
            <a:ext cx="1851660" cy="2320290"/>
            <a:chOff x="7357" y="2008"/>
            <a:chExt cx="2916" cy="3654"/>
          </a:xfrm>
        </p:grpSpPr>
        <p:pic>
          <p:nvPicPr>
            <p:cNvPr id="14" name="图片 13" descr="电压表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8000" contrast="18000"/>
            </a:blip>
            <a:stretch>
              <a:fillRect/>
            </a:stretch>
          </p:blipFill>
          <p:spPr>
            <a:xfrm>
              <a:off x="7357" y="2008"/>
              <a:ext cx="2916" cy="3231"/>
            </a:xfrm>
            <a:prstGeom prst="rect">
              <a:avLst/>
            </a:prstGeom>
          </p:spPr>
        </p:pic>
        <p:grpSp>
          <p:nvGrpSpPr>
            <p:cNvPr id="15" name="组合 14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>
            <a:xfrm>
              <a:off x="7706" y="4358"/>
              <a:ext cx="1569" cy="1304"/>
              <a:chOff x="8242" y="3906"/>
              <a:chExt cx="1569" cy="1304"/>
            </a:xfrm>
          </p:grpSpPr>
          <p:pic>
            <p:nvPicPr>
              <p:cNvPr id="19" name="图片 18" descr="导线"/>
              <p:cNvPicPr>
                <a:picLocks noChangeAspect="1"/>
              </p:cNvPicPr>
              <p:nvPr>
                <p:custDataLst>
                  <p:tags r:id="rId20"/>
                </p:custDataLst>
              </p:nvPr>
            </p:nvPicPr>
            <p:blipFill>
              <a:blip r:embed="rId19">
                <a:lum bright="-6000"/>
              </a:blip>
              <a:stretch>
                <a:fillRect/>
              </a:stretch>
            </p:blipFill>
            <p:spPr>
              <a:xfrm rot="1080000">
                <a:off x="8242" y="3906"/>
                <a:ext cx="348" cy="1304"/>
              </a:xfrm>
              <a:prstGeom prst="rect">
                <a:avLst/>
              </a:prstGeom>
            </p:spPr>
          </p:pic>
          <p:pic>
            <p:nvPicPr>
              <p:cNvPr id="20" name="图片 19" descr="导线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9">
                <a:lum bright="-6000"/>
              </a:blip>
              <a:stretch>
                <a:fillRect/>
              </a:stretch>
            </p:blipFill>
            <p:spPr>
              <a:xfrm rot="20520000" flipH="1">
                <a:off x="9463" y="3906"/>
                <a:ext cx="348" cy="1304"/>
              </a:xfrm>
              <a:prstGeom prst="rect">
                <a:avLst/>
              </a:prstGeom>
            </p:spPr>
          </p:pic>
        </p:grpSp>
      </p:grpSp>
      <p:grpSp>
        <p:nvGrpSpPr>
          <p:cNvPr id="21" name="组合 20" title=""/>
          <p:cNvGrpSpPr/>
          <p:nvPr>
            <p:custDataLst>
              <p:tags r:id="rId22"/>
            </p:custDataLst>
          </p:nvPr>
        </p:nvGrpSpPr>
        <p:grpSpPr>
          <a:xfrm>
            <a:off x="6847205" y="2123590"/>
            <a:ext cx="1851660" cy="2320290"/>
            <a:chOff x="10783" y="2008"/>
            <a:chExt cx="2916" cy="3654"/>
          </a:xfrm>
        </p:grpSpPr>
        <p:pic>
          <p:nvPicPr>
            <p:cNvPr id="22" name="图片 21" descr="电压表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8000" contrast="18000"/>
            </a:blip>
            <a:stretch>
              <a:fillRect/>
            </a:stretch>
          </p:blipFill>
          <p:spPr>
            <a:xfrm>
              <a:off x="10783" y="2008"/>
              <a:ext cx="2916" cy="3231"/>
            </a:xfrm>
            <a:prstGeom prst="rect">
              <a:avLst/>
            </a:prstGeom>
          </p:spPr>
        </p:pic>
        <p:grpSp>
          <p:nvGrpSpPr>
            <p:cNvPr id="23" name="组合 22"/>
            <p:cNvGrpSpPr/>
            <p:nvPr>
              <p:custDataLst>
                <p:tags r:id="rId24"/>
              </p:custDataLst>
            </p:nvPr>
          </p:nvGrpSpPr>
          <p:grpSpPr>
            <a:xfrm>
              <a:off x="11147" y="4358"/>
              <a:ext cx="2223" cy="1304"/>
              <a:chOff x="11147" y="4358"/>
              <a:chExt cx="2223" cy="1304"/>
            </a:xfrm>
          </p:grpSpPr>
          <p:pic>
            <p:nvPicPr>
              <p:cNvPr id="24" name="图片 23" descr="导线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19">
                <a:lum bright="-6000"/>
              </a:blip>
              <a:stretch>
                <a:fillRect/>
              </a:stretch>
            </p:blipFill>
            <p:spPr>
              <a:xfrm rot="1080000">
                <a:off x="11147" y="4358"/>
                <a:ext cx="348" cy="1304"/>
              </a:xfrm>
              <a:prstGeom prst="rect">
                <a:avLst/>
              </a:prstGeom>
            </p:spPr>
          </p:pic>
          <p:pic>
            <p:nvPicPr>
              <p:cNvPr id="25" name="图片 24" descr="导线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19">
                <a:lum bright="-6000"/>
              </a:blip>
              <a:stretch>
                <a:fillRect/>
              </a:stretch>
            </p:blipFill>
            <p:spPr>
              <a:xfrm rot="20520000" flipH="1">
                <a:off x="13022" y="4358"/>
                <a:ext cx="348" cy="1304"/>
              </a:xfrm>
              <a:prstGeom prst="rect">
                <a:avLst/>
              </a:prstGeom>
            </p:spPr>
          </p:pic>
        </p:grpSp>
      </p:grpSp>
      <p:sp>
        <p:nvSpPr>
          <p:cNvPr id="26" name="文本框 25" title=""/>
          <p:cNvSpPr txBox="1"/>
          <p:nvPr>
            <p:custDataLst>
              <p:tags r:id="rId27"/>
            </p:custDataLst>
          </p:nvPr>
        </p:nvSpPr>
        <p:spPr>
          <a:xfrm>
            <a:off x="4158615" y="4304320"/>
            <a:ext cx="2548890" cy="55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测量范围：0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~3V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28"/>
            </p:custDataLst>
          </p:nvPr>
        </p:nvSpPr>
        <p:spPr>
          <a:xfrm>
            <a:off x="6437630" y="4304320"/>
            <a:ext cx="2633980" cy="55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测量范围：0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~15V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8" name="矩形 27" title=""/>
          <p:cNvSpPr/>
          <p:nvPr>
            <p:custDataLst>
              <p:tags r:id="rId29"/>
            </p:custDataLst>
          </p:nvPr>
        </p:nvSpPr>
        <p:spPr bwMode="auto">
          <a:xfrm>
            <a:off x="4548762" y="915635"/>
            <a:ext cx="4199528" cy="1200329"/>
          </a:xfrm>
          <a:prstGeom prst="rect">
            <a:avLst/>
          </a:prstGeom>
          <a:noFill/>
          <a:ln w="15875">
            <a:solidFill>
              <a:schemeClr val="bg1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sym typeface="+mn-ea"/>
              </a:rPr>
              <a:t>作用：</a:t>
            </a: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测量电压的仪器。</a:t>
            </a:r>
            <a:endParaRPr lang="en-US" altLang="zh-CN" sz="2400">
              <a:latin typeface="Times New Roman"/>
              <a:ea typeface="微软雅黑" panose="020b0503020204020204" charset="-122"/>
              <a:sym typeface="+mn-ea"/>
            </a:endParaRPr>
          </a:p>
          <a:p>
            <a:pPr lvl="0"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电路符号： </a:t>
            </a:r>
            <a:r>
              <a:rPr lang="en-US" altLang="zh-CN" sz="2400">
                <a:latin typeface="Times New Roman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     </a:t>
            </a:r>
            <a:r>
              <a:rPr lang="en-US" altLang="zh-CN" sz="2400">
                <a:latin typeface="Times New Roman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29" name="流程图: 联系 2" title=""/>
          <p:cNvSpPr/>
          <p:nvPr>
            <p:custDataLst>
              <p:tags r:id="rId30"/>
            </p:custDataLst>
          </p:nvPr>
        </p:nvSpPr>
        <p:spPr>
          <a:xfrm>
            <a:off x="6102295" y="1563910"/>
            <a:ext cx="425459" cy="431800"/>
          </a:xfrm>
          <a:prstGeom prst="flowChartConnector">
            <a:avLst/>
          </a:prstGeom>
          <a:noFill/>
          <a:ln w="222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800">
                <a:solidFill>
                  <a:schemeClr val="tx1"/>
                </a:solidFill>
                <a:latin typeface="Times New Roman"/>
                <a:cs typeface="Times New Roman" panose="02020603050405020304" charset="0"/>
                <a:sym typeface="+mn-ea"/>
              </a:rPr>
              <a:t>V</a:t>
            </a:r>
            <a:endParaRPr lang="en-US" altLang="zh-CN" sz="2800">
              <a:solidFill>
                <a:schemeClr val="tx1"/>
              </a:solidFill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30" name="矩形 29" title=""/>
          <p:cNvSpPr/>
          <p:nvPr>
            <p:custDataLst>
              <p:tags r:id="rId31"/>
            </p:custDataLst>
          </p:nvPr>
        </p:nvSpPr>
        <p:spPr>
          <a:xfrm>
            <a:off x="3778193" y="462114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Times New Roman"/>
                <a:ea typeface="微软雅黑" panose="020b0503020204020204" charset="-122"/>
                <a:sym typeface="+mn-ea"/>
              </a:rPr>
              <a:t>认识电压表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6" grpId="0"/>
      <p:bldP spid="27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28.51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28.51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6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  <p:tag name="KSO_WM_BEAUTIFY_FLAG" val=""/>
</p:tagLst>
</file>

<file path=ppt/tags/tag141.xml><?xml version="1.0" encoding="utf-8"?>
<p:tagLst xmlns:p="http://schemas.openxmlformats.org/presentationml/2006/main">
  <p:tag name="AS_UNIQUEID" val="636"/>
  <p:tag name="KSO_WM_BEAUTIFY_FLAG" val=""/>
</p:tagLst>
</file>

<file path=ppt/tags/tag142.xml><?xml version="1.0" encoding="utf-8"?>
<p:tagLst xmlns:p="http://schemas.openxmlformats.org/presentationml/2006/main">
  <p:tag name="AS_UNIQUEID" val="637"/>
  <p:tag name="KSO_WM_BEAUTIFY_FLAG" val="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  <p:tag name="KSO_WM_BEAUTIFY_FLAG" val="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  <p:tag name="KSO_WM_BEAUTIFY_FLAG" val="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  <p:tag name="KSO_WM_BEAUTIFY_FLAG" val="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  <p:tag name="KSO_WM_BEAUTIFY_FLAG" val=""/>
</p:tagLst>
</file>

<file path=ppt/tags/tag204.xml><?xml version="1.0" encoding="utf-8"?>
<p:tagLst xmlns:p="http://schemas.openxmlformats.org/presentationml/2006/main">
  <p:tag name="AS_UNIQUEID" val="699"/>
  <p:tag name="KSO_WM_BEAUTIFY_FLAG" val="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  <p:tag name="KSO_WM_BEAUTIFY_FLAG" val=""/>
</p:tagLst>
</file>

<file path=ppt/tags/tag208.xml><?xml version="1.0" encoding="utf-8"?>
<p:tagLst xmlns:p="http://schemas.openxmlformats.org/presentationml/2006/main">
  <p:tag name="AS_UNIQUEID" val="703"/>
  <p:tag name="KSO_WM_BEAUTIFY_FLAG" val="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  <p:tag name="KSO_WM_BEAUTIFY_FLAG" val="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  <p:tag name="KSO_WM_BEAUTIFY_FLAG" val=""/>
</p:tagLst>
</file>

<file path=ppt/tags/tag218.xml><?xml version="1.0" encoding="utf-8"?>
<p:tagLst xmlns:p="http://schemas.openxmlformats.org/presentationml/2006/main">
  <p:tag name="AS_UNIQUEID" val="713"/>
  <p:tag name="KSO_WM_BEAUTIFY_FLAG" val=""/>
</p:tagLst>
</file>

<file path=ppt/tags/tag219.xml><?xml version="1.0" encoding="utf-8"?>
<p:tagLst xmlns:p="http://schemas.openxmlformats.org/presentationml/2006/main">
  <p:tag name="AS_UNIQUEID" val="714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  <p:tag name="KSO_WM_BEAUTIFY_FLAG" val="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  <p:tag name="KSO_WM_BEAUTIFY_FLAG" val="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  <p:tag name="KSO_WM_BEAUTIFY_FLAG" val="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  <p:tag name="KSO_WM_BEAUTIFY_FLAG" val=""/>
</p:tagLst>
</file>

<file path=ppt/tags/tag237.xml><?xml version="1.0" encoding="utf-8"?>
<p:tagLst xmlns:p="http://schemas.openxmlformats.org/presentationml/2006/main">
  <p:tag name="AS_UNIQUEID" val="732"/>
  <p:tag name="KSO_WM_BEAUTIFY_FLAG" val="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  <p:tag name="KSO_WM_BEAUTIFY_FLAG" val=""/>
</p:tagLst>
</file>

<file path=ppt/tags/tag243.xml><?xml version="1.0" encoding="utf-8"?>
<p:tagLst xmlns:p="http://schemas.openxmlformats.org/presentationml/2006/main">
  <p:tag name="AS_UNIQUEID" val="738"/>
  <p:tag name="KSO_WM_BEAUTIFY_FLAG" val="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  <p:tag name="KSO_WM_BEAUTIFY_FLAG" val="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  <p:tag name="KSO_WM_BEAUTIFY_FLAG" val="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  <p:tag name="KSO_WM_BEAUTIFY_FLAG" val="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  <p:tag name="KSO_WM_BEAUTIFY_FLAG" val=""/>
</p:tagLst>
</file>

<file path=ppt/tags/tag256.xml><?xml version="1.0" encoding="utf-8"?>
<p:tagLst xmlns:p="http://schemas.openxmlformats.org/presentationml/2006/main">
  <p:tag name="AS_UNIQUEID" val="751"/>
  <p:tag name="KSO_WM_BEAUTIFY_FLAG" val=""/>
</p:tagLst>
</file>

<file path=ppt/tags/tag257.xml><?xml version="1.0" encoding="utf-8"?>
<p:tagLst xmlns:p="http://schemas.openxmlformats.org/presentationml/2006/main">
  <p:tag name="AS_UNIQUEID" val="752"/>
  <p:tag name="KSO_WM_BEAUTIFY_FLAG" val=""/>
</p:tagLst>
</file>

<file path=ppt/tags/tag258.xml><?xml version="1.0" encoding="utf-8"?>
<p:tagLst xmlns:p="http://schemas.openxmlformats.org/presentationml/2006/main">
  <p:tag name="AS_UNIQUEID" val="753"/>
  <p:tag name="KSO_WM_BEAUTIFY_FLAG" val=""/>
</p:tagLst>
</file>

<file path=ppt/tags/tag259.xml><?xml version="1.0" encoding="utf-8"?>
<p:tagLst xmlns:p="http://schemas.openxmlformats.org/presentationml/2006/main">
  <p:tag name="AS_UNIQUEID" val="754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  <p:tag name="KSO_WM_BEAUTIFY_FLAG" val=""/>
</p:tagLst>
</file>

<file path=ppt/tags/tag261.xml><?xml version="1.0" encoding="utf-8"?>
<p:tagLst xmlns:p="http://schemas.openxmlformats.org/presentationml/2006/main">
  <p:tag name="AS_UNIQUEID" val="756"/>
  <p:tag name="KSO_WM_BEAUTIFY_FLAG" val="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  <p:tag name="KSO_WM_BEAUTIFY_FLAG" val="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  <p:tag name="KSO_WM_BEAUTIFY_FLAG" val=""/>
</p:tagLst>
</file>

<file path=ppt/tags/tag266.xml><?xml version="1.0" encoding="utf-8"?>
<p:tagLst xmlns:p="http://schemas.openxmlformats.org/presentationml/2006/main">
  <p:tag name="AS_UNIQUEID" val="761"/>
  <p:tag name="KSO_WM_BEAUTIFY_FLAG" val="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  <p:tag name="KSO_WM_BEAUTIFY_FLAG" val="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  <p:tag name="KSO_WM_BEAUTIFY_FLAG" val=""/>
</p:tagLst>
</file>

<file path=ppt/tags/tag271.xml><?xml version="1.0" encoding="utf-8"?>
<p:tagLst xmlns:p="http://schemas.openxmlformats.org/presentationml/2006/main">
  <p:tag name="AS_UNIQUEID" val="766"/>
  <p:tag name="KSO_WM_BEAUTIFY_FLAG" val="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  <p:tag name="KSO_WM_BEAUTIFY_FLAG" val=""/>
</p:tagLst>
</file>

<file path=ppt/tags/tag275.xml><?xml version="1.0" encoding="utf-8"?>
<p:tagLst xmlns:p="http://schemas.openxmlformats.org/presentationml/2006/main">
  <p:tag name="AS_UNIQUEID" val="770"/>
  <p:tag name="KSO_WM_BEAUTIFY_FLAG" val="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  <p:tag name="KSO_WM_BEAUTIFY_FLAG" val=""/>
</p:tagLst>
</file>

<file path=ppt/tags/tag282.xml><?xml version="1.0" encoding="utf-8"?>
<p:tagLst xmlns:p="http://schemas.openxmlformats.org/presentationml/2006/main">
  <p:tag name="AS_UNIQUEID" val="777"/>
  <p:tag name="KSO_WM_BEAUTIFY_FLAG" val=""/>
</p:tagLst>
</file>

<file path=ppt/tags/tag283.xml><?xml version="1.0" encoding="utf-8"?>
<p:tagLst xmlns:p="http://schemas.openxmlformats.org/presentationml/2006/main">
  <p:tag name="AS_UNIQUEID" val="778"/>
  <p:tag name="KSO_WM_BEAUTIFY_FLAG" val="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  <p:tag name="KSO_WM_BEAUTIFY_FLAG" val=""/>
</p:tagLst>
</file>

<file path=ppt/tags/tag286.xml><?xml version="1.0" encoding="utf-8"?>
<p:tagLst xmlns:p="http://schemas.openxmlformats.org/presentationml/2006/main">
  <p:tag name="AS_UNIQUEID" val="781"/>
  <p:tag name="KSO_WM_BEAUTIFY_FLAG" val=""/>
</p:tagLst>
</file>

<file path=ppt/tags/tag287.xml><?xml version="1.0" encoding="utf-8"?>
<p:tagLst xmlns:p="http://schemas.openxmlformats.org/presentationml/2006/main">
  <p:tag name="AS_UNIQUEID" val="782"/>
  <p:tag name="KSO_WM_BEAUTIFY_FLAG" val="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1019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  <p:tag name="KSO_WM_BEAUTIFY_FLAG" val=""/>
</p:tagLst>
</file>

<file path=ppt/tags/tag297.xml><?xml version="1.0" encoding="utf-8"?>
<p:tagLst xmlns:p="http://schemas.openxmlformats.org/presentationml/2006/main">
  <p:tag name="AS_UNIQUEID" val="791"/>
  <p:tag name="KSO_WM_BEAUTIFY_FLAG" val=""/>
</p:tagLst>
</file>

<file path=ppt/tags/tag298.xml><?xml version="1.0" encoding="utf-8"?>
<p:tagLst xmlns:p="http://schemas.openxmlformats.org/presentationml/2006/main">
  <p:tag name="AS_UNIQUEID" val="792"/>
  <p:tag name="KSO_WM_BEAUTIFY_FLAG" val=""/>
</p:tagLst>
</file>

<file path=ppt/tags/tag299.xml><?xml version="1.0" encoding="utf-8"?>
<p:tagLst xmlns:p="http://schemas.openxmlformats.org/presentationml/2006/main">
  <p:tag name="AS_UNIQUEID" val="793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  <p:tag name="KSO_WM_BEAUTIFY_FLAG" val=""/>
</p:tagLst>
</file>

<file path=ppt/tags/tag301.xml><?xml version="1.0" encoding="utf-8"?>
<p:tagLst xmlns:p="http://schemas.openxmlformats.org/presentationml/2006/main">
  <p:tag name="AS_UNIQUEID" val="795"/>
  <p:tag name="KSO_WM_BEAUTIFY_FLAG" val="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  <p:tag name="KSO_WM_BEAUTIFY_FLAG" val=""/>
</p:tagLst>
</file>

<file path=ppt/tags/tag304.xml><?xml version="1.0" encoding="utf-8"?>
<p:tagLst xmlns:p="http://schemas.openxmlformats.org/presentationml/2006/main">
  <p:tag name="AS_UNIQUEID" val="798"/>
  <p:tag name="KSO_WM_BEAUTIFY_FLAG" val="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  <p:tag name="KSO_WM_BEAUTIFY_FLAG" val=""/>
</p:tagLst>
</file>

<file path=ppt/tags/tag307.xml><?xml version="1.0" encoding="utf-8"?>
<p:tagLst xmlns:p="http://schemas.openxmlformats.org/presentationml/2006/main">
  <p:tag name="AS_UNIQUEID" val="801"/>
  <p:tag name="KSO_WM_BEAUTIFY_FLAG" val="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  <p:tag name="KSO_WM_BEAUTIFY_FLAG" val="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  <p:tag name="KSO_WM_BEAUTIFY_FLAG" val=""/>
</p:tagLst>
</file>

<file path=ppt/tags/tag317.xml><?xml version="1.0" encoding="utf-8"?>
<p:tagLst xmlns:p="http://schemas.openxmlformats.org/presentationml/2006/main">
  <p:tag name="AS_UNIQUEID" val="811"/>
  <p:tag name="KSO_WM_BEAUTIFY_FLAG" val=""/>
</p:tagLst>
</file>

<file path=ppt/tags/tag318.xml><?xml version="1.0" encoding="utf-8"?>
<p:tagLst xmlns:p="http://schemas.openxmlformats.org/presentationml/2006/main">
  <p:tag name="AS_UNIQUEID" val="812"/>
  <p:tag name="KSO_WM_BEAUTIFY_FLAG" val=""/>
</p:tagLst>
</file>

<file path=ppt/tags/tag319.xml><?xml version="1.0" encoding="utf-8"?>
<p:tagLst xmlns:p="http://schemas.openxmlformats.org/presentationml/2006/main">
  <p:tag name="AS_UNIQUEID" val="813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  <p:tag name="KSO_WM_BEAUTIFY_FLAG" val=""/>
</p:tagLst>
</file>

<file path=ppt/tags/tag321.xml><?xml version="1.0" encoding="utf-8"?>
<p:tagLst xmlns:p="http://schemas.openxmlformats.org/presentationml/2006/main">
  <p:tag name="AS_UNIQUEID" val="815"/>
  <p:tag name="KSO_WM_BEAUTIFY_FLAG" val=""/>
</p:tagLst>
</file>

<file path=ppt/tags/tag322.xml><?xml version="1.0" encoding="utf-8"?>
<p:tagLst xmlns:p="http://schemas.openxmlformats.org/presentationml/2006/main">
  <p:tag name="AS_UNIQUEID" val="816"/>
  <p:tag name="KSO_WM_BEAUTIFY_FLAG" val="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  <p:tag name="KSO_WM_BEAUTIFY_FLAG" val="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  <p:tag name="KSO_WM_BEAUTIFY_FLAG" val=""/>
</p:tagLst>
</file>

<file path=ppt/tags/tag328.xml><?xml version="1.0" encoding="utf-8"?>
<p:tagLst xmlns:p="http://schemas.openxmlformats.org/presentationml/2006/main">
  <p:tag name="AS_UNIQUEID" val="822"/>
  <p:tag name="KSO_WM_BEAUTIFY_FLAG" val="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  <p:tag name="KSO_WM_BEAUTIFY_FLAG" val="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  <p:tag name="KSO_WM_BEAUTIFY_FLAG" val=""/>
</p:tagLst>
</file>

<file path=ppt/tags/tag333.xml><?xml version="1.0" encoding="utf-8"?>
<p:tagLst xmlns:p="http://schemas.openxmlformats.org/presentationml/2006/main">
  <p:tag name="AS_UNIQUEID" val="827"/>
  <p:tag name="KSO_WM_BEAUTIFY_FLAG" val=""/>
</p:tagLst>
</file>

<file path=ppt/tags/tag334.xml><?xml version="1.0" encoding="utf-8"?>
<p:tagLst xmlns:p="http://schemas.openxmlformats.org/presentationml/2006/main">
  <p:tag name="AS_UNIQUEID" val="828"/>
  <p:tag name="KSO_WM_BEAUTIFY_FLAG" val="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  <p:tag name="KSO_WM_BEAUTIFY_FLAG" val=""/>
</p:tagLst>
</file>

<file path=ppt/tags/tag341.xml><?xml version="1.0" encoding="utf-8"?>
<p:tagLst xmlns:p="http://schemas.openxmlformats.org/presentationml/2006/main">
  <p:tag name="AS_UNIQUEID" val="835"/>
  <p:tag name="KSO_WM_BEAUTIFY_FLAG" val=""/>
</p:tagLst>
</file>

<file path=ppt/tags/tag342.xml><?xml version="1.0" encoding="utf-8"?>
<p:tagLst xmlns:p="http://schemas.openxmlformats.org/presentationml/2006/main">
  <p:tag name="AS_UNIQUEID" val="836"/>
  <p:tag name="KSO_WM_BEAUTIFY_FLAG" val=""/>
</p:tagLst>
</file>

<file path=ppt/tags/tag343.xml><?xml version="1.0" encoding="utf-8"?>
<p:tagLst xmlns:p="http://schemas.openxmlformats.org/presentationml/2006/main">
  <p:tag name="AS_UNIQUEID" val="837"/>
  <p:tag name="KSO_WM_BEAUTIFY_FLAG" val=""/>
</p:tagLst>
</file>

<file path=ppt/tags/tag344.xml><?xml version="1.0" encoding="utf-8"?>
<p:tagLst xmlns:p="http://schemas.openxmlformats.org/presentationml/2006/main">
  <p:tag name="AS_UNIQUEID" val="838"/>
  <p:tag name="KSO_WM_BEAUTIFY_FLAG" val=""/>
</p:tagLst>
</file>

<file path=ppt/tags/tag345.xml><?xml version="1.0" encoding="utf-8"?>
<p:tagLst xmlns:p="http://schemas.openxmlformats.org/presentationml/2006/main">
  <p:tag name="AS_UNIQUEID" val="839"/>
  <p:tag name="KSO_WM_BEAUTIFY_FLAG" val="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  <p:tag name="KSO_WM_BEAUTIFY_FLAG" val=""/>
</p:tagLst>
</file>

<file path=ppt/tags/tag352.xml><?xml version="1.0" encoding="utf-8"?>
<p:tagLst xmlns:p="http://schemas.openxmlformats.org/presentationml/2006/main">
  <p:tag name="AS_UNIQUEID" val="846"/>
  <p:tag name="KSO_WM_BEAUTIFY_FLAG" val=""/>
</p:tagLst>
</file>

<file path=ppt/tags/tag353.xml><?xml version="1.0" encoding="utf-8"?>
<p:tagLst xmlns:p="http://schemas.openxmlformats.org/presentationml/2006/main">
  <p:tag name="AS_UNIQUEID" val="847"/>
  <p:tag name="KSO_WM_BEAUTIFY_FLAG" val=""/>
</p:tagLst>
</file>

<file path=ppt/tags/tag354.xml><?xml version="1.0" encoding="utf-8"?>
<p:tagLst xmlns:p="http://schemas.openxmlformats.org/presentationml/2006/main">
  <p:tag name="AS_UNIQUEID" val="848"/>
  <p:tag name="KSO_WM_BEAUTIFY_FLAG" val=""/>
</p:tagLst>
</file>

<file path=ppt/tags/tag355.xml><?xml version="1.0" encoding="utf-8"?>
<p:tagLst xmlns:p="http://schemas.openxmlformats.org/presentationml/2006/main">
  <p:tag name="AS_UNIQUEID" val="849"/>
  <p:tag name="KSO_WM_BEAUTIFY_FLAG" val="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  <p:tag name="KSO_WM_BEAUTIFY_FLAG" val=""/>
</p:tagLst>
</file>

<file path=ppt/tags/tag362.xml><?xml version="1.0" encoding="utf-8"?>
<p:tagLst xmlns:p="http://schemas.openxmlformats.org/presentationml/2006/main">
  <p:tag name="AS_UNIQUEID" val="856"/>
  <p:tag name="KSO_WM_BEAUTIFY_FLAG" val=""/>
</p:tagLst>
</file>

<file path=ppt/tags/tag363.xml><?xml version="1.0" encoding="utf-8"?>
<p:tagLst xmlns:p="http://schemas.openxmlformats.org/presentationml/2006/main">
  <p:tag name="AS_UNIQUEID" val="857"/>
  <p:tag name="KSO_WM_BEAUTIFY_FLAG" val=""/>
</p:tagLst>
</file>

<file path=ppt/tags/tag364.xml><?xml version="1.0" encoding="utf-8"?>
<p:tagLst xmlns:p="http://schemas.openxmlformats.org/presentationml/2006/main">
  <p:tag name="AS_UNIQUEID" val="858"/>
  <p:tag name="KSO_WM_BEAUTIFY_FLAG" val=""/>
</p:tagLst>
</file>

<file path=ppt/tags/tag365.xml><?xml version="1.0" encoding="utf-8"?>
<p:tagLst xmlns:p="http://schemas.openxmlformats.org/presentationml/2006/main">
  <p:tag name="AS_UNIQUEID" val="859"/>
  <p:tag name="KSO_WM_BEAUTIFY_FLAG" val=""/>
</p:tagLst>
</file>

<file path=ppt/tags/tag366.xml><?xml version="1.0" encoding="utf-8"?>
<p:tagLst xmlns:p="http://schemas.openxmlformats.org/presentationml/2006/main">
  <p:tag name="AS_UNIQUEID" val="860"/>
  <p:tag name="KSO_WM_BEAUTIFY_FLAG" val=""/>
</p:tagLst>
</file>

<file path=ppt/tags/tag367.xml><?xml version="1.0" encoding="utf-8"?>
<p:tagLst xmlns:p="http://schemas.openxmlformats.org/presentationml/2006/main">
  <p:tag name="AS_UNIQUEID" val="861"/>
  <p:tag name="KSO_WM_BEAUTIFY_FLAG" val=""/>
</p:tagLst>
</file>

<file path=ppt/tags/tag368.xml><?xml version="1.0" encoding="utf-8"?>
<p:tagLst xmlns:p="http://schemas.openxmlformats.org/presentationml/2006/main">
  <p:tag name="AS_UNIQUEID" val="862"/>
  <p:tag name="KSO_WM_BEAUTIFY_FLAG" val=""/>
</p:tagLst>
</file>

<file path=ppt/tags/tag369.xml><?xml version="1.0" encoding="utf-8"?>
<p:tagLst xmlns:p="http://schemas.openxmlformats.org/presentationml/2006/main">
  <p:tag name="AS_UNIQUEID" val="863"/>
  <p:tag name="KSO_WM_BEAUTIFY_FLAG" val="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  <p:tag name="KSO_WM_BEAUTIFY_FLAG" val=""/>
</p:tagLst>
</file>

<file path=ppt/tags/tag371.xml><?xml version="1.0" encoding="utf-8"?>
<p:tagLst xmlns:p="http://schemas.openxmlformats.org/presentationml/2006/main">
  <p:tag name="AS_UNIQUEID" val="865"/>
  <p:tag name="KSO_WM_BEAUTIFY_FLAG" val=""/>
</p:tagLst>
</file>

<file path=ppt/tags/tag372.xml><?xml version="1.0" encoding="utf-8"?>
<p:tagLst xmlns:p="http://schemas.openxmlformats.org/presentationml/2006/main">
  <p:tag name="AS_UNIQUEID" val="866"/>
  <p:tag name="KSO_WM_BEAUTIFY_FLAG" val=""/>
</p:tagLst>
</file>

<file path=ppt/tags/tag373.xml><?xml version="1.0" encoding="utf-8"?>
<p:tagLst xmlns:p="http://schemas.openxmlformats.org/presentationml/2006/main">
  <p:tag name="AS_UNIQUEID" val="867"/>
  <p:tag name="KSO_WM_BEAUTIFY_FLAG" val=""/>
</p:tagLst>
</file>

<file path=ppt/tags/tag374.xml><?xml version="1.0" encoding="utf-8"?>
<p:tagLst xmlns:p="http://schemas.openxmlformats.org/presentationml/2006/main">
  <p:tag name="AS_UNIQUEID" val="868"/>
  <p:tag name="KSO_WM_BEAUTIFY_FLAG" val=""/>
</p:tagLst>
</file>

<file path=ppt/tags/tag375.xml><?xml version="1.0" encoding="utf-8"?>
<p:tagLst xmlns:p="http://schemas.openxmlformats.org/presentationml/2006/main">
  <p:tag name="AS_UNIQUEID" val="869"/>
  <p:tag name="KSO_WM_BEAUTIFY_FLAG" val=""/>
</p:tagLst>
</file>

<file path=ppt/tags/tag376.xml><?xml version="1.0" encoding="utf-8"?>
<p:tagLst xmlns:p="http://schemas.openxmlformats.org/presentationml/2006/main">
  <p:tag name="AS_UNIQUEID" val="870"/>
  <p:tag name="KSO_WM_BEAUTIFY_FLAG" val="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  <p:tag name="KSO_WM_BEAUTIFY_FLAG" val=""/>
</p:tagLst>
</file>

<file path=ppt/tags/tag379.xml><?xml version="1.0" encoding="utf-8"?>
<p:tagLst xmlns:p="http://schemas.openxmlformats.org/presentationml/2006/main">
  <p:tag name="AS_UNIQUEID" val="873"/>
  <p:tag name="KSO_WM_BEAUTIFY_FLAG" val="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  <p:tag name="KSO_WM_BEAUTIFY_FLAG" val=""/>
</p:tagLst>
</file>

<file path=ppt/tags/tag382.xml><?xml version="1.0" encoding="utf-8"?>
<p:tagLst xmlns:p="http://schemas.openxmlformats.org/presentationml/2006/main">
  <p:tag name="AS_UNIQUEID" val="876"/>
  <p:tag name="KSO_WM_BEAUTIFY_FLAG" val=""/>
</p:tagLst>
</file>

<file path=ppt/tags/tag383.xml><?xml version="1.0" encoding="utf-8"?>
<p:tagLst xmlns:p="http://schemas.openxmlformats.org/presentationml/2006/main">
  <p:tag name="AS_UNIQUEID" val="877"/>
  <p:tag name="KSO_WM_BEAUTIFY_FLAG" val=""/>
</p:tagLst>
</file>

<file path=ppt/tags/tag384.xml><?xml version="1.0" encoding="utf-8"?>
<p:tagLst xmlns:p="http://schemas.openxmlformats.org/presentationml/2006/main">
  <p:tag name="AS_UNIQUEID" val="878"/>
  <p:tag name="KSO_WM_BEAUTIFY_FLAG" val="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  <p:tag name="KSO_WM_BEAUTIFY_FLAG" val="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  <p:tag name="KSO_WM_BEAUTIFY_FLAG" val=""/>
</p:tagLst>
</file>

<file path=ppt/tags/tag391.xml><?xml version="1.0" encoding="utf-8"?>
<p:tagLst xmlns:p="http://schemas.openxmlformats.org/presentationml/2006/main">
  <p:tag name="AS_UNIQUEID" val="885"/>
  <p:tag name="KSO_WM_BEAUTIFY_FLAG" val=""/>
</p:tagLst>
</file>

<file path=ppt/tags/tag392.xml><?xml version="1.0" encoding="utf-8"?>
<p:tagLst xmlns:p="http://schemas.openxmlformats.org/presentationml/2006/main">
  <p:tag name="AS_UNIQUEID" val="886"/>
  <p:tag name="KSO_WM_UNIT_PLACING_PICTURE_USER_VIEWPORT" val="{&quot;height&quot;:4980,&quot;width&quot;:13290}"/>
</p:tagLst>
</file>

<file path=ppt/tags/tag393.xml><?xml version="1.0" encoding="utf-8"?>
<p:tagLst xmlns:p="http://schemas.openxmlformats.org/presentationml/2006/main">
  <p:tag name="AS_UNIQUEID" val="887"/>
  <p:tag name="KSO_WM_BEAUTIFY_FLAG" val="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  <p:tag name="KSO_WM_BEAUTIFY_FLAG" val=""/>
</p:tagLst>
</file>

<file path=ppt/tags/tag401.xml><?xml version="1.0" encoding="utf-8"?>
<p:tagLst xmlns:p="http://schemas.openxmlformats.org/presentationml/2006/main">
  <p:tag name="AS_UNIQUEID" val="895"/>
  <p:tag name="KSO_WM_BEAUTIFY_FLAG" val=""/>
</p:tagLst>
</file>

<file path=ppt/tags/tag402.xml><?xml version="1.0" encoding="utf-8"?>
<p:tagLst xmlns:p="http://schemas.openxmlformats.org/presentationml/2006/main">
  <p:tag name="AS_UNIQUEID" val="896"/>
  <p:tag name="KSO_WM_BEAUTIFY_FLAG" val=""/>
</p:tagLst>
</file>

<file path=ppt/tags/tag403.xml><?xml version="1.0" encoding="utf-8"?>
<p:tagLst xmlns:p="http://schemas.openxmlformats.org/presentationml/2006/main">
  <p:tag name="AS_UNIQUEID" val="897"/>
  <p:tag name="KSO_WM_BEAUTIFY_FLAG" val=""/>
  <p:tag name="KSO_WM_UNIT_TABLE_BEAUTIFY" val="smartTable{5aef7344-1798-4162-a818-4b3c389640af}"/>
</p:tagLst>
</file>

<file path=ppt/tags/tag404.xml><?xml version="1.0" encoding="utf-8"?>
<p:tagLst xmlns:p="http://schemas.openxmlformats.org/presentationml/2006/main">
  <p:tag name="AS_UNIQUEID" val="898"/>
  <p:tag name="KSO_WM_BEAUTIFY_FLAG" val=""/>
</p:tagLst>
</file>

<file path=ppt/tags/tag405.xml><?xml version="1.0" encoding="utf-8"?>
<p:tagLst xmlns:p="http://schemas.openxmlformats.org/presentationml/2006/main">
  <p:tag name="AS_UNIQUEID" val="899"/>
  <p:tag name="KSO_WM_BEAUTIFY_FLAG" val=""/>
</p:tagLst>
</file>

<file path=ppt/tags/tag406.xml><?xml version="1.0" encoding="utf-8"?>
<p:tagLst xmlns:p="http://schemas.openxmlformats.org/presentationml/2006/main">
  <p:tag name="AS_UNIQUEID" val="900"/>
  <p:tag name="KSO_WM_BEAUTIFY_FLAG" val="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</p:tagLst>
</file>

<file path=ppt/tags/tag487.xml><?xml version="1.0" encoding="utf-8"?>
<p:tagLst xmlns:p="http://schemas.openxmlformats.org/presentationml/2006/main">
  <p:tag name="AS_UNIQUEID" val="981"/>
</p:tagLst>
</file>

<file path=ppt/tags/tag488.xml><?xml version="1.0" encoding="utf-8"?>
<p:tagLst xmlns:p="http://schemas.openxmlformats.org/presentationml/2006/main">
  <p:tag name="AS_UNIQUEID" val="982"/>
</p:tagLst>
</file>

<file path=ppt/tags/tag489.xml><?xml version="1.0" encoding="utf-8"?>
<p:tagLst xmlns:p="http://schemas.openxmlformats.org/presentationml/2006/main">
  <p:tag name="AS_UNIQUEID" val="983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4"/>
</p:tagLst>
</file>

<file path=ppt/tags/tag491.xml><?xml version="1.0" encoding="utf-8"?>
<p:tagLst xmlns:p="http://schemas.openxmlformats.org/presentationml/2006/main">
  <p:tag name="AS_UNIQUEID" val="985"/>
</p:tagLst>
</file>

<file path=ppt/tags/tag492.xml><?xml version="1.0" encoding="utf-8"?>
<p:tagLst xmlns:p="http://schemas.openxmlformats.org/presentationml/2006/main">
  <p:tag name="AS_UNIQUEID" val="986"/>
</p:tagLst>
</file>

<file path=ppt/tags/tag493.xml><?xml version="1.0" encoding="utf-8"?>
<p:tagLst xmlns:p="http://schemas.openxmlformats.org/presentationml/2006/main">
  <p:tag name="AS_UNIQUEID" val="987"/>
</p:tagLst>
</file>

<file path=ppt/tags/tag494.xml><?xml version="1.0" encoding="utf-8"?>
<p:tagLst xmlns:p="http://schemas.openxmlformats.org/presentationml/2006/main">
  <p:tag name="AS_UNIQUEID" val="988"/>
</p:tagLst>
</file>

<file path=ppt/tags/tag495.xml><?xml version="1.0" encoding="utf-8"?>
<p:tagLst xmlns:p="http://schemas.openxmlformats.org/presentationml/2006/main">
  <p:tag name="AS_UNIQUEID" val="989"/>
</p:tagLst>
</file>

<file path=ppt/tags/tag496.xml><?xml version="1.0" encoding="utf-8"?>
<p:tagLst xmlns:p="http://schemas.openxmlformats.org/presentationml/2006/main">
  <p:tag name="AS_UNIQUEID" val="990"/>
</p:tagLst>
</file>

<file path=ppt/tags/tag497.xml><?xml version="1.0" encoding="utf-8"?>
<p:tagLst xmlns:p="http://schemas.openxmlformats.org/presentationml/2006/main">
  <p:tag name="AS_UNIQUEID" val="991"/>
</p:tagLst>
</file>

<file path=ppt/tags/tag498.xml><?xml version="1.0" encoding="utf-8"?>
<p:tagLst xmlns:p="http://schemas.openxmlformats.org/presentationml/2006/main">
  <p:tag name="AS_UNIQUEID" val="992"/>
</p:tagLst>
</file>

<file path=ppt/tags/tag499.xml><?xml version="1.0" encoding="utf-8"?>
<p:tagLst xmlns:p="http://schemas.openxmlformats.org/presentationml/2006/main">
  <p:tag name="AS_UNIQUEID" val="993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4"/>
</p:tagLst>
</file>

<file path=ppt/tags/tag501.xml><?xml version="1.0" encoding="utf-8"?>
<p:tagLst xmlns:p="http://schemas.openxmlformats.org/presentationml/2006/main">
  <p:tag name="AS_UNIQUEID" val="995"/>
</p:tagLst>
</file>

<file path=ppt/tags/tag502.xml><?xml version="1.0" encoding="utf-8"?>
<p:tagLst xmlns:p="http://schemas.openxmlformats.org/presentationml/2006/main">
  <p:tag name="AS_UNIQUEID" val="996"/>
</p:tagLst>
</file>

<file path=ppt/tags/tag503.xml><?xml version="1.0" encoding="utf-8"?>
<p:tagLst xmlns:p="http://schemas.openxmlformats.org/presentationml/2006/main">
  <p:tag name="AS_UNIQUEID" val="997"/>
</p:tagLst>
</file>

<file path=ppt/tags/tag504.xml><?xml version="1.0" encoding="utf-8"?>
<p:tagLst xmlns:p="http://schemas.openxmlformats.org/presentationml/2006/main">
  <p:tag name="AS_UNIQUEID" val="998"/>
</p:tagLst>
</file>

<file path=ppt/tags/tag505.xml><?xml version="1.0" encoding="utf-8"?>
<p:tagLst xmlns:p="http://schemas.openxmlformats.org/presentationml/2006/main">
  <p:tag name="AS_UNIQUEID" val="999"/>
</p:tagLst>
</file>

<file path=ppt/tags/tag506.xml><?xml version="1.0" encoding="utf-8"?>
<p:tagLst xmlns:p="http://schemas.openxmlformats.org/presentationml/2006/main">
  <p:tag name="AS_UNIQUEID" val="1000"/>
</p:tagLst>
</file>

<file path=ppt/tags/tag507.xml><?xml version="1.0" encoding="utf-8"?>
<p:tagLst xmlns:p="http://schemas.openxmlformats.org/presentationml/2006/main">
  <p:tag name="AS_UNIQUEID" val="1001"/>
</p:tagLst>
</file>

<file path=ppt/tags/tag508.xml><?xml version="1.0" encoding="utf-8"?>
<p:tagLst xmlns:p="http://schemas.openxmlformats.org/presentationml/2006/main">
  <p:tag name="AS_UNIQUEID" val="1002"/>
</p:tagLst>
</file>

<file path=ppt/tags/tag509.xml><?xml version="1.0" encoding="utf-8"?>
<p:tagLst xmlns:p="http://schemas.openxmlformats.org/presentationml/2006/main">
  <p:tag name="AS_UNIQUEID" val="1003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1004"/>
  <p:tag name="KSO_WM_BEAUTIFY_FLAG" val=""/>
</p:tagLst>
</file>

<file path=ppt/tags/tag511.xml><?xml version="1.0" encoding="utf-8"?>
<p:tagLst xmlns:p="http://schemas.openxmlformats.org/presentationml/2006/main">
  <p:tag name="AS_UNIQUEID" val="1005"/>
  <p:tag name="KSO_WM_BEAUTIFY_FLAG" val=""/>
</p:tagLst>
</file>

<file path=ppt/tags/tag512.xml><?xml version="1.0" encoding="utf-8"?>
<p:tagLst xmlns:p="http://schemas.openxmlformats.org/presentationml/2006/main">
  <p:tag name="AS_UNIQUEID" val="1006"/>
  <p:tag name="KSO_WM_BEAUTIFY_FLAG" val=""/>
</p:tagLst>
</file>

<file path=ppt/tags/tag513.xml><?xml version="1.0" encoding="utf-8"?>
<p:tagLst xmlns:p="http://schemas.openxmlformats.org/presentationml/2006/main">
  <p:tag name="AS_UNIQUEID" val="1007"/>
</p:tagLst>
</file>

<file path=ppt/tags/tag514.xml><?xml version="1.0" encoding="utf-8"?>
<p:tagLst xmlns:p="http://schemas.openxmlformats.org/presentationml/2006/main">
  <p:tag name="AS_UNIQUEID" val="1008"/>
</p:tagLst>
</file>

<file path=ppt/tags/tag515.xml><?xml version="1.0" encoding="utf-8"?>
<p:tagLst xmlns:p="http://schemas.openxmlformats.org/presentationml/2006/main">
  <p:tag name="AS_UNIQUEID" val="1009"/>
</p:tagLst>
</file>

<file path=ppt/tags/tag516.xml><?xml version="1.0" encoding="utf-8"?>
<p:tagLst xmlns:p="http://schemas.openxmlformats.org/presentationml/2006/main">
  <p:tag name="AS_UNIQUEID" val="1010"/>
</p:tagLst>
</file>

<file path=ppt/tags/tag517.xml><?xml version="1.0" encoding="utf-8"?>
<p:tagLst xmlns:p="http://schemas.openxmlformats.org/presentationml/2006/main">
  <p:tag name="AS_UNIQUEID" val="1011"/>
</p:tagLst>
</file>

<file path=ppt/tags/tag518.xml><?xml version="1.0" encoding="utf-8"?>
<p:tagLst xmlns:p="http://schemas.openxmlformats.org/presentationml/2006/main">
  <p:tag name="AS_UNIQUEID" val="1012"/>
</p:tagLst>
</file>

<file path=ppt/tags/tag519.xml><?xml version="1.0" encoding="utf-8"?>
<p:tagLst xmlns:p="http://schemas.openxmlformats.org/presentationml/2006/main">
  <p:tag name="AS_UNIQUEID" val="1013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0.xml><?xml version="1.0" encoding="utf-8"?>
<p:tagLst xmlns:p="http://schemas.openxmlformats.org/presentationml/2006/main">
  <p:tag name="AS_UNIQUEID" val="1014"/>
</p:tagLst>
</file>

<file path=ppt/tags/tag521.xml><?xml version="1.0" encoding="utf-8"?>
<p:tagLst xmlns:p="http://schemas.openxmlformats.org/presentationml/2006/main">
  <p:tag name="AS_UNIQUEID" val="1015"/>
</p:tagLst>
</file>

<file path=ppt/tags/tag522.xml><?xml version="1.0" encoding="utf-8"?>
<p:tagLst xmlns:p="http://schemas.openxmlformats.org/presentationml/2006/main">
  <p:tag name="AS_UNIQUEID" val="1016"/>
</p:tagLst>
</file>

<file path=ppt/tags/tag523.xml><?xml version="1.0" encoding="utf-8"?>
<p:tagLst xmlns:p="http://schemas.openxmlformats.org/presentationml/2006/main">
  <p:tag name="AS_UNIQUEID" val="1017"/>
</p:tagLst>
</file>

<file path=ppt/tags/tag524.xml><?xml version="1.0" encoding="utf-8"?>
<p:tagLst xmlns:p="http://schemas.openxmlformats.org/presentationml/2006/main">
  <p:tag name="AS_UNIQUEID" val="1018"/>
  <p:tag name="KSO_WM_BEAUTIFY_FLAG" val=""/>
</p:tagLst>
</file>

<file path=ppt/tags/tag52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223</Paragraphs>
  <Slides>26</Slides>
  <Notes>24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2026-06-14T06:34:10Z</cp:lastPrinted>
  <dcterms:created xsi:type="dcterms:W3CDTF">2026-06-14T06:34:10Z</dcterms:created>
  <dcterms:modified xsi:type="dcterms:W3CDTF">2026-06-13T22:34:10Z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