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pt" ContentType="application/vnd.ms-powerpoint"/>
  <Default Extension="png" ContentType="image/png"/>
  <Default Extension="emf" ContentType="image/x-emf"/>
  <Default Extension="wmf" ContentType="image/x-wmf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60" r:id="rId3"/>
  </p:sldMasterIdLst>
  <p:sldIdLst>
    <p:sldId id="257" r:id="rId4"/>
    <p:sldId id="258" r:id="rId5"/>
    <p:sldId id="259" r:id="rId6"/>
    <p:sldId id="260" r:id="rId7"/>
    <p:sldId id="262" r:id="rId8"/>
    <p:sldId id="264" r:id="rId9"/>
    <p:sldId id="263" r:id="rId10"/>
    <p:sldId id="266" r:id="rId11"/>
    <p:sldId id="265" r:id="rId12"/>
    <p:sldId id="268" r:id="rId13"/>
    <p:sldId id="270" r:id="rId14"/>
    <p:sldId id="272" r:id="rId15"/>
    <p:sldId id="273" r:id="rId16"/>
    <p:sldId id="274" r:id="rId17"/>
    <p:sldId id="275" r:id="rId18"/>
    <p:sldId id="277" r:id="rId19"/>
    <p:sldId id="287" r:id="rId20"/>
    <p:sldId id="288" r:id="rId21"/>
    <p:sldId id="289" r:id="rId22"/>
    <p:sldId id="293" r:id="rId23"/>
    <p:sldId id="294" r:id="rId24"/>
    <p:sldId id="280" r:id="rId25"/>
    <p:sldId id="304" r:id="rId26"/>
    <p:sldId id="296" r:id="rId27"/>
    <p:sldId id="305" r:id="rId28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tudou" initials="t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tags" Target="tags/tag477.xml" /><Relationship Id="rId3" Type="http://schemas.openxmlformats.org/officeDocument/2006/relationships/slideMaster" Target="slideMasters/slideMaster2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emf" /><Relationship Id="rId2" Type="http://schemas.openxmlformats.org/officeDocument/2006/relationships/image" Target="../media/image18.emf" /><Relationship Id="rId3" Type="http://schemas.openxmlformats.org/officeDocument/2006/relationships/image" Target="../media/image19.emf" /><Relationship Id="rId4" Type="http://schemas.openxmlformats.org/officeDocument/2006/relationships/image" Target="../media/image20.e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5.wmf" /><Relationship Id="rId2" Type="http://schemas.openxmlformats.org/officeDocument/2006/relationships/image" Target="../media/image27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7.wmf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2" Type="http://schemas.openxmlformats.org/officeDocument/2006/relationships/tags" Target="../tags/tag63.xml" /><Relationship Id="rId3" Type="http://schemas.openxmlformats.org/officeDocument/2006/relationships/tags" Target="../tags/tag64.xml" /><Relationship Id="rId4" Type="http://schemas.openxmlformats.org/officeDocument/2006/relationships/tags" Target="../tags/tag65.xml" /><Relationship Id="rId5" Type="http://schemas.openxmlformats.org/officeDocument/2006/relationships/tags" Target="../tags/tag66.xml" /><Relationship Id="rId6" Type="http://schemas.openxmlformats.org/officeDocument/2006/relationships/tags" Target="../tags/tag67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6.xml" /><Relationship Id="rId2" Type="http://schemas.openxmlformats.org/officeDocument/2006/relationships/tags" Target="../tags/tag77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Relationship Id="rId7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2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8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tags" Target="../tags/tag91.xml" /><Relationship Id="rId5" Type="http://schemas.openxmlformats.org/officeDocument/2006/relationships/tags" Target="../tags/tag92.xml" /><Relationship Id="rId6" Type="http://schemas.openxmlformats.org/officeDocument/2006/relationships/tags" Target="../tags/tag93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4.xml" /><Relationship Id="rId2" Type="http://schemas.openxmlformats.org/officeDocument/2006/relationships/tags" Target="../tags/tag95.xml" /><Relationship Id="rId3" Type="http://schemas.openxmlformats.org/officeDocument/2006/relationships/tags" Target="../tags/tag96.xml" /><Relationship Id="rId4" Type="http://schemas.openxmlformats.org/officeDocument/2006/relationships/tags" Target="../tags/tag97.xml" /><Relationship Id="rId5" Type="http://schemas.openxmlformats.org/officeDocument/2006/relationships/tags" Target="../tags/tag98.xml" /><Relationship Id="rId6" Type="http://schemas.openxmlformats.org/officeDocument/2006/relationships/tags" Target="../tags/tag99.xml" /><Relationship Id="rId7" Type="http://schemas.openxmlformats.org/officeDocument/2006/relationships/tags" Target="../tags/tag100.xml" /><Relationship Id="rId8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1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tags" Target="../tags/tag108.xml" /><Relationship Id="rId9" Type="http://schemas.openxmlformats.org/officeDocument/2006/relationships/tags" Target="../tags/tag109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0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5.xml" /><Relationship Id="rId2" Type="http://schemas.openxmlformats.org/officeDocument/2006/relationships/tags" Target="../tags/tag116.xml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9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6.xml" /><Relationship Id="rId2" Type="http://schemas.openxmlformats.org/officeDocument/2006/relationships/tags" Target="../tags/tag127.xml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Relationship Id="rId7" Type="http://schemas.openxmlformats.org/officeDocument/2006/relationships/tags" Target="../tags/tag132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3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9.xml" /><Relationship Id="rId2" Type="http://schemas.openxmlformats.org/officeDocument/2006/relationships/tags" Target="../tags/tag140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Relationship Id="rId7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5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tags" Target="../tags/tag148.xml" /><Relationship Id="rId5" Type="http://schemas.openxmlformats.org/officeDocument/2006/relationships/tags" Target="../tags/tag149.xml" /><Relationship Id="rId6" Type="http://schemas.openxmlformats.org/officeDocument/2006/relationships/tags" Target="../tags/tag150.xml" /><Relationship Id="rId7" Type="http://schemas.openxmlformats.org/officeDocument/2006/relationships/tags" Target="../tags/tag151.xml" /><Relationship Id="rId8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2BBE83D-F57A-4C4E-A63D-B36D599BF640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CB828CB-54B8-7547-908E-60197C3DFCE8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BF0DDB7-7AC0-2843-AFD1-056A8A7EEB92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5A61E05-8C8E-A541-A011-BA47B6E60B4F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33BFFE2D-E0AD-794B-AA96-FA849E7E7E98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95D98F7-FA59-3046-BC41-E7FAD2681C74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806D13E-58A8-BE49-A700-7B0A84C8F55A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2F511A4-9E76-F443-BD16-FD9C5369242D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A6EA89F-7E4E-554B-B285-A9DE1034666D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5A61E05-8C8E-A541-A011-BA47B6E60B4F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5A61E05-8C8E-A541-A011-BA47B6E60B4F}" type="slidenum">
              <a:rPr lang="en-US" altLang="zh-CN" smtClean="0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xAndObj">
  <p:cSld name="标题，文本与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3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2786F-D804-48D3-9BCE-62427D9C0B36}" type="slidenum">
              <a:rPr lang="zh-CN" altLang="en-US"/>
              <a:t/>
            </a:fld>
            <a:endParaRPr lang="en-US" altLang="zh-CN"/>
          </a:p>
        </p:txBody>
      </p:sp>
    </p:spTree>
  </p:cSld>
  <p:clrMapOvr>
    <a:masterClrMapping/>
  </p:clrMapOvr>
  <p:transition>
    <p:fade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68.xml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tags" Target="../tags/tag72.xml" /><Relationship Id="rId17" Type="http://schemas.openxmlformats.org/officeDocument/2006/relationships/tags" Target="../tags/tag73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74.xml" /><Relationship Id="rId21" Type="http://schemas.openxmlformats.org/officeDocument/2006/relationships/tags" Target="../tags/tag75.xml" /><Relationship Id="rId22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slideLayout" Target="../slideLayouts/slideLayout23.xml" /><Relationship Id="rId13" Type="http://schemas.openxmlformats.org/officeDocument/2006/relationships/tags" Target="../tags/tag152.xml" /><Relationship Id="rId14" Type="http://schemas.openxmlformats.org/officeDocument/2006/relationships/tags" Target="../tags/tag153.xml" /><Relationship Id="rId15" Type="http://schemas.openxmlformats.org/officeDocument/2006/relationships/tags" Target="../tags/tag154.xml" /><Relationship Id="rId16" Type="http://schemas.openxmlformats.org/officeDocument/2006/relationships/tags" Target="../tags/tag155.xml" /><Relationship Id="rId17" Type="http://schemas.openxmlformats.org/officeDocument/2006/relationships/tags" Target="../tags/tag156.xml" /><Relationship Id="rId18" Type="http://schemas.openxmlformats.org/officeDocument/2006/relationships/tags" Target="../tags/tag157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13.xml" /><Relationship Id="rId20" Type="http://schemas.openxmlformats.org/officeDocument/2006/relationships/image" Target="../media/image1.png" /><Relationship Id="rId21" Type="http://schemas.openxmlformats.org/officeDocument/2006/relationships/tags" Target="../tags/tag158.xml" /><Relationship Id="rId22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1E05-8C8E-A541-A011-BA47B6E60B4F}" type="slidenum">
              <a:rPr lang="en-US" altLang="zh-CN" smtClean="0"/>
              <a:t/>
            </a:fld>
            <a:endParaRPr lang="en-US" altLang="zh-CN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66.xml" /><Relationship Id="rId11" Type="http://schemas.openxmlformats.org/officeDocument/2006/relationships/tags" Target="../tags/tag167.xml" /><Relationship Id="rId2" Type="http://schemas.openxmlformats.org/officeDocument/2006/relationships/tags" Target="../tags/tag159.xml" /><Relationship Id="rId3" Type="http://schemas.openxmlformats.org/officeDocument/2006/relationships/tags" Target="../tags/tag160.xml" /><Relationship Id="rId4" Type="http://schemas.openxmlformats.org/officeDocument/2006/relationships/tags" Target="../tags/tag161.xml" /><Relationship Id="rId5" Type="http://schemas.openxmlformats.org/officeDocument/2006/relationships/tags" Target="../tags/tag162.xml" /><Relationship Id="rId6" Type="http://schemas.openxmlformats.org/officeDocument/2006/relationships/image" Target="../media/image2.png" /><Relationship Id="rId7" Type="http://schemas.openxmlformats.org/officeDocument/2006/relationships/tags" Target="../tags/tag163.xml" /><Relationship Id="rId8" Type="http://schemas.openxmlformats.org/officeDocument/2006/relationships/tags" Target="../tags/tag164.xml" /><Relationship Id="rId9" Type="http://schemas.openxmlformats.org/officeDocument/2006/relationships/tags" Target="../tags/tag165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285.xml" /><Relationship Id="rId11" Type="http://schemas.openxmlformats.org/officeDocument/2006/relationships/oleObject" Target="../embeddings/Presentation3.ppt" TargetMode="Internal" /><Relationship Id="rId12" Type="http://schemas.openxmlformats.org/officeDocument/2006/relationships/image" Target="../media/image19.emf" /><Relationship Id="rId13" Type="http://schemas.openxmlformats.org/officeDocument/2006/relationships/tags" Target="../tags/tag286.xml" /><Relationship Id="rId14" Type="http://schemas.openxmlformats.org/officeDocument/2006/relationships/oleObject" Target="../embeddings/Presentation4.ppt" TargetMode="Internal" /><Relationship Id="rId15" Type="http://schemas.openxmlformats.org/officeDocument/2006/relationships/image" Target="../media/image20.emf" /><Relationship Id="rId16" Type="http://schemas.openxmlformats.org/officeDocument/2006/relationships/tags" Target="../tags/tag287.xml" /><Relationship Id="rId17" Type="http://schemas.openxmlformats.org/officeDocument/2006/relationships/image" Target="../media/image21.png" /><Relationship Id="rId18" Type="http://schemas.openxmlformats.org/officeDocument/2006/relationships/tags" Target="../tags/tag288.xml" /><Relationship Id="rId19" Type="http://schemas.openxmlformats.org/officeDocument/2006/relationships/image" Target="../media/image22.png" /><Relationship Id="rId2" Type="http://schemas.openxmlformats.org/officeDocument/2006/relationships/tags" Target="../tags/tag281.xml" /><Relationship Id="rId20" Type="http://schemas.openxmlformats.org/officeDocument/2006/relationships/tags" Target="../tags/tag289.xml" /><Relationship Id="rId21" Type="http://schemas.openxmlformats.org/officeDocument/2006/relationships/tags" Target="../tags/tag290.xml" /><Relationship Id="rId22" Type="http://schemas.openxmlformats.org/officeDocument/2006/relationships/tags" Target="../tags/tag291.xml" /><Relationship Id="rId23" Type="http://schemas.openxmlformats.org/officeDocument/2006/relationships/tags" Target="../tags/tag292.xml" /><Relationship Id="rId24" Type="http://schemas.openxmlformats.org/officeDocument/2006/relationships/tags" Target="../tags/tag293.xml" /><Relationship Id="rId25" Type="http://schemas.openxmlformats.org/officeDocument/2006/relationships/tags" Target="../tags/tag294.xml" /><Relationship Id="rId26" Type="http://schemas.openxmlformats.org/officeDocument/2006/relationships/tags" Target="../tags/tag295.xml" /><Relationship Id="rId27" Type="http://schemas.openxmlformats.org/officeDocument/2006/relationships/vmlDrawing" Target="../drawings/vmlDrawing1.vml" /><Relationship Id="rId3" Type="http://schemas.openxmlformats.org/officeDocument/2006/relationships/tags" Target="../tags/tag282.xml" /><Relationship Id="rId4" Type="http://schemas.openxmlformats.org/officeDocument/2006/relationships/tags" Target="../tags/tag283.xml" /><Relationship Id="rId5" Type="http://schemas.openxmlformats.org/officeDocument/2006/relationships/oleObject" Target="../embeddings/Presentation1.ppt" TargetMode="Internal" /><Relationship Id="rId6" Type="http://schemas.openxmlformats.org/officeDocument/2006/relationships/image" Target="../media/image17.emf" /><Relationship Id="rId7" Type="http://schemas.openxmlformats.org/officeDocument/2006/relationships/tags" Target="../tags/tag284.xml" /><Relationship Id="rId8" Type="http://schemas.openxmlformats.org/officeDocument/2006/relationships/oleObject" Target="../embeddings/Presentation2.ppt" TargetMode="Internal" /><Relationship Id="rId9" Type="http://schemas.openxmlformats.org/officeDocument/2006/relationships/image" Target="../media/image18.emf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303.xml" /><Relationship Id="rId11" Type="http://schemas.openxmlformats.org/officeDocument/2006/relationships/tags" Target="../tags/tag304.xml" /><Relationship Id="rId12" Type="http://schemas.openxmlformats.org/officeDocument/2006/relationships/tags" Target="../tags/tag305.xml" /><Relationship Id="rId13" Type="http://schemas.openxmlformats.org/officeDocument/2006/relationships/tags" Target="../tags/tag306.xml" /><Relationship Id="rId2" Type="http://schemas.openxmlformats.org/officeDocument/2006/relationships/tags" Target="../tags/tag296.xml" /><Relationship Id="rId3" Type="http://schemas.openxmlformats.org/officeDocument/2006/relationships/tags" Target="../tags/tag297.xml" /><Relationship Id="rId4" Type="http://schemas.openxmlformats.org/officeDocument/2006/relationships/tags" Target="../tags/tag298.xml" /><Relationship Id="rId5" Type="http://schemas.openxmlformats.org/officeDocument/2006/relationships/image" Target="../media/image23.png" /><Relationship Id="rId6" Type="http://schemas.openxmlformats.org/officeDocument/2006/relationships/tags" Target="../tags/tag299.xml" /><Relationship Id="rId7" Type="http://schemas.openxmlformats.org/officeDocument/2006/relationships/tags" Target="../tags/tag300.xml" /><Relationship Id="rId8" Type="http://schemas.openxmlformats.org/officeDocument/2006/relationships/tags" Target="../tags/tag301.xml" /><Relationship Id="rId9" Type="http://schemas.openxmlformats.org/officeDocument/2006/relationships/tags" Target="../tags/tag30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313.xml" /><Relationship Id="rId11" Type="http://schemas.openxmlformats.org/officeDocument/2006/relationships/oleObject" Target="../embeddings/oleObject1.bin" TargetMode="Internal" /><Relationship Id="rId12" Type="http://schemas.openxmlformats.org/officeDocument/2006/relationships/image" Target="../media/image25.wmf" /><Relationship Id="rId13" Type="http://schemas.openxmlformats.org/officeDocument/2006/relationships/image" Target="../media/image26.png" /><Relationship Id="rId14" Type="http://schemas.openxmlformats.org/officeDocument/2006/relationships/tags" Target="../tags/tag314.xml" /><Relationship Id="rId15" Type="http://schemas.openxmlformats.org/officeDocument/2006/relationships/tags" Target="../tags/tag315.xml" /><Relationship Id="rId16" Type="http://schemas.openxmlformats.org/officeDocument/2006/relationships/tags" Target="../tags/tag316.xml" /><Relationship Id="rId17" Type="http://schemas.openxmlformats.org/officeDocument/2006/relationships/tags" Target="../tags/tag317.xml" /><Relationship Id="rId18" Type="http://schemas.openxmlformats.org/officeDocument/2006/relationships/oleObject" Target="../embeddings/oleObject2.bin" TargetMode="Internal" /><Relationship Id="rId19" Type="http://schemas.openxmlformats.org/officeDocument/2006/relationships/image" Target="../media/image27.wmf" /><Relationship Id="rId2" Type="http://schemas.openxmlformats.org/officeDocument/2006/relationships/tags" Target="../tags/tag307.xml" /><Relationship Id="rId20" Type="http://schemas.openxmlformats.org/officeDocument/2006/relationships/tags" Target="../tags/tag318.xml" /><Relationship Id="rId21" Type="http://schemas.openxmlformats.org/officeDocument/2006/relationships/tags" Target="../tags/tag319.xml" /><Relationship Id="rId22" Type="http://schemas.openxmlformats.org/officeDocument/2006/relationships/tags" Target="../tags/tag320.xml" /><Relationship Id="rId23" Type="http://schemas.openxmlformats.org/officeDocument/2006/relationships/tags" Target="../tags/tag321.xml" /><Relationship Id="rId24" Type="http://schemas.openxmlformats.org/officeDocument/2006/relationships/tags" Target="../tags/tag322.xml" /><Relationship Id="rId25" Type="http://schemas.openxmlformats.org/officeDocument/2006/relationships/tags" Target="../tags/tag323.xml" /><Relationship Id="rId26" Type="http://schemas.openxmlformats.org/officeDocument/2006/relationships/tags" Target="../tags/tag324.xml" /><Relationship Id="rId27" Type="http://schemas.openxmlformats.org/officeDocument/2006/relationships/vmlDrawing" Target="../drawings/vmlDrawing2.vml" /><Relationship Id="rId3" Type="http://schemas.openxmlformats.org/officeDocument/2006/relationships/tags" Target="../tags/tag308.xml" /><Relationship Id="rId4" Type="http://schemas.openxmlformats.org/officeDocument/2006/relationships/image" Target="../media/image24.png" /><Relationship Id="rId5" Type="http://schemas.openxmlformats.org/officeDocument/2006/relationships/tags" Target="../tags/tag309.xml" /><Relationship Id="rId6" Type="http://schemas.openxmlformats.org/officeDocument/2006/relationships/hyperlink" Target="%E6%96%9C%E9%9D%A2%E7%9A%84%E4%BD%9C%E7%94%A81.flv" TargetMode="External" /><Relationship Id="rId7" Type="http://schemas.openxmlformats.org/officeDocument/2006/relationships/tags" Target="../tags/tag310.xml" /><Relationship Id="rId8" Type="http://schemas.openxmlformats.org/officeDocument/2006/relationships/tags" Target="../tags/tag311.xml" /><Relationship Id="rId9" Type="http://schemas.openxmlformats.org/officeDocument/2006/relationships/tags" Target="../tags/tag31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330.xml" /><Relationship Id="rId11" Type="http://schemas.openxmlformats.org/officeDocument/2006/relationships/tags" Target="../tags/tag331.xml" /><Relationship Id="rId12" Type="http://schemas.openxmlformats.org/officeDocument/2006/relationships/tags" Target="../tags/tag332.xml" /><Relationship Id="rId2" Type="http://schemas.openxmlformats.org/officeDocument/2006/relationships/tags" Target="../tags/tag325.xml" /><Relationship Id="rId3" Type="http://schemas.openxmlformats.org/officeDocument/2006/relationships/image" Target="../media/image28.png" /><Relationship Id="rId4" Type="http://schemas.openxmlformats.org/officeDocument/2006/relationships/tags" Target="../tags/tag326.xml" /><Relationship Id="rId5" Type="http://schemas.openxmlformats.org/officeDocument/2006/relationships/video" Target="../media/media3.wmv" /><Relationship Id="rId6" Type="http://schemas.microsoft.com/office/2007/relationships/media" Target="../media/media3.wmv" /><Relationship Id="rId7" Type="http://schemas.openxmlformats.org/officeDocument/2006/relationships/tags" Target="../tags/tag327.xml" /><Relationship Id="rId8" Type="http://schemas.openxmlformats.org/officeDocument/2006/relationships/tags" Target="../tags/tag328.xml" /><Relationship Id="rId9" Type="http://schemas.openxmlformats.org/officeDocument/2006/relationships/tags" Target="../tags/tag32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341.xml" /><Relationship Id="rId11" Type="http://schemas.openxmlformats.org/officeDocument/2006/relationships/tags" Target="../tags/tag342.xml" /><Relationship Id="rId12" Type="http://schemas.openxmlformats.org/officeDocument/2006/relationships/image" Target="../media/image29.png" /><Relationship Id="rId13" Type="http://schemas.openxmlformats.org/officeDocument/2006/relationships/tags" Target="../tags/tag343.xml" /><Relationship Id="rId14" Type="http://schemas.openxmlformats.org/officeDocument/2006/relationships/tags" Target="../tags/tag344.xml" /><Relationship Id="rId2" Type="http://schemas.openxmlformats.org/officeDocument/2006/relationships/tags" Target="../tags/tag333.xml" /><Relationship Id="rId3" Type="http://schemas.openxmlformats.org/officeDocument/2006/relationships/tags" Target="../tags/tag334.xml" /><Relationship Id="rId4" Type="http://schemas.openxmlformats.org/officeDocument/2006/relationships/tags" Target="../tags/tag335.xml" /><Relationship Id="rId5" Type="http://schemas.openxmlformats.org/officeDocument/2006/relationships/tags" Target="../tags/tag336.xml" /><Relationship Id="rId6" Type="http://schemas.openxmlformats.org/officeDocument/2006/relationships/tags" Target="../tags/tag337.xml" /><Relationship Id="rId7" Type="http://schemas.openxmlformats.org/officeDocument/2006/relationships/tags" Target="../tags/tag338.xml" /><Relationship Id="rId8" Type="http://schemas.openxmlformats.org/officeDocument/2006/relationships/tags" Target="../tags/tag339.xml" /><Relationship Id="rId9" Type="http://schemas.openxmlformats.org/officeDocument/2006/relationships/tags" Target="../tags/tag34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352.xml" /><Relationship Id="rId11" Type="http://schemas.openxmlformats.org/officeDocument/2006/relationships/tags" Target="../tags/tag353.xml" /><Relationship Id="rId12" Type="http://schemas.openxmlformats.org/officeDocument/2006/relationships/tags" Target="../tags/tag354.xml" /><Relationship Id="rId13" Type="http://schemas.openxmlformats.org/officeDocument/2006/relationships/tags" Target="../tags/tag355.xml" /><Relationship Id="rId14" Type="http://schemas.openxmlformats.org/officeDocument/2006/relationships/tags" Target="../tags/tag356.xml" /><Relationship Id="rId2" Type="http://schemas.openxmlformats.org/officeDocument/2006/relationships/tags" Target="../tags/tag345.xml" /><Relationship Id="rId3" Type="http://schemas.openxmlformats.org/officeDocument/2006/relationships/tags" Target="../tags/tag346.xml" /><Relationship Id="rId4" Type="http://schemas.openxmlformats.org/officeDocument/2006/relationships/tags" Target="../tags/tag347.xml" /><Relationship Id="rId5" Type="http://schemas.openxmlformats.org/officeDocument/2006/relationships/image" Target="../media/image29.png" /><Relationship Id="rId6" Type="http://schemas.openxmlformats.org/officeDocument/2006/relationships/tags" Target="../tags/tag348.xml" /><Relationship Id="rId7" Type="http://schemas.openxmlformats.org/officeDocument/2006/relationships/tags" Target="../tags/tag349.xml" /><Relationship Id="rId8" Type="http://schemas.openxmlformats.org/officeDocument/2006/relationships/tags" Target="../tags/tag350.xml" /><Relationship Id="rId9" Type="http://schemas.openxmlformats.org/officeDocument/2006/relationships/tags" Target="../tags/tag35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363.xml" /><Relationship Id="rId11" Type="http://schemas.openxmlformats.org/officeDocument/2006/relationships/image" Target="../media/image32.jpeg" /><Relationship Id="rId12" Type="http://schemas.openxmlformats.org/officeDocument/2006/relationships/tags" Target="../tags/tag364.xml" /><Relationship Id="rId13" Type="http://schemas.openxmlformats.org/officeDocument/2006/relationships/tags" Target="../tags/tag365.xml" /><Relationship Id="rId14" Type="http://schemas.openxmlformats.org/officeDocument/2006/relationships/tags" Target="../tags/tag366.xml" /><Relationship Id="rId15" Type="http://schemas.openxmlformats.org/officeDocument/2006/relationships/image" Target="../media/image33.jpeg" /><Relationship Id="rId16" Type="http://schemas.openxmlformats.org/officeDocument/2006/relationships/tags" Target="../tags/tag367.xml" /><Relationship Id="rId17" Type="http://schemas.openxmlformats.org/officeDocument/2006/relationships/tags" Target="../tags/tag368.xml" /><Relationship Id="rId18" Type="http://schemas.openxmlformats.org/officeDocument/2006/relationships/tags" Target="../tags/tag369.xml" /><Relationship Id="rId19" Type="http://schemas.openxmlformats.org/officeDocument/2006/relationships/tags" Target="../tags/tag370.xml" /><Relationship Id="rId2" Type="http://schemas.openxmlformats.org/officeDocument/2006/relationships/tags" Target="../tags/tag357.xml" /><Relationship Id="rId20" Type="http://schemas.openxmlformats.org/officeDocument/2006/relationships/tags" Target="../tags/tag371.xml" /><Relationship Id="rId21" Type="http://schemas.openxmlformats.org/officeDocument/2006/relationships/tags" Target="../tags/tag372.xml" /><Relationship Id="rId22" Type="http://schemas.openxmlformats.org/officeDocument/2006/relationships/tags" Target="../tags/tag373.xml" /><Relationship Id="rId23" Type="http://schemas.openxmlformats.org/officeDocument/2006/relationships/tags" Target="../tags/tag374.xml" /><Relationship Id="rId3" Type="http://schemas.openxmlformats.org/officeDocument/2006/relationships/tags" Target="../tags/tag358.xml" /><Relationship Id="rId4" Type="http://schemas.openxmlformats.org/officeDocument/2006/relationships/image" Target="../media/image30.png" /><Relationship Id="rId5" Type="http://schemas.openxmlformats.org/officeDocument/2006/relationships/tags" Target="../tags/tag359.xml" /><Relationship Id="rId6" Type="http://schemas.openxmlformats.org/officeDocument/2006/relationships/tags" Target="../tags/tag360.xml" /><Relationship Id="rId7" Type="http://schemas.openxmlformats.org/officeDocument/2006/relationships/image" Target="../media/image31.jpeg" /><Relationship Id="rId8" Type="http://schemas.openxmlformats.org/officeDocument/2006/relationships/tags" Target="../tags/tag361.xml" /><Relationship Id="rId9" Type="http://schemas.openxmlformats.org/officeDocument/2006/relationships/tags" Target="../tags/tag362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34.jpeg" /><Relationship Id="rId11" Type="http://schemas.openxmlformats.org/officeDocument/2006/relationships/tags" Target="../tags/tag383.xml" /><Relationship Id="rId12" Type="http://schemas.openxmlformats.org/officeDocument/2006/relationships/image" Target="../media/image35.jpeg" /><Relationship Id="rId13" Type="http://schemas.openxmlformats.org/officeDocument/2006/relationships/tags" Target="../tags/tag384.xml" /><Relationship Id="rId14" Type="http://schemas.openxmlformats.org/officeDocument/2006/relationships/image" Target="../media/image36.jpeg" /><Relationship Id="rId15" Type="http://schemas.openxmlformats.org/officeDocument/2006/relationships/tags" Target="../tags/tag385.xml" /><Relationship Id="rId2" Type="http://schemas.openxmlformats.org/officeDocument/2006/relationships/tags" Target="../tags/tag375.xml" /><Relationship Id="rId3" Type="http://schemas.openxmlformats.org/officeDocument/2006/relationships/tags" Target="../tags/tag376.xml" /><Relationship Id="rId4" Type="http://schemas.openxmlformats.org/officeDocument/2006/relationships/tags" Target="../tags/tag377.xml" /><Relationship Id="rId5" Type="http://schemas.openxmlformats.org/officeDocument/2006/relationships/tags" Target="../tags/tag378.xml" /><Relationship Id="rId6" Type="http://schemas.openxmlformats.org/officeDocument/2006/relationships/tags" Target="../tags/tag379.xml" /><Relationship Id="rId7" Type="http://schemas.openxmlformats.org/officeDocument/2006/relationships/tags" Target="../tags/tag380.xml" /><Relationship Id="rId8" Type="http://schemas.openxmlformats.org/officeDocument/2006/relationships/tags" Target="../tags/tag381.xml" /><Relationship Id="rId9" Type="http://schemas.openxmlformats.org/officeDocument/2006/relationships/tags" Target="../tags/tag382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40.jpeg" /><Relationship Id="rId11" Type="http://schemas.openxmlformats.org/officeDocument/2006/relationships/tags" Target="../tags/tag391.xml" /><Relationship Id="rId12" Type="http://schemas.openxmlformats.org/officeDocument/2006/relationships/tags" Target="../tags/tag392.xml" /><Relationship Id="rId13" Type="http://schemas.openxmlformats.org/officeDocument/2006/relationships/tags" Target="../tags/tag393.xml" /><Relationship Id="rId14" Type="http://schemas.openxmlformats.org/officeDocument/2006/relationships/tags" Target="../tags/tag394.xml" /><Relationship Id="rId15" Type="http://schemas.openxmlformats.org/officeDocument/2006/relationships/tags" Target="../tags/tag395.xml" /><Relationship Id="rId16" Type="http://schemas.openxmlformats.org/officeDocument/2006/relationships/tags" Target="../tags/tag396.xml" /><Relationship Id="rId17" Type="http://schemas.openxmlformats.org/officeDocument/2006/relationships/tags" Target="../tags/tag397.xml" /><Relationship Id="rId2" Type="http://schemas.openxmlformats.org/officeDocument/2006/relationships/tags" Target="../tags/tag386.xml" /><Relationship Id="rId3" Type="http://schemas.openxmlformats.org/officeDocument/2006/relationships/tags" Target="../tags/tag387.xml" /><Relationship Id="rId4" Type="http://schemas.openxmlformats.org/officeDocument/2006/relationships/image" Target="../media/image37.jpeg" /><Relationship Id="rId5" Type="http://schemas.openxmlformats.org/officeDocument/2006/relationships/tags" Target="../tags/tag388.xml" /><Relationship Id="rId6" Type="http://schemas.openxmlformats.org/officeDocument/2006/relationships/image" Target="../media/image38.jpeg" /><Relationship Id="rId7" Type="http://schemas.openxmlformats.org/officeDocument/2006/relationships/tags" Target="../tags/tag389.xml" /><Relationship Id="rId8" Type="http://schemas.openxmlformats.org/officeDocument/2006/relationships/image" Target="../media/image39.jpeg" /><Relationship Id="rId9" Type="http://schemas.openxmlformats.org/officeDocument/2006/relationships/tags" Target="../tags/tag39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403.xml" /><Relationship Id="rId11" Type="http://schemas.openxmlformats.org/officeDocument/2006/relationships/tags" Target="../tags/tag404.xml" /><Relationship Id="rId12" Type="http://schemas.openxmlformats.org/officeDocument/2006/relationships/tags" Target="../tags/tag405.xml" /><Relationship Id="rId13" Type="http://schemas.openxmlformats.org/officeDocument/2006/relationships/tags" Target="../tags/tag406.xml" /><Relationship Id="rId14" Type="http://schemas.openxmlformats.org/officeDocument/2006/relationships/tags" Target="../tags/tag407.xml" /><Relationship Id="rId15" Type="http://schemas.openxmlformats.org/officeDocument/2006/relationships/tags" Target="../tags/tag408.xml" /><Relationship Id="rId16" Type="http://schemas.openxmlformats.org/officeDocument/2006/relationships/tags" Target="../tags/tag409.xml" /><Relationship Id="rId2" Type="http://schemas.openxmlformats.org/officeDocument/2006/relationships/tags" Target="../tags/tag398.xml" /><Relationship Id="rId3" Type="http://schemas.openxmlformats.org/officeDocument/2006/relationships/tags" Target="../tags/tag399.xml" /><Relationship Id="rId4" Type="http://schemas.openxmlformats.org/officeDocument/2006/relationships/image" Target="../media/image41.png" /><Relationship Id="rId5" Type="http://schemas.openxmlformats.org/officeDocument/2006/relationships/tags" Target="../tags/tag400.xml" /><Relationship Id="rId6" Type="http://schemas.openxmlformats.org/officeDocument/2006/relationships/image" Target="../media/image42.png" /><Relationship Id="rId7" Type="http://schemas.openxmlformats.org/officeDocument/2006/relationships/tags" Target="../tags/tag401.xml" /><Relationship Id="rId8" Type="http://schemas.openxmlformats.org/officeDocument/2006/relationships/tags" Target="../tags/tag402.xml" /><Relationship Id="rId9" Type="http://schemas.openxmlformats.org/officeDocument/2006/relationships/image" Target="../media/image43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6.xml" /><Relationship Id="rId11" Type="http://schemas.openxmlformats.org/officeDocument/2006/relationships/tags" Target="../tags/tag177.xml" /><Relationship Id="rId12" Type="http://schemas.openxmlformats.org/officeDocument/2006/relationships/image" Target="../media/image3.png" /><Relationship Id="rId13" Type="http://schemas.openxmlformats.org/officeDocument/2006/relationships/tags" Target="../tags/tag178.xml" /><Relationship Id="rId14" Type="http://schemas.openxmlformats.org/officeDocument/2006/relationships/tags" Target="../tags/tag179.xml" /><Relationship Id="rId15" Type="http://schemas.openxmlformats.org/officeDocument/2006/relationships/tags" Target="../tags/tag180.xml" /><Relationship Id="rId2" Type="http://schemas.openxmlformats.org/officeDocument/2006/relationships/tags" Target="../tags/tag168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tags" Target="../tags/tag173.xml" /><Relationship Id="rId8" Type="http://schemas.openxmlformats.org/officeDocument/2006/relationships/tags" Target="../tags/tag174.xml" /><Relationship Id="rId9" Type="http://schemas.openxmlformats.org/officeDocument/2006/relationships/tags" Target="../tags/tag17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417.xml" /><Relationship Id="rId11" Type="http://schemas.openxmlformats.org/officeDocument/2006/relationships/tags" Target="../tags/tag418.xml" /><Relationship Id="rId2" Type="http://schemas.openxmlformats.org/officeDocument/2006/relationships/tags" Target="../tags/tag410.xml" /><Relationship Id="rId3" Type="http://schemas.openxmlformats.org/officeDocument/2006/relationships/tags" Target="../tags/tag411.xml" /><Relationship Id="rId4" Type="http://schemas.openxmlformats.org/officeDocument/2006/relationships/image" Target="../media/image44.png" /><Relationship Id="rId5" Type="http://schemas.openxmlformats.org/officeDocument/2006/relationships/tags" Target="../tags/tag412.xml" /><Relationship Id="rId6" Type="http://schemas.openxmlformats.org/officeDocument/2006/relationships/tags" Target="../tags/tag413.xml" /><Relationship Id="rId7" Type="http://schemas.openxmlformats.org/officeDocument/2006/relationships/tags" Target="../tags/tag414.xml" /><Relationship Id="rId8" Type="http://schemas.openxmlformats.org/officeDocument/2006/relationships/tags" Target="../tags/tag415.xml" /><Relationship Id="rId9" Type="http://schemas.openxmlformats.org/officeDocument/2006/relationships/tags" Target="../tags/tag41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426.xml" /><Relationship Id="rId11" Type="http://schemas.openxmlformats.org/officeDocument/2006/relationships/tags" Target="../tags/tag427.xml" /><Relationship Id="rId2" Type="http://schemas.openxmlformats.org/officeDocument/2006/relationships/tags" Target="../tags/tag419.xml" /><Relationship Id="rId3" Type="http://schemas.openxmlformats.org/officeDocument/2006/relationships/tags" Target="../tags/tag420.xml" /><Relationship Id="rId4" Type="http://schemas.openxmlformats.org/officeDocument/2006/relationships/image" Target="../media/image45.png" /><Relationship Id="rId5" Type="http://schemas.openxmlformats.org/officeDocument/2006/relationships/tags" Target="../tags/tag421.xml" /><Relationship Id="rId6" Type="http://schemas.openxmlformats.org/officeDocument/2006/relationships/tags" Target="../tags/tag422.xml" /><Relationship Id="rId7" Type="http://schemas.openxmlformats.org/officeDocument/2006/relationships/tags" Target="../tags/tag423.xml" /><Relationship Id="rId8" Type="http://schemas.openxmlformats.org/officeDocument/2006/relationships/tags" Target="../tags/tag424.xml" /><Relationship Id="rId9" Type="http://schemas.openxmlformats.org/officeDocument/2006/relationships/tags" Target="../tags/tag425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434.xml" /><Relationship Id="rId11" Type="http://schemas.openxmlformats.org/officeDocument/2006/relationships/tags" Target="../tags/tag435.xml" /><Relationship Id="rId12" Type="http://schemas.openxmlformats.org/officeDocument/2006/relationships/tags" Target="../tags/tag436.xml" /><Relationship Id="rId13" Type="http://schemas.openxmlformats.org/officeDocument/2006/relationships/tags" Target="../tags/tag437.xml" /><Relationship Id="rId14" Type="http://schemas.openxmlformats.org/officeDocument/2006/relationships/tags" Target="../tags/tag438.xml" /><Relationship Id="rId15" Type="http://schemas.openxmlformats.org/officeDocument/2006/relationships/tags" Target="../tags/tag439.xml" /><Relationship Id="rId16" Type="http://schemas.openxmlformats.org/officeDocument/2006/relationships/tags" Target="../tags/tag440.xml" /><Relationship Id="rId17" Type="http://schemas.openxmlformats.org/officeDocument/2006/relationships/tags" Target="../tags/tag441.xml" /><Relationship Id="rId18" Type="http://schemas.openxmlformats.org/officeDocument/2006/relationships/image" Target="../media/image46.png" /><Relationship Id="rId19" Type="http://schemas.openxmlformats.org/officeDocument/2006/relationships/tags" Target="../tags/tag442.xml" /><Relationship Id="rId2" Type="http://schemas.openxmlformats.org/officeDocument/2006/relationships/tags" Target="../tags/tag428.xml" /><Relationship Id="rId20" Type="http://schemas.openxmlformats.org/officeDocument/2006/relationships/vmlDrawing" Target="../drawings/vmlDrawing3.vml" /><Relationship Id="rId3" Type="http://schemas.openxmlformats.org/officeDocument/2006/relationships/tags" Target="../tags/tag429.xml" /><Relationship Id="rId4" Type="http://schemas.openxmlformats.org/officeDocument/2006/relationships/tags" Target="../tags/tag430.xml" /><Relationship Id="rId5" Type="http://schemas.openxmlformats.org/officeDocument/2006/relationships/tags" Target="../tags/tag431.xml" /><Relationship Id="rId6" Type="http://schemas.openxmlformats.org/officeDocument/2006/relationships/tags" Target="../tags/tag432.xml" /><Relationship Id="rId7" Type="http://schemas.openxmlformats.org/officeDocument/2006/relationships/oleObject" Target="../embeddings/oleObject3.bin" TargetMode="Internal" /><Relationship Id="rId8" Type="http://schemas.openxmlformats.org/officeDocument/2006/relationships/image" Target="../media/image27.wmf" /><Relationship Id="rId9" Type="http://schemas.openxmlformats.org/officeDocument/2006/relationships/tags" Target="../tags/tag43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450.xml" /><Relationship Id="rId11" Type="http://schemas.openxmlformats.org/officeDocument/2006/relationships/tags" Target="../tags/tag451.xml" /><Relationship Id="rId2" Type="http://schemas.openxmlformats.org/officeDocument/2006/relationships/tags" Target="../tags/tag443.xml" /><Relationship Id="rId3" Type="http://schemas.openxmlformats.org/officeDocument/2006/relationships/tags" Target="../tags/tag444.xml" /><Relationship Id="rId4" Type="http://schemas.openxmlformats.org/officeDocument/2006/relationships/image" Target="../media/image47.png" /><Relationship Id="rId5" Type="http://schemas.openxmlformats.org/officeDocument/2006/relationships/tags" Target="../tags/tag445.xml" /><Relationship Id="rId6" Type="http://schemas.openxmlformats.org/officeDocument/2006/relationships/tags" Target="../tags/tag446.xml" /><Relationship Id="rId7" Type="http://schemas.openxmlformats.org/officeDocument/2006/relationships/tags" Target="../tags/tag447.xml" /><Relationship Id="rId8" Type="http://schemas.openxmlformats.org/officeDocument/2006/relationships/tags" Target="../tags/tag448.xml" /><Relationship Id="rId9" Type="http://schemas.openxmlformats.org/officeDocument/2006/relationships/tags" Target="../tags/tag44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459.xml" /><Relationship Id="rId11" Type="http://schemas.openxmlformats.org/officeDocument/2006/relationships/tags" Target="../tags/tag460.xml" /><Relationship Id="rId2" Type="http://schemas.openxmlformats.org/officeDocument/2006/relationships/tags" Target="../tags/tag452.xml" /><Relationship Id="rId3" Type="http://schemas.openxmlformats.org/officeDocument/2006/relationships/tags" Target="../tags/tag453.xml" /><Relationship Id="rId4" Type="http://schemas.openxmlformats.org/officeDocument/2006/relationships/image" Target="../media/image48.jpeg" /><Relationship Id="rId5" Type="http://schemas.openxmlformats.org/officeDocument/2006/relationships/tags" Target="../tags/tag454.xml" /><Relationship Id="rId6" Type="http://schemas.openxmlformats.org/officeDocument/2006/relationships/tags" Target="../tags/tag455.xml" /><Relationship Id="rId7" Type="http://schemas.openxmlformats.org/officeDocument/2006/relationships/tags" Target="../tags/tag456.xml" /><Relationship Id="rId8" Type="http://schemas.openxmlformats.org/officeDocument/2006/relationships/tags" Target="../tags/tag457.xml" /><Relationship Id="rId9" Type="http://schemas.openxmlformats.org/officeDocument/2006/relationships/tags" Target="../tags/tag45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469.xml" /><Relationship Id="rId11" Type="http://schemas.openxmlformats.org/officeDocument/2006/relationships/tags" Target="../tags/tag470.xml" /><Relationship Id="rId12" Type="http://schemas.openxmlformats.org/officeDocument/2006/relationships/tags" Target="../tags/tag471.xml" /><Relationship Id="rId13" Type="http://schemas.openxmlformats.org/officeDocument/2006/relationships/tags" Target="../tags/tag472.xml" /><Relationship Id="rId14" Type="http://schemas.openxmlformats.org/officeDocument/2006/relationships/tags" Target="../tags/tag473.xml" /><Relationship Id="rId15" Type="http://schemas.openxmlformats.org/officeDocument/2006/relationships/tags" Target="../tags/tag474.xml" /><Relationship Id="rId16" Type="http://schemas.openxmlformats.org/officeDocument/2006/relationships/tags" Target="../tags/tag475.xml" /><Relationship Id="rId17" Type="http://schemas.openxmlformats.org/officeDocument/2006/relationships/tags" Target="../tags/tag476.xml" /><Relationship Id="rId2" Type="http://schemas.openxmlformats.org/officeDocument/2006/relationships/tags" Target="../tags/tag461.xml" /><Relationship Id="rId3" Type="http://schemas.openxmlformats.org/officeDocument/2006/relationships/tags" Target="../tags/tag462.xml" /><Relationship Id="rId4" Type="http://schemas.openxmlformats.org/officeDocument/2006/relationships/tags" Target="../tags/tag463.xml" /><Relationship Id="rId5" Type="http://schemas.openxmlformats.org/officeDocument/2006/relationships/tags" Target="../tags/tag464.xml" /><Relationship Id="rId6" Type="http://schemas.openxmlformats.org/officeDocument/2006/relationships/tags" Target="../tags/tag465.xml" /><Relationship Id="rId7" Type="http://schemas.openxmlformats.org/officeDocument/2006/relationships/tags" Target="../tags/tag466.xml" /><Relationship Id="rId8" Type="http://schemas.openxmlformats.org/officeDocument/2006/relationships/tags" Target="../tags/tag467.xml" /><Relationship Id="rId9" Type="http://schemas.openxmlformats.org/officeDocument/2006/relationships/tags" Target="../tags/tag46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.jpeg" /><Relationship Id="rId11" Type="http://schemas.openxmlformats.org/officeDocument/2006/relationships/tags" Target="../tags/tag189.xml" /><Relationship Id="rId12" Type="http://schemas.openxmlformats.org/officeDocument/2006/relationships/tags" Target="../tags/tag190.xml" /><Relationship Id="rId13" Type="http://schemas.openxmlformats.org/officeDocument/2006/relationships/image" Target="../media/image5.jpeg" /><Relationship Id="rId14" Type="http://schemas.openxmlformats.org/officeDocument/2006/relationships/tags" Target="../tags/tag191.xml" /><Relationship Id="rId15" Type="http://schemas.openxmlformats.org/officeDocument/2006/relationships/image" Target="../media/image6.jpeg" /><Relationship Id="rId16" Type="http://schemas.openxmlformats.org/officeDocument/2006/relationships/tags" Target="../tags/tag192.xml" /><Relationship Id="rId17" Type="http://schemas.openxmlformats.org/officeDocument/2006/relationships/image" Target="../media/image7.jpeg" /><Relationship Id="rId18" Type="http://schemas.openxmlformats.org/officeDocument/2006/relationships/tags" Target="../tags/tag193.xml" /><Relationship Id="rId19" Type="http://schemas.openxmlformats.org/officeDocument/2006/relationships/image" Target="../media/image8.jpeg" /><Relationship Id="rId2" Type="http://schemas.openxmlformats.org/officeDocument/2006/relationships/tags" Target="../tags/tag181.xml" /><Relationship Id="rId20" Type="http://schemas.openxmlformats.org/officeDocument/2006/relationships/tags" Target="../tags/tag194.xml" /><Relationship Id="rId21" Type="http://schemas.openxmlformats.org/officeDocument/2006/relationships/tags" Target="../tags/tag195.xml" /><Relationship Id="rId22" Type="http://schemas.openxmlformats.org/officeDocument/2006/relationships/tags" Target="../tags/tag196.xml" /><Relationship Id="rId23" Type="http://schemas.openxmlformats.org/officeDocument/2006/relationships/tags" Target="../tags/tag197.xml" /><Relationship Id="rId24" Type="http://schemas.openxmlformats.org/officeDocument/2006/relationships/tags" Target="../tags/tag198.xml" /><Relationship Id="rId25" Type="http://schemas.openxmlformats.org/officeDocument/2006/relationships/tags" Target="../tags/tag199.xml" /><Relationship Id="rId26" Type="http://schemas.openxmlformats.org/officeDocument/2006/relationships/tags" Target="../tags/tag200.xml" /><Relationship Id="rId27" Type="http://schemas.openxmlformats.org/officeDocument/2006/relationships/tags" Target="../tags/tag201.xml" /><Relationship Id="rId3" Type="http://schemas.openxmlformats.org/officeDocument/2006/relationships/tags" Target="../tags/tag182.xml" /><Relationship Id="rId4" Type="http://schemas.openxmlformats.org/officeDocument/2006/relationships/tags" Target="../tags/tag183.xml" /><Relationship Id="rId5" Type="http://schemas.openxmlformats.org/officeDocument/2006/relationships/tags" Target="../tags/tag184.xml" /><Relationship Id="rId6" Type="http://schemas.openxmlformats.org/officeDocument/2006/relationships/tags" Target="../tags/tag185.xml" /><Relationship Id="rId7" Type="http://schemas.openxmlformats.org/officeDocument/2006/relationships/tags" Target="../tags/tag186.xml" /><Relationship Id="rId8" Type="http://schemas.openxmlformats.org/officeDocument/2006/relationships/tags" Target="../tags/tag187.xml" /><Relationship Id="rId9" Type="http://schemas.openxmlformats.org/officeDocument/2006/relationships/tags" Target="../tags/tag18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9.xml" /><Relationship Id="rId11" Type="http://schemas.openxmlformats.org/officeDocument/2006/relationships/tags" Target="../tags/tag210.xml" /><Relationship Id="rId12" Type="http://schemas.openxmlformats.org/officeDocument/2006/relationships/tags" Target="../tags/tag211.xml" /><Relationship Id="rId13" Type="http://schemas.openxmlformats.org/officeDocument/2006/relationships/image" Target="../media/image10.png" /><Relationship Id="rId14" Type="http://schemas.openxmlformats.org/officeDocument/2006/relationships/tags" Target="../tags/tag212.xml" /><Relationship Id="rId15" Type="http://schemas.openxmlformats.org/officeDocument/2006/relationships/image" Target="../media/image11.png" /><Relationship Id="rId16" Type="http://schemas.openxmlformats.org/officeDocument/2006/relationships/tags" Target="../tags/tag213.xml" /><Relationship Id="rId17" Type="http://schemas.openxmlformats.org/officeDocument/2006/relationships/image" Target="../media/image12.png" /><Relationship Id="rId18" Type="http://schemas.openxmlformats.org/officeDocument/2006/relationships/tags" Target="../tags/tag214.xml" /><Relationship Id="rId19" Type="http://schemas.openxmlformats.org/officeDocument/2006/relationships/tags" Target="../tags/tag215.xml" /><Relationship Id="rId2" Type="http://schemas.openxmlformats.org/officeDocument/2006/relationships/tags" Target="../tags/tag202.xml" /><Relationship Id="rId3" Type="http://schemas.openxmlformats.org/officeDocument/2006/relationships/tags" Target="../tags/tag203.xml" /><Relationship Id="rId4" Type="http://schemas.openxmlformats.org/officeDocument/2006/relationships/image" Target="../media/image9.png" /><Relationship Id="rId5" Type="http://schemas.openxmlformats.org/officeDocument/2006/relationships/tags" Target="../tags/tag204.xml" /><Relationship Id="rId6" Type="http://schemas.openxmlformats.org/officeDocument/2006/relationships/tags" Target="../tags/tag205.xml" /><Relationship Id="rId7" Type="http://schemas.openxmlformats.org/officeDocument/2006/relationships/tags" Target="../tags/tag206.xml" /><Relationship Id="rId8" Type="http://schemas.openxmlformats.org/officeDocument/2006/relationships/tags" Target="../tags/tag207.xml" /><Relationship Id="rId9" Type="http://schemas.openxmlformats.org/officeDocument/2006/relationships/tags" Target="../tags/tag208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4.xml" /><Relationship Id="rId11" Type="http://schemas.openxmlformats.org/officeDocument/2006/relationships/tags" Target="../tags/tag225.xml" /><Relationship Id="rId12" Type="http://schemas.openxmlformats.org/officeDocument/2006/relationships/tags" Target="../tags/tag226.xml" /><Relationship Id="rId13" Type="http://schemas.openxmlformats.org/officeDocument/2006/relationships/tags" Target="../tags/tag227.xml" /><Relationship Id="rId14" Type="http://schemas.openxmlformats.org/officeDocument/2006/relationships/tags" Target="../tags/tag228.xml" /><Relationship Id="rId15" Type="http://schemas.openxmlformats.org/officeDocument/2006/relationships/tags" Target="../tags/tag229.xml" /><Relationship Id="rId16" Type="http://schemas.openxmlformats.org/officeDocument/2006/relationships/tags" Target="../tags/tag230.xml" /><Relationship Id="rId17" Type="http://schemas.openxmlformats.org/officeDocument/2006/relationships/image" Target="../media/image13.png" /><Relationship Id="rId18" Type="http://schemas.openxmlformats.org/officeDocument/2006/relationships/tags" Target="../tags/tag231.xml" /><Relationship Id="rId19" Type="http://schemas.openxmlformats.org/officeDocument/2006/relationships/tags" Target="../tags/tag232.xml" /><Relationship Id="rId2" Type="http://schemas.openxmlformats.org/officeDocument/2006/relationships/tags" Target="../tags/tag216.xml" /><Relationship Id="rId20" Type="http://schemas.openxmlformats.org/officeDocument/2006/relationships/tags" Target="../tags/tag233.xml" /><Relationship Id="rId21" Type="http://schemas.openxmlformats.org/officeDocument/2006/relationships/tags" Target="../tags/tag234.xml" /><Relationship Id="rId22" Type="http://schemas.openxmlformats.org/officeDocument/2006/relationships/tags" Target="../tags/tag235.xml" /><Relationship Id="rId23" Type="http://schemas.openxmlformats.org/officeDocument/2006/relationships/tags" Target="../tags/tag236.xml" /><Relationship Id="rId24" Type="http://schemas.openxmlformats.org/officeDocument/2006/relationships/tags" Target="../tags/tag237.xml" /><Relationship Id="rId3" Type="http://schemas.openxmlformats.org/officeDocument/2006/relationships/tags" Target="../tags/tag217.xml" /><Relationship Id="rId4" Type="http://schemas.openxmlformats.org/officeDocument/2006/relationships/tags" Target="../tags/tag218.xml" /><Relationship Id="rId5" Type="http://schemas.openxmlformats.org/officeDocument/2006/relationships/tags" Target="../tags/tag219.xml" /><Relationship Id="rId6" Type="http://schemas.openxmlformats.org/officeDocument/2006/relationships/tags" Target="../tags/tag220.xml" /><Relationship Id="rId7" Type="http://schemas.openxmlformats.org/officeDocument/2006/relationships/tags" Target="../tags/tag221.xml" /><Relationship Id="rId8" Type="http://schemas.openxmlformats.org/officeDocument/2006/relationships/tags" Target="../tags/tag222.xml" /><Relationship Id="rId9" Type="http://schemas.openxmlformats.org/officeDocument/2006/relationships/tags" Target="../tags/tag223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3.xml" /><Relationship Id="rId11" Type="http://schemas.openxmlformats.org/officeDocument/2006/relationships/tags" Target="../tags/tag244.xml" /><Relationship Id="rId12" Type="http://schemas.openxmlformats.org/officeDocument/2006/relationships/tags" Target="../tags/tag245.xml" /><Relationship Id="rId2" Type="http://schemas.openxmlformats.org/officeDocument/2006/relationships/tags" Target="../tags/tag238.xml" /><Relationship Id="rId3" Type="http://schemas.openxmlformats.org/officeDocument/2006/relationships/image" Target="../media/image14.png" /><Relationship Id="rId4" Type="http://schemas.openxmlformats.org/officeDocument/2006/relationships/tags" Target="../tags/tag239.xml" /><Relationship Id="rId5" Type="http://schemas.openxmlformats.org/officeDocument/2006/relationships/video" Target="../media/media1.wmv" /><Relationship Id="rId6" Type="http://schemas.microsoft.com/office/2007/relationships/media" Target="../media/media1.wmv" /><Relationship Id="rId7" Type="http://schemas.openxmlformats.org/officeDocument/2006/relationships/tags" Target="../tags/tag240.xml" /><Relationship Id="rId8" Type="http://schemas.openxmlformats.org/officeDocument/2006/relationships/tags" Target="../tags/tag241.xml" /><Relationship Id="rId9" Type="http://schemas.openxmlformats.org/officeDocument/2006/relationships/tags" Target="../tags/tag24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253.xml" /><Relationship Id="rId11" Type="http://schemas.openxmlformats.org/officeDocument/2006/relationships/tags" Target="../tags/tag254.xml" /><Relationship Id="rId12" Type="http://schemas.openxmlformats.org/officeDocument/2006/relationships/tags" Target="../tags/tag255.xml" /><Relationship Id="rId13" Type="http://schemas.openxmlformats.org/officeDocument/2006/relationships/tags" Target="../tags/tag256.xml" /><Relationship Id="rId14" Type="http://schemas.openxmlformats.org/officeDocument/2006/relationships/tags" Target="../tags/tag257.xml" /><Relationship Id="rId15" Type="http://schemas.openxmlformats.org/officeDocument/2006/relationships/tags" Target="../tags/tag258.xml" /><Relationship Id="rId16" Type="http://schemas.openxmlformats.org/officeDocument/2006/relationships/tags" Target="../tags/tag259.xml" /><Relationship Id="rId17" Type="http://schemas.openxmlformats.org/officeDocument/2006/relationships/tags" Target="../tags/tag260.xml" /><Relationship Id="rId18" Type="http://schemas.openxmlformats.org/officeDocument/2006/relationships/tags" Target="../tags/tag261.xml" /><Relationship Id="rId19" Type="http://schemas.openxmlformats.org/officeDocument/2006/relationships/tags" Target="../tags/tag262.xml" /><Relationship Id="rId2" Type="http://schemas.openxmlformats.org/officeDocument/2006/relationships/tags" Target="../tags/tag246.xml" /><Relationship Id="rId20" Type="http://schemas.openxmlformats.org/officeDocument/2006/relationships/tags" Target="../tags/tag263.xml" /><Relationship Id="rId3" Type="http://schemas.openxmlformats.org/officeDocument/2006/relationships/image" Target="../media/image15.jpeg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Relationship Id="rId7" Type="http://schemas.openxmlformats.org/officeDocument/2006/relationships/tags" Target="../tags/tag250.xml" /><Relationship Id="rId8" Type="http://schemas.openxmlformats.org/officeDocument/2006/relationships/tags" Target="../tags/tag251.xml" /><Relationship Id="rId9" Type="http://schemas.openxmlformats.org/officeDocument/2006/relationships/tags" Target="../tags/tag25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269.xml" /><Relationship Id="rId11" Type="http://schemas.openxmlformats.org/officeDocument/2006/relationships/tags" Target="../tags/tag270.xml" /><Relationship Id="rId12" Type="http://schemas.openxmlformats.org/officeDocument/2006/relationships/tags" Target="../tags/tag271.xml" /><Relationship Id="rId2" Type="http://schemas.openxmlformats.org/officeDocument/2006/relationships/tags" Target="../tags/tag264.xml" /><Relationship Id="rId3" Type="http://schemas.openxmlformats.org/officeDocument/2006/relationships/image" Target="../media/image16.png" /><Relationship Id="rId4" Type="http://schemas.openxmlformats.org/officeDocument/2006/relationships/tags" Target="../tags/tag265.xml" /><Relationship Id="rId5" Type="http://schemas.openxmlformats.org/officeDocument/2006/relationships/video" Target="../media/media2.wmv" /><Relationship Id="rId6" Type="http://schemas.microsoft.com/office/2007/relationships/media" Target="../media/media2.wmv" /><Relationship Id="rId7" Type="http://schemas.openxmlformats.org/officeDocument/2006/relationships/tags" Target="../tags/tag266.xml" /><Relationship Id="rId8" Type="http://schemas.openxmlformats.org/officeDocument/2006/relationships/tags" Target="../tags/tag267.xml" /><Relationship Id="rId9" Type="http://schemas.openxmlformats.org/officeDocument/2006/relationships/tags" Target="../tags/tag26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280.xml" /><Relationship Id="rId2" Type="http://schemas.openxmlformats.org/officeDocument/2006/relationships/tags" Target="../tags/tag272.xml" /><Relationship Id="rId3" Type="http://schemas.openxmlformats.org/officeDocument/2006/relationships/tags" Target="../tags/tag273.xml" /><Relationship Id="rId4" Type="http://schemas.openxmlformats.org/officeDocument/2006/relationships/tags" Target="../tags/tag274.xml" /><Relationship Id="rId5" Type="http://schemas.openxmlformats.org/officeDocument/2006/relationships/tags" Target="../tags/tag275.xml" /><Relationship Id="rId6" Type="http://schemas.openxmlformats.org/officeDocument/2006/relationships/tags" Target="../tags/tag276.xml" /><Relationship Id="rId7" Type="http://schemas.openxmlformats.org/officeDocument/2006/relationships/tags" Target="../tags/tag277.xml" /><Relationship Id="rId8" Type="http://schemas.openxmlformats.org/officeDocument/2006/relationships/tags" Target="../tags/tag278.xml" /><Relationship Id="rId9" Type="http://schemas.openxmlformats.org/officeDocument/2006/relationships/tags" Target="../tags/tag27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6" name="组合 45" title=""/>
          <p:cNvGrpSpPr/>
          <p:nvPr>
            <p:custDataLst>
              <p:tags r:id="rId3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3" name="任意多边形 32"/>
            <p:cNvSpPr/>
            <p:nvPr>
              <p:custDataLst>
                <p:tags r:id="rId4"/>
              </p:custDataLst>
            </p:nvPr>
          </p:nvSpPr>
          <p:spPr>
            <a:xfrm>
              <a:off x="2178" y="-10"/>
              <a:ext cx="4380" cy="10840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5"/>
              </p:custDataLst>
            </p:nvPr>
          </p:nvSpPr>
          <p:spPr>
            <a:xfrm>
              <a:off x="-11" y="0"/>
              <a:ext cx="4236" cy="10800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7"/>
              </p:custDataLst>
            </p:nvPr>
          </p:nvSpPr>
          <p:spPr>
            <a:xfrm>
              <a:off x="17290" y="8535"/>
              <a:ext cx="1919" cy="2285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8"/>
              </p:custDataLst>
            </p:nvPr>
          </p:nvSpPr>
          <p:spPr>
            <a:xfrm>
              <a:off x="8749" y="1748"/>
              <a:ext cx="10182" cy="106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5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改变世界的机械</a:t>
              </a:r>
              <a:endParaRPr lang="zh-CN" altLang="en-US" sz="3600">
                <a:solidFill>
                  <a:srgbClr val="002060"/>
                </a:solidFill>
                <a:effectLst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endParaRPr>
            </a:p>
            <a:p>
              <a:pPr algn="ctr">
                <a:buClrTx/>
                <a:buSzTx/>
                <a:buFontTx/>
              </a:pPr>
              <a:endPara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9"/>
              </p:custDataLst>
            </p:nvPr>
          </p:nvSpPr>
          <p:spPr>
            <a:xfrm>
              <a:off x="5011" y="377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第十一章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机械与功</a:t>
              </a:r>
              <a:endParaRPr lang="zh-CN" altLang="en-US" sz="48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7170" name="内容占位符 2" title=""/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82875" y="1516380"/>
            <a:ext cx="9436100" cy="5341620"/>
          </a:xfrm>
        </p:spPr>
        <p:txBody>
          <a:bodyPr vert="horz" wrap="square" lIns="91440" tIns="45720" rIns="91440" bIns="45720" anchor="t" anchorCtr="0">
            <a:normAutofit fontScale="25000"/>
          </a:bodyPr>
          <a:lstStyle/>
          <a:p>
            <a:pPr algn="l">
              <a:buNone/>
            </a:pPr>
            <a:r>
              <a:rPr lang="zh-CN" altLang="en-US" sz="1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学习目标：</a:t>
            </a:r>
            <a:r>
              <a:rPr lang="zh-CN" altLang="en-US" sz="5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5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【物理观念】了解轮轴，认识轮轴本质上是连续转动的省力杠杆；了解斜面，认识螺旋是一种特殊的斜面；了解复杂机械是由多种简单机械组合而成的；了解</a:t>
            </a:r>
            <a:r>
              <a:rPr lang="en-US" altLang="zh-CN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如何利用简单机械解决生产生活中的实际问题；了解大型挖掘机、火箭、机器人等复杂机械在工程技术中的广泛应用。</a:t>
            </a:r>
            <a:endParaRPr lang="zh-CN" altLang="en-US" sz="9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【科学思维】了解轮轴、斜面模型；</a:t>
            </a:r>
            <a:r>
              <a:rPr lang="en-US" altLang="zh-CN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基于轮轴的结构特征，能运用杠杆的规</a:t>
            </a:r>
            <a:r>
              <a:rPr lang="en-US" altLang="zh-CN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律进行演绎推理；能指出在利用轮轴和斜面分析、解决实际问题过程中的不当之</a:t>
            </a:r>
            <a:r>
              <a:rPr lang="en-US" altLang="zh-CN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处，并能提出自己的见解</a:t>
            </a:r>
            <a:r>
              <a:rPr lang="zh-CN" altLang="en-US" sz="7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7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80228" name="Text 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70513" y="5845690"/>
            <a:ext cx="8002199" cy="583565"/>
          </a:xfrm>
          <a:prstGeom prst="rect">
            <a:avLst/>
          </a:prstGeom>
          <a:noFill/>
          <a:ln w="12700" algn="ctr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chemeClr val="tx2"/>
              </a:buClr>
            </a:pPr>
            <a:r>
              <a:rPr lang="zh-CN" altLang="en-US" sz="3200"/>
              <a:t>车把、方向盘、螺丝刀、扳手、卷扬机等</a:t>
            </a:r>
            <a:endParaRPr lang="zh-CN" altLang="en-US" sz="3200"/>
          </a:p>
        </p:txBody>
      </p:sp>
      <p:graphicFrame>
        <p:nvGraphicFramePr>
          <p:cNvPr id="180230" name="Object 6" title="">
            <a:hlinkClick action="ppaction://ole?verb=0"/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775200" y="1812290"/>
          <a:ext cx="2977515" cy="185229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演示文稿" r:id="rId5" imgW="7829550" imgH="5872480" progId="PowerPoint.Show.8">
                  <p:embed/>
                </p:oleObj>
              </mc:Choice>
              <mc:Fallback>
                <p:oleObj name="演示文稿" r:id="rId5" imgW="7829550" imgH="5872480" progId="PowerPoint.Show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75200" y="1812290"/>
                        <a:ext cx="2977515" cy="185229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2" name="Object 8" title="">
            <a:hlinkClick action="ppaction://ole?verb=0"/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406525" y="3682365"/>
          <a:ext cx="3249930" cy="199517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name="演示文稿" r:id="rId8" imgW="7829550" imgH="5872480" progId="PowerPoint.Show.8">
                  <p:embed/>
                </p:oleObj>
              </mc:Choice>
              <mc:Fallback>
                <p:oleObj name="演示文稿" r:id="rId8" imgW="7829550" imgH="5872480" progId="PowerPoint.Show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06525" y="3682365"/>
                        <a:ext cx="3249930" cy="199517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3" name="Object 9" title="">
            <a:hlinkClick action="ppaction://ole?verb=0"/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4656455" y="3832860"/>
          <a:ext cx="3130550" cy="18446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name="演示文稿" r:id="rId11" imgW="7787005" imgH="5843905" progId="PowerPoint.Show.8">
                  <p:embed/>
                </p:oleObj>
              </mc:Choice>
              <mc:Fallback>
                <p:oleObj name="演示文稿" r:id="rId11" imgW="7787005" imgH="5843905" progId="PowerPoint.Show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56455" y="3832860"/>
                        <a:ext cx="3130550" cy="18446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4" name="Object 10" title="">
            <a:hlinkClick action="ppaction://ole?verb=0"/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7787640" y="3896995"/>
          <a:ext cx="2807335" cy="186182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name="演示文稿" r:id="rId14" imgW="7829550" imgH="5872480" progId="PowerPoint.Show.8">
                  <p:embed/>
                </p:oleObj>
              </mc:Choice>
              <mc:Fallback>
                <p:oleObj name="演示文稿" r:id="rId14" imgW="7829550" imgH="5872480" progId="PowerPoint.Show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87640" y="3896995"/>
                        <a:ext cx="2807335" cy="18618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 title=""/>
          <p:cNvSpPr txBox="1"/>
          <p:nvPr>
            <p:custDataLst>
              <p:tags r:id="rId16"/>
            </p:custDataLst>
          </p:nvPr>
        </p:nvSpPr>
        <p:spPr>
          <a:xfrm>
            <a:off x="449580" y="1098550"/>
            <a:ext cx="42068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ym typeface="+mn-ea"/>
              </a:rPr>
              <a:t>3.</a:t>
            </a:r>
            <a:r>
              <a:rPr lang="zh-CN" altLang="en-US" sz="2800" b="1">
                <a:sym typeface="+mn-ea"/>
              </a:rPr>
              <a:t>轮轴在生活中的应用</a:t>
            </a:r>
            <a:endParaRPr lang="zh-CN" altLang="en-US" sz="2800" b="1"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rcRect r="13968"/>
          <a:stretch>
            <a:fillRect/>
          </a:stretch>
        </p:blipFill>
        <p:spPr>
          <a:xfrm>
            <a:off x="1508760" y="1703705"/>
            <a:ext cx="2753360" cy="1895475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rcRect r="-1142" b="13645"/>
          <a:stretch>
            <a:fillRect/>
          </a:stretch>
        </p:blipFill>
        <p:spPr>
          <a:xfrm>
            <a:off x="7729220" y="1620520"/>
            <a:ext cx="3148965" cy="1974850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21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22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23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2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2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TextBox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534" y="1069975"/>
            <a:ext cx="64770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smtClean="0">
                <a:solidFill>
                  <a:srgbClr val="121F9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二、斜面</a:t>
            </a:r>
            <a:endParaRPr lang="zh-CN" altLang="en-US" sz="2800" smtClean="0">
              <a:solidFill>
                <a:srgbClr val="121F9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64565" y="1591945"/>
            <a:ext cx="1016127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800" smtClean="0">
                <a:solidFill>
                  <a:srgbClr val="121F9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smtClean="0">
                <a:solidFill>
                  <a:srgbClr val="121F9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定义：斜面是</a:t>
            </a:r>
            <a:r>
              <a:rPr lang="zh-CN" altLang="en-US" sz="2800">
                <a:solidFill>
                  <a:srgbClr val="121F9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一个与水平面成一定</a:t>
            </a:r>
            <a:r>
              <a:rPr lang="zh-CN" altLang="en-US" sz="2800" smtClean="0">
                <a:solidFill>
                  <a:srgbClr val="121F9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夹角的</a:t>
            </a:r>
            <a:r>
              <a:rPr lang="zh-CN" altLang="en-US" sz="2800">
                <a:solidFill>
                  <a:srgbClr val="121F9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倾斜</a:t>
            </a:r>
            <a:r>
              <a:rPr lang="zh-CN" altLang="en-US" sz="2800" smtClean="0">
                <a:solidFill>
                  <a:srgbClr val="121F9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平面。</a:t>
            </a:r>
            <a:endParaRPr lang="zh-CN" altLang="en-US" sz="2800">
              <a:solidFill>
                <a:srgbClr val="121F9E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195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1548130" y="2625090"/>
            <a:ext cx="8263890" cy="263398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1666875" y="5567045"/>
            <a:ext cx="79940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由图可知，使用斜面可以省力</a:t>
            </a:r>
            <a:r>
              <a:rPr lang="en-US" altLang="zh-CN" sz="28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 sz="28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为什么能省力呢？</a:t>
            </a:r>
            <a:endParaRPr lang="zh-CN" altLang="en-US" sz="28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76" name="Rectangle 9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56845" y="1228635"/>
            <a:ext cx="5334000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indent="266700" algn="just"/>
            <a:r>
              <a:rPr lang="zh-CN" altLang="en-US" sz="2800" b="1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假设斜面很光滑，无摩擦．</a:t>
            </a:r>
            <a:endParaRPr lang="zh-CN" altLang="en-US" sz="2800" b="1">
              <a:solidFill>
                <a:srgbClr val="66006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413" name="Picture 5" title="">
            <a:hlinkClick r:id="rId6" action="ppaction://hlinkfile"/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0"/>
          <a:stretch>
            <a:fillRect/>
          </a:stretch>
        </p:blipFill>
        <p:spPr bwMode="auto">
          <a:xfrm>
            <a:off x="1583795" y="4157326"/>
            <a:ext cx="3857622" cy="151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18" name="Rectangle 10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17044" y="4549464"/>
            <a:ext cx="4570446" cy="9531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要使物体升高相同的高度，斜面越长越省力．</a:t>
            </a:r>
            <a:endParaRPr lang="zh-CN" altLang="en-US" sz="2800" b="1">
              <a:solidFill>
                <a:srgbClr val="66006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419" name="Rectangle 11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50540" y="3596323"/>
            <a:ext cx="5364162" cy="9531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2800" b="1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斜面</a:t>
            </a:r>
            <a:r>
              <a:rPr lang="zh-CN" altLang="en-US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长</a:t>
            </a:r>
            <a:r>
              <a:rPr lang="en-US" altLang="zh-CN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lang="zh-CN" altLang="en-US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</a:t>
            </a:r>
            <a:r>
              <a:rPr lang="zh-CN" altLang="en-US" sz="2800" b="1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斜面</a:t>
            </a:r>
            <a:r>
              <a:rPr lang="zh-CN" altLang="en-US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</a:t>
            </a:r>
            <a:r>
              <a:rPr lang="en-US" altLang="zh-CN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lang="zh-CN" altLang="en-US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2800" b="1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几倍</a:t>
            </a:r>
            <a:r>
              <a:rPr lang="zh-CN" altLang="en-US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，拉力</a:t>
            </a:r>
            <a:r>
              <a:rPr lang="en-US" altLang="zh-CN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lang="zh-CN" altLang="en-US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就是</a:t>
            </a:r>
            <a:r>
              <a:rPr lang="zh-CN" altLang="en-US" sz="2800" b="1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</a:t>
            </a:r>
            <a:r>
              <a:rPr lang="zh-CN" altLang="en-US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</a:t>
            </a:r>
            <a:r>
              <a:rPr lang="en-US" altLang="zh-CN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en-US" sz="2800" b="1" smtClean="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2800" b="1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几分之一．</a:t>
            </a:r>
            <a:endParaRPr lang="zh-CN" altLang="en-US" sz="2800" b="1">
              <a:solidFill>
                <a:srgbClr val="66006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420" name="Text Box 1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037686" y="1751012"/>
            <a:ext cx="2949575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1pPr>
            <a:lvl2pPr marL="742950" indent="-285750" eaLnBrk="0" hangingPunct="0"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2pPr>
            <a:lvl3pPr marL="1143000" indent="-228600" eaLnBrk="0" hangingPunct="0"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3pPr>
            <a:lvl4pPr marL="1600200" indent="-228600" eaLnBrk="0" hangingPunct="0"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4pPr>
            <a:lvl5pPr marL="2057400" indent="-228600" eaLnBrk="0" hangingPunct="0"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黑体" panose="02010609060101010101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0" lang="zh-CN" altLang="en-US" sz="2800" b="1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根据功的原理：</a:t>
            </a:r>
            <a:endParaRPr kumimoji="0" lang="zh-CN" altLang="en-US" sz="2800" b="1">
              <a:solidFill>
                <a:srgbClr val="66006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3" name="对象 2" title="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2812415" y="3429000"/>
          <a:ext cx="1085850" cy="8318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name="Equation" r:id="rId11" imgW="12496800" imgH="9448800" progId="">
                  <p:embed/>
                </p:oleObj>
              </mc:Choice>
              <mc:Fallback>
                <p:oleObj name="Equation" r:id="rId11" imgW="12496800" imgH="944880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12415" y="3429000"/>
                        <a:ext cx="1085850" cy="8318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title="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/>
          <a:srcRect r="2614" b="14900"/>
          <a:stretch>
            <a:fillRect/>
          </a:stretch>
        </p:blipFill>
        <p:spPr bwMode="auto">
          <a:xfrm>
            <a:off x="6678613" y="1184910"/>
            <a:ext cx="3059527" cy="2411414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Box 10" title=""/>
          <p:cNvSpPr txBox="1"/>
          <p:nvPr>
            <p:custDataLst>
              <p:tags r:id="rId15"/>
            </p:custDataLst>
          </p:nvPr>
        </p:nvSpPr>
        <p:spPr>
          <a:xfrm>
            <a:off x="162878" y="981799"/>
            <a:ext cx="36433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特点：</a:t>
            </a:r>
            <a:endParaRPr lang="zh-CN" altLang="en-US" sz="3200" b="1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TextBox 11" title=""/>
          <p:cNvSpPr txBox="1"/>
          <p:nvPr>
            <p:custDataLst>
              <p:tags r:id="rId16"/>
            </p:custDataLst>
          </p:nvPr>
        </p:nvSpPr>
        <p:spPr>
          <a:xfrm>
            <a:off x="2309178" y="2242820"/>
            <a:ext cx="2562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zh-CN" altLang="en-US" sz="2800" baseline="-25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斜</a:t>
            </a:r>
            <a:r>
              <a:rPr lang="en-US" altLang="zh-CN" sz="28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=W</a:t>
            </a:r>
            <a:r>
              <a:rPr lang="zh-CN" altLang="en-US" sz="2800" baseline="-25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有用</a:t>
            </a:r>
            <a:endParaRPr lang="zh-CN" altLang="en-US" sz="2800" baseline="-25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63503" name="Object 15" title="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2309786" y="2896872"/>
          <a:ext cx="1497013" cy="47148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3" name="Equation" r:id="rId18" imgW="13716000" imgH="4267200" progId="">
                  <p:embed/>
                </p:oleObj>
              </mc:Choice>
              <mc:Fallback>
                <p:oleObj name="Equation" r:id="rId18" imgW="13716000" imgH="426720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09786" y="2896872"/>
                        <a:ext cx="1497013" cy="47148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 title=""/>
          <p:cNvSpPr txBox="1"/>
          <p:nvPr>
            <p:custDataLst>
              <p:tags r:id="rId20"/>
            </p:custDataLst>
          </p:nvPr>
        </p:nvSpPr>
        <p:spPr>
          <a:xfrm>
            <a:off x="3030478" y="5670550"/>
            <a:ext cx="735811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实际情况下，因斜面有摩擦力，会做额外功，</a:t>
            </a:r>
            <a:endParaRPr lang="en-US" altLang="zh-CN" sz="28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则</a:t>
            </a:r>
            <a:r>
              <a:rPr lang="en-US" altLang="zh-C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FL</a:t>
            </a:r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＞</a:t>
            </a:r>
            <a:r>
              <a:rPr lang="en-US" altLang="zh-CN" sz="28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Gh</a:t>
            </a:r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，机械效率</a:t>
            </a:r>
            <a:r>
              <a:rPr lang="el-GR" altLang="zh-C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η</a:t>
            </a:r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＜</a:t>
            </a:r>
            <a:r>
              <a:rPr lang="en-US" altLang="zh-C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lang="zh-CN" alt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21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22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23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2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2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17418" grpId="0"/>
      <p:bldP spid="17419" grpId="0"/>
      <p:bldP spid="1742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斜面的作用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83870" y="983615"/>
            <a:ext cx="11010900" cy="5742940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13105" y="2547620"/>
            <a:ext cx="6943725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饮料瓶瓶盖、木螺钉、螺杆、螺母、螺旋式汽车千斤顶等都是应用螺旋的装置。为什么木螺钉较容易被旋进木板中？为什么用螺旋式千斤顶能轻松地把汽车抬起来？这就可以从“螺旋是特殊的斜面”去理解。</a:t>
            </a:r>
            <a:endParaRPr lang="zh-CN" altLang="en-US" sz="28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741680" y="1128395"/>
            <a:ext cx="4649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三、螺旋——特殊的斜面</a:t>
            </a:r>
            <a:endParaRPr lang="zh-CN" altLang="en-US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5"/>
            </p:custDataLst>
          </p:nvPr>
        </p:nvSpPr>
        <p:spPr>
          <a:xfrm>
            <a:off x="8152765" y="5011420"/>
            <a:ext cx="2828925" cy="901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>
                <a:solidFill>
                  <a:srgbClr val="002060"/>
                </a:solidFill>
              </a:rPr>
              <a:t>11-5-6</a:t>
            </a:r>
            <a:r>
              <a:rPr lang="zh-CN" altLang="en-US">
                <a:solidFill>
                  <a:srgbClr val="002060"/>
                </a:solidFill>
              </a:rPr>
              <a:t>把三角形的纸片绕在圆柱上，你可以体会到斜面变形成为螺旋的过程。</a:t>
            </a:r>
            <a:endParaRPr lang="zh-CN" altLang="en-US">
              <a:solidFill>
                <a:srgbClr val="002060"/>
              </a:solidFill>
            </a:endParaRPr>
          </a:p>
        </p:txBody>
      </p:sp>
      <p:grpSp>
        <p:nvGrpSpPr>
          <p:cNvPr id="33" name="组合 32" title="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5604" name="图片 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152130" y="1748155"/>
            <a:ext cx="3237230" cy="284607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" name="文本框 4" title=""/>
          <p:cNvSpPr txBox="1"/>
          <p:nvPr>
            <p:custDataLst>
              <p:tags r:id="rId14"/>
            </p:custDataLst>
          </p:nvPr>
        </p:nvSpPr>
        <p:spPr>
          <a:xfrm>
            <a:off x="741680" y="1797685"/>
            <a:ext cx="6915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定义：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螺旋可以看作是绕在圆柱上的斜面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602" name="文本框 2" title=""/>
          <p:cNvSpPr/>
          <p:nvPr>
            <p:custDataLst>
              <p:tags r:id="rId3"/>
            </p:custDataLst>
          </p:nvPr>
        </p:nvSpPr>
        <p:spPr>
          <a:xfrm>
            <a:off x="285750" y="1114425"/>
            <a:ext cx="140970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 eaLnBrk="0" hangingPunct="0"/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特点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3" name="直角三角形 3" title=""/>
          <p:cNvSpPr/>
          <p:nvPr>
            <p:custDataLst>
              <p:tags r:id="rId4"/>
            </p:custDataLst>
          </p:nvPr>
        </p:nvSpPr>
        <p:spPr>
          <a:xfrm>
            <a:off x="1019175" y="2133600"/>
            <a:ext cx="3857625" cy="1943100"/>
          </a:xfrm>
          <a:prstGeom prst="rtTriangle">
            <a:avLst/>
          </a:prstGeom>
          <a:solidFill>
            <a:srgbClr val="FFC990"/>
          </a:solidFill>
          <a:ln w="12700">
            <a:solidFill>
              <a:srgbClr val="41719C"/>
            </a:solidFill>
            <a:miter lim="800000"/>
          </a:ln>
        </p:spPr>
        <p:txBody>
          <a:bodyPr rot="0" vert="horz" wrap="squar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marL="0" marR="0" lvl="0" indent="0" algn="ctr" eaLnBrk="0" hangingPunct="0"/>
            <a:endParaRPr lang="zh-CN" altLang="en-US" sz="1800">
              <a:solidFill>
                <a:srgbClr val="FFFFFF"/>
              </a:solidFill>
            </a:endParaRPr>
          </a:p>
        </p:txBody>
      </p:sp>
      <p:pic>
        <p:nvPicPr>
          <p:cNvPr id="25604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71460" y="1575753"/>
            <a:ext cx="3867150" cy="305752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5605" name="矩形 5" title=""/>
          <p:cNvSpPr/>
          <p:nvPr>
            <p:custDataLst>
              <p:tags r:id="rId7"/>
            </p:custDataLst>
          </p:nvPr>
        </p:nvSpPr>
        <p:spPr>
          <a:xfrm>
            <a:off x="4244975" y="2743518"/>
            <a:ext cx="370205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 algn="just" eaLnBrk="0" hangingPunct="0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微软雅黑"/>
              </a:rPr>
              <a:t>斜面</a:t>
            </a:r>
            <a:r>
              <a:rPr lang="zh-CN" altLang="en-US" sz="2400">
                <a:latin typeface="Times New Roman" panose="02020603050405020304" charset="0"/>
                <a:ea typeface="微软雅黑"/>
              </a:rPr>
              <a:t>变形成为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微软雅黑"/>
              </a:rPr>
              <a:t>螺旋</a:t>
            </a:r>
            <a:r>
              <a:rPr lang="zh-CN" altLang="en-US" sz="2400">
                <a:latin typeface="Times New Roman" panose="02020603050405020304" charset="0"/>
                <a:ea typeface="微软雅黑"/>
              </a:rPr>
              <a:t>的过程</a:t>
            </a:r>
            <a:endParaRPr lang="zh-CN" altLang="en-US" sz="2400">
              <a:latin typeface="Times New Roman" panose="02020603050405020304" charset="0"/>
              <a:ea typeface="微软雅黑"/>
            </a:endParaRPr>
          </a:p>
        </p:txBody>
      </p:sp>
      <p:sp>
        <p:nvSpPr>
          <p:cNvPr id="25606" name="矩形 6" title=""/>
          <p:cNvSpPr/>
          <p:nvPr>
            <p:custDataLst>
              <p:tags r:id="rId8"/>
            </p:custDataLst>
          </p:nvPr>
        </p:nvSpPr>
        <p:spPr>
          <a:xfrm>
            <a:off x="1019175" y="5025390"/>
            <a:ext cx="10719435" cy="1383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螺旋和斜面一样，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能省力，但要费距离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； </a:t>
            </a:r>
            <a:endParaRPr lang="en-US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螺旋还可以将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螺旋运动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与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沿轴向的运动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进行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相互转化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 fill="hold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 fill="hold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 fill="hold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 fill="hold"/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animBg="1"/>
      <p:bldP spid="25605" grpId="0"/>
      <p:bldP spid="2560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83298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3978" y="968670"/>
            <a:ext cx="151955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3.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应用：</a:t>
            </a:r>
            <a:endParaRPr lang="zh-CN" altLang="en-US" sz="2800"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5123" name="Picture 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rcRect l="2981" t="11735" r="34232" b="16364"/>
          <a:stretch>
            <a:fillRect/>
          </a:stretch>
        </p:blipFill>
        <p:spPr bwMode="auto">
          <a:xfrm>
            <a:off x="2324846" y="1392537"/>
            <a:ext cx="5214974" cy="2071702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9" name="组合 8" title=""/>
          <p:cNvGrpSpPr/>
          <p:nvPr>
            <p:custDataLst>
              <p:tags r:id="rId6"/>
            </p:custDataLst>
          </p:nvPr>
        </p:nvGrpSpPr>
        <p:grpSpPr>
          <a:xfrm>
            <a:off x="8031172" y="1482229"/>
            <a:ext cx="2190447" cy="2231255"/>
            <a:chOff x="5810577" y="877074"/>
            <a:chExt cx="2190447" cy="2231255"/>
          </a:xfrm>
        </p:grpSpPr>
        <p:pic>
          <p:nvPicPr>
            <p:cNvPr id="6" name="Picture 4" descr="nXznR8iL3cG97AS1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10577" y="877074"/>
              <a:ext cx="2190447" cy="1817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>
              <p:custDataLst>
                <p:tags r:id="rId9"/>
              </p:custDataLst>
            </p:nvPr>
          </p:nvSpPr>
          <p:spPr>
            <a:xfrm>
              <a:off x="6357950" y="2740029"/>
              <a:ext cx="142876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盘山公路</a:t>
              </a:r>
              <a:endPara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10"/>
            </p:custDataLst>
          </p:nvPr>
        </p:nvGrpSpPr>
        <p:grpSpPr>
          <a:xfrm>
            <a:off x="1952598" y="3791902"/>
            <a:ext cx="2857488" cy="2665086"/>
            <a:chOff x="714348" y="3357562"/>
            <a:chExt cx="2857488" cy="2665086"/>
          </a:xfrm>
        </p:grpSpPr>
        <p:pic>
          <p:nvPicPr>
            <p:cNvPr id="8" name="Picture 5" descr="1709D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" t="21100" r="4358" b="16071"/>
            <a:stretch>
              <a:fillRect/>
            </a:stretch>
          </p:blipFill>
          <p:spPr bwMode="auto">
            <a:xfrm>
              <a:off x="714348" y="3357562"/>
              <a:ext cx="2857488" cy="2143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>
              <p:custDataLst>
                <p:tags r:id="rId13"/>
              </p:custDataLst>
            </p:nvPr>
          </p:nvSpPr>
          <p:spPr>
            <a:xfrm>
              <a:off x="1000100" y="5500678"/>
              <a:ext cx="24288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公路立交桥</a:t>
              </a:r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组合 12" title=""/>
          <p:cNvGrpSpPr/>
          <p:nvPr>
            <p:custDataLst>
              <p:tags r:id="rId14"/>
            </p:custDataLst>
          </p:nvPr>
        </p:nvGrpSpPr>
        <p:grpSpPr>
          <a:xfrm>
            <a:off x="5983935" y="3889057"/>
            <a:ext cx="4038600" cy="2665086"/>
            <a:chOff x="4338650" y="3357562"/>
            <a:chExt cx="4038600" cy="2665086"/>
          </a:xfrm>
        </p:grpSpPr>
        <p:pic>
          <p:nvPicPr>
            <p:cNvPr id="5125" name="Picture 5" descr="http://file.youboy.com/a/82/67/70/7/14607417.jp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 bwMode="auto">
            <a:xfrm>
              <a:off x="4338650" y="3357562"/>
              <a:ext cx="4038600" cy="21336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11" name="TextBox 10"/>
            <p:cNvSpPr txBox="1"/>
            <p:nvPr>
              <p:custDataLst>
                <p:tags r:id="rId17"/>
              </p:custDataLst>
            </p:nvPr>
          </p:nvSpPr>
          <p:spPr>
            <a:xfrm>
              <a:off x="5810577" y="5500678"/>
              <a:ext cx="24288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螺杆</a:t>
              </a:r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" name="组合 32" title=""/>
          <p:cNvGrpSpPr/>
          <p:nvPr>
            <p:custDataLst>
              <p:tags r:id="rId18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19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20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2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2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3" name="组合 32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5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世界因机械而改变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826135" y="1407795"/>
            <a:ext cx="9287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 eaLnBrk="0" hangingPunct="0"/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火和工具的应用，铺下了人类文明道路的第一块基石。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 title=""/>
          <p:cNvPicPr/>
          <p:nvPr>
            <p:custDataLst>
              <p:tags r:id="rId11"/>
            </p:custDataLst>
          </p:nvPr>
        </p:nvPicPr>
        <p:blipFill>
          <a:blip r:embed="rId10"/>
          <a:srcRect r="2267" b="7589"/>
          <a:stretch>
            <a:fillRect/>
          </a:stretch>
        </p:blipFill>
        <p:spPr>
          <a:xfrm>
            <a:off x="270510" y="2037715"/>
            <a:ext cx="3645535" cy="3642995"/>
          </a:xfrm>
          <a:prstGeom prst="rect">
            <a:avLst/>
          </a:prstGeom>
        </p:spPr>
      </p:pic>
      <p:pic>
        <p:nvPicPr>
          <p:cNvPr id="6" name="图片 5" title=""/>
          <p:cNvPicPr/>
          <p:nvPr>
            <p:custDataLst>
              <p:tags r:id="rId13"/>
            </p:custDataLst>
          </p:nvPr>
        </p:nvPicPr>
        <p:blipFill>
          <a:blip r:embed="rId12"/>
          <a:srcRect r="-162" b="6159"/>
          <a:stretch>
            <a:fillRect/>
          </a:stretch>
        </p:blipFill>
        <p:spPr>
          <a:xfrm>
            <a:off x="3916045" y="2037715"/>
            <a:ext cx="3762375" cy="3642995"/>
          </a:xfrm>
          <a:prstGeom prst="rect">
            <a:avLst/>
          </a:prstGeom>
        </p:spPr>
      </p:pic>
      <p:pic>
        <p:nvPicPr>
          <p:cNvPr id="7" name="图片 6" title=""/>
          <p:cNvPicPr/>
          <p:nvPr>
            <p:custDataLst>
              <p:tags r:id="rId15"/>
            </p:custDataLst>
          </p:nvPr>
        </p:nvPicPr>
        <p:blipFill>
          <a:blip r:embed="rId14"/>
          <a:srcRect r="4188" b="6990"/>
          <a:stretch>
            <a:fillRect/>
          </a:stretch>
        </p:blipFill>
        <p:spPr>
          <a:xfrm>
            <a:off x="7678420" y="2037715"/>
            <a:ext cx="3928745" cy="36429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320040" y="897890"/>
            <a:ext cx="112166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 eaLnBrk="0" hangingPunct="0">
              <a:lnSpc>
                <a:spcPct val="150000"/>
              </a:lnSpc>
            </a:pP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2.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物理学的发展推动了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蒸汽机、内燃机和电力机械的发明与改进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，吹响了两次伟大的工业革命的号角，使人类进入机械化、电气化时代。回望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200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多年的现代史，是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科学的进步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机械的创新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形成先进生产力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，改变了整个世界。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42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238125" y="2963545"/>
            <a:ext cx="2860040" cy="26701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4276" name="Picture 4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3037205" y="4084320"/>
            <a:ext cx="3352800" cy="262953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4278" name="Picture 6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541770" y="2567940"/>
            <a:ext cx="4372610" cy="2057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4280" name="Picture 8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6542086" y="4625640"/>
            <a:ext cx="4779264" cy="2133600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33" name="组合 32" title=""/>
          <p:cNvGrpSpPr/>
          <p:nvPr>
            <p:custDataLst>
              <p:tags r:id="rId12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13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世界因机械而改变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210185" y="1180465"/>
            <a:ext cx="116922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sym typeface="+mn-ea"/>
              </a:rPr>
              <a:t>3.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sym typeface="+mn-ea"/>
              </a:rPr>
              <a:t>随着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钢铁工业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sym typeface="+mn-ea"/>
              </a:rPr>
              <a:t>和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机器制造业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sym typeface="+mn-ea"/>
              </a:rPr>
              <a:t>的空前发展，人类正制造出各种各样的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大型机械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sym typeface="+mn-ea"/>
              </a:rPr>
              <a:t>。天上飞的，海里游的，陆上行的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sym typeface="+mn-ea"/>
              </a:rPr>
              <a:t>……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sym typeface="+mn-ea"/>
              </a:rPr>
              <a:t>庞大的机械帮助人类打造出更庞大的工具与建筑物。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3315" name="Picture 1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rcRect l="7432" t="5797" b="29372"/>
          <a:stretch>
            <a:fillRect/>
          </a:stretch>
        </p:blipFill>
        <p:spPr bwMode="auto">
          <a:xfrm>
            <a:off x="574040" y="2212340"/>
            <a:ext cx="4007485" cy="330454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3316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/>
          <a:srcRect l="2382" t="13049" b="23399"/>
          <a:stretch>
            <a:fillRect/>
          </a:stretch>
        </p:blipFill>
        <p:spPr bwMode="auto">
          <a:xfrm>
            <a:off x="8696960" y="2125980"/>
            <a:ext cx="3205480" cy="326644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4338" name="标题 1" title="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356100" y="5273675"/>
            <a:ext cx="4411345" cy="754380"/>
          </a:xfrm>
        </p:spPr>
        <p:txBody>
          <a:bodyPr/>
          <a:lstStyle/>
          <a:p>
            <a:r>
              <a:rPr lang="zh-CN" altLang="en-US" sz="2800" smtClean="0"/>
              <a:t>三峡截流大型装载机</a:t>
            </a:r>
            <a:endParaRPr lang="zh-CN" altLang="en-US" sz="2800" smtClean="0"/>
          </a:p>
        </p:txBody>
      </p:sp>
      <p:pic>
        <p:nvPicPr>
          <p:cNvPr id="52226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4610100" y="2212340"/>
            <a:ext cx="4028440" cy="2943860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33" name="组合 32" title=""/>
          <p:cNvGrpSpPr/>
          <p:nvPr>
            <p:custDataLst>
              <p:tags r:id="rId11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3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世界因机械而改变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4432" cy="1332"/>
              <a:chOff x="487" y="636"/>
              <a:chExt cx="4170" cy="1150"/>
            </a:xfrm>
          </p:grpSpPr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教学引入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990600" y="1345565"/>
            <a:ext cx="1113790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2060"/>
                </a:solidFill>
                <a:sym typeface="+mn-ea"/>
              </a:rPr>
              <a:t>盾构机是南水北调穿黄工程施工期间用到的大型机器。它们由许多简单机械构成。让我们从简单到复杂，领略机械改变世界的力量吧！</a:t>
            </a:r>
            <a:endParaRPr lang="zh-CN" altLang="en-US" sz="280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6" name="组合 5" title=""/>
          <p:cNvGrpSpPr/>
          <p:nvPr>
            <p:custDataLst>
              <p:tags r:id="rId11"/>
            </p:custDataLst>
          </p:nvPr>
        </p:nvGrpSpPr>
        <p:grpSpPr>
          <a:xfrm>
            <a:off x="2131060" y="2643505"/>
            <a:ext cx="7928610" cy="3604260"/>
            <a:chOff x="1560" y="4336"/>
            <a:chExt cx="12486" cy="5676"/>
          </a:xfrm>
        </p:grpSpPr>
        <p:pic>
          <p:nvPicPr>
            <p:cNvPr id="2" name="图片 -2147482616"/>
            <p:cNvPicPr/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560" y="4336"/>
              <a:ext cx="12486" cy="567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图片 -2147482616"/>
            <p:cNvPicPr/>
            <p:nvPr>
              <p:custDataLst>
                <p:tags r:id="rId14"/>
              </p:custDataLst>
            </p:nvPr>
          </p:nvPicPr>
          <p:blipFill>
            <a:blip r:embed="rId12"/>
            <a:srcRect l="62790" t="1480" r="23803" b="87405"/>
            <a:stretch>
              <a:fillRect/>
            </a:stretch>
          </p:blipFill>
          <p:spPr>
            <a:xfrm>
              <a:off x="9285" y="4769"/>
              <a:ext cx="1800" cy="63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15"/>
    </p:custData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363" name="内容占位符 2" title="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601595" y="1117579"/>
            <a:ext cx="8686800" cy="655637"/>
          </a:xfrm>
        </p:spPr>
        <p:txBody>
          <a:bodyPr/>
          <a:lstStyle/>
          <a:p>
            <a:pPr marL="0" indent="0">
              <a:buNone/>
            </a:pPr>
            <a:r>
              <a:rPr lang="zh-CN" altLang="en-US" smtClean="0"/>
              <a:t>从陆地到海洋、天空直到太空</a:t>
            </a:r>
            <a:endParaRPr lang="zh-CN" altLang="en-US" smtClean="0"/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4901" t="4471" r="7889" b="21726"/>
          <a:stretch>
            <a:fillRect/>
          </a:stretch>
        </p:blipFill>
        <p:spPr>
          <a:xfrm rot="5400000">
            <a:off x="3764915" y="-1418590"/>
            <a:ext cx="4776470" cy="11159490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世界因机械而改变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464820" y="1296670"/>
            <a:ext cx="107569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 eaLnBrk="0" hangingPunct="0">
              <a:lnSpc>
                <a:spcPct val="15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sym typeface="+mn-ea"/>
              </a:rPr>
              <a:t>4.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信息时代，人们将智慧赋予机械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sym typeface="+mn-ea"/>
              </a:rPr>
              <a:t>；大量自动化、智能化的机械进入我们的生活，改变着我们的生活，创造着越来越多的奇迹。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0719" t="13160" r="2418" b="26581"/>
          <a:stretch>
            <a:fillRect/>
          </a:stretch>
        </p:blipFill>
        <p:spPr>
          <a:xfrm rot="5400000">
            <a:off x="3846830" y="-695325"/>
            <a:ext cx="4184015" cy="10565765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世界因机械而改变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内容占位符 2" title="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981200" y="1285860"/>
            <a:ext cx="8229600" cy="42862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mtClean="0"/>
              <a:t>1.</a:t>
            </a:r>
            <a:r>
              <a:rPr lang="zh-CN" altLang="en-US" smtClean="0"/>
              <a:t>轮轴的特点？</a:t>
            </a:r>
            <a:endParaRPr lang="en-US" altLang="zh-CN" smtClean="0"/>
          </a:p>
          <a:p>
            <a:pPr>
              <a:buNone/>
            </a:pPr>
            <a:endParaRPr lang="en-US" altLang="zh-CN" smtClean="0"/>
          </a:p>
          <a:p>
            <a:pPr>
              <a:buNone/>
            </a:pPr>
            <a:r>
              <a:rPr lang="en-US" altLang="zh-CN" smtClean="0"/>
              <a:t>2.</a:t>
            </a:r>
            <a:r>
              <a:rPr lang="zh-CN" altLang="en-US" smtClean="0"/>
              <a:t>斜面的特点？</a:t>
            </a:r>
            <a:endParaRPr lang="en-US" altLang="zh-CN" smtClean="0"/>
          </a:p>
          <a:p>
            <a:pPr>
              <a:buNone/>
            </a:pPr>
            <a:endParaRPr lang="en-US" altLang="zh-CN" smtClean="0"/>
          </a:p>
          <a:p>
            <a:pPr>
              <a:buNone/>
            </a:pPr>
            <a:r>
              <a:rPr lang="en-US" altLang="zh-CN" smtClean="0"/>
              <a:t>3.</a:t>
            </a:r>
            <a:r>
              <a:rPr lang="zh-CN" altLang="en-US" smtClean="0"/>
              <a:t>螺旋？</a:t>
            </a:r>
            <a:r>
              <a:rPr lang="zh-CN" altLang="en-US" b="1" smtClean="0">
                <a:solidFill>
                  <a:srgbClr val="FF0000"/>
                </a:solidFill>
              </a:rPr>
              <a:t>——</a:t>
            </a:r>
            <a:r>
              <a:rPr lang="zh-CN" alt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特殊的斜面</a:t>
            </a:r>
            <a:endParaRPr lang="zh-CN" altLang="en-US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altLang="zh-CN" smtClean="0"/>
              <a:t>            </a:t>
            </a:r>
            <a:endParaRPr lang="en-US" altLang="zh-CN" smtClean="0"/>
          </a:p>
          <a:p>
            <a:pPr>
              <a:buNone/>
            </a:pPr>
            <a:r>
              <a:rPr lang="zh-CN" altLang="en-US" smtClean="0"/>
              <a:t>五种简单机械？</a:t>
            </a:r>
            <a:endParaRPr lang="en-US" altLang="zh-CN" smtClean="0"/>
          </a:p>
          <a:p>
            <a:pPr>
              <a:buNone/>
            </a:pPr>
            <a:endParaRPr lang="zh-CN" altLang="en-US"/>
          </a:p>
        </p:txBody>
      </p:sp>
      <p:sp>
        <p:nvSpPr>
          <p:cNvPr id="4" name="Rectangle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29664" y="1734253"/>
            <a:ext cx="1857388" cy="7067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zh-CN" altLang="en-US" sz="4000" b="1" smtClean="0">
                <a:solidFill>
                  <a:srgbClr val="FF0000"/>
                </a:solidFill>
                <a:ea typeface="楷体_GB2312" charset="0"/>
                <a:cs typeface="楷体_GB2312" charset="0"/>
              </a:rPr>
              <a:t>FR</a:t>
            </a:r>
            <a:r>
              <a:rPr lang="zh-CN" altLang="en-US" sz="4000" b="1">
                <a:solidFill>
                  <a:srgbClr val="FF0000"/>
                </a:solidFill>
                <a:ea typeface="楷体_GB2312" charset="0"/>
                <a:cs typeface="楷体_GB2312" charset="0"/>
              </a:rPr>
              <a:t>=</a:t>
            </a:r>
            <a:r>
              <a:rPr lang="zh-CN" altLang="en-US" sz="4000" b="1" smtClean="0">
                <a:solidFill>
                  <a:srgbClr val="FF0000"/>
                </a:solidFill>
                <a:ea typeface="楷体_GB2312" charset="0"/>
                <a:cs typeface="楷体_GB2312" charset="0"/>
              </a:rPr>
              <a:t>Gr</a:t>
            </a:r>
            <a:endParaRPr lang="zh-CN" altLang="en-US" sz="4000" b="1" baseline="-25000">
              <a:solidFill>
                <a:srgbClr val="FF0000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5" name="Rectangle 8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38679" y="1857364"/>
            <a:ext cx="510540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zh-CN" altLang="en-US" sz="3200" b="1" smtClean="0">
                <a:ea typeface="黑体" panose="02010609060101010101" charset="-122"/>
                <a:cs typeface="黑体" panose="02010609060101010101" charset="-122"/>
              </a:rPr>
              <a:t>实质</a:t>
            </a:r>
            <a:r>
              <a:rPr lang="en-US" altLang="zh-CN" sz="3200" b="1" smtClean="0"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3200" b="1" smtClean="0">
                <a:solidFill>
                  <a:srgbClr val="FF3300"/>
                </a:solidFill>
                <a:ea typeface="黑体" panose="02010609060101010101" charset="-122"/>
                <a:cs typeface="黑体" panose="02010609060101010101" charset="-122"/>
              </a:rPr>
              <a:t>省力</a:t>
            </a:r>
            <a:r>
              <a:rPr lang="zh-CN" altLang="en-US" sz="3200" b="1">
                <a:solidFill>
                  <a:srgbClr val="FF3300"/>
                </a:solidFill>
                <a:ea typeface="黑体" panose="02010609060101010101" charset="-122"/>
                <a:cs typeface="黑体" panose="02010609060101010101" charset="-122"/>
              </a:rPr>
              <a:t>杠杆</a:t>
            </a:r>
            <a:r>
              <a:rPr lang="zh-CN" altLang="en-US" sz="3200" b="1" smtClean="0">
                <a:solidFill>
                  <a:srgbClr val="FF3300"/>
                </a:solidFill>
                <a:ea typeface="黑体" panose="02010609060101010101" charset="-122"/>
                <a:cs typeface="黑体" panose="02010609060101010101" charset="-122"/>
              </a:rPr>
              <a:t>，但</a:t>
            </a:r>
            <a:r>
              <a:rPr lang="zh-CN" altLang="en-US" sz="3200" b="1">
                <a:solidFill>
                  <a:srgbClr val="FF3300"/>
                </a:solidFill>
                <a:ea typeface="黑体" panose="02010609060101010101" charset="-122"/>
                <a:cs typeface="黑体" panose="02010609060101010101" charset="-122"/>
              </a:rPr>
              <a:t>费距离.</a:t>
            </a:r>
            <a:endParaRPr lang="zh-CN" altLang="en-US" sz="3200" b="1">
              <a:solidFill>
                <a:srgbClr val="FF3300"/>
              </a:solidFill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144386" name="Object 2" title="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629664" y="3013643"/>
          <a:ext cx="2394766" cy="754239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4" name="Equation" r:id="rId7" imgW="13716000" imgH="4267200" progId="">
                  <p:embed/>
                </p:oleObj>
              </mc:Choice>
              <mc:Fallback>
                <p:oleObj name="Equation" r:id="rId7" imgW="13716000" imgH="426720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29664" y="3013643"/>
                        <a:ext cx="2394766" cy="75423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 title=""/>
          <p:cNvSpPr/>
          <p:nvPr>
            <p:custDataLst>
              <p:tags r:id="rId9"/>
            </p:custDataLst>
          </p:nvPr>
        </p:nvSpPr>
        <p:spPr>
          <a:xfrm>
            <a:off x="5190143" y="3013643"/>
            <a:ext cx="508254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smtClean="0">
                <a:solidFill>
                  <a:srgbClr val="660066"/>
                </a:solidFill>
                <a:latin typeface="宋体" panose="02010600030101010101" pitchFamily="2" charset="-122"/>
              </a:rPr>
              <a:t>省力机械，斜面越长越省力</a:t>
            </a:r>
            <a:endParaRPr lang="zh-CN" altLang="en-US" sz="3200"/>
          </a:p>
        </p:txBody>
      </p:sp>
      <p:sp>
        <p:nvSpPr>
          <p:cNvPr id="8" name="矩形 7" title=""/>
          <p:cNvSpPr/>
          <p:nvPr>
            <p:custDataLst>
              <p:tags r:id="rId10"/>
            </p:custDataLst>
          </p:nvPr>
        </p:nvSpPr>
        <p:spPr>
          <a:xfrm>
            <a:off x="2793274" y="4143380"/>
            <a:ext cx="385572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省力、但费距离。</a:t>
            </a:r>
            <a:endParaRPr lang="zh-CN" alt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 title=""/>
          <p:cNvSpPr txBox="1"/>
          <p:nvPr>
            <p:custDataLst>
              <p:tags r:id="rId11"/>
            </p:custDataLst>
          </p:nvPr>
        </p:nvSpPr>
        <p:spPr>
          <a:xfrm>
            <a:off x="2952728" y="5391850"/>
            <a:ext cx="68913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杠杆、滑轮、轮轴、斜面、螺旋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组合 32" title=""/>
          <p:cNvGrpSpPr/>
          <p:nvPr>
            <p:custDataLst>
              <p:tags r:id="rId12"/>
            </p:custDataLst>
          </p:nvPr>
        </p:nvGrpSpPr>
        <p:grpSpPr>
          <a:xfrm>
            <a:off x="0" y="152907"/>
            <a:ext cx="12070080" cy="828168"/>
            <a:chOff x="0" y="406"/>
            <a:chExt cx="19008" cy="1304"/>
          </a:xfrm>
        </p:grpSpPr>
        <p:sp>
          <p:nvSpPr>
            <p:cNvPr id="34" name="矩形 33"/>
            <p:cNvSpPr/>
            <p:nvPr>
              <p:custDataLst>
                <p:tags r:id="rId13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4"/>
              </p:custDataLst>
            </p:nvPr>
          </p:nvGrpSpPr>
          <p:grpSpPr>
            <a:xfrm>
              <a:off x="494" y="406"/>
              <a:ext cx="12381" cy="1304"/>
              <a:chOff x="487" y="660"/>
              <a:chExt cx="11648" cy="1126"/>
            </a:xfrm>
          </p:grpSpPr>
          <p:sp>
            <p:nvSpPr>
              <p:cNvPr id="37" name="文本框 3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smtClean="0">
                    <a:sym typeface="+mn-ea"/>
                  </a:rPr>
                  <a:t>反思盘点：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6" name="标题 5" title=""/>
          <p:cNvSpPr/>
          <p:nvPr>
            <p:ph type="title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10896600" y="12420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1116965" y="1426845"/>
            <a:ext cx="890397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、下图所示的物体中，不属于轮轴的是（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6965" y="3662680"/>
            <a:ext cx="8799830" cy="2145665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6"/>
            </p:custDataLst>
          </p:nvPr>
        </p:nvGrpSpPr>
        <p:grpSpPr>
          <a:xfrm>
            <a:off x="0" y="152907"/>
            <a:ext cx="12070080" cy="828168"/>
            <a:chOff x="0" y="406"/>
            <a:chExt cx="19008" cy="1304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406"/>
              <a:ext cx="12698" cy="1304"/>
              <a:chOff x="487" y="660"/>
              <a:chExt cx="11946" cy="1126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126" y="993"/>
                <a:ext cx="10307" cy="79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  <a:p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8755380" y="1734820"/>
            <a:ext cx="1033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+mn-ea"/>
              </a:rPr>
              <a:t>B</a:t>
            </a:r>
            <a:endParaRPr lang="en-US" altLang="zh-CN" sz="2800" b="1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6081" name="Rectangle 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60120" y="1770380"/>
            <a:ext cx="10491470" cy="3538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kumimoji="0" lang="zh-CN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图中是一个两面光滑的斜面，∠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β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大于∠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α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，同一个物体分别在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AC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BC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斜面受拉力匀速运动到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点，所需拉力分别为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，所做功分别为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，则</a:t>
            </a:r>
            <a:r>
              <a:rPr kumimoji="0" lang="en-US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    )</a:t>
            </a:r>
            <a:endParaRPr kumimoji="0" lang="zh-CN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＝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＝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B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＜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＝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endParaRPr kumimoji="0" lang="zh-CN" altLang="zh-CN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C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＜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＜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D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＞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kumimoji="0" 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＞</a:t>
            </a:r>
            <a:r>
              <a:rPr kumimoji="0" lang="zh-CN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</a:t>
            </a:r>
            <a:r>
              <a:rPr kumimoji="0" lang="zh-CN" altLang="zh-CN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endParaRPr kumimoji="0" lang="zh-CN" altLang="zh-CN" sz="3200" b="0" i="0" u="none" strike="noStrike" cap="none" normalizeH="0" baseline="-3000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608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6433185" y="3855720"/>
            <a:ext cx="3682365" cy="1958340"/>
          </a:xfrm>
          <a:prstGeom prst="rect">
            <a:avLst/>
          </a:prstGeom>
          <a:noFill/>
        </p:spPr>
      </p:pic>
      <p:sp>
        <p:nvSpPr>
          <p:cNvPr id="7" name="Text Box 3" title=""/>
          <p:cNvSpPr txBox="1"/>
          <p:nvPr>
            <p:custDataLst>
              <p:tags r:id="rId6"/>
            </p:custDataLst>
          </p:nvPr>
        </p:nvSpPr>
        <p:spPr>
          <a:xfrm>
            <a:off x="8376687" y="2666251"/>
            <a:ext cx="4889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楷体_GB2312" pitchFamily="1" charset="-122"/>
              </a:rPr>
              <a:t>Ｂ</a:t>
            </a:r>
            <a:endParaRPr lang="zh-CN" altLang="en-US" sz="3600" b="1">
              <a:solidFill>
                <a:srgbClr val="FF0000"/>
              </a:solidFill>
              <a:latin typeface="Times New Roman" panose="02020603050405020304" charset="0"/>
              <a:ea typeface="楷体_GB2312" pitchFamily="1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7"/>
            </p:custDataLst>
          </p:nvPr>
        </p:nvGrpSpPr>
        <p:grpSpPr>
          <a:xfrm>
            <a:off x="0" y="152907"/>
            <a:ext cx="12070080" cy="828168"/>
            <a:chOff x="0" y="406"/>
            <a:chExt cx="19008" cy="1304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406"/>
              <a:ext cx="12698" cy="1304"/>
              <a:chOff x="487" y="660"/>
              <a:chExt cx="11946" cy="1126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126" y="993"/>
                <a:ext cx="10307" cy="79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  <a:p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0" y="15290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6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板书设计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3418205" y="1238885"/>
            <a:ext cx="6127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节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改变世界的机械</a:t>
            </a:r>
            <a:endParaRPr lang="zh-CN" altLang="en-US" sz="3200" b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426085" y="2500630"/>
            <a:ext cx="345503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轮轴</a:t>
            </a:r>
            <a:endParaRPr lang="zh-CN" altLang="zh-CN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1166495" y="2994660"/>
            <a:ext cx="3919220" cy="929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</a:t>
            </a:r>
            <a:r>
              <a:rPr lang="zh-CN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定义：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特点：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endParaRPr lang="zh-CN" altLang="en-US" sz="28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969645" y="19494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简单机械的家族</a:t>
            </a:r>
            <a:endParaRPr lang="zh-CN" altLang="en-US" sz="28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554990" y="3878580"/>
            <a:ext cx="345503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二、斜面</a:t>
            </a:r>
            <a:endParaRPr lang="zh-CN" altLang="zh-CN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4"/>
            </p:custDataLst>
          </p:nvPr>
        </p:nvSpPr>
        <p:spPr>
          <a:xfrm>
            <a:off x="1295400" y="4372610"/>
            <a:ext cx="3919220" cy="929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</a:t>
            </a:r>
            <a:r>
              <a:rPr lang="zh-CN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定义：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特点：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endParaRPr lang="zh-CN" altLang="en-US" sz="28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5"/>
            </p:custDataLst>
          </p:nvPr>
        </p:nvSpPr>
        <p:spPr>
          <a:xfrm>
            <a:off x="554990" y="5256530"/>
            <a:ext cx="345503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三、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螺旋</a:t>
            </a:r>
            <a:endParaRPr lang="zh-CN" altLang="zh-CN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6"/>
            </p:custDataLst>
          </p:nvPr>
        </p:nvSpPr>
        <p:spPr>
          <a:xfrm>
            <a:off x="1295400" y="5750560"/>
            <a:ext cx="3919220" cy="929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</a:t>
            </a:r>
            <a:r>
              <a:rPr lang="zh-CN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定义：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</a:t>
            </a: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特点：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endParaRPr lang="zh-CN" altLang="en-US" sz="2800" baseline="-25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7"/>
            </p:custDataLst>
          </p:nvPr>
        </p:nvSpPr>
        <p:spPr>
          <a:xfrm>
            <a:off x="6817360" y="20726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世界因机械而改变</a:t>
            </a:r>
            <a:endParaRPr lang="zh-CN" altLang="en-US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fade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3" name="组合 32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1365" cy="845820"/>
            <a:chOff x="0" y="378"/>
            <a:chExt cx="19199" cy="1332"/>
          </a:xfrm>
        </p:grpSpPr>
        <p:sp>
          <p:nvSpPr>
            <p:cNvPr id="34" name="矩形 33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5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6" name="组合 15" title=""/>
          <p:cNvGrpSpPr/>
          <p:nvPr>
            <p:custDataLst>
              <p:tags r:id="rId9"/>
            </p:custDataLst>
          </p:nvPr>
        </p:nvGrpSpPr>
        <p:grpSpPr>
          <a:xfrm>
            <a:off x="1573599" y="4277305"/>
            <a:ext cx="2509879" cy="1860777"/>
            <a:chOff x="4643438" y="3176247"/>
            <a:chExt cx="3000396" cy="2516461"/>
          </a:xfrm>
        </p:grpSpPr>
        <p:pic>
          <p:nvPicPr>
            <p:cNvPr id="17" name="Picture 8" descr="http://img.51chuli.com/1120/1223/1324095809fhpgd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 bwMode="auto">
            <a:xfrm>
              <a:off x="4643438" y="3176247"/>
              <a:ext cx="3000396" cy="2516461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18" name="矩形 17"/>
            <p:cNvSpPr/>
            <p:nvPr>
              <p:custDataLst>
                <p:tags r:id="rId12"/>
              </p:custDataLst>
            </p:nvPr>
          </p:nvSpPr>
          <p:spPr>
            <a:xfrm>
              <a:off x="6215074" y="5214950"/>
              <a:ext cx="1285884" cy="4777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100" name="Picture 4" title="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1645593" y="1124248"/>
            <a:ext cx="3810000" cy="1905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101" name="Picture 6" title="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5899352" y="1333279"/>
            <a:ext cx="2547934" cy="1695969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103" name="Picture 10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4023719" y="4277305"/>
            <a:ext cx="3409950" cy="19716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104" name="Picture 12" title="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7644777" y="4277305"/>
            <a:ext cx="1557318" cy="224253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9" name="TextBox 8" title=""/>
          <p:cNvSpPr txBox="1"/>
          <p:nvPr>
            <p:custDataLst>
              <p:tags r:id="rId21"/>
            </p:custDataLst>
          </p:nvPr>
        </p:nvSpPr>
        <p:spPr>
          <a:xfrm>
            <a:off x="3763369" y="1776722"/>
            <a:ext cx="128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/>
              <a:t>杠杆</a:t>
            </a:r>
            <a:endParaRPr lang="zh-CN" altLang="en-US" sz="3600"/>
          </a:p>
        </p:txBody>
      </p:sp>
      <p:sp>
        <p:nvSpPr>
          <p:cNvPr id="12" name="TextBox 11" title=""/>
          <p:cNvSpPr txBox="1"/>
          <p:nvPr>
            <p:custDataLst>
              <p:tags r:id="rId22"/>
            </p:custDataLst>
          </p:nvPr>
        </p:nvSpPr>
        <p:spPr>
          <a:xfrm>
            <a:off x="2691765" y="414475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/>
              <a:t>轮轴</a:t>
            </a:r>
            <a:endParaRPr lang="zh-CN" altLang="en-US" sz="3600"/>
          </a:p>
        </p:txBody>
      </p:sp>
      <p:sp>
        <p:nvSpPr>
          <p:cNvPr id="13" name="TextBox 12" title=""/>
          <p:cNvSpPr txBox="1"/>
          <p:nvPr>
            <p:custDataLst>
              <p:tags r:id="rId23"/>
            </p:custDataLst>
          </p:nvPr>
        </p:nvSpPr>
        <p:spPr>
          <a:xfrm>
            <a:off x="8532161" y="1776722"/>
            <a:ext cx="125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/>
              <a:t>滑轮</a:t>
            </a:r>
            <a:endParaRPr lang="zh-CN" altLang="en-US" sz="3600"/>
          </a:p>
        </p:txBody>
      </p:sp>
      <p:sp>
        <p:nvSpPr>
          <p:cNvPr id="14" name="TextBox 13" title=""/>
          <p:cNvSpPr txBox="1"/>
          <p:nvPr>
            <p:custDataLst>
              <p:tags r:id="rId24"/>
            </p:custDataLst>
          </p:nvPr>
        </p:nvSpPr>
        <p:spPr>
          <a:xfrm>
            <a:off x="5430199" y="4467915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/>
              <a:t>斜面</a:t>
            </a:r>
            <a:endParaRPr lang="zh-CN" altLang="en-US" sz="3600"/>
          </a:p>
        </p:txBody>
      </p:sp>
      <p:sp>
        <p:nvSpPr>
          <p:cNvPr id="15" name="TextBox 14" title=""/>
          <p:cNvSpPr txBox="1"/>
          <p:nvPr>
            <p:custDataLst>
              <p:tags r:id="rId25"/>
            </p:custDataLst>
          </p:nvPr>
        </p:nvSpPr>
        <p:spPr>
          <a:xfrm>
            <a:off x="9263985" y="4514081"/>
            <a:ext cx="123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/>
              <a:t>螺旋</a:t>
            </a:r>
            <a:endParaRPr lang="zh-CN" altLang="en-US" sz="3600"/>
          </a:p>
        </p:txBody>
      </p:sp>
      <p:sp>
        <p:nvSpPr>
          <p:cNvPr id="6" name="文本框 5" title=""/>
          <p:cNvSpPr txBox="1"/>
          <p:nvPr>
            <p:custDataLst>
              <p:tags r:id="rId26"/>
            </p:custDataLst>
          </p:nvPr>
        </p:nvSpPr>
        <p:spPr>
          <a:xfrm>
            <a:off x="1646555" y="34334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简单机械的家族还有一些其他成员</a:t>
            </a:r>
            <a:endParaRPr lang="zh-CN" altLang="en-US"/>
          </a:p>
        </p:txBody>
      </p:sp>
    </p:spTree>
    <p:custDataLst>
      <p:tags r:id="rId2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09905" y="111252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讨论交流：</a:t>
            </a:r>
            <a:r>
              <a:rPr lang="zh-CN" altLang="en-US" sz="32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从杠杆到轮轴</a:t>
            </a:r>
            <a:endParaRPr lang="zh-CN" altLang="en-US" sz="3200" b="1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9218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lum contrast="36000"/>
          </a:blip>
          <a:stretch>
            <a:fillRect/>
          </a:stretch>
        </p:blipFill>
        <p:spPr>
          <a:xfrm>
            <a:off x="1167130" y="2903855"/>
            <a:ext cx="9497695" cy="3086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1101725" y="1696085"/>
            <a:ext cx="91859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如图表示了杠杆变形成轮轴的过程，与同学们讨论后试着说一说其中的原理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图片 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0765" y="2965450"/>
            <a:ext cx="3004820" cy="3025140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045585" y="2903855"/>
            <a:ext cx="3326130" cy="3086735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371715" y="2903855"/>
            <a:ext cx="3256280" cy="308673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9698" name="Rectangle 2" title="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220345" y="918210"/>
            <a:ext cx="2975610" cy="687705"/>
          </a:xfrm>
        </p:spPr>
        <p:txBody>
          <a:bodyPr/>
          <a:lstStyle/>
          <a:p>
            <a:r>
              <a:rPr lang="en-US" altLang="en-US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一</a:t>
            </a:r>
            <a:r>
              <a:rPr lang="zh-CN" altLang="en-US" b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、</a:t>
            </a:r>
            <a:r>
              <a:rPr lang="zh-CN" altLang="en-US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轮轴</a:t>
            </a:r>
            <a:endParaRPr lang="zh-CN" altLang="en-US" b="1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sp>
        <p:nvSpPr>
          <p:cNvPr id="29699" name="Text 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86765" y="1869105"/>
            <a:ext cx="933070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2800" b="1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定义：</a:t>
            </a:r>
            <a:r>
              <a:rPr lang="zh-CN" altLang="en-US" sz="2800" b="1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由两个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半径不等的圆柱固定在同一</a:t>
            </a:r>
            <a:r>
              <a:rPr lang="zh-CN" altLang="en-US" sz="2800" b="1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轴线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</a:t>
            </a:r>
            <a:r>
              <a:rPr lang="zh-CN" altLang="en-US" sz="2800" b="1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组成</a:t>
            </a:r>
            <a:r>
              <a:rPr lang="en-US" altLang="zh-CN" sz="2800" b="1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;</a:t>
            </a:r>
            <a:r>
              <a:rPr lang="zh-CN" altLang="en-US" sz="2800" b="1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9700" name="Group 4" title=""/>
          <p:cNvGrpSpPr/>
          <p:nvPr>
            <p:custDataLst>
              <p:tags r:id="rId5"/>
            </p:custDataLst>
          </p:nvPr>
        </p:nvGrpSpPr>
        <p:grpSpPr>
          <a:xfrm>
            <a:off x="2911793" y="4015105"/>
            <a:ext cx="1981200" cy="1981200"/>
            <a:chOff x="1330" y="1707"/>
            <a:chExt cx="1248" cy="1248"/>
          </a:xfrm>
        </p:grpSpPr>
        <p:sp>
          <p:nvSpPr>
            <p:cNvPr id="29701" name="Oval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30" y="1707"/>
              <a:ext cx="1248" cy="1248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702" name="Oval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736" y="2116"/>
              <a:ext cx="439" cy="43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9703" name="Freeform 7" title=""/>
          <p:cNvSpPr/>
          <p:nvPr>
            <p:custDataLst>
              <p:tags r:id="rId8"/>
            </p:custDataLst>
          </p:nvPr>
        </p:nvSpPr>
        <p:spPr bwMode="auto">
          <a:xfrm rot="457610">
            <a:off x="3190399" y="4226090"/>
            <a:ext cx="382588" cy="1171575"/>
          </a:xfrm>
          <a:custGeom>
            <a:gdLst>
              <a:gd name="T0" fmla="*/ 34 w 241"/>
              <a:gd name="T1" fmla="*/ 666 h 666"/>
              <a:gd name="T2" fmla="*/ 34 w 241"/>
              <a:gd name="T3" fmla="*/ 288 h 666"/>
              <a:gd name="T4" fmla="*/ 241 w 241"/>
              <a:gd name="T5" fmla="*/ 0 h 66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1" h="666">
                <a:moveTo>
                  <a:pt x="34" y="666"/>
                </a:moveTo>
                <a:cubicBezTo>
                  <a:pt x="17" y="532"/>
                  <a:pt x="0" y="399"/>
                  <a:pt x="34" y="288"/>
                </a:cubicBezTo>
                <a:cubicBezTo>
                  <a:pt x="68" y="177"/>
                  <a:pt x="207" y="48"/>
                  <a:pt x="241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lg"/>
          </a:ln>
          <a:effectLst/>
        </p:spPr>
        <p:txBody>
          <a:bodyPr/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704" name="Freeform 8" title=""/>
          <p:cNvSpPr/>
          <p:nvPr>
            <p:custDataLst>
              <p:tags r:id="rId9"/>
            </p:custDataLst>
          </p:nvPr>
        </p:nvSpPr>
        <p:spPr bwMode="auto">
          <a:xfrm rot="13403978">
            <a:off x="3856356" y="5031899"/>
            <a:ext cx="336550" cy="658813"/>
          </a:xfrm>
          <a:custGeom>
            <a:gdLst>
              <a:gd name="T0" fmla="*/ 34 w 241"/>
              <a:gd name="T1" fmla="*/ 666 h 666"/>
              <a:gd name="T2" fmla="*/ 34 w 241"/>
              <a:gd name="T3" fmla="*/ 288 h 666"/>
              <a:gd name="T4" fmla="*/ 241 w 241"/>
              <a:gd name="T5" fmla="*/ 0 h 66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1" h="666">
                <a:moveTo>
                  <a:pt x="34" y="666"/>
                </a:moveTo>
                <a:cubicBezTo>
                  <a:pt x="17" y="532"/>
                  <a:pt x="0" y="399"/>
                  <a:pt x="34" y="288"/>
                </a:cubicBezTo>
                <a:cubicBezTo>
                  <a:pt x="68" y="177"/>
                  <a:pt x="207" y="48"/>
                  <a:pt x="241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lg"/>
          </a:ln>
          <a:effectLst/>
        </p:spPr>
        <p:txBody>
          <a:bodyPr/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9705" name="Group 9" title=""/>
          <p:cNvGrpSpPr/>
          <p:nvPr>
            <p:custDataLst>
              <p:tags r:id="rId10"/>
            </p:custDataLst>
          </p:nvPr>
        </p:nvGrpSpPr>
        <p:grpSpPr>
          <a:xfrm>
            <a:off x="2932431" y="5716265"/>
            <a:ext cx="1092200" cy="1155700"/>
            <a:chOff x="860" y="2592"/>
            <a:chExt cx="688" cy="728"/>
          </a:xfrm>
        </p:grpSpPr>
        <p:sp>
          <p:nvSpPr>
            <p:cNvPr id="29706" name="Line 1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1026" y="2592"/>
              <a:ext cx="522" cy="37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sysDot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7" name="Text Box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60" y="2914"/>
              <a:ext cx="403" cy="40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zh-CN" altLang="en-US" sz="3600">
                  <a:solidFill>
                    <a:srgbClr val="6600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隶书" panose="02010509060101010101" charset="-122"/>
                </a:rPr>
                <a:t>轮</a:t>
              </a:r>
              <a:endParaRPr lang="zh-CN" altLang="en-US" sz="360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隶书" panose="02010509060101010101" charset="-122"/>
              </a:endParaRPr>
            </a:p>
          </p:txBody>
        </p:sp>
      </p:grpSp>
      <p:grpSp>
        <p:nvGrpSpPr>
          <p:cNvPr id="29708" name="Group 12" title=""/>
          <p:cNvGrpSpPr/>
          <p:nvPr>
            <p:custDataLst>
              <p:tags r:id="rId13"/>
            </p:custDataLst>
          </p:nvPr>
        </p:nvGrpSpPr>
        <p:grpSpPr>
          <a:xfrm>
            <a:off x="4024631" y="4303083"/>
            <a:ext cx="1690687" cy="703263"/>
            <a:chOff x="1980" y="1897"/>
            <a:chExt cx="1065" cy="443"/>
          </a:xfrm>
        </p:grpSpPr>
        <p:sp>
          <p:nvSpPr>
            <p:cNvPr id="29709" name="Line 1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980" y="2340"/>
              <a:ext cx="828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sysDot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10" name="Text Box 14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642" y="1897"/>
              <a:ext cx="403" cy="40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zh-CN" altLang="en-US" sz="3600">
                  <a:solidFill>
                    <a:srgbClr val="6600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隶书" panose="02010509060101010101" charset="-122"/>
                </a:rPr>
                <a:t>轴</a:t>
              </a:r>
              <a:endParaRPr lang="zh-CN" altLang="en-US" sz="360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隶书" panose="02010509060101010101" charset="-122"/>
              </a:endParaRPr>
            </a:p>
          </p:txBody>
        </p:sp>
      </p:grpSp>
      <p:sp>
        <p:nvSpPr>
          <p:cNvPr id="15" name="矩形 14" title=""/>
          <p:cNvSpPr/>
          <p:nvPr>
            <p:custDataLst>
              <p:tags r:id="rId16"/>
            </p:custDataLst>
          </p:nvPr>
        </p:nvSpPr>
        <p:spPr>
          <a:xfrm>
            <a:off x="4893310" y="2613660"/>
            <a:ext cx="684403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大的称为轮， 小的称为轴。</a:t>
            </a:r>
            <a:endParaRPr lang="zh-CN" altLang="en-US" sz="2800" b="1" smtClean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2" name="图片 31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741920" y="3612515"/>
            <a:ext cx="3481070" cy="2942590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19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20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21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2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2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indefinite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703" grpId="0" animBg="1"/>
      <p:bldP spid="29703" grpId="1" animBg="1"/>
      <p:bldP spid="29704" grpId="0" animBg="1"/>
      <p:bldP spid="29704" grpId="1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轮轴的秘密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3680" y="991870"/>
            <a:ext cx="11958320" cy="5866130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7440" y="1426845"/>
            <a:ext cx="3054350" cy="5034280"/>
          </a:xfrm>
          <a:prstGeom prst="rect">
            <a:avLst/>
          </a:prstGeom>
          <a:noFill/>
          <a:ln>
            <a:noFill/>
          </a:ln>
        </p:spPr>
      </p:pic>
      <p:sp>
        <p:nvSpPr>
          <p:cNvPr id="9219" name="Rectangle 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75771" y="1957039"/>
            <a:ext cx="4568825" cy="9220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zh-CN" altLang="en-US" sz="5400" b="1" smtClean="0">
                <a:solidFill>
                  <a:srgbClr val="FF0000"/>
                </a:solidFill>
                <a:ea typeface="楷体_GB2312" charset="0"/>
                <a:cs typeface="楷体_GB2312" charset="0"/>
              </a:rPr>
              <a:t>FR</a:t>
            </a:r>
            <a:r>
              <a:rPr lang="zh-CN" altLang="en-US" sz="5400" b="1">
                <a:solidFill>
                  <a:srgbClr val="FF0000"/>
                </a:solidFill>
                <a:ea typeface="楷体_GB2312" charset="0"/>
                <a:cs typeface="楷体_GB2312" charset="0"/>
              </a:rPr>
              <a:t>=</a:t>
            </a:r>
            <a:r>
              <a:rPr lang="zh-CN" altLang="en-US" sz="5400" b="1" smtClean="0">
                <a:solidFill>
                  <a:srgbClr val="FF0000"/>
                </a:solidFill>
                <a:ea typeface="楷体_GB2312" charset="0"/>
                <a:cs typeface="楷体_GB2312" charset="0"/>
              </a:rPr>
              <a:t>Gr</a:t>
            </a:r>
            <a:endParaRPr lang="zh-CN" altLang="en-US" sz="5400" b="1" baseline="-25000">
              <a:solidFill>
                <a:srgbClr val="FF0000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9220" name="Rectangle 4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806940" y="3560445"/>
            <a:ext cx="36957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ea typeface="楷体_GB2312" charset="0"/>
                <a:cs typeface="楷体_GB2312" charset="0"/>
              </a:rPr>
              <a:t>F</a:t>
            </a:r>
            <a:endParaRPr lang="en-US" altLang="zh-CN" sz="3200" b="1" baseline="-25000">
              <a:solidFill>
                <a:srgbClr val="FF0000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9221" name="Rectangle 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24265" y="4703445"/>
            <a:ext cx="44196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ea typeface="楷体_GB2312" charset="0"/>
                <a:cs typeface="楷体_GB2312" charset="0"/>
              </a:rPr>
              <a:t>G</a:t>
            </a:r>
            <a:endParaRPr lang="zh-CN" altLang="en-US" sz="3200" b="1">
              <a:solidFill>
                <a:srgbClr val="FF0000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9222" name="Rectangle 6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41715" y="1426845"/>
            <a:ext cx="32766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ea typeface="楷体_GB2312" charset="0"/>
                <a:cs typeface="楷体_GB2312" charset="0"/>
              </a:rPr>
              <a:t>r</a:t>
            </a:r>
            <a:endParaRPr lang="en-US" altLang="zh-CN" sz="3200" b="1">
              <a:solidFill>
                <a:srgbClr val="FF0000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9223" name="Rectangle 7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37015" y="1553834"/>
            <a:ext cx="41148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ea typeface="楷体_GB2312" charset="0"/>
                <a:cs typeface="楷体_GB2312" charset="0"/>
              </a:rPr>
              <a:t>R</a:t>
            </a:r>
            <a:endParaRPr lang="en-US" altLang="zh-CN" sz="3200" b="1">
              <a:solidFill>
                <a:srgbClr val="FF0000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9224" name="Rectangle 8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39196" y="2880369"/>
            <a:ext cx="510540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zh-CN" altLang="en-US" sz="3200" b="1" smtClean="0">
                <a:ea typeface="黑体" panose="02010609060101010101" charset="-122"/>
                <a:cs typeface="黑体" panose="02010609060101010101" charset="-122"/>
              </a:rPr>
              <a:t>实质</a:t>
            </a:r>
            <a:r>
              <a:rPr lang="en-US" altLang="zh-CN" sz="3200" b="1" smtClean="0"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3200" b="1" smtClean="0">
                <a:solidFill>
                  <a:srgbClr val="FF3300"/>
                </a:solidFill>
                <a:ea typeface="黑体" panose="02010609060101010101" charset="-122"/>
                <a:cs typeface="黑体" panose="02010609060101010101" charset="-122"/>
              </a:rPr>
              <a:t>省力</a:t>
            </a:r>
            <a:r>
              <a:rPr lang="zh-CN" altLang="en-US" sz="3200" b="1">
                <a:solidFill>
                  <a:srgbClr val="FF3300"/>
                </a:solidFill>
                <a:ea typeface="黑体" panose="02010609060101010101" charset="-122"/>
                <a:cs typeface="黑体" panose="02010609060101010101" charset="-122"/>
              </a:rPr>
              <a:t>杠杆</a:t>
            </a:r>
            <a:r>
              <a:rPr lang="zh-CN" altLang="en-US" sz="3200" b="1" smtClean="0">
                <a:solidFill>
                  <a:srgbClr val="FF3300"/>
                </a:solidFill>
                <a:ea typeface="黑体" panose="02010609060101010101" charset="-122"/>
                <a:cs typeface="黑体" panose="02010609060101010101" charset="-122"/>
              </a:rPr>
              <a:t>，但</a:t>
            </a:r>
            <a:r>
              <a:rPr lang="zh-CN" altLang="en-US" sz="3200" b="1">
                <a:solidFill>
                  <a:srgbClr val="FF3300"/>
                </a:solidFill>
                <a:ea typeface="黑体" panose="02010609060101010101" charset="-122"/>
                <a:cs typeface="黑体" panose="02010609060101010101" charset="-122"/>
              </a:rPr>
              <a:t>费距离.</a:t>
            </a:r>
            <a:endParaRPr lang="zh-CN" altLang="en-US" sz="3200" b="1">
              <a:solidFill>
                <a:srgbClr val="FF3300"/>
              </a:solidFill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Rectangle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>
          <a:xfrm>
            <a:off x="1649413" y="12381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TextBox 12" title=""/>
          <p:cNvSpPr txBox="1"/>
          <p:nvPr>
            <p:custDataLst>
              <p:tags r:id="rId12"/>
            </p:custDataLst>
          </p:nvPr>
        </p:nvSpPr>
        <p:spPr>
          <a:xfrm>
            <a:off x="1245553" y="1224369"/>
            <a:ext cx="36433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smtClean="0"/>
              <a:t>2.</a:t>
            </a:r>
            <a:r>
              <a:rPr lang="zh-CN" altLang="en-US" sz="4400" smtClean="0"/>
              <a:t>特点：</a:t>
            </a:r>
            <a:endParaRPr lang="zh-CN" altLang="en-US" sz="4400"/>
          </a:p>
        </p:txBody>
      </p:sp>
      <p:sp>
        <p:nvSpPr>
          <p:cNvPr id="17" name="Rectangle 3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>
          <a:xfrm>
            <a:off x="1245553" y="3742690"/>
            <a:ext cx="5537256" cy="235745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轮半径是轴半径的几倍，</a:t>
            </a:r>
            <a:endParaRPr kumimoji="0" lang="en-US" altLang="zh-CN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作用在轮上的动力就是作用在轴上的阻力的几分之一 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Rectangle 19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48740" y="5566744"/>
            <a:ext cx="510540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文楷体" panose="02010600040101010101" pitchFamily="2" charset="-122"/>
              </a:rPr>
              <a:t>思考：</a:t>
            </a:r>
            <a:r>
              <a:rPr lang="zh-CN" altLang="en-US" sz="3200" smtClean="0">
                <a:solidFill>
                  <a:schemeClr val="accent2"/>
                </a:solidFill>
                <a:ea typeface="华文楷体" panose="02010600040101010101" pitchFamily="2" charset="-122"/>
              </a:rPr>
              <a:t>若动力</a:t>
            </a:r>
            <a:r>
              <a:rPr lang="zh-CN" altLang="en-US" sz="3200">
                <a:solidFill>
                  <a:schemeClr val="accent2"/>
                </a:solidFill>
                <a:ea typeface="华文楷体" panose="02010600040101010101" pitchFamily="2" charset="-122"/>
              </a:rPr>
              <a:t>作用在</a:t>
            </a:r>
            <a:r>
              <a:rPr lang="zh-CN" altLang="en-US" sz="3200">
                <a:solidFill>
                  <a:srgbClr val="FF3300"/>
                </a:solidFill>
                <a:ea typeface="华文楷体" panose="02010600040101010101" pitchFamily="2" charset="-122"/>
              </a:rPr>
              <a:t>轴</a:t>
            </a:r>
            <a:r>
              <a:rPr lang="zh-CN" altLang="en-US" sz="3200">
                <a:solidFill>
                  <a:schemeClr val="accent2"/>
                </a:solidFill>
                <a:ea typeface="华文楷体" panose="02010600040101010101" pitchFamily="2" charset="-122"/>
              </a:rPr>
              <a:t>上</a:t>
            </a:r>
            <a:r>
              <a:rPr lang="zh-CN" altLang="en-US" sz="3200" smtClean="0">
                <a:solidFill>
                  <a:schemeClr val="accent2"/>
                </a:solidFill>
                <a:ea typeface="华文楷体" panose="02010600040101010101" pitchFamily="2" charset="-122"/>
              </a:rPr>
              <a:t>，又会出现什么情况？</a:t>
            </a:r>
            <a:endParaRPr lang="zh-CN" altLang="en-US" sz="3200">
              <a:solidFill>
                <a:srgbClr val="FF3300"/>
              </a:solidFill>
              <a:ea typeface="华文楷体" panose="02010600040101010101" pitchFamily="2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15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16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7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222" grpId="0" animBg="1"/>
      <p:bldP spid="9223" grpId="0" animBg="1"/>
      <p:bldP spid="9224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探究轮轴的作用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8605" y="993775"/>
            <a:ext cx="11846560" cy="5799455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139190" y="1663065"/>
            <a:ext cx="8509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altLang="zh-CN" sz="320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320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能将</a:t>
            </a:r>
            <a:r>
              <a:rPr lang="zh-CN" altLang="en-US" sz="32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直线</a:t>
            </a:r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运动和</a:t>
            </a:r>
            <a:r>
              <a:rPr lang="zh-CN" altLang="en-US" sz="32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圆周</a:t>
            </a:r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运动联系起来，实现二者的互相转化。</a:t>
            </a:r>
            <a:endParaRPr lang="zh-CN" altLang="en-US" sz="3200" b="1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725295" y="3162935"/>
            <a:ext cx="73888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eaLnBrk="0" hangingPunct="0">
              <a:lnSpc>
                <a:spcPct val="150000"/>
              </a:lnSpc>
            </a:pP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补充：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轮轴的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两个主要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功能：</a:t>
            </a:r>
            <a:endParaRPr lang="en-US" altLang="zh-CN" sz="28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eaLnBrk="0" hangingPunct="0">
              <a:lnSpc>
                <a:spcPct val="15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一是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改变用力大小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eaLnBrk="0" hangingPunct="0">
              <a:lnSpc>
                <a:spcPct val="15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二是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改变物体的速度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070080" cy="845820"/>
            <a:chOff x="0" y="378"/>
            <a:chExt cx="19008" cy="1332"/>
          </a:xfrm>
        </p:grpSpPr>
        <p:sp>
          <p:nvSpPr>
            <p:cNvPr id="34" name="矩形 3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008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12381" cy="1332"/>
              <a:chOff x="487" y="636"/>
              <a:chExt cx="11648" cy="1150"/>
            </a:xfrm>
          </p:grpSpPr>
          <p:sp>
            <p:nvSpPr>
              <p:cNvPr id="37" name="文本框 3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10307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简单机械的家族</a:t>
                </a:r>
                <a:endParaRPr lang="zh-CN" altLang="en-US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AS_UNIQUEID" val="6366"/>
</p:tagLst>
</file>

<file path=ppt/tags/tag10.xml><?xml version="1.0" encoding="utf-8"?>
<p:tagLst xmlns:p="http://schemas.openxmlformats.org/presentationml/2006/main">
  <p:tag name="AS_UNIQUEID" val="63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6464"/>
</p:tagLst>
</file>

<file path=ppt/tags/tag101.xml><?xml version="1.0" encoding="utf-8"?>
<p:tagLst xmlns:p="http://schemas.openxmlformats.org/presentationml/2006/main">
  <p:tag name="AS_UNIQUEID" val="6465"/>
</p:tagLst>
</file>

<file path=ppt/tags/tag102.xml><?xml version="1.0" encoding="utf-8"?>
<p:tagLst xmlns:p="http://schemas.openxmlformats.org/presentationml/2006/main">
  <p:tag name="AS_UNIQUEID" val="6466"/>
</p:tagLst>
</file>

<file path=ppt/tags/tag103.xml><?xml version="1.0" encoding="utf-8"?>
<p:tagLst xmlns:p="http://schemas.openxmlformats.org/presentationml/2006/main">
  <p:tag name="AS_UNIQUEID" val="6467"/>
</p:tagLst>
</file>

<file path=ppt/tags/tag104.xml><?xml version="1.0" encoding="utf-8"?>
<p:tagLst xmlns:p="http://schemas.openxmlformats.org/presentationml/2006/main">
  <p:tag name="AS_UNIQUEID" val="6468"/>
</p:tagLst>
</file>

<file path=ppt/tags/tag105.xml><?xml version="1.0" encoding="utf-8"?>
<p:tagLst xmlns:p="http://schemas.openxmlformats.org/presentationml/2006/main">
  <p:tag name="AS_UNIQUEID" val="6469"/>
</p:tagLst>
</file>

<file path=ppt/tags/tag106.xml><?xml version="1.0" encoding="utf-8"?>
<p:tagLst xmlns:p="http://schemas.openxmlformats.org/presentationml/2006/main">
  <p:tag name="AS_UNIQUEID" val="6470"/>
</p:tagLst>
</file>

<file path=ppt/tags/tag107.xml><?xml version="1.0" encoding="utf-8"?>
<p:tagLst xmlns:p="http://schemas.openxmlformats.org/presentationml/2006/main">
  <p:tag name="AS_UNIQUEID" val="6471"/>
</p:tagLst>
</file>

<file path=ppt/tags/tag108.xml><?xml version="1.0" encoding="utf-8"?>
<p:tagLst xmlns:p="http://schemas.openxmlformats.org/presentationml/2006/main">
  <p:tag name="AS_UNIQUEID" val="6472"/>
</p:tagLst>
</file>

<file path=ppt/tags/tag109.xml><?xml version="1.0" encoding="utf-8"?>
<p:tagLst xmlns:p="http://schemas.openxmlformats.org/presentationml/2006/main">
  <p:tag name="AS_UNIQUEID" val="6473"/>
</p:tagLst>
</file>

<file path=ppt/tags/tag11.xml><?xml version="1.0" encoding="utf-8"?>
<p:tagLst xmlns:p="http://schemas.openxmlformats.org/presentationml/2006/main">
  <p:tag name="AS_UNIQUEID" val="63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0.xml><?xml version="1.0" encoding="utf-8"?>
<p:tagLst xmlns:p="http://schemas.openxmlformats.org/presentationml/2006/main">
  <p:tag name="AS_UNIQUEID" val="6474"/>
</p:tagLst>
</file>

<file path=ppt/tags/tag111.xml><?xml version="1.0" encoding="utf-8"?>
<p:tagLst xmlns:p="http://schemas.openxmlformats.org/presentationml/2006/main">
  <p:tag name="AS_UNIQUEID" val="6475"/>
</p:tagLst>
</file>

<file path=ppt/tags/tag112.xml><?xml version="1.0" encoding="utf-8"?>
<p:tagLst xmlns:p="http://schemas.openxmlformats.org/presentationml/2006/main">
  <p:tag name="AS_UNIQUEID" val="6476"/>
</p:tagLst>
</file>

<file path=ppt/tags/tag113.xml><?xml version="1.0" encoding="utf-8"?>
<p:tagLst xmlns:p="http://schemas.openxmlformats.org/presentationml/2006/main">
  <p:tag name="AS_UNIQUEID" val="6477"/>
</p:tagLst>
</file>

<file path=ppt/tags/tag114.xml><?xml version="1.0" encoding="utf-8"?>
<p:tagLst xmlns:p="http://schemas.openxmlformats.org/presentationml/2006/main">
  <p:tag name="AS_UNIQUEID" val="6478"/>
</p:tagLst>
</file>

<file path=ppt/tags/tag115.xml><?xml version="1.0" encoding="utf-8"?>
<p:tagLst xmlns:p="http://schemas.openxmlformats.org/presentationml/2006/main">
  <p:tag name="AS_UNIQUEID" val="6479"/>
</p:tagLst>
</file>

<file path=ppt/tags/tag116.xml><?xml version="1.0" encoding="utf-8"?>
<p:tagLst xmlns:p="http://schemas.openxmlformats.org/presentationml/2006/main">
  <p:tag name="AS_UNIQUEID" val="6480"/>
</p:tagLst>
</file>

<file path=ppt/tags/tag117.xml><?xml version="1.0" encoding="utf-8"?>
<p:tagLst xmlns:p="http://schemas.openxmlformats.org/presentationml/2006/main">
  <p:tag name="AS_UNIQUEID" val="6481"/>
</p:tagLst>
</file>

<file path=ppt/tags/tag118.xml><?xml version="1.0" encoding="utf-8"?>
<p:tagLst xmlns:p="http://schemas.openxmlformats.org/presentationml/2006/main">
  <p:tag name="AS_UNIQUEID" val="6482"/>
</p:tagLst>
</file>

<file path=ppt/tags/tag119.xml><?xml version="1.0" encoding="utf-8"?>
<p:tagLst xmlns:p="http://schemas.openxmlformats.org/presentationml/2006/main">
  <p:tag name="AS_UNIQUEID" val="6483"/>
</p:tagLst>
</file>

<file path=ppt/tags/tag12.xml><?xml version="1.0" encoding="utf-8"?>
<p:tagLst xmlns:p="http://schemas.openxmlformats.org/presentationml/2006/main">
  <p:tag name="AS_UNIQUEID" val="63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0.xml><?xml version="1.0" encoding="utf-8"?>
<p:tagLst xmlns:p="http://schemas.openxmlformats.org/presentationml/2006/main">
  <p:tag name="AS_UNIQUEID" val="6484"/>
</p:tagLst>
</file>

<file path=ppt/tags/tag121.xml><?xml version="1.0" encoding="utf-8"?>
<p:tagLst xmlns:p="http://schemas.openxmlformats.org/presentationml/2006/main">
  <p:tag name="AS_UNIQUEID" val="6485"/>
</p:tagLst>
</file>

<file path=ppt/tags/tag122.xml><?xml version="1.0" encoding="utf-8"?>
<p:tagLst xmlns:p="http://schemas.openxmlformats.org/presentationml/2006/main">
  <p:tag name="AS_UNIQUEID" val="6486"/>
</p:tagLst>
</file>

<file path=ppt/tags/tag123.xml><?xml version="1.0" encoding="utf-8"?>
<p:tagLst xmlns:p="http://schemas.openxmlformats.org/presentationml/2006/main">
  <p:tag name="AS_UNIQUEID" val="6487"/>
</p:tagLst>
</file>

<file path=ppt/tags/tag124.xml><?xml version="1.0" encoding="utf-8"?>
<p:tagLst xmlns:p="http://schemas.openxmlformats.org/presentationml/2006/main">
  <p:tag name="AS_UNIQUEID" val="6488"/>
</p:tagLst>
</file>

<file path=ppt/tags/tag125.xml><?xml version="1.0" encoding="utf-8"?>
<p:tagLst xmlns:p="http://schemas.openxmlformats.org/presentationml/2006/main">
  <p:tag name="AS_UNIQUEID" val="6489"/>
</p:tagLst>
</file>

<file path=ppt/tags/tag126.xml><?xml version="1.0" encoding="utf-8"?>
<p:tagLst xmlns:p="http://schemas.openxmlformats.org/presentationml/2006/main">
  <p:tag name="AS_UNIQUEID" val="6490"/>
</p:tagLst>
</file>

<file path=ppt/tags/tag127.xml><?xml version="1.0" encoding="utf-8"?>
<p:tagLst xmlns:p="http://schemas.openxmlformats.org/presentationml/2006/main">
  <p:tag name="AS_UNIQUEID" val="6491"/>
</p:tagLst>
</file>

<file path=ppt/tags/tag128.xml><?xml version="1.0" encoding="utf-8"?>
<p:tagLst xmlns:p="http://schemas.openxmlformats.org/presentationml/2006/main">
  <p:tag name="AS_UNIQUEID" val="6492"/>
</p:tagLst>
</file>

<file path=ppt/tags/tag129.xml><?xml version="1.0" encoding="utf-8"?>
<p:tagLst xmlns:p="http://schemas.openxmlformats.org/presentationml/2006/main">
  <p:tag name="AS_UNIQUEID" val="6493"/>
</p:tagLst>
</file>

<file path=ppt/tags/tag13.xml><?xml version="1.0" encoding="utf-8"?>
<p:tagLst xmlns:p="http://schemas.openxmlformats.org/presentationml/2006/main">
  <p:tag name="AS_UNIQUEID" val="6378"/>
</p:tagLst>
</file>

<file path=ppt/tags/tag130.xml><?xml version="1.0" encoding="utf-8"?>
<p:tagLst xmlns:p="http://schemas.openxmlformats.org/presentationml/2006/main">
  <p:tag name="AS_UNIQUEID" val="6494"/>
</p:tagLst>
</file>

<file path=ppt/tags/tag131.xml><?xml version="1.0" encoding="utf-8"?>
<p:tagLst xmlns:p="http://schemas.openxmlformats.org/presentationml/2006/main">
  <p:tag name="AS_UNIQUEID" val="6495"/>
</p:tagLst>
</file>

<file path=ppt/tags/tag132.xml><?xml version="1.0" encoding="utf-8"?>
<p:tagLst xmlns:p="http://schemas.openxmlformats.org/presentationml/2006/main">
  <p:tag name="AS_UNIQUEID" val="6496"/>
</p:tagLst>
</file>

<file path=ppt/tags/tag133.xml><?xml version="1.0" encoding="utf-8"?>
<p:tagLst xmlns:p="http://schemas.openxmlformats.org/presentationml/2006/main">
  <p:tag name="AS_UNIQUEID" val="6497"/>
</p:tagLst>
</file>

<file path=ppt/tags/tag134.xml><?xml version="1.0" encoding="utf-8"?>
<p:tagLst xmlns:p="http://schemas.openxmlformats.org/presentationml/2006/main">
  <p:tag name="AS_UNIQUEID" val="6498"/>
</p:tagLst>
</file>

<file path=ppt/tags/tag135.xml><?xml version="1.0" encoding="utf-8"?>
<p:tagLst xmlns:p="http://schemas.openxmlformats.org/presentationml/2006/main">
  <p:tag name="AS_UNIQUEID" val="6499"/>
</p:tagLst>
</file>

<file path=ppt/tags/tag136.xml><?xml version="1.0" encoding="utf-8"?>
<p:tagLst xmlns:p="http://schemas.openxmlformats.org/presentationml/2006/main">
  <p:tag name="AS_UNIQUEID" val="6500"/>
</p:tagLst>
</file>

<file path=ppt/tags/tag137.xml><?xml version="1.0" encoding="utf-8"?>
<p:tagLst xmlns:p="http://schemas.openxmlformats.org/presentationml/2006/main">
  <p:tag name="AS_UNIQUEID" val="6501"/>
</p:tagLst>
</file>

<file path=ppt/tags/tag138.xml><?xml version="1.0" encoding="utf-8"?>
<p:tagLst xmlns:p="http://schemas.openxmlformats.org/presentationml/2006/main">
  <p:tag name="AS_UNIQUEID" val="6502"/>
</p:tagLst>
</file>

<file path=ppt/tags/tag139.xml><?xml version="1.0" encoding="utf-8"?>
<p:tagLst xmlns:p="http://schemas.openxmlformats.org/presentationml/2006/main">
  <p:tag name="AS_UNIQUEID" val="6503"/>
</p:tagLst>
</file>

<file path=ppt/tags/tag14.xml><?xml version="1.0" encoding="utf-8"?>
<p:tagLst xmlns:p="http://schemas.openxmlformats.org/presentationml/2006/main">
  <p:tag name="AS_UNIQUEID" val="63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6504"/>
</p:tagLst>
</file>

<file path=ppt/tags/tag141.xml><?xml version="1.0" encoding="utf-8"?>
<p:tagLst xmlns:p="http://schemas.openxmlformats.org/presentationml/2006/main">
  <p:tag name="AS_UNIQUEID" val="6505"/>
</p:tagLst>
</file>

<file path=ppt/tags/tag142.xml><?xml version="1.0" encoding="utf-8"?>
<p:tagLst xmlns:p="http://schemas.openxmlformats.org/presentationml/2006/main">
  <p:tag name="AS_UNIQUEID" val="6506"/>
</p:tagLst>
</file>

<file path=ppt/tags/tag143.xml><?xml version="1.0" encoding="utf-8"?>
<p:tagLst xmlns:p="http://schemas.openxmlformats.org/presentationml/2006/main">
  <p:tag name="AS_UNIQUEID" val="6507"/>
</p:tagLst>
</file>

<file path=ppt/tags/tag144.xml><?xml version="1.0" encoding="utf-8"?>
<p:tagLst xmlns:p="http://schemas.openxmlformats.org/presentationml/2006/main">
  <p:tag name="AS_UNIQUEID" val="6508"/>
</p:tagLst>
</file>

<file path=ppt/tags/tag145.xml><?xml version="1.0" encoding="utf-8"?>
<p:tagLst xmlns:p="http://schemas.openxmlformats.org/presentationml/2006/main">
  <p:tag name="AS_UNIQUEID" val="6509"/>
</p:tagLst>
</file>

<file path=ppt/tags/tag146.xml><?xml version="1.0" encoding="utf-8"?>
<p:tagLst xmlns:p="http://schemas.openxmlformats.org/presentationml/2006/main">
  <p:tag name="AS_UNIQUEID" val="6510"/>
</p:tagLst>
</file>

<file path=ppt/tags/tag147.xml><?xml version="1.0" encoding="utf-8"?>
<p:tagLst xmlns:p="http://schemas.openxmlformats.org/presentationml/2006/main">
  <p:tag name="AS_UNIQUEID" val="6511"/>
</p:tagLst>
</file>

<file path=ppt/tags/tag148.xml><?xml version="1.0" encoding="utf-8"?>
<p:tagLst xmlns:p="http://schemas.openxmlformats.org/presentationml/2006/main">
  <p:tag name="AS_UNIQUEID" val="6512"/>
</p:tagLst>
</file>

<file path=ppt/tags/tag149.xml><?xml version="1.0" encoding="utf-8"?>
<p:tagLst xmlns:p="http://schemas.openxmlformats.org/presentationml/2006/main">
  <p:tag name="AS_UNIQUEID" val="6513"/>
</p:tagLst>
</file>

<file path=ppt/tags/tag15.xml><?xml version="1.0" encoding="utf-8"?>
<p:tagLst xmlns:p="http://schemas.openxmlformats.org/presentationml/2006/main">
  <p:tag name="AS_UNIQUEID" val="63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6514"/>
</p:tagLst>
</file>

<file path=ppt/tags/tag151.xml><?xml version="1.0" encoding="utf-8"?>
<p:tagLst xmlns:p="http://schemas.openxmlformats.org/presentationml/2006/main">
  <p:tag name="AS_UNIQUEID" val="6515"/>
</p:tagLst>
</file>

<file path=ppt/tags/tag152.xml><?xml version="1.0" encoding="utf-8"?>
<p:tagLst xmlns:p="http://schemas.openxmlformats.org/presentationml/2006/main">
  <p:tag name="AS_UNIQUEID" val="6516"/>
</p:tagLst>
</file>

<file path=ppt/tags/tag153.xml><?xml version="1.0" encoding="utf-8"?>
<p:tagLst xmlns:p="http://schemas.openxmlformats.org/presentationml/2006/main">
  <p:tag name="AS_UNIQUEID" val="6517"/>
</p:tagLst>
</file>

<file path=ppt/tags/tag154.xml><?xml version="1.0" encoding="utf-8"?>
<p:tagLst xmlns:p="http://schemas.openxmlformats.org/presentationml/2006/main">
  <p:tag name="AS_UNIQUEID" val="6518"/>
</p:tagLst>
</file>

<file path=ppt/tags/tag155.xml><?xml version="1.0" encoding="utf-8"?>
<p:tagLst xmlns:p="http://schemas.openxmlformats.org/presentationml/2006/main">
  <p:tag name="AS_UNIQUEID" val="6519"/>
</p:tagLst>
</file>

<file path=ppt/tags/tag156.xml><?xml version="1.0" encoding="utf-8"?>
<p:tagLst xmlns:p="http://schemas.openxmlformats.org/presentationml/2006/main">
  <p:tag name="AS_UNIQUEID" val="6520"/>
</p:tagLst>
</file>

<file path=ppt/tags/tag157.xml><?xml version="1.0" encoding="utf-8"?>
<p:tagLst xmlns:p="http://schemas.openxmlformats.org/presentationml/2006/main">
  <p:tag name="AS_UNIQUEID" val="6521"/>
</p:tagLst>
</file>

<file path=ppt/tags/tag158.xml><?xml version="1.0" encoding="utf-8"?>
<p:tagLst xmlns:p="http://schemas.openxmlformats.org/presentationml/2006/main">
  <p:tag name="AS_UNIQUEID" val="6522"/>
</p:tagLst>
</file>

<file path=ppt/tags/tag159.xml><?xml version="1.0" encoding="utf-8"?>
<p:tagLst xmlns:p="http://schemas.openxmlformats.org/presentationml/2006/main">
  <p:tag name="AS_UNIQUEID" val="6523"/>
</p:tagLst>
</file>

<file path=ppt/tags/tag16.xml><?xml version="1.0" encoding="utf-8"?>
<p:tagLst xmlns:p="http://schemas.openxmlformats.org/presentationml/2006/main">
  <p:tag name="AS_UNIQUEID" val="63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0.xml><?xml version="1.0" encoding="utf-8"?>
<p:tagLst xmlns:p="http://schemas.openxmlformats.org/presentationml/2006/main">
  <p:tag name="AS_UNIQUEID" val="4504"/>
</p:tagLst>
</file>

<file path=ppt/tags/tag161.xml><?xml version="1.0" encoding="utf-8"?>
<p:tagLst xmlns:p="http://schemas.openxmlformats.org/presentationml/2006/main">
  <p:tag name="AS_UNIQUEID" val="4506"/>
</p:tagLst>
</file>

<file path=ppt/tags/tag162.xml><?xml version="1.0" encoding="utf-8"?>
<p:tagLst xmlns:p="http://schemas.openxmlformats.org/presentationml/2006/main">
  <p:tag name="AS_UNIQUEID" val="4507"/>
  <p:tag name="KSO_WM_BEAUTIFY_FLAG" val=""/>
</p:tagLst>
</file>

<file path=ppt/tags/tag163.xml><?xml version="1.0" encoding="utf-8"?>
<p:tagLst xmlns:p="http://schemas.openxmlformats.org/presentationml/2006/main">
  <p:tag name="AS_UNIQUEID" val="4509"/>
</p:tagLst>
</file>

<file path=ppt/tags/tag164.xml><?xml version="1.0" encoding="utf-8"?>
<p:tagLst xmlns:p="http://schemas.openxmlformats.org/presentationml/2006/main">
  <p:tag name="AS_UNIQUEID" val="4512"/>
  <p:tag name="KSO_WM_BEAUTIFY_FLAG" val=""/>
</p:tagLst>
</file>

<file path=ppt/tags/tag165.xml><?xml version="1.0" encoding="utf-8"?>
<p:tagLst xmlns:p="http://schemas.openxmlformats.org/presentationml/2006/main">
  <p:tag name="AS_UNIQUEID" val="4514"/>
  <p:tag name="KSO_WM_BEAUTIFY_FLAG" val=""/>
</p:tagLst>
</file>

<file path=ppt/tags/tag166.xml><?xml version="1.0" encoding="utf-8"?>
<p:tagLst xmlns:p="http://schemas.openxmlformats.org/presentationml/2006/main">
  <p:tag name="AS_UNIQUEID" val="4703"/>
</p:tagLst>
</file>

<file path=ppt/tags/tag16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68.xml><?xml version="1.0" encoding="utf-8"?>
<p:tagLst xmlns:p="http://schemas.openxmlformats.org/presentationml/2006/main">
  <p:tag name="AS_UNIQUEID" val="6524"/>
</p:tagLst>
</file>

<file path=ppt/tags/tag169.xml><?xml version="1.0" encoding="utf-8"?>
<p:tagLst xmlns:p="http://schemas.openxmlformats.org/presentationml/2006/main">
  <p:tag name="AS_UNIQUEID" val="4520"/>
</p:tagLst>
</file>

<file path=ppt/tags/tag17.xml><?xml version="1.0" encoding="utf-8"?>
<p:tagLst xmlns:p="http://schemas.openxmlformats.org/presentationml/2006/main">
  <p:tag name="AS_UNIQUEID" val="63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0.xml><?xml version="1.0" encoding="utf-8"?>
<p:tagLst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1.xml><?xml version="1.0" encoding="utf-8"?>
<p:tagLst xmlns:p="http://schemas.openxmlformats.org/presentationml/2006/main">
  <p:tag name="AS_UNIQUEID" val="4522"/>
  <p:tag name="KSO_WM_BEAUTIFY_FLAG" val=""/>
</p:tagLst>
</file>

<file path=ppt/tags/tag172.xml><?xml version="1.0" encoding="utf-8"?>
<p:tagLst xmlns:p="http://schemas.openxmlformats.org/presentationml/2006/main">
  <p:tag name="AS_UNIQUEID" val="4523"/>
</p:tagLst>
</file>

<file path=ppt/tags/tag173.xml><?xml version="1.0" encoding="utf-8"?>
<p:tagLst xmlns:p="http://schemas.openxmlformats.org/presentationml/2006/main">
  <p:tag name="AS_UNIQUEID" val="4524"/>
  <p:tag name="KSO_WM_BEAUTIFY_FLAG" val=""/>
</p:tagLst>
</file>

<file path=ppt/tags/tag174.xml><?xml version="1.0" encoding="utf-8"?>
<p:tagLst xmlns:p="http://schemas.openxmlformats.org/presentationml/2006/main">
  <p:tag name="AS_UNIQUEID" val="4526"/>
  <p:tag name="KSO_WM_BEAUTIFY_FLAG" val=""/>
</p:tagLst>
</file>

<file path=ppt/tags/tag175.xml><?xml version="1.0" encoding="utf-8"?>
<p:tagLst xmlns:p="http://schemas.openxmlformats.org/presentationml/2006/main">
  <p:tag name="AS_UNIQUEID" val="4527"/>
  <p:tag name="KSO_WM_BEAUTIFY_FLAG" val=""/>
</p:tagLst>
</file>

<file path=ppt/tags/tag176.xml><?xml version="1.0" encoding="utf-8"?>
<p:tagLst xmlns:p="http://schemas.openxmlformats.org/presentationml/2006/main">
  <p:tag name="AS_UNIQUEID" val="6525"/>
</p:tagLst>
</file>

<file path=ppt/tags/tag177.xml><?xml version="1.0" encoding="utf-8"?>
<p:tagLst xmlns:p="http://schemas.openxmlformats.org/presentationml/2006/main">
  <p:tag name="AS_UNIQUEID" val="6526"/>
</p:tagLst>
</file>

<file path=ppt/tags/tag178.xml><?xml version="1.0" encoding="utf-8"?>
<p:tagLst xmlns:p="http://schemas.openxmlformats.org/presentationml/2006/main">
  <p:tag name="AS_UNIQUEID" val="6527"/>
</p:tagLst>
</file>

<file path=ppt/tags/tag179.xml><?xml version="1.0" encoding="utf-8"?>
<p:tagLst xmlns:p="http://schemas.openxmlformats.org/presentationml/2006/main">
  <p:tag name="AS_UNIQUEID" val="6528"/>
</p:tagLst>
</file>

<file path=ppt/tags/tag18.xml><?xml version="1.0" encoding="utf-8"?>
<p:tagLst xmlns:p="http://schemas.openxmlformats.org/presentationml/2006/main">
  <p:tag name="AS_UNIQUEID" val="63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1.xml><?xml version="1.0" encoding="utf-8"?>
<p:tagLst xmlns:p="http://schemas.openxmlformats.org/presentationml/2006/main">
  <p:tag name="AS_UNIQUEID" val="6529"/>
</p:tagLst>
</file>

<file path=ppt/tags/tag182.xml><?xml version="1.0" encoding="utf-8"?>
<p:tagLst xmlns:p="http://schemas.openxmlformats.org/presentationml/2006/main">
  <p:tag name="AS_UNIQUEID" val="5979"/>
</p:tagLst>
</file>

<file path=ppt/tags/tag183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4.xml><?xml version="1.0" encoding="utf-8"?>
<p:tagLst xmlns:p="http://schemas.openxmlformats.org/presentationml/2006/main">
  <p:tag name="AS_UNIQUEID" val="5982"/>
</p:tagLst>
</file>

<file path=ppt/tags/tag185.xml><?xml version="1.0" encoding="utf-8"?>
<p:tagLst xmlns:p="http://schemas.openxmlformats.org/presentationml/2006/main">
  <p:tag name="AS_UNIQUEID" val="5983"/>
  <p:tag name="KSO_WM_BEAUTIFY_FLAG" val=""/>
</p:tagLst>
</file>

<file path=ppt/tags/tag186.xml><?xml version="1.0" encoding="utf-8"?>
<p:tagLst xmlns:p="http://schemas.openxmlformats.org/presentationml/2006/main">
  <p:tag name="AS_UNIQUEID" val="5985"/>
  <p:tag name="KSO_WM_BEAUTIFY_FLAG" val=""/>
</p:tagLst>
</file>

<file path=ppt/tags/tag187.xml><?xml version="1.0" encoding="utf-8"?>
<p:tagLst xmlns:p="http://schemas.openxmlformats.org/presentationml/2006/main">
  <p:tag name="AS_UNIQUEID" val="5986"/>
  <p:tag name="KSO_WM_BEAUTIFY_FLAG" val=""/>
</p:tagLst>
</file>

<file path=ppt/tags/tag188.xml><?xml version="1.0" encoding="utf-8"?>
<p:tagLst xmlns:p="http://schemas.openxmlformats.org/presentationml/2006/main">
  <p:tag name="AS_UNIQUEID" val="6530"/>
</p:tagLst>
</file>

<file path=ppt/tags/tag189.xml><?xml version="1.0" encoding="utf-8"?>
<p:tagLst xmlns:p="http://schemas.openxmlformats.org/presentationml/2006/main">
  <p:tag name="AS_UNIQUEID" val="6531"/>
</p:tagLst>
</file>

<file path=ppt/tags/tag19.xml><?xml version="1.0" encoding="utf-8"?>
<p:tagLst xmlns:p="http://schemas.openxmlformats.org/presentationml/2006/main">
  <p:tag name="AS_UNIQUEID" val="6384"/>
</p:tagLst>
</file>

<file path=ppt/tags/tag190.xml><?xml version="1.0" encoding="utf-8"?>
<p:tagLst xmlns:p="http://schemas.openxmlformats.org/presentationml/2006/main">
  <p:tag name="AS_UNIQUEID" val="6532"/>
</p:tagLst>
</file>

<file path=ppt/tags/tag191.xml><?xml version="1.0" encoding="utf-8"?>
<p:tagLst xmlns:p="http://schemas.openxmlformats.org/presentationml/2006/main">
  <p:tag name="AS_UNIQUEID" val="6533"/>
</p:tagLst>
</file>

<file path=ppt/tags/tag192.xml><?xml version="1.0" encoding="utf-8"?>
<p:tagLst xmlns:p="http://schemas.openxmlformats.org/presentationml/2006/main">
  <p:tag name="AS_UNIQUEID" val="6534"/>
</p:tagLst>
</file>

<file path=ppt/tags/tag193.xml><?xml version="1.0" encoding="utf-8"?>
<p:tagLst xmlns:p="http://schemas.openxmlformats.org/presentationml/2006/main">
  <p:tag name="AS_UNIQUEID" val="6535"/>
</p:tagLst>
</file>

<file path=ppt/tags/tag194.xml><?xml version="1.0" encoding="utf-8"?>
<p:tagLst xmlns:p="http://schemas.openxmlformats.org/presentationml/2006/main">
  <p:tag name="AS_UNIQUEID" val="6536"/>
</p:tagLst>
</file>

<file path=ppt/tags/tag195.xml><?xml version="1.0" encoding="utf-8"?>
<p:tagLst xmlns:p="http://schemas.openxmlformats.org/presentationml/2006/main">
  <p:tag name="AS_UNIQUEID" val="6537"/>
</p:tagLst>
</file>

<file path=ppt/tags/tag196.xml><?xml version="1.0" encoding="utf-8"?>
<p:tagLst xmlns:p="http://schemas.openxmlformats.org/presentationml/2006/main">
  <p:tag name="AS_UNIQUEID" val="6538"/>
</p:tagLst>
</file>

<file path=ppt/tags/tag197.xml><?xml version="1.0" encoding="utf-8"?>
<p:tagLst xmlns:p="http://schemas.openxmlformats.org/presentationml/2006/main">
  <p:tag name="AS_UNIQUEID" val="6539"/>
</p:tagLst>
</file>

<file path=ppt/tags/tag198.xml><?xml version="1.0" encoding="utf-8"?>
<p:tagLst xmlns:p="http://schemas.openxmlformats.org/presentationml/2006/main">
  <p:tag name="AS_UNIQUEID" val="6540"/>
</p:tagLst>
</file>

<file path=ppt/tags/tag199.xml><?xml version="1.0" encoding="utf-8"?>
<p:tagLst xmlns:p="http://schemas.openxmlformats.org/presentationml/2006/main">
  <p:tag name="AS_UNIQUEID" val="6541"/>
</p:tagLst>
</file>

<file path=ppt/tags/tag2.xml><?xml version="1.0" encoding="utf-8"?>
<p:tagLst xmlns:p="http://schemas.openxmlformats.org/presentationml/2006/main">
  <p:tag name="AS_UNIQUEID" val="63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63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6542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2.xml><?xml version="1.0" encoding="utf-8"?>
<p:tagLst xmlns:p="http://schemas.openxmlformats.org/presentationml/2006/main">
  <p:tag name="AS_UNIQUEID" val="6543"/>
</p:tagLst>
</file>

<file path=ppt/tags/tag203.xml><?xml version="1.0" encoding="utf-8"?>
<p:tagLst xmlns:p="http://schemas.openxmlformats.org/presentationml/2006/main">
  <p:tag name="AS_UNIQUEID" val="6544"/>
</p:tagLst>
</file>

<file path=ppt/tags/tag204.xml><?xml version="1.0" encoding="utf-8"?>
<p:tagLst xmlns:p="http://schemas.openxmlformats.org/presentationml/2006/main">
  <p:tag name="AS_UNIQUEID" val="6545"/>
</p:tagLst>
</file>

<file path=ppt/tags/tag205.xml><?xml version="1.0" encoding="utf-8"?>
<p:tagLst xmlns:p="http://schemas.openxmlformats.org/presentationml/2006/main">
  <p:tag name="AS_UNIQUEID" val="6546"/>
</p:tagLst>
</file>

<file path=ppt/tags/tag206.xml><?xml version="1.0" encoding="utf-8"?>
<p:tagLst xmlns:p="http://schemas.openxmlformats.org/presentationml/2006/main">
  <p:tag name="AS_UNIQUEID" val="5979"/>
</p:tagLst>
</file>

<file path=ppt/tags/tag207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8.xml><?xml version="1.0" encoding="utf-8"?>
<p:tagLst xmlns:p="http://schemas.openxmlformats.org/presentationml/2006/main">
  <p:tag name="AS_UNIQUEID" val="5982"/>
</p:tagLst>
</file>

<file path=ppt/tags/tag209.xml><?xml version="1.0" encoding="utf-8"?>
<p:tagLst xmlns:p="http://schemas.openxmlformats.org/presentationml/2006/main">
  <p:tag name="AS_UNIQUEID" val="5983"/>
  <p:tag name="KSO_WM_BEAUTIFY_FLAG" val=""/>
</p:tagLst>
</file>

<file path=ppt/tags/tag21.xml><?xml version="1.0" encoding="utf-8"?>
<p:tagLst xmlns:p="http://schemas.openxmlformats.org/presentationml/2006/main">
  <p:tag name="AS_UNIQUEID" val="63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5985"/>
  <p:tag name="KSO_WM_BEAUTIFY_FLAG" val=""/>
</p:tagLst>
</file>

<file path=ppt/tags/tag211.xml><?xml version="1.0" encoding="utf-8"?>
<p:tagLst xmlns:p="http://schemas.openxmlformats.org/presentationml/2006/main">
  <p:tag name="AS_UNIQUEID" val="5986"/>
  <p:tag name="KSO_WM_BEAUTIFY_FLAG" val=""/>
</p:tagLst>
</file>

<file path=ppt/tags/tag212.xml><?xml version="1.0" encoding="utf-8"?>
<p:tagLst xmlns:p="http://schemas.openxmlformats.org/presentationml/2006/main">
  <p:tag name="AS_UNIQUEID" val="6547"/>
</p:tagLst>
</file>

<file path=ppt/tags/tag213.xml><?xml version="1.0" encoding="utf-8"?>
<p:tagLst xmlns:p="http://schemas.openxmlformats.org/presentationml/2006/main">
  <p:tag name="AS_UNIQUEID" val="6548"/>
</p:tagLst>
</file>

<file path=ppt/tags/tag214.xml><?xml version="1.0" encoding="utf-8"?>
<p:tagLst xmlns:p="http://schemas.openxmlformats.org/presentationml/2006/main">
  <p:tag name="AS_UNIQUEID" val="6549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6.xml><?xml version="1.0" encoding="utf-8"?>
<p:tagLst xmlns:p="http://schemas.openxmlformats.org/presentationml/2006/main">
  <p:tag name="AS_UNIQUEID" val="6550"/>
</p:tagLst>
</file>

<file path=ppt/tags/tag217.xml><?xml version="1.0" encoding="utf-8"?>
<p:tagLst xmlns:p="http://schemas.openxmlformats.org/presentationml/2006/main">
  <p:tag name="AS_UNIQUEID" val="6551"/>
</p:tagLst>
</file>

<file path=ppt/tags/tag218.xml><?xml version="1.0" encoding="utf-8"?>
<p:tagLst xmlns:p="http://schemas.openxmlformats.org/presentationml/2006/main">
  <p:tag name="AS_UNIQUEID" val="6552"/>
</p:tagLst>
</file>

<file path=ppt/tags/tag219.xml><?xml version="1.0" encoding="utf-8"?>
<p:tagLst xmlns:p="http://schemas.openxmlformats.org/presentationml/2006/main">
  <p:tag name="AS_UNIQUEID" val="6553"/>
</p:tagLst>
</file>

<file path=ppt/tags/tag22.xml><?xml version="1.0" encoding="utf-8"?>
<p:tagLst xmlns:p="http://schemas.openxmlformats.org/presentationml/2006/main">
  <p:tag name="AS_UNIQUEID" val="6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0.xml><?xml version="1.0" encoding="utf-8"?>
<p:tagLst xmlns:p="http://schemas.openxmlformats.org/presentationml/2006/main">
  <p:tag name="AS_UNIQUEID" val="6554"/>
</p:tagLst>
</file>

<file path=ppt/tags/tag221.xml><?xml version="1.0" encoding="utf-8"?>
<p:tagLst xmlns:p="http://schemas.openxmlformats.org/presentationml/2006/main">
  <p:tag name="AS_UNIQUEID" val="6555"/>
</p:tagLst>
</file>

<file path=ppt/tags/tag222.xml><?xml version="1.0" encoding="utf-8"?>
<p:tagLst xmlns:p="http://schemas.openxmlformats.org/presentationml/2006/main">
  <p:tag name="AS_UNIQUEID" val="6556"/>
</p:tagLst>
</file>

<file path=ppt/tags/tag223.xml><?xml version="1.0" encoding="utf-8"?>
<p:tagLst xmlns:p="http://schemas.openxmlformats.org/presentationml/2006/main">
  <p:tag name="AS_UNIQUEID" val="6557"/>
</p:tagLst>
</file>

<file path=ppt/tags/tag224.xml><?xml version="1.0" encoding="utf-8"?>
<p:tagLst xmlns:p="http://schemas.openxmlformats.org/presentationml/2006/main">
  <p:tag name="AS_UNIQUEID" val="6558"/>
</p:tagLst>
</file>

<file path=ppt/tags/tag225.xml><?xml version="1.0" encoding="utf-8"?>
<p:tagLst xmlns:p="http://schemas.openxmlformats.org/presentationml/2006/main">
  <p:tag name="AS_UNIQUEID" val="6559"/>
</p:tagLst>
</file>

<file path=ppt/tags/tag226.xml><?xml version="1.0" encoding="utf-8"?>
<p:tagLst xmlns:p="http://schemas.openxmlformats.org/presentationml/2006/main">
  <p:tag name="AS_UNIQUEID" val="6560"/>
</p:tagLst>
</file>

<file path=ppt/tags/tag227.xml><?xml version="1.0" encoding="utf-8"?>
<p:tagLst xmlns:p="http://schemas.openxmlformats.org/presentationml/2006/main">
  <p:tag name="AS_UNIQUEID" val="6561"/>
</p:tagLst>
</file>

<file path=ppt/tags/tag228.xml><?xml version="1.0" encoding="utf-8"?>
<p:tagLst xmlns:p="http://schemas.openxmlformats.org/presentationml/2006/main">
  <p:tag name="AS_UNIQUEID" val="6562"/>
</p:tagLst>
</file>

<file path=ppt/tags/tag229.xml><?xml version="1.0" encoding="utf-8"?>
<p:tagLst xmlns:p="http://schemas.openxmlformats.org/presentationml/2006/main">
  <p:tag name="AS_UNIQUEID" val="6563"/>
</p:tagLst>
</file>

<file path=ppt/tags/tag23.xml><?xml version="1.0" encoding="utf-8"?>
<p:tagLst xmlns:p="http://schemas.openxmlformats.org/presentationml/2006/main">
  <p:tag name="AS_UNIQUEID" val="63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0.xml><?xml version="1.0" encoding="utf-8"?>
<p:tagLst xmlns:p="http://schemas.openxmlformats.org/presentationml/2006/main">
  <p:tag name="AS_UNIQUEID" val="6564"/>
</p:tagLst>
</file>

<file path=ppt/tags/tag231.xml><?xml version="1.0" encoding="utf-8"?>
<p:tagLst xmlns:p="http://schemas.openxmlformats.org/presentationml/2006/main">
  <p:tag name="AS_UNIQUEID" val="5952"/>
</p:tagLst>
</file>

<file path=ppt/tags/tag232.xml><?xml version="1.0" encoding="utf-8"?>
<p:tagLst xmlns:p="http://schemas.openxmlformats.org/presentationml/2006/main">
  <p:tag name="AS_UNIQUEID" val="5979"/>
</p:tagLst>
</file>

<file path=ppt/tags/tag233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4.xml><?xml version="1.0" encoding="utf-8"?>
<p:tagLst xmlns:p="http://schemas.openxmlformats.org/presentationml/2006/main">
  <p:tag name="AS_UNIQUEID" val="5982"/>
</p:tagLst>
</file>

<file path=ppt/tags/tag235.xml><?xml version="1.0" encoding="utf-8"?>
<p:tagLst xmlns:p="http://schemas.openxmlformats.org/presentationml/2006/main">
  <p:tag name="AS_UNIQUEID" val="5983"/>
  <p:tag name="KSO_WM_BEAUTIFY_FLAG" val=""/>
</p:tagLst>
</file>

<file path=ppt/tags/tag236.xml><?xml version="1.0" encoding="utf-8"?>
<p:tagLst xmlns:p="http://schemas.openxmlformats.org/presentationml/2006/main">
  <p:tag name="AS_UNIQUEID" val="5985"/>
  <p:tag name="KSO_WM_BEAUTIFY_FLAG" val=""/>
</p:tagLst>
</file>

<file path=ppt/tags/tag237.xml><?xml version="1.0" encoding="utf-8"?>
<p:tagLst xmlns:p="http://schemas.openxmlformats.org/presentationml/2006/main">
  <p:tag name="AS_UNIQUEID" val="5986"/>
  <p:tag name="KSO_WM_BEAUTIFY_FLAG" val=""/>
</p:tagLst>
</file>

<file path=ppt/tags/tag238.xml><?xml version="1.0" encoding="utf-8"?>
<p:tagLst xmlns:p="http://schemas.openxmlformats.org/presentationml/2006/main">
  <p:tag name="AS_UNIQUEID" val="6565"/>
</p:tagLst>
</file>

<file path=ppt/tags/tag239.xml><?xml version="1.0" encoding="utf-8"?>
<p:tagLst xmlns:p="http://schemas.openxmlformats.org/presentationml/2006/main">
  <p:tag name="AS_UNIQUEID" val="6566"/>
</p:tagLst>
</file>

<file path=ppt/tags/tag24.xml><?xml version="1.0" encoding="utf-8"?>
<p:tagLst xmlns:p="http://schemas.openxmlformats.org/presentationml/2006/main">
  <p:tag name="AS_UNIQUEID" val="63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p="http://schemas.openxmlformats.org/presentationml/2006/main">
  <p:tag name="AS_UNIQUEID" val="5979"/>
</p:tagLst>
</file>

<file path=ppt/tags/tag241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2.xml><?xml version="1.0" encoding="utf-8"?>
<p:tagLst xmlns:p="http://schemas.openxmlformats.org/presentationml/2006/main">
  <p:tag name="AS_UNIQUEID" val="5982"/>
</p:tagLst>
</file>

<file path=ppt/tags/tag243.xml><?xml version="1.0" encoding="utf-8"?>
<p:tagLst xmlns:p="http://schemas.openxmlformats.org/presentationml/2006/main">
  <p:tag name="AS_UNIQUEID" val="5983"/>
  <p:tag name="KSO_WM_BEAUTIFY_FLAG" val=""/>
</p:tagLst>
</file>

<file path=ppt/tags/tag244.xml><?xml version="1.0" encoding="utf-8"?>
<p:tagLst xmlns:p="http://schemas.openxmlformats.org/presentationml/2006/main">
  <p:tag name="AS_UNIQUEID" val="5985"/>
  <p:tag name="KSO_WM_BEAUTIFY_FLAG" val=""/>
</p:tagLst>
</file>

<file path=ppt/tags/tag245.xml><?xml version="1.0" encoding="utf-8"?>
<p:tagLst xmlns:p="http://schemas.openxmlformats.org/presentationml/2006/main">
  <p:tag name="AS_UNIQUEID" val="5986"/>
  <p:tag name="KSO_WM_BEAUTIFY_FLAG" val=""/>
</p:tagLst>
</file>

<file path=ppt/tags/tag246.xml><?xml version="1.0" encoding="utf-8"?>
<p:tagLst xmlns:p="http://schemas.openxmlformats.org/presentationml/2006/main">
  <p:tag name="AS_UNIQUEID" val="6567"/>
</p:tagLst>
</file>

<file path=ppt/tags/tag247.xml><?xml version="1.0" encoding="utf-8"?>
<p:tagLst xmlns:p="http://schemas.openxmlformats.org/presentationml/2006/main">
  <p:tag name="AS_UNIQUEID" val="6568"/>
</p:tagLst>
</file>

<file path=ppt/tags/tag248.xml><?xml version="1.0" encoding="utf-8"?>
<p:tagLst xmlns:p="http://schemas.openxmlformats.org/presentationml/2006/main">
  <p:tag name="AS_UNIQUEID" val="6569"/>
</p:tagLst>
</file>

<file path=ppt/tags/tag249.xml><?xml version="1.0" encoding="utf-8"?>
<p:tagLst xmlns:p="http://schemas.openxmlformats.org/presentationml/2006/main">
  <p:tag name="AS_UNIQUEID" val="6570"/>
</p:tagLst>
</file>

<file path=ppt/tags/tag25.xml><?xml version="1.0" encoding="utf-8"?>
<p:tagLst xmlns:p="http://schemas.openxmlformats.org/presentationml/2006/main">
  <p:tag name="AS_UNIQUEID" val="63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p="http://schemas.openxmlformats.org/presentationml/2006/main">
  <p:tag name="AS_UNIQUEID" val="6571"/>
</p:tagLst>
</file>

<file path=ppt/tags/tag251.xml><?xml version="1.0" encoding="utf-8"?>
<p:tagLst xmlns:p="http://schemas.openxmlformats.org/presentationml/2006/main">
  <p:tag name="AS_UNIQUEID" val="6572"/>
</p:tagLst>
</file>

<file path=ppt/tags/tag252.xml><?xml version="1.0" encoding="utf-8"?>
<p:tagLst xmlns:p="http://schemas.openxmlformats.org/presentationml/2006/main">
  <p:tag name="AS_UNIQUEID" val="6573"/>
</p:tagLst>
</file>

<file path=ppt/tags/tag253.xml><?xml version="1.0" encoding="utf-8"?>
<p:tagLst xmlns:p="http://schemas.openxmlformats.org/presentationml/2006/main">
  <p:tag name="AS_UNIQUEID" val="6574"/>
</p:tagLst>
</file>

<file path=ppt/tags/tag254.xml><?xml version="1.0" encoding="utf-8"?>
<p:tagLst xmlns:p="http://schemas.openxmlformats.org/presentationml/2006/main">
  <p:tag name="AS_UNIQUEID" val="6575"/>
</p:tagLst>
</file>

<file path=ppt/tags/tag255.xml><?xml version="1.0" encoding="utf-8"?>
<p:tagLst xmlns:p="http://schemas.openxmlformats.org/presentationml/2006/main">
  <p:tag name="AS_UNIQUEID" val="6576"/>
</p:tagLst>
</file>

<file path=ppt/tags/tag256.xml><?xml version="1.0" encoding="utf-8"?>
<p:tagLst xmlns:p="http://schemas.openxmlformats.org/presentationml/2006/main">
  <p:tag name="AS_UNIQUEID" val="6577"/>
</p:tagLst>
</file>

<file path=ppt/tags/tag257.xml><?xml version="1.0" encoding="utf-8"?>
<p:tagLst xmlns:p="http://schemas.openxmlformats.org/presentationml/2006/main">
  <p:tag name="AS_UNIQUEID" val="6578"/>
</p:tagLst>
</file>

<file path=ppt/tags/tag258.xml><?xml version="1.0" encoding="utf-8"?>
<p:tagLst xmlns:p="http://schemas.openxmlformats.org/presentationml/2006/main">
  <p:tag name="AS_UNIQUEID" val="5979"/>
</p:tagLst>
</file>

<file path=ppt/tags/tag259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.xml><?xml version="1.0" encoding="utf-8"?>
<p:tagLst xmlns:p="http://schemas.openxmlformats.org/presentationml/2006/main">
  <p:tag name="AS_UNIQUEID" val="6391"/>
</p:tagLst>
</file>

<file path=ppt/tags/tag260.xml><?xml version="1.0" encoding="utf-8"?>
<p:tagLst xmlns:p="http://schemas.openxmlformats.org/presentationml/2006/main">
  <p:tag name="AS_UNIQUEID" val="5982"/>
</p:tagLst>
</file>

<file path=ppt/tags/tag261.xml><?xml version="1.0" encoding="utf-8"?>
<p:tagLst xmlns:p="http://schemas.openxmlformats.org/presentationml/2006/main">
  <p:tag name="AS_UNIQUEID" val="5983"/>
  <p:tag name="KSO_WM_BEAUTIFY_FLAG" val=""/>
</p:tagLst>
</file>

<file path=ppt/tags/tag262.xml><?xml version="1.0" encoding="utf-8"?>
<p:tagLst xmlns:p="http://schemas.openxmlformats.org/presentationml/2006/main">
  <p:tag name="AS_UNIQUEID" val="5985"/>
  <p:tag name="KSO_WM_BEAUTIFY_FLAG" val=""/>
</p:tagLst>
</file>

<file path=ppt/tags/tag263.xml><?xml version="1.0" encoding="utf-8"?>
<p:tagLst xmlns:p="http://schemas.openxmlformats.org/presentationml/2006/main">
  <p:tag name="AS_UNIQUEID" val="5986"/>
  <p:tag name="KSO_WM_BEAUTIFY_FLAG" val=""/>
</p:tagLst>
</file>

<file path=ppt/tags/tag264.xml><?xml version="1.0" encoding="utf-8"?>
<p:tagLst xmlns:p="http://schemas.openxmlformats.org/presentationml/2006/main">
  <p:tag name="AS_UNIQUEID" val="6579"/>
</p:tagLst>
</file>

<file path=ppt/tags/tag265.xml><?xml version="1.0" encoding="utf-8"?>
<p:tagLst xmlns:p="http://schemas.openxmlformats.org/presentationml/2006/main">
  <p:tag name="AS_UNIQUEID" val="6580"/>
</p:tagLst>
</file>

<file path=ppt/tags/tag266.xml><?xml version="1.0" encoding="utf-8"?>
<p:tagLst xmlns:p="http://schemas.openxmlformats.org/presentationml/2006/main">
  <p:tag name="AS_UNIQUEID" val="5979"/>
</p:tagLst>
</file>

<file path=ppt/tags/tag267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8.xml><?xml version="1.0" encoding="utf-8"?>
<p:tagLst xmlns:p="http://schemas.openxmlformats.org/presentationml/2006/main">
  <p:tag name="AS_UNIQUEID" val="5982"/>
</p:tagLst>
</file>

<file path=ppt/tags/tag269.xml><?xml version="1.0" encoding="utf-8"?>
<p:tagLst xmlns:p="http://schemas.openxmlformats.org/presentationml/2006/main">
  <p:tag name="AS_UNIQUEID" val="5983"/>
  <p:tag name="KSO_WM_BEAUTIFY_FLAG" val=""/>
</p:tagLst>
</file>

<file path=ppt/tags/tag27.xml><?xml version="1.0" encoding="utf-8"?>
<p:tagLst xmlns:p="http://schemas.openxmlformats.org/presentationml/2006/main">
  <p:tag name="AS_UNIQUEID" val="63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5985"/>
  <p:tag name="KSO_WM_BEAUTIFY_FLAG" val=""/>
</p:tagLst>
</file>

<file path=ppt/tags/tag271.xml><?xml version="1.0" encoding="utf-8"?>
<p:tagLst xmlns:p="http://schemas.openxmlformats.org/presentationml/2006/main">
  <p:tag name="AS_UNIQUEID" val="5986"/>
  <p:tag name="KSO_WM_BEAUTIFY_FLAG" val=""/>
</p:tagLst>
</file>

<file path=ppt/tags/tag272.xml><?xml version="1.0" encoding="utf-8"?>
<p:tagLst xmlns:p="http://schemas.openxmlformats.org/presentationml/2006/main">
  <p:tag name="AS_UNIQUEID" val="6581"/>
</p:tagLst>
</file>

<file path=ppt/tags/tag273.xml><?xml version="1.0" encoding="utf-8"?>
<p:tagLst xmlns:p="http://schemas.openxmlformats.org/presentationml/2006/main">
  <p:tag name="AS_UNIQUEID" val="6582"/>
</p:tagLst>
</file>

<file path=ppt/tags/tag274.xml><?xml version="1.0" encoding="utf-8"?>
<p:tagLst xmlns:p="http://schemas.openxmlformats.org/presentationml/2006/main">
  <p:tag name="AS_UNIQUEID" val="6583"/>
</p:tagLst>
</file>

<file path=ppt/tags/tag275.xml><?xml version="1.0" encoding="utf-8"?>
<p:tagLst xmlns:p="http://schemas.openxmlformats.org/presentationml/2006/main">
  <p:tag name="AS_UNIQUEID" val="5979"/>
</p:tagLst>
</file>

<file path=ppt/tags/tag276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77.xml><?xml version="1.0" encoding="utf-8"?>
<p:tagLst xmlns:p="http://schemas.openxmlformats.org/presentationml/2006/main">
  <p:tag name="AS_UNIQUEID" val="5982"/>
</p:tagLst>
</file>

<file path=ppt/tags/tag278.xml><?xml version="1.0" encoding="utf-8"?>
<p:tagLst xmlns:p="http://schemas.openxmlformats.org/presentationml/2006/main">
  <p:tag name="AS_UNIQUEID" val="5983"/>
  <p:tag name="KSO_WM_BEAUTIFY_FLAG" val=""/>
</p:tagLst>
</file>

<file path=ppt/tags/tag279.xml><?xml version="1.0" encoding="utf-8"?>
<p:tagLst xmlns:p="http://schemas.openxmlformats.org/presentationml/2006/main">
  <p:tag name="AS_UNIQUEID" val="5985"/>
  <p:tag name="KSO_WM_BEAUTIFY_FLAG" val=""/>
</p:tagLst>
</file>

<file path=ppt/tags/tag28.xml><?xml version="1.0" encoding="utf-8"?>
<p:tagLst xmlns:p="http://schemas.openxmlformats.org/presentationml/2006/main">
  <p:tag name="AS_UNIQUEID" val="63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5986"/>
  <p:tag name="KSO_WM_BEAUTIFY_FLAG" val=""/>
</p:tagLst>
</file>

<file path=ppt/tags/tag281.xml><?xml version="1.0" encoding="utf-8"?>
<p:tagLst xmlns:p="http://schemas.openxmlformats.org/presentationml/2006/main">
  <p:tag name="AS_UNIQUEID" val="6584"/>
</p:tagLst>
</file>

<file path=ppt/tags/tag282.xml><?xml version="1.0" encoding="utf-8"?>
<p:tagLst xmlns:p="http://schemas.openxmlformats.org/presentationml/2006/main">
  <p:tag name="AS_UNIQUEID" val="6585"/>
</p:tagLst>
</file>

<file path=ppt/tags/tag283.xml><?xml version="1.0" encoding="utf-8"?>
<p:tagLst xmlns:p="http://schemas.openxmlformats.org/presentationml/2006/main">
  <p:tag name="AS_UNIQUEID" val="6586"/>
</p:tagLst>
</file>

<file path=ppt/tags/tag284.xml><?xml version="1.0" encoding="utf-8"?>
<p:tagLst xmlns:p="http://schemas.openxmlformats.org/presentationml/2006/main">
  <p:tag name="AS_UNIQUEID" val="6587"/>
</p:tagLst>
</file>

<file path=ppt/tags/tag285.xml><?xml version="1.0" encoding="utf-8"?>
<p:tagLst xmlns:p="http://schemas.openxmlformats.org/presentationml/2006/main">
  <p:tag name="AS_UNIQUEID" val="6588"/>
</p:tagLst>
</file>

<file path=ppt/tags/tag286.xml><?xml version="1.0" encoding="utf-8"?>
<p:tagLst xmlns:p="http://schemas.openxmlformats.org/presentationml/2006/main">
  <p:tag name="AS_UNIQUEID" val="6589"/>
</p:tagLst>
</file>

<file path=ppt/tags/tag287.xml><?xml version="1.0" encoding="utf-8"?>
<p:tagLst xmlns:p="http://schemas.openxmlformats.org/presentationml/2006/main">
  <p:tag name="AS_UNIQUEID" val="6590"/>
</p:tagLst>
</file>

<file path=ppt/tags/tag288.xml><?xml version="1.0" encoding="utf-8"?>
<p:tagLst xmlns:p="http://schemas.openxmlformats.org/presentationml/2006/main">
  <p:tag name="AS_UNIQUEID" val="6591"/>
</p:tagLst>
</file>

<file path=ppt/tags/tag289.xml><?xml version="1.0" encoding="utf-8"?>
<p:tagLst xmlns:p="http://schemas.openxmlformats.org/presentationml/2006/main">
  <p:tag name="AS_UNIQUEID" val="6592"/>
</p:tagLst>
</file>

<file path=ppt/tags/tag29.xml><?xml version="1.0" encoding="utf-8"?>
<p:tagLst xmlns:p="http://schemas.openxmlformats.org/presentationml/2006/main">
  <p:tag name="AS_UNIQUEID" val="63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5979"/>
</p:tagLst>
</file>

<file path=ppt/tags/tag291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2.xml><?xml version="1.0" encoding="utf-8"?>
<p:tagLst xmlns:p="http://schemas.openxmlformats.org/presentationml/2006/main">
  <p:tag name="AS_UNIQUEID" val="5982"/>
</p:tagLst>
</file>

<file path=ppt/tags/tag293.xml><?xml version="1.0" encoding="utf-8"?>
<p:tagLst xmlns:p="http://schemas.openxmlformats.org/presentationml/2006/main">
  <p:tag name="AS_UNIQUEID" val="5983"/>
  <p:tag name="KSO_WM_BEAUTIFY_FLAG" val=""/>
</p:tagLst>
</file>

<file path=ppt/tags/tag294.xml><?xml version="1.0" encoding="utf-8"?>
<p:tagLst xmlns:p="http://schemas.openxmlformats.org/presentationml/2006/main">
  <p:tag name="AS_UNIQUEID" val="5985"/>
  <p:tag name="KSO_WM_BEAUTIFY_FLAG" val=""/>
</p:tagLst>
</file>

<file path=ppt/tags/tag295.xml><?xml version="1.0" encoding="utf-8"?>
<p:tagLst xmlns:p="http://schemas.openxmlformats.org/presentationml/2006/main">
  <p:tag name="AS_UNIQUEID" val="5986"/>
  <p:tag name="KSO_WM_BEAUTIFY_FLAG" val=""/>
</p:tagLst>
</file>

<file path=ppt/tags/tag296.xml><?xml version="1.0" encoding="utf-8"?>
<p:tagLst xmlns:p="http://schemas.openxmlformats.org/presentationml/2006/main">
  <p:tag name="AS_UNIQUEID" val="6593"/>
</p:tagLst>
</file>

<file path=ppt/tags/tag297.xml><?xml version="1.0" encoding="utf-8"?>
<p:tagLst xmlns:p="http://schemas.openxmlformats.org/presentationml/2006/main">
  <p:tag name="AS_UNIQUEID" val="6594"/>
</p:tagLst>
</file>

<file path=ppt/tags/tag298.xml><?xml version="1.0" encoding="utf-8"?>
<p:tagLst xmlns:p="http://schemas.openxmlformats.org/presentationml/2006/main">
  <p:tag name="AS_UNIQUEID" val="6595"/>
</p:tagLst>
</file>

<file path=ppt/tags/tag299.xml><?xml version="1.0" encoding="utf-8"?>
<p:tagLst xmlns:p="http://schemas.openxmlformats.org/presentationml/2006/main">
  <p:tag name="AS_UNIQUEID" val="6596"/>
</p:tagLst>
</file>

<file path=ppt/tags/tag3.xml><?xml version="1.0" encoding="utf-8"?>
<p:tagLst xmlns:p="http://schemas.openxmlformats.org/presentationml/2006/main">
  <p:tag name="AS_UNIQUEID" val="63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63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p="http://schemas.openxmlformats.org/presentationml/2006/main">
  <p:tag name="AS_UNIQUEID" val="6597"/>
</p:tagLst>
</file>

<file path=ppt/tags/tag301.xml><?xml version="1.0" encoding="utf-8"?>
<p:tagLst xmlns:p="http://schemas.openxmlformats.org/presentationml/2006/main">
  <p:tag name="AS_UNIQUEID" val="5979"/>
</p:tagLst>
</file>

<file path=ppt/tags/tag302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3.xml><?xml version="1.0" encoding="utf-8"?>
<p:tagLst xmlns:p="http://schemas.openxmlformats.org/presentationml/2006/main">
  <p:tag name="AS_UNIQUEID" val="5982"/>
</p:tagLst>
</file>

<file path=ppt/tags/tag304.xml><?xml version="1.0" encoding="utf-8"?>
<p:tagLst xmlns:p="http://schemas.openxmlformats.org/presentationml/2006/main">
  <p:tag name="AS_UNIQUEID" val="5983"/>
  <p:tag name="KSO_WM_BEAUTIFY_FLAG" val=""/>
</p:tagLst>
</file>

<file path=ppt/tags/tag305.xml><?xml version="1.0" encoding="utf-8"?>
<p:tagLst xmlns:p="http://schemas.openxmlformats.org/presentationml/2006/main">
  <p:tag name="AS_UNIQUEID" val="5985"/>
  <p:tag name="KSO_WM_BEAUTIFY_FLAG" val=""/>
</p:tagLst>
</file>

<file path=ppt/tags/tag306.xml><?xml version="1.0" encoding="utf-8"?>
<p:tagLst xmlns:p="http://schemas.openxmlformats.org/presentationml/2006/main">
  <p:tag name="AS_UNIQUEID" val="5986"/>
  <p:tag name="KSO_WM_BEAUTIFY_FLAG" val=""/>
</p:tagLst>
</file>

<file path=ppt/tags/tag307.xml><?xml version="1.0" encoding="utf-8"?>
<p:tagLst xmlns:p="http://schemas.openxmlformats.org/presentationml/2006/main">
  <p:tag name="AS_UNIQUEID" val="6598"/>
</p:tagLst>
</file>

<file path=ppt/tags/tag308.xml><?xml version="1.0" encoding="utf-8"?>
<p:tagLst xmlns:p="http://schemas.openxmlformats.org/presentationml/2006/main">
  <p:tag name="AS_UNIQUEID" val="6599"/>
</p:tagLst>
</file>

<file path=ppt/tags/tag309.xml><?xml version="1.0" encoding="utf-8"?>
<p:tagLst xmlns:p="http://schemas.openxmlformats.org/presentationml/2006/main">
  <p:tag name="AS_UNIQUEID" val="6600"/>
</p:tagLst>
</file>

<file path=ppt/tags/tag31.xml><?xml version="1.0" encoding="utf-8"?>
<p:tagLst xmlns:p="http://schemas.openxmlformats.org/presentationml/2006/main">
  <p:tag name="AS_UNIQUEID" val="63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p="http://schemas.openxmlformats.org/presentationml/2006/main">
  <p:tag name="AS_UNIQUEID" val="6601"/>
</p:tagLst>
</file>

<file path=ppt/tags/tag311.xml><?xml version="1.0" encoding="utf-8"?>
<p:tagLst xmlns:p="http://schemas.openxmlformats.org/presentationml/2006/main">
  <p:tag name="AS_UNIQUEID" val="6602"/>
</p:tagLst>
</file>

<file path=ppt/tags/tag312.xml><?xml version="1.0" encoding="utf-8"?>
<p:tagLst xmlns:p="http://schemas.openxmlformats.org/presentationml/2006/main">
  <p:tag name="AS_UNIQUEID" val="6603"/>
</p:tagLst>
</file>

<file path=ppt/tags/tag313.xml><?xml version="1.0" encoding="utf-8"?>
<p:tagLst xmlns:p="http://schemas.openxmlformats.org/presentationml/2006/main">
  <p:tag name="AS_UNIQUEID" val="6604"/>
</p:tagLst>
</file>

<file path=ppt/tags/tag314.xml><?xml version="1.0" encoding="utf-8"?>
<p:tagLst xmlns:p="http://schemas.openxmlformats.org/presentationml/2006/main">
  <p:tag name="AS_UNIQUEID" val="6605"/>
</p:tagLst>
</file>

<file path=ppt/tags/tag315.xml><?xml version="1.0" encoding="utf-8"?>
<p:tagLst xmlns:p="http://schemas.openxmlformats.org/presentationml/2006/main">
  <p:tag name="AS_UNIQUEID" val="6606"/>
</p:tagLst>
</file>

<file path=ppt/tags/tag316.xml><?xml version="1.0" encoding="utf-8"?>
<p:tagLst xmlns:p="http://schemas.openxmlformats.org/presentationml/2006/main">
  <p:tag name="AS_UNIQUEID" val="6607"/>
</p:tagLst>
</file>

<file path=ppt/tags/tag317.xml><?xml version="1.0" encoding="utf-8"?>
<p:tagLst xmlns:p="http://schemas.openxmlformats.org/presentationml/2006/main">
  <p:tag name="AS_UNIQUEID" val="6608"/>
</p:tagLst>
</file>

<file path=ppt/tags/tag318.xml><?xml version="1.0" encoding="utf-8"?>
<p:tagLst xmlns:p="http://schemas.openxmlformats.org/presentationml/2006/main">
  <p:tag name="AS_UNIQUEID" val="6609"/>
</p:tagLst>
</file>

<file path=ppt/tags/tag319.xml><?xml version="1.0" encoding="utf-8"?>
<p:tagLst xmlns:p="http://schemas.openxmlformats.org/presentationml/2006/main">
  <p:tag name="AS_UNIQUEID" val="5979"/>
</p:tagLst>
</file>

<file path=ppt/tags/tag32.xml><?xml version="1.0" encoding="utf-8"?>
<p:tagLst xmlns:p="http://schemas.openxmlformats.org/presentationml/2006/main">
  <p:tag name="AS_UNIQUEID" val="63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1.xml><?xml version="1.0" encoding="utf-8"?>
<p:tagLst xmlns:p="http://schemas.openxmlformats.org/presentationml/2006/main">
  <p:tag name="AS_UNIQUEID" val="5982"/>
</p:tagLst>
</file>

<file path=ppt/tags/tag322.xml><?xml version="1.0" encoding="utf-8"?>
<p:tagLst xmlns:p="http://schemas.openxmlformats.org/presentationml/2006/main">
  <p:tag name="AS_UNIQUEID" val="5983"/>
  <p:tag name="KSO_WM_BEAUTIFY_FLAG" val=""/>
</p:tagLst>
</file>

<file path=ppt/tags/tag323.xml><?xml version="1.0" encoding="utf-8"?>
<p:tagLst xmlns:p="http://schemas.openxmlformats.org/presentationml/2006/main">
  <p:tag name="AS_UNIQUEID" val="5985"/>
  <p:tag name="KSO_WM_BEAUTIFY_FLAG" val=""/>
</p:tagLst>
</file>

<file path=ppt/tags/tag324.xml><?xml version="1.0" encoding="utf-8"?>
<p:tagLst xmlns:p="http://schemas.openxmlformats.org/presentationml/2006/main">
  <p:tag name="AS_UNIQUEID" val="5986"/>
  <p:tag name="KSO_WM_BEAUTIFY_FLAG" val=""/>
</p:tagLst>
</file>

<file path=ppt/tags/tag325.xml><?xml version="1.0" encoding="utf-8"?>
<p:tagLst xmlns:p="http://schemas.openxmlformats.org/presentationml/2006/main">
  <p:tag name="AS_UNIQUEID" val="6610"/>
</p:tagLst>
</file>

<file path=ppt/tags/tag326.xml><?xml version="1.0" encoding="utf-8"?>
<p:tagLst xmlns:p="http://schemas.openxmlformats.org/presentationml/2006/main">
  <p:tag name="AS_UNIQUEID" val="6611"/>
</p:tagLst>
</file>

<file path=ppt/tags/tag327.xml><?xml version="1.0" encoding="utf-8"?>
<p:tagLst xmlns:p="http://schemas.openxmlformats.org/presentationml/2006/main">
  <p:tag name="AS_UNIQUEID" val="5979"/>
</p:tagLst>
</file>

<file path=ppt/tags/tag328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9.xml><?xml version="1.0" encoding="utf-8"?>
<p:tagLst xmlns:p="http://schemas.openxmlformats.org/presentationml/2006/main">
  <p:tag name="AS_UNIQUEID" val="5982"/>
</p:tagLst>
</file>

<file path=ppt/tags/tag33.xml><?xml version="1.0" encoding="utf-8"?>
<p:tagLst xmlns:p="http://schemas.openxmlformats.org/presentationml/2006/main">
  <p:tag name="AS_UNIQUEID" val="63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p="http://schemas.openxmlformats.org/presentationml/2006/main">
  <p:tag name="AS_UNIQUEID" val="5983"/>
  <p:tag name="KSO_WM_BEAUTIFY_FLAG" val=""/>
</p:tagLst>
</file>

<file path=ppt/tags/tag331.xml><?xml version="1.0" encoding="utf-8"?>
<p:tagLst xmlns:p="http://schemas.openxmlformats.org/presentationml/2006/main">
  <p:tag name="AS_UNIQUEID" val="5985"/>
  <p:tag name="KSO_WM_BEAUTIFY_FLAG" val=""/>
</p:tagLst>
</file>

<file path=ppt/tags/tag332.xml><?xml version="1.0" encoding="utf-8"?>
<p:tagLst xmlns:p="http://schemas.openxmlformats.org/presentationml/2006/main">
  <p:tag name="AS_UNIQUEID" val="5986"/>
  <p:tag name="KSO_WM_BEAUTIFY_FLAG" val=""/>
</p:tagLst>
</file>

<file path=ppt/tags/tag333.xml><?xml version="1.0" encoding="utf-8"?>
<p:tagLst xmlns:p="http://schemas.openxmlformats.org/presentationml/2006/main">
  <p:tag name="AS_UNIQUEID" val="6612"/>
</p:tagLst>
</file>

<file path=ppt/tags/tag334.xml><?xml version="1.0" encoding="utf-8"?>
<p:tagLst xmlns:p="http://schemas.openxmlformats.org/presentationml/2006/main">
  <p:tag name="AS_UNIQUEID" val="6239"/>
</p:tagLst>
</file>

<file path=ppt/tags/tag335.xml><?xml version="1.0" encoding="utf-8"?>
<p:tagLst xmlns:p="http://schemas.openxmlformats.org/presentationml/2006/main">
  <p:tag name="AS_UNIQUEID" val="6240"/>
</p:tagLst>
</file>

<file path=ppt/tags/tag336.xml><?xml version="1.0" encoding="utf-8"?>
<p:tagLst xmlns:p="http://schemas.openxmlformats.org/presentationml/2006/main">
  <p:tag name="AS_UNIQUEID" val="6243"/>
</p:tagLst>
</file>

<file path=ppt/tags/tag337.xml><?xml version="1.0" encoding="utf-8"?>
<p:tagLst xmlns:p="http://schemas.openxmlformats.org/presentationml/2006/main">
  <p:tag name="AS_UNIQUEID" val="5979"/>
</p:tagLst>
</file>

<file path=ppt/tags/tag338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9.xml><?xml version="1.0" encoding="utf-8"?>
<p:tagLst xmlns:p="http://schemas.openxmlformats.org/presentationml/2006/main">
  <p:tag name="AS_UNIQUEID" val="5982"/>
</p:tagLst>
</file>

<file path=ppt/tags/tag34.xml><?xml version="1.0" encoding="utf-8"?>
<p:tagLst xmlns:p="http://schemas.openxmlformats.org/presentationml/2006/main">
  <p:tag name="AS_UNIQUEID" val="63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p="http://schemas.openxmlformats.org/presentationml/2006/main">
  <p:tag name="AS_UNIQUEID" val="5983"/>
  <p:tag name="KSO_WM_BEAUTIFY_FLAG" val=""/>
</p:tagLst>
</file>

<file path=ppt/tags/tag341.xml><?xml version="1.0" encoding="utf-8"?>
<p:tagLst xmlns:p="http://schemas.openxmlformats.org/presentationml/2006/main">
  <p:tag name="AS_UNIQUEID" val="5985"/>
  <p:tag name="KSO_WM_BEAUTIFY_FLAG" val=""/>
</p:tagLst>
</file>

<file path=ppt/tags/tag342.xml><?xml version="1.0" encoding="utf-8"?>
<p:tagLst xmlns:p="http://schemas.openxmlformats.org/presentationml/2006/main">
  <p:tag name="AS_UNIQUEID" val="5986"/>
  <p:tag name="KSO_WM_BEAUTIFY_FLAG" val=""/>
</p:tagLst>
</file>

<file path=ppt/tags/tag343.xml><?xml version="1.0" encoding="utf-8"?>
<p:tagLst xmlns:p="http://schemas.openxmlformats.org/presentationml/2006/main">
  <p:tag name="AS_UNIQUEID" val="84"/>
</p:tagLst>
</file>

<file path=ppt/tags/tag344.xml><?xml version="1.0" encoding="utf-8"?>
<p:tagLst xmlns:p="http://schemas.openxmlformats.org/presentationml/2006/main">
  <p:tag name="AS_UNIQUEID" val="6613"/>
</p:tagLst>
</file>

<file path=ppt/tags/tag345.xml><?xml version="1.0" encoding="utf-8"?>
<p:tagLst xmlns:p="http://schemas.openxmlformats.org/presentationml/2006/main">
  <p:tag name="AS_UNIQUEID" val="6614"/>
</p:tagLst>
</file>

<file path=ppt/tags/tag346.xml><?xml version="1.0" encoding="utf-8"?>
<p:tagLst xmlns:p="http://schemas.openxmlformats.org/presentationml/2006/main">
  <p:tag name="AS_UNIQUEID" val="82"/>
</p:tagLst>
</file>

<file path=ppt/tags/tag347.xml><?xml version="1.0" encoding="utf-8"?>
<p:tagLst xmlns:p="http://schemas.openxmlformats.org/presentationml/2006/main">
  <p:tag name="AS_UNIQUEID" val="83"/>
</p:tagLst>
</file>

<file path=ppt/tags/tag348.xml><?xml version="1.0" encoding="utf-8"?>
<p:tagLst xmlns:p="http://schemas.openxmlformats.org/presentationml/2006/main">
  <p:tag name="AS_UNIQUEID" val="84"/>
</p:tagLst>
</file>

<file path=ppt/tags/tag349.xml><?xml version="1.0" encoding="utf-8"?>
<p:tagLst xmlns:p="http://schemas.openxmlformats.org/presentationml/2006/main">
  <p:tag name="AS_UNIQUEID" val="85"/>
</p:tagLst>
</file>

<file path=ppt/tags/tag35.xml><?xml version="1.0" encoding="utf-8"?>
<p:tagLst xmlns:p="http://schemas.openxmlformats.org/presentationml/2006/main">
  <p:tag name="AS_UNIQUEID" val="6400"/>
</p:tagLst>
</file>

<file path=ppt/tags/tag350.xml><?xml version="1.0" encoding="utf-8"?>
<p:tagLst xmlns:p="http://schemas.openxmlformats.org/presentationml/2006/main">
  <p:tag name="AS_UNIQUEID" val="86"/>
</p:tagLst>
</file>

<file path=ppt/tags/tag351.xml><?xml version="1.0" encoding="utf-8"?>
<p:tagLst xmlns:p="http://schemas.openxmlformats.org/presentationml/2006/main">
  <p:tag name="AS_UNIQUEID" val="5979"/>
</p:tagLst>
</file>

<file path=ppt/tags/tag352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3.xml><?xml version="1.0" encoding="utf-8"?>
<p:tagLst xmlns:p="http://schemas.openxmlformats.org/presentationml/2006/main">
  <p:tag name="AS_UNIQUEID" val="5982"/>
</p:tagLst>
</file>

<file path=ppt/tags/tag354.xml><?xml version="1.0" encoding="utf-8"?>
<p:tagLst xmlns:p="http://schemas.openxmlformats.org/presentationml/2006/main">
  <p:tag name="AS_UNIQUEID" val="5983"/>
  <p:tag name="KSO_WM_BEAUTIFY_FLAG" val=""/>
</p:tagLst>
</file>

<file path=ppt/tags/tag355.xml><?xml version="1.0" encoding="utf-8"?>
<p:tagLst xmlns:p="http://schemas.openxmlformats.org/presentationml/2006/main">
  <p:tag name="AS_UNIQUEID" val="5985"/>
  <p:tag name="KSO_WM_BEAUTIFY_FLAG" val=""/>
</p:tagLst>
</file>

<file path=ppt/tags/tag356.xml><?xml version="1.0" encoding="utf-8"?>
<p:tagLst xmlns:p="http://schemas.openxmlformats.org/presentationml/2006/main">
  <p:tag name="AS_UNIQUEID" val="5986"/>
  <p:tag name="KSO_WM_BEAUTIFY_FLAG" val=""/>
</p:tagLst>
</file>

<file path=ppt/tags/tag357.xml><?xml version="1.0" encoding="utf-8"?>
<p:tagLst xmlns:p="http://schemas.openxmlformats.org/presentationml/2006/main">
  <p:tag name="AS_UNIQUEID" val="6615"/>
</p:tagLst>
</file>

<file path=ppt/tags/tag358.xml><?xml version="1.0" encoding="utf-8"?>
<p:tagLst xmlns:p="http://schemas.openxmlformats.org/presentationml/2006/main">
  <p:tag name="AS_UNIQUEID" val="6616"/>
</p:tagLst>
</file>

<file path=ppt/tags/tag359.xml><?xml version="1.0" encoding="utf-8"?>
<p:tagLst xmlns:p="http://schemas.openxmlformats.org/presentationml/2006/main">
  <p:tag name="AS_UNIQUEID" val="6617"/>
</p:tagLst>
</file>

<file path=ppt/tags/tag36.xml><?xml version="1.0" encoding="utf-8"?>
<p:tagLst xmlns:p="http://schemas.openxmlformats.org/presentationml/2006/main">
  <p:tag name="AS_UNIQUEID" val="64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60.xml><?xml version="1.0" encoding="utf-8"?>
<p:tagLst xmlns:p="http://schemas.openxmlformats.org/presentationml/2006/main">
  <p:tag name="AS_UNIQUEID" val="6618"/>
</p:tagLst>
</file>

<file path=ppt/tags/tag361.xml><?xml version="1.0" encoding="utf-8"?>
<p:tagLst xmlns:p="http://schemas.openxmlformats.org/presentationml/2006/main">
  <p:tag name="AS_UNIQUEID" val="6619"/>
</p:tagLst>
</file>

<file path=ppt/tags/tag362.xml><?xml version="1.0" encoding="utf-8"?>
<p:tagLst xmlns:p="http://schemas.openxmlformats.org/presentationml/2006/main">
  <p:tag name="AS_UNIQUEID" val="6620"/>
</p:tagLst>
</file>

<file path=ppt/tags/tag363.xml><?xml version="1.0" encoding="utf-8"?>
<p:tagLst xmlns:p="http://schemas.openxmlformats.org/presentationml/2006/main">
  <p:tag name="AS_UNIQUEID" val="6621"/>
</p:tagLst>
</file>

<file path=ppt/tags/tag364.xml><?xml version="1.0" encoding="utf-8"?>
<p:tagLst xmlns:p="http://schemas.openxmlformats.org/presentationml/2006/main">
  <p:tag name="AS_UNIQUEID" val="6622"/>
</p:tagLst>
</file>

<file path=ppt/tags/tag365.xml><?xml version="1.0" encoding="utf-8"?>
<p:tagLst xmlns:p="http://schemas.openxmlformats.org/presentationml/2006/main">
  <p:tag name="AS_UNIQUEID" val="6623"/>
</p:tagLst>
</file>

<file path=ppt/tags/tag366.xml><?xml version="1.0" encoding="utf-8"?>
<p:tagLst xmlns:p="http://schemas.openxmlformats.org/presentationml/2006/main">
  <p:tag name="AS_UNIQUEID" val="6624"/>
</p:tagLst>
</file>

<file path=ppt/tags/tag367.xml><?xml version="1.0" encoding="utf-8"?>
<p:tagLst xmlns:p="http://schemas.openxmlformats.org/presentationml/2006/main">
  <p:tag name="AS_UNIQUEID" val="6625"/>
</p:tagLst>
</file>

<file path=ppt/tags/tag368.xml><?xml version="1.0" encoding="utf-8"?>
<p:tagLst xmlns:p="http://schemas.openxmlformats.org/presentationml/2006/main">
  <p:tag name="AS_UNIQUEID" val="6626"/>
</p:tagLst>
</file>

<file path=ppt/tags/tag369.xml><?xml version="1.0" encoding="utf-8"?>
<p:tagLst xmlns:p="http://schemas.openxmlformats.org/presentationml/2006/main">
  <p:tag name="AS_UNIQUEID" val="5979"/>
</p:tagLst>
</file>

<file path=ppt/tags/tag37.xml><?xml version="1.0" encoding="utf-8"?>
<p:tagLst xmlns:p="http://schemas.openxmlformats.org/presentationml/2006/main">
  <p:tag name="AS_UNIQUEID" val="64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0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1.xml><?xml version="1.0" encoding="utf-8"?>
<p:tagLst xmlns:p="http://schemas.openxmlformats.org/presentationml/2006/main">
  <p:tag name="AS_UNIQUEID" val="5982"/>
</p:tagLst>
</file>

<file path=ppt/tags/tag372.xml><?xml version="1.0" encoding="utf-8"?>
<p:tagLst xmlns:p="http://schemas.openxmlformats.org/presentationml/2006/main">
  <p:tag name="AS_UNIQUEID" val="5983"/>
  <p:tag name="KSO_WM_BEAUTIFY_FLAG" val=""/>
</p:tagLst>
</file>

<file path=ppt/tags/tag373.xml><?xml version="1.0" encoding="utf-8"?>
<p:tagLst xmlns:p="http://schemas.openxmlformats.org/presentationml/2006/main">
  <p:tag name="AS_UNIQUEID" val="5985"/>
  <p:tag name="KSO_WM_BEAUTIFY_FLAG" val=""/>
</p:tagLst>
</file>

<file path=ppt/tags/tag374.xml><?xml version="1.0" encoding="utf-8"?>
<p:tagLst xmlns:p="http://schemas.openxmlformats.org/presentationml/2006/main">
  <p:tag name="AS_UNIQUEID" val="5986"/>
  <p:tag name="KSO_WM_BEAUTIFY_FLAG" val=""/>
</p:tagLst>
</file>

<file path=ppt/tags/tag375.xml><?xml version="1.0" encoding="utf-8"?>
<p:tagLst xmlns:p="http://schemas.openxmlformats.org/presentationml/2006/main">
  <p:tag name="AS_UNIQUEID" val="6627"/>
</p:tagLst>
</file>

<file path=ppt/tags/tag376.xml><?xml version="1.0" encoding="utf-8"?>
<p:tagLst xmlns:p="http://schemas.openxmlformats.org/presentationml/2006/main">
  <p:tag name="AS_UNIQUEID" val="5979"/>
</p:tagLst>
</file>

<file path=ppt/tags/tag377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8.xml><?xml version="1.0" encoding="utf-8"?>
<p:tagLst xmlns:p="http://schemas.openxmlformats.org/presentationml/2006/main">
  <p:tag name="AS_UNIQUEID" val="5982"/>
</p:tagLst>
</file>

<file path=ppt/tags/tag379.xml><?xml version="1.0" encoding="utf-8"?>
<p:tagLst xmlns:p="http://schemas.openxmlformats.org/presentationml/2006/main">
  <p:tag name="AS_UNIQUEID" val="5983"/>
  <p:tag name="KSO_WM_BEAUTIFY_FLAG" val=""/>
</p:tagLst>
</file>

<file path=ppt/tags/tag38.xml><?xml version="1.0" encoding="utf-8"?>
<p:tagLst xmlns:p="http://schemas.openxmlformats.org/presentationml/2006/main">
  <p:tag name="AS_UNIQUEID" val="64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p="http://schemas.openxmlformats.org/presentationml/2006/main">
  <p:tag name="AS_UNIQUEID" val="5985"/>
  <p:tag name="KSO_WM_BEAUTIFY_FLAG" val=""/>
</p:tagLst>
</file>

<file path=ppt/tags/tag381.xml><?xml version="1.0" encoding="utf-8"?>
<p:tagLst xmlns:p="http://schemas.openxmlformats.org/presentationml/2006/main">
  <p:tag name="AS_UNIQUEID" val="5986"/>
  <p:tag name="KSO_WM_BEAUTIFY_FLAG" val=""/>
</p:tagLst>
</file>

<file path=ppt/tags/tag382.xml><?xml version="1.0" encoding="utf-8"?>
<p:tagLst xmlns:p="http://schemas.openxmlformats.org/presentationml/2006/main">
  <p:tag name="AS_UNIQUEID" val="6628"/>
</p:tagLst>
</file>

<file path=ppt/tags/tag383.xml><?xml version="1.0" encoding="utf-8"?>
<p:tagLst xmlns:p="http://schemas.openxmlformats.org/presentationml/2006/main">
  <p:tag name="AS_UNIQUEID" val="6629"/>
</p:tagLst>
</file>

<file path=ppt/tags/tag384.xml><?xml version="1.0" encoding="utf-8"?>
<p:tagLst xmlns:p="http://schemas.openxmlformats.org/presentationml/2006/main">
  <p:tag name="AS_UNIQUEID" val="6630"/>
</p:tagLst>
</file>

<file path=ppt/tags/tag385.xml><?xml version="1.0" encoding="utf-8"?>
<p:tagLst xmlns:p="http://schemas.openxmlformats.org/presentationml/2006/main">
  <p:tag name="AS_UNIQUEID" val="6631"/>
</p:tagLst>
</file>

<file path=ppt/tags/tag386.xml><?xml version="1.0" encoding="utf-8"?>
<p:tagLst xmlns:p="http://schemas.openxmlformats.org/presentationml/2006/main">
  <p:tag name="AS_UNIQUEID" val="6632"/>
</p:tagLst>
</file>

<file path=ppt/tags/tag387.xml><?xml version="1.0" encoding="utf-8"?>
<p:tagLst xmlns:p="http://schemas.openxmlformats.org/presentationml/2006/main">
  <p:tag name="AS_UNIQUEID" val="6633"/>
</p:tagLst>
</file>

<file path=ppt/tags/tag388.xml><?xml version="1.0" encoding="utf-8"?>
<p:tagLst xmlns:p="http://schemas.openxmlformats.org/presentationml/2006/main">
  <p:tag name="AS_UNIQUEID" val="6634"/>
</p:tagLst>
</file>

<file path=ppt/tags/tag389.xml><?xml version="1.0" encoding="utf-8"?>
<p:tagLst xmlns:p="http://schemas.openxmlformats.org/presentationml/2006/main">
  <p:tag name="AS_UNIQUEID" val="6635"/>
</p:tagLst>
</file>

<file path=ppt/tags/tag39.xml><?xml version="1.0" encoding="utf-8"?>
<p:tagLst xmlns:p="http://schemas.openxmlformats.org/presentationml/2006/main">
  <p:tag name="AS_UNIQUEID" val="64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p="http://schemas.openxmlformats.org/presentationml/2006/main">
  <p:tag name="AS_UNIQUEID" val="6636"/>
</p:tagLst>
</file>

<file path=ppt/tags/tag391.xml><?xml version="1.0" encoding="utf-8"?>
<p:tagLst xmlns:p="http://schemas.openxmlformats.org/presentationml/2006/main">
  <p:tag name="AS_UNIQUEID" val="6637"/>
</p:tagLst>
</file>

<file path=ppt/tags/tag392.xml><?xml version="1.0" encoding="utf-8"?>
<p:tagLst xmlns:p="http://schemas.openxmlformats.org/presentationml/2006/main">
  <p:tag name="AS_UNIQUEID" val="5979"/>
</p:tagLst>
</file>

<file path=ppt/tags/tag393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4.xml><?xml version="1.0" encoding="utf-8"?>
<p:tagLst xmlns:p="http://schemas.openxmlformats.org/presentationml/2006/main">
  <p:tag name="AS_UNIQUEID" val="5982"/>
</p:tagLst>
</file>

<file path=ppt/tags/tag395.xml><?xml version="1.0" encoding="utf-8"?>
<p:tagLst xmlns:p="http://schemas.openxmlformats.org/presentationml/2006/main">
  <p:tag name="AS_UNIQUEID" val="5983"/>
  <p:tag name="KSO_WM_BEAUTIFY_FLAG" val=""/>
</p:tagLst>
</file>

<file path=ppt/tags/tag396.xml><?xml version="1.0" encoding="utf-8"?>
<p:tagLst xmlns:p="http://schemas.openxmlformats.org/presentationml/2006/main">
  <p:tag name="AS_UNIQUEID" val="5985"/>
  <p:tag name="KSO_WM_BEAUTIFY_FLAG" val=""/>
</p:tagLst>
</file>

<file path=ppt/tags/tag397.xml><?xml version="1.0" encoding="utf-8"?>
<p:tagLst xmlns:p="http://schemas.openxmlformats.org/presentationml/2006/main">
  <p:tag name="AS_UNIQUEID" val="5986"/>
  <p:tag name="KSO_WM_BEAUTIFY_FLAG" val=""/>
</p:tagLst>
</file>

<file path=ppt/tags/tag398.xml><?xml version="1.0" encoding="utf-8"?>
<p:tagLst xmlns:p="http://schemas.openxmlformats.org/presentationml/2006/main">
  <p:tag name="AS_UNIQUEID" val="6638"/>
</p:tagLst>
</file>

<file path=ppt/tags/tag399.xml><?xml version="1.0" encoding="utf-8"?>
<p:tagLst xmlns:p="http://schemas.openxmlformats.org/presentationml/2006/main">
  <p:tag name="AS_UNIQUEID" val="6639"/>
</p:tagLst>
</file>

<file path=ppt/tags/tag4.xml><?xml version="1.0" encoding="utf-8"?>
<p:tagLst xmlns:p="http://schemas.openxmlformats.org/presentationml/2006/main">
  <p:tag name="AS_UNIQUEID" val="63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6405"/>
</p:tagLst>
</file>

<file path=ppt/tags/tag400.xml><?xml version="1.0" encoding="utf-8"?>
<p:tagLst xmlns:p="http://schemas.openxmlformats.org/presentationml/2006/main">
  <p:tag name="AS_UNIQUEID" val="6640"/>
</p:tagLst>
</file>

<file path=ppt/tags/tag401.xml><?xml version="1.0" encoding="utf-8"?>
<p:tagLst xmlns:p="http://schemas.openxmlformats.org/presentationml/2006/main">
  <p:tag name="AS_UNIQUEID" val="6641"/>
</p:tagLst>
</file>

<file path=ppt/tags/tag402.xml><?xml version="1.0" encoding="utf-8"?>
<p:tagLst xmlns:p="http://schemas.openxmlformats.org/presentationml/2006/main">
  <p:tag name="AS_UNIQUEID" val="6642"/>
</p:tagLst>
</file>

<file path=ppt/tags/tag403.xml><?xml version="1.0" encoding="utf-8"?>
<p:tagLst xmlns:p="http://schemas.openxmlformats.org/presentationml/2006/main">
  <p:tag name="AS_UNIQUEID" val="6643"/>
</p:tagLst>
</file>

<file path=ppt/tags/tag404.xml><?xml version="1.0" encoding="utf-8"?>
<p:tagLst xmlns:p="http://schemas.openxmlformats.org/presentationml/2006/main">
  <p:tag name="AS_UNIQUEID" val="5979"/>
</p:tagLst>
</file>

<file path=ppt/tags/tag405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06.xml><?xml version="1.0" encoding="utf-8"?>
<p:tagLst xmlns:p="http://schemas.openxmlformats.org/presentationml/2006/main">
  <p:tag name="AS_UNIQUEID" val="5982"/>
</p:tagLst>
</file>

<file path=ppt/tags/tag407.xml><?xml version="1.0" encoding="utf-8"?>
<p:tagLst xmlns:p="http://schemas.openxmlformats.org/presentationml/2006/main">
  <p:tag name="AS_UNIQUEID" val="5983"/>
  <p:tag name="KSO_WM_BEAUTIFY_FLAG" val=""/>
</p:tagLst>
</file>

<file path=ppt/tags/tag408.xml><?xml version="1.0" encoding="utf-8"?>
<p:tagLst xmlns:p="http://schemas.openxmlformats.org/presentationml/2006/main">
  <p:tag name="AS_UNIQUEID" val="5985"/>
  <p:tag name="KSO_WM_BEAUTIFY_FLAG" val=""/>
</p:tagLst>
</file>

<file path=ppt/tags/tag409.xml><?xml version="1.0" encoding="utf-8"?>
<p:tagLst xmlns:p="http://schemas.openxmlformats.org/presentationml/2006/main">
  <p:tag name="AS_UNIQUEID" val="5986"/>
  <p:tag name="KSO_WM_BEAUTIFY_FLAG" val=""/>
</p:tagLst>
</file>

<file path=ppt/tags/tag41.xml><?xml version="1.0" encoding="utf-8"?>
<p:tagLst xmlns:p="http://schemas.openxmlformats.org/presentationml/2006/main">
  <p:tag name="AS_UNIQUEID" val="64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10.xml><?xml version="1.0" encoding="utf-8"?>
<p:tagLst xmlns:p="http://schemas.openxmlformats.org/presentationml/2006/main">
  <p:tag name="AS_UNIQUEID" val="6644"/>
</p:tagLst>
</file>

<file path=ppt/tags/tag411.xml><?xml version="1.0" encoding="utf-8"?>
<p:tagLst xmlns:p="http://schemas.openxmlformats.org/presentationml/2006/main">
  <p:tag name="AS_UNIQUEID" val="6645"/>
</p:tagLst>
</file>

<file path=ppt/tags/tag412.xml><?xml version="1.0" encoding="utf-8"?>
<p:tagLst xmlns:p="http://schemas.openxmlformats.org/presentationml/2006/main">
  <p:tag name="AS_UNIQUEID" val="6646"/>
</p:tagLst>
</file>

<file path=ppt/tags/tag413.xml><?xml version="1.0" encoding="utf-8"?>
<p:tagLst xmlns:p="http://schemas.openxmlformats.org/presentationml/2006/main">
  <p:tag name="AS_UNIQUEID" val="5979"/>
</p:tagLst>
</file>

<file path=ppt/tags/tag414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5.xml><?xml version="1.0" encoding="utf-8"?>
<p:tagLst xmlns:p="http://schemas.openxmlformats.org/presentationml/2006/main">
  <p:tag name="AS_UNIQUEID" val="5982"/>
</p:tagLst>
</file>

<file path=ppt/tags/tag416.xml><?xml version="1.0" encoding="utf-8"?>
<p:tagLst xmlns:p="http://schemas.openxmlformats.org/presentationml/2006/main">
  <p:tag name="AS_UNIQUEID" val="5983"/>
  <p:tag name="KSO_WM_BEAUTIFY_FLAG" val=""/>
</p:tagLst>
</file>

<file path=ppt/tags/tag417.xml><?xml version="1.0" encoding="utf-8"?>
<p:tagLst xmlns:p="http://schemas.openxmlformats.org/presentationml/2006/main">
  <p:tag name="AS_UNIQUEID" val="5985"/>
  <p:tag name="KSO_WM_BEAUTIFY_FLAG" val=""/>
</p:tagLst>
</file>

<file path=ppt/tags/tag418.xml><?xml version="1.0" encoding="utf-8"?>
<p:tagLst xmlns:p="http://schemas.openxmlformats.org/presentationml/2006/main">
  <p:tag name="AS_UNIQUEID" val="5986"/>
  <p:tag name="KSO_WM_BEAUTIFY_FLAG" val=""/>
</p:tagLst>
</file>

<file path=ppt/tags/tag419.xml><?xml version="1.0" encoding="utf-8"?>
<p:tagLst xmlns:p="http://schemas.openxmlformats.org/presentationml/2006/main">
  <p:tag name="AS_UNIQUEID" val="6647"/>
</p:tagLst>
</file>

<file path=ppt/tags/tag42.xml><?xml version="1.0" encoding="utf-8"?>
<p:tagLst xmlns:p="http://schemas.openxmlformats.org/presentationml/2006/main">
  <p:tag name="AS_UNIQUEID" val="6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p="http://schemas.openxmlformats.org/presentationml/2006/main">
  <p:tag name="AS_UNIQUEID" val="6648"/>
</p:tagLst>
</file>

<file path=ppt/tags/tag421.xml><?xml version="1.0" encoding="utf-8"?>
<p:tagLst xmlns:p="http://schemas.openxmlformats.org/presentationml/2006/main">
  <p:tag name="AS_UNIQUEID" val="6649"/>
</p:tagLst>
</file>

<file path=ppt/tags/tag422.xml><?xml version="1.0" encoding="utf-8"?>
<p:tagLst xmlns:p="http://schemas.openxmlformats.org/presentationml/2006/main">
  <p:tag name="AS_UNIQUEID" val="5979"/>
</p:tagLst>
</file>

<file path=ppt/tags/tag423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4.xml><?xml version="1.0" encoding="utf-8"?>
<p:tagLst xmlns:p="http://schemas.openxmlformats.org/presentationml/2006/main">
  <p:tag name="AS_UNIQUEID" val="5982"/>
</p:tagLst>
</file>

<file path=ppt/tags/tag425.xml><?xml version="1.0" encoding="utf-8"?>
<p:tagLst xmlns:p="http://schemas.openxmlformats.org/presentationml/2006/main">
  <p:tag name="AS_UNIQUEID" val="5983"/>
  <p:tag name="KSO_WM_BEAUTIFY_FLAG" val=""/>
</p:tagLst>
</file>

<file path=ppt/tags/tag426.xml><?xml version="1.0" encoding="utf-8"?>
<p:tagLst xmlns:p="http://schemas.openxmlformats.org/presentationml/2006/main">
  <p:tag name="AS_UNIQUEID" val="5985"/>
  <p:tag name="KSO_WM_BEAUTIFY_FLAG" val=""/>
</p:tagLst>
</file>

<file path=ppt/tags/tag427.xml><?xml version="1.0" encoding="utf-8"?>
<p:tagLst xmlns:p="http://schemas.openxmlformats.org/presentationml/2006/main">
  <p:tag name="AS_UNIQUEID" val="5986"/>
  <p:tag name="KSO_WM_BEAUTIFY_FLAG" val=""/>
</p:tagLst>
</file>

<file path=ppt/tags/tag428.xml><?xml version="1.0" encoding="utf-8"?>
<p:tagLst xmlns:p="http://schemas.openxmlformats.org/presentationml/2006/main">
  <p:tag name="AS_UNIQUEID" val="6650"/>
</p:tagLst>
</file>

<file path=ppt/tags/tag429.xml><?xml version="1.0" encoding="utf-8"?>
<p:tagLst xmlns:p="http://schemas.openxmlformats.org/presentationml/2006/main">
  <p:tag name="AS_UNIQUEID" val="6651"/>
</p:tagLst>
</file>

<file path=ppt/tags/tag43.xml><?xml version="1.0" encoding="utf-8"?>
<p:tagLst xmlns:p="http://schemas.openxmlformats.org/presentationml/2006/main">
  <p:tag name="AS_UNIQUEID" val="6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p="http://schemas.openxmlformats.org/presentationml/2006/main">
  <p:tag name="AS_UNIQUEID" val="6652"/>
</p:tagLst>
</file>

<file path=ppt/tags/tag431.xml><?xml version="1.0" encoding="utf-8"?>
<p:tagLst xmlns:p="http://schemas.openxmlformats.org/presentationml/2006/main">
  <p:tag name="AS_UNIQUEID" val="6653"/>
</p:tagLst>
</file>

<file path=ppt/tags/tag432.xml><?xml version="1.0" encoding="utf-8"?>
<p:tagLst xmlns:p="http://schemas.openxmlformats.org/presentationml/2006/main">
  <p:tag name="AS_UNIQUEID" val="6654"/>
</p:tagLst>
</file>

<file path=ppt/tags/tag433.xml><?xml version="1.0" encoding="utf-8"?>
<p:tagLst xmlns:p="http://schemas.openxmlformats.org/presentationml/2006/main">
  <p:tag name="AS_UNIQUEID" val="6655"/>
</p:tagLst>
</file>

<file path=ppt/tags/tag434.xml><?xml version="1.0" encoding="utf-8"?>
<p:tagLst xmlns:p="http://schemas.openxmlformats.org/presentationml/2006/main">
  <p:tag name="AS_UNIQUEID" val="6656"/>
</p:tagLst>
</file>

<file path=ppt/tags/tag435.xml><?xml version="1.0" encoding="utf-8"?>
<p:tagLst xmlns:p="http://schemas.openxmlformats.org/presentationml/2006/main">
  <p:tag name="AS_UNIQUEID" val="6657"/>
</p:tagLst>
</file>

<file path=ppt/tags/tag436.xml><?xml version="1.0" encoding="utf-8"?>
<p:tagLst xmlns:p="http://schemas.openxmlformats.org/presentationml/2006/main">
  <p:tag name="AS_UNIQUEID" val="5979"/>
</p:tagLst>
</file>

<file path=ppt/tags/tag437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8.xml><?xml version="1.0" encoding="utf-8"?>
<p:tagLst xmlns:p="http://schemas.openxmlformats.org/presentationml/2006/main">
  <p:tag name="AS_UNIQUEID" val="5982"/>
</p:tagLst>
</file>

<file path=ppt/tags/tag439.xml><?xml version="1.0" encoding="utf-8"?>
<p:tagLst xmlns:p="http://schemas.openxmlformats.org/presentationml/2006/main">
  <p:tag name="AS_UNIQUEID" val="5983"/>
  <p:tag name="KSO_WM_BEAUTIFY_FLAG" val=""/>
</p:tagLst>
</file>

<file path=ppt/tags/tag44.xml><?xml version="1.0" encoding="utf-8"?>
<p:tagLst xmlns:p="http://schemas.openxmlformats.org/presentationml/2006/main">
  <p:tag name="AS_UNIQUEID" val="6409"/>
</p:tagLst>
</file>

<file path=ppt/tags/tag440.xml><?xml version="1.0" encoding="utf-8"?>
<p:tagLst xmlns:p="http://schemas.openxmlformats.org/presentationml/2006/main">
  <p:tag name="AS_UNIQUEID" val="5985"/>
  <p:tag name="KSO_WM_BEAUTIFY_FLAG" val=""/>
</p:tagLst>
</file>

<file path=ppt/tags/tag441.xml><?xml version="1.0" encoding="utf-8"?>
<p:tagLst xmlns:p="http://schemas.openxmlformats.org/presentationml/2006/main">
  <p:tag name="AS_UNIQUEID" val="6658"/>
</p:tagLst>
</file>

<file path=ppt/tags/tag442.xml><?xml version="1.0" encoding="utf-8"?>
<p:tagLst xmlns:p="http://schemas.openxmlformats.org/presentationml/2006/main">
  <p:tag name="AS_UNIQUEID" val="6677"/>
</p:tagLst>
</file>

<file path=ppt/tags/tag443.xml><?xml version="1.0" encoding="utf-8"?>
<p:tagLst xmlns:p="http://schemas.openxmlformats.org/presentationml/2006/main">
  <p:tag name="AS_UNIQUEID" val="6659"/>
</p:tagLst>
</file>

<file path=ppt/tags/tag444.xml><?xml version="1.0" encoding="utf-8"?>
<p:tagLst xmlns:p="http://schemas.openxmlformats.org/presentationml/2006/main">
  <p:tag name="AS_UNIQUEID" val="6660"/>
</p:tagLst>
</file>

<file path=ppt/tags/tag445.xml><?xml version="1.0" encoding="utf-8"?>
<p:tagLst xmlns:p="http://schemas.openxmlformats.org/presentationml/2006/main">
  <p:tag name="AS_UNIQUEID" val="6661"/>
</p:tagLst>
</file>

<file path=ppt/tags/tag446.xml><?xml version="1.0" encoding="utf-8"?>
<p:tagLst xmlns:p="http://schemas.openxmlformats.org/presentationml/2006/main">
  <p:tag name="AS_UNIQUEID" val="5979"/>
</p:tagLst>
</file>

<file path=ppt/tags/tag447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48.xml><?xml version="1.0" encoding="utf-8"?>
<p:tagLst xmlns:p="http://schemas.openxmlformats.org/presentationml/2006/main">
  <p:tag name="AS_UNIQUEID" val="5982"/>
</p:tagLst>
</file>

<file path=ppt/tags/tag449.xml><?xml version="1.0" encoding="utf-8"?>
<p:tagLst xmlns:p="http://schemas.openxmlformats.org/presentationml/2006/main">
  <p:tag name="AS_UNIQUEID" val="5983"/>
  <p:tag name="KSO_WM_BEAUTIFY_FLAG" val=""/>
</p:tagLst>
</file>

<file path=ppt/tags/tag45.xml><?xml version="1.0" encoding="utf-8"?>
<p:tagLst xmlns:p="http://schemas.openxmlformats.org/presentationml/2006/main">
  <p:tag name="AS_UNIQUEID" val="64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p="http://schemas.openxmlformats.org/presentationml/2006/main">
  <p:tag name="AS_UNIQUEID" val="5985"/>
  <p:tag name="KSO_WM_BEAUTIFY_FLAG" val=""/>
</p:tagLst>
</file>

<file path=ppt/tags/tag451.xml><?xml version="1.0" encoding="utf-8"?>
<p:tagLst xmlns:p="http://schemas.openxmlformats.org/presentationml/2006/main">
  <p:tag name="AS_UNIQUEID" val="6662"/>
</p:tagLst>
</file>

<file path=ppt/tags/tag452.xml><?xml version="1.0" encoding="utf-8"?>
<p:tagLst xmlns:p="http://schemas.openxmlformats.org/presentationml/2006/main">
  <p:tag name="AS_UNIQUEID" val="6663"/>
</p:tagLst>
</file>

<file path=ppt/tags/tag453.xml><?xml version="1.0" encoding="utf-8"?>
<p:tagLst xmlns:p="http://schemas.openxmlformats.org/presentationml/2006/main">
  <p:tag name="AS_UNIQUEID" val="6664"/>
</p:tagLst>
</file>

<file path=ppt/tags/tag454.xml><?xml version="1.0" encoding="utf-8"?>
<p:tagLst xmlns:p="http://schemas.openxmlformats.org/presentationml/2006/main">
  <p:tag name="AS_UNIQUEID" val="6665"/>
</p:tagLst>
</file>

<file path=ppt/tags/tag455.xml><?xml version="1.0" encoding="utf-8"?>
<p:tagLst xmlns:p="http://schemas.openxmlformats.org/presentationml/2006/main">
  <p:tag name="AS_UNIQUEID" val="6666"/>
</p:tagLst>
</file>

<file path=ppt/tags/tag456.xml><?xml version="1.0" encoding="utf-8"?>
<p:tagLst xmlns:p="http://schemas.openxmlformats.org/presentationml/2006/main">
  <p:tag name="AS_UNIQUEID" val="5979"/>
</p:tagLst>
</file>

<file path=ppt/tags/tag457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58.xml><?xml version="1.0" encoding="utf-8"?>
<p:tagLst xmlns:p="http://schemas.openxmlformats.org/presentationml/2006/main">
  <p:tag name="AS_UNIQUEID" val="5982"/>
</p:tagLst>
</file>

<file path=ppt/tags/tag459.xml><?xml version="1.0" encoding="utf-8"?>
<p:tagLst xmlns:p="http://schemas.openxmlformats.org/presentationml/2006/main">
  <p:tag name="AS_UNIQUEID" val="5983"/>
  <p:tag name="KSO_WM_BEAUTIFY_FLAG" val=""/>
</p:tagLst>
</file>

<file path=ppt/tags/tag46.xml><?xml version="1.0" encoding="utf-8"?>
<p:tagLst xmlns:p="http://schemas.openxmlformats.org/presentationml/2006/main">
  <p:tag name="AS_UNIQUEID" val="64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p="http://schemas.openxmlformats.org/presentationml/2006/main">
  <p:tag name="AS_UNIQUEID" val="5985"/>
  <p:tag name="KSO_WM_BEAUTIFY_FLAG" val=""/>
</p:tagLst>
</file>

<file path=ppt/tags/tag461.xml><?xml version="1.0" encoding="utf-8"?>
<p:tagLst xmlns:p="http://schemas.openxmlformats.org/presentationml/2006/main">
  <p:tag name="AS_UNIQUEID" val="6667"/>
</p:tagLst>
</file>

<file path=ppt/tags/tag462.xml><?xml version="1.0" encoding="utf-8"?>
<p:tagLst xmlns:p="http://schemas.openxmlformats.org/presentationml/2006/main">
  <p:tag name="AS_UNIQUEID" val="6359"/>
</p:tagLst>
</file>

<file path=ppt/tags/tag463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64.xml><?xml version="1.0" encoding="utf-8"?>
<p:tagLst xmlns:p="http://schemas.openxmlformats.org/presentationml/2006/main">
  <p:tag name="AS_UNIQUEID" val="6361"/>
  <p:tag name="KSO_WM_BEAUTIFY_FLAG" val=""/>
</p:tagLst>
</file>

<file path=ppt/tags/tag465.xml><?xml version="1.0" encoding="utf-8"?>
<p:tagLst xmlns:p="http://schemas.openxmlformats.org/presentationml/2006/main">
  <p:tag name="AS_UNIQUEID" val="6362"/>
</p:tagLst>
</file>

<file path=ppt/tags/tag466.xml><?xml version="1.0" encoding="utf-8"?>
<p:tagLst xmlns:p="http://schemas.openxmlformats.org/presentationml/2006/main">
  <p:tag name="AS_UNIQUEID" val="6363"/>
  <p:tag name="KSO_WM_BEAUTIFY_FLAG" val=""/>
</p:tagLst>
</file>

<file path=ppt/tags/tag467.xml><?xml version="1.0" encoding="utf-8"?>
<p:tagLst xmlns:p="http://schemas.openxmlformats.org/presentationml/2006/main">
  <p:tag name="AS_UNIQUEID" val="6365"/>
  <p:tag name="KSO_WM_BEAUTIFY_FLAG" val=""/>
</p:tagLst>
</file>

<file path=ppt/tags/tag468.xml><?xml version="1.0" encoding="utf-8"?>
<p:tagLst xmlns:p="http://schemas.openxmlformats.org/presentationml/2006/main">
  <p:tag name="AS_UNIQUEID" val="6668"/>
</p:tagLst>
</file>

<file path=ppt/tags/tag469.xml><?xml version="1.0" encoding="utf-8"?>
<p:tagLst xmlns:p="http://schemas.openxmlformats.org/presentationml/2006/main">
  <p:tag name="AS_UNIQUEID" val="6669"/>
</p:tagLst>
</file>

<file path=ppt/tags/tag47.xml><?xml version="1.0" encoding="utf-8"?>
<p:tagLst xmlns:p="http://schemas.openxmlformats.org/presentationml/2006/main">
  <p:tag name="AS_UNIQUEID" val="6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p="http://schemas.openxmlformats.org/presentationml/2006/main">
  <p:tag name="AS_UNIQUEID" val="6670"/>
</p:tagLst>
</file>

<file path=ppt/tags/tag471.xml><?xml version="1.0" encoding="utf-8"?>
<p:tagLst xmlns:p="http://schemas.openxmlformats.org/presentationml/2006/main">
  <p:tag name="AS_UNIQUEID" val="6671"/>
</p:tagLst>
</file>

<file path=ppt/tags/tag472.xml><?xml version="1.0" encoding="utf-8"?>
<p:tagLst xmlns:p="http://schemas.openxmlformats.org/presentationml/2006/main">
  <p:tag name="AS_UNIQUEID" val="6672"/>
</p:tagLst>
</file>

<file path=ppt/tags/tag473.xml><?xml version="1.0" encoding="utf-8"?>
<p:tagLst xmlns:p="http://schemas.openxmlformats.org/presentationml/2006/main">
  <p:tag name="AS_UNIQUEID" val="6673"/>
</p:tagLst>
</file>

<file path=ppt/tags/tag474.xml><?xml version="1.0" encoding="utf-8"?>
<p:tagLst xmlns:p="http://schemas.openxmlformats.org/presentationml/2006/main">
  <p:tag name="AS_UNIQUEID" val="6674"/>
</p:tagLst>
</file>

<file path=ppt/tags/tag475.xml><?xml version="1.0" encoding="utf-8"?>
<p:tagLst xmlns:p="http://schemas.openxmlformats.org/presentationml/2006/main">
  <p:tag name="AS_UNIQUEID" val="6675"/>
</p:tagLst>
</file>

<file path=ppt/tags/tag476.xml><?xml version="1.0" encoding="utf-8"?>
<p:tagLst xmlns:p="http://schemas.openxmlformats.org/presentationml/2006/main">
  <p:tag name="AS_UNIQUEID" val="6676"/>
</p:tagLst>
</file>

<file path=ppt/tags/tag47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48.xml><?xml version="1.0" encoding="utf-8"?>
<p:tagLst xmlns:p="http://schemas.openxmlformats.org/presentationml/2006/main">
  <p:tag name="AS_UNIQUEID" val="6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p="http://schemas.openxmlformats.org/presentationml/2006/main">
  <p:tag name="AS_UNIQUEID" val="6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p="http://schemas.openxmlformats.org/presentationml/2006/main">
  <p:tag name="AS_UNIQUEID" val="63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64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p="http://schemas.openxmlformats.org/presentationml/2006/main">
  <p:tag name="AS_UNIQUEID" val="6416"/>
</p:tagLst>
</file>

<file path=ppt/tags/tag52.xml><?xml version="1.0" encoding="utf-8"?>
<p:tagLst xmlns:p="http://schemas.openxmlformats.org/presentationml/2006/main">
  <p:tag name="AS_UNIQUEID" val="64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p="http://schemas.openxmlformats.org/presentationml/2006/main">
  <p:tag name="AS_UNIQUEID" val="64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p="http://schemas.openxmlformats.org/presentationml/2006/main">
  <p:tag name="AS_UNIQUEID" val="6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p="http://schemas.openxmlformats.org/presentationml/2006/main">
  <p:tag name="AS_UNIQUEID" val="6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p="http://schemas.openxmlformats.org/presentationml/2006/main">
  <p:tag name="AS_UNIQUEID" val="64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.xml><?xml version="1.0" encoding="utf-8"?>
<p:tagLst xmlns:p="http://schemas.openxmlformats.org/presentationml/2006/main">
  <p:tag name="AS_UNIQUEID" val="6422"/>
</p:tagLst>
</file>

<file path=ppt/tags/tag58.xml><?xml version="1.0" encoding="utf-8"?>
<p:tagLst xmlns:p="http://schemas.openxmlformats.org/presentationml/2006/main">
  <p:tag name="AS_UNIQUEID" val="64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p="http://schemas.openxmlformats.org/presentationml/2006/main">
  <p:tag name="AS_UNIQUEID" val="64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p="http://schemas.openxmlformats.org/presentationml/2006/main">
  <p:tag name="AS_UNIQUEID" val="63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AS_UNIQUEID" val="64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p="http://schemas.openxmlformats.org/presentationml/2006/main">
  <p:tag name="AS_UNIQUEID" val="64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2.xml><?xml version="1.0" encoding="utf-8"?>
<p:tagLst xmlns:p="http://schemas.openxmlformats.org/presentationml/2006/main">
  <p:tag name="AS_UNIQUEID" val="6427"/>
</p:tagLst>
</file>

<file path=ppt/tags/tag63.xml><?xml version="1.0" encoding="utf-8"?>
<p:tagLst xmlns:p="http://schemas.openxmlformats.org/presentationml/2006/main">
  <p:tag name="AS_UNIQUEID" val="64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p="http://schemas.openxmlformats.org/presentationml/2006/main">
  <p:tag name="AS_UNIQUEID" val="64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p="http://schemas.openxmlformats.org/presentationml/2006/main">
  <p:tag name="AS_UNIQUEID" val="64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p="http://schemas.openxmlformats.org/presentationml/2006/main">
  <p:tag name="AS_UNIQUEID" val="64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7.xml><?xml version="1.0" encoding="utf-8"?>
<p:tagLst xmlns:p="http://schemas.openxmlformats.org/presentationml/2006/main">
  <p:tag name="AS_UNIQUEID" val="6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8.xml><?xml version="1.0" encoding="utf-8"?>
<p:tagLst xmlns:p="http://schemas.openxmlformats.org/presentationml/2006/main">
  <p:tag name="AS_UNIQUEID" val="6433"/>
</p:tagLst>
</file>

<file path=ppt/tags/tag69.xml><?xml version="1.0" encoding="utf-8"?>
<p:tagLst xmlns:p="http://schemas.openxmlformats.org/presentationml/2006/main">
  <p:tag name="AS_UNIQUEID" val="643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p="http://schemas.openxmlformats.org/presentationml/2006/main">
  <p:tag name="AS_UNIQUEID" val="6372"/>
</p:tagLst>
</file>

<file path=ppt/tags/tag70.xml><?xml version="1.0" encoding="utf-8"?>
<p:tagLst xmlns:p="http://schemas.openxmlformats.org/presentationml/2006/main">
  <p:tag name="AS_UNIQUEID" val="643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1.xml><?xml version="1.0" encoding="utf-8"?>
<p:tagLst xmlns:p="http://schemas.openxmlformats.org/presentationml/2006/main">
  <p:tag name="AS_UNIQUEID" val="64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.xml><?xml version="1.0" encoding="utf-8"?>
<p:tagLst xmlns:p="http://schemas.openxmlformats.org/presentationml/2006/main">
  <p:tag name="AS_UNIQUEID" val="64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3.xml><?xml version="1.0" encoding="utf-8"?>
<p:tagLst xmlns:p="http://schemas.openxmlformats.org/presentationml/2006/main">
  <p:tag name="AS_UNIQUEID" val="64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4.xml><?xml version="1.0" encoding="utf-8"?>
<p:tagLst xmlns:p="http://schemas.openxmlformats.org/presentationml/2006/main">
  <p:tag name="AS_UNIQUEID" val="6439"/>
</p:tagLst>
</file>

<file path=ppt/tags/tag7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6.xml><?xml version="1.0" encoding="utf-8"?>
<p:tagLst xmlns:p="http://schemas.openxmlformats.org/presentationml/2006/main">
  <p:tag name="AS_UNIQUEID" val="6440"/>
</p:tagLst>
</file>

<file path=ppt/tags/tag77.xml><?xml version="1.0" encoding="utf-8"?>
<p:tagLst xmlns:p="http://schemas.openxmlformats.org/presentationml/2006/main">
  <p:tag name="AS_UNIQUEID" val="6441"/>
</p:tagLst>
</file>

<file path=ppt/tags/tag78.xml><?xml version="1.0" encoding="utf-8"?>
<p:tagLst xmlns:p="http://schemas.openxmlformats.org/presentationml/2006/main">
  <p:tag name="AS_UNIQUEID" val="6442"/>
</p:tagLst>
</file>

<file path=ppt/tags/tag79.xml><?xml version="1.0" encoding="utf-8"?>
<p:tagLst xmlns:p="http://schemas.openxmlformats.org/presentationml/2006/main">
  <p:tag name="AS_UNIQUEID" val="6443"/>
</p:tagLst>
</file>

<file path=ppt/tags/tag8.xml><?xml version="1.0" encoding="utf-8"?>
<p:tagLst xmlns:p="http://schemas.openxmlformats.org/presentationml/2006/main">
  <p:tag name="AS_UNIQUEID" val="63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6444"/>
</p:tagLst>
</file>

<file path=ppt/tags/tag81.xml><?xml version="1.0" encoding="utf-8"?>
<p:tagLst xmlns:p="http://schemas.openxmlformats.org/presentationml/2006/main">
  <p:tag name="AS_UNIQUEID" val="6445"/>
</p:tagLst>
</file>

<file path=ppt/tags/tag82.xml><?xml version="1.0" encoding="utf-8"?>
<p:tagLst xmlns:p="http://schemas.openxmlformats.org/presentationml/2006/main">
  <p:tag name="AS_UNIQUEID" val="6446"/>
</p:tagLst>
</file>

<file path=ppt/tags/tag83.xml><?xml version="1.0" encoding="utf-8"?>
<p:tagLst xmlns:p="http://schemas.openxmlformats.org/presentationml/2006/main">
  <p:tag name="AS_UNIQUEID" val="6447"/>
</p:tagLst>
</file>

<file path=ppt/tags/tag84.xml><?xml version="1.0" encoding="utf-8"?>
<p:tagLst xmlns:p="http://schemas.openxmlformats.org/presentationml/2006/main">
  <p:tag name="AS_UNIQUEID" val="6448"/>
</p:tagLst>
</file>

<file path=ppt/tags/tag85.xml><?xml version="1.0" encoding="utf-8"?>
<p:tagLst xmlns:p="http://schemas.openxmlformats.org/presentationml/2006/main">
  <p:tag name="AS_UNIQUEID" val="6449"/>
</p:tagLst>
</file>

<file path=ppt/tags/tag86.xml><?xml version="1.0" encoding="utf-8"?>
<p:tagLst xmlns:p="http://schemas.openxmlformats.org/presentationml/2006/main">
  <p:tag name="AS_UNIQUEID" val="6450"/>
</p:tagLst>
</file>

<file path=ppt/tags/tag87.xml><?xml version="1.0" encoding="utf-8"?>
<p:tagLst xmlns:p="http://schemas.openxmlformats.org/presentationml/2006/main">
  <p:tag name="AS_UNIQUEID" val="6451"/>
</p:tagLst>
</file>

<file path=ppt/tags/tag88.xml><?xml version="1.0" encoding="utf-8"?>
<p:tagLst xmlns:p="http://schemas.openxmlformats.org/presentationml/2006/main">
  <p:tag name="AS_UNIQUEID" val="6452"/>
</p:tagLst>
</file>

<file path=ppt/tags/tag89.xml><?xml version="1.0" encoding="utf-8"?>
<p:tagLst xmlns:p="http://schemas.openxmlformats.org/presentationml/2006/main">
  <p:tag name="AS_UNIQUEID" val="6453"/>
</p:tagLst>
</file>

<file path=ppt/tags/tag9.xml><?xml version="1.0" encoding="utf-8"?>
<p:tagLst xmlns:p="http://schemas.openxmlformats.org/presentationml/2006/main">
  <p:tag name="AS_UNIQUEID" val="63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6454"/>
</p:tagLst>
</file>

<file path=ppt/tags/tag91.xml><?xml version="1.0" encoding="utf-8"?>
<p:tagLst xmlns:p="http://schemas.openxmlformats.org/presentationml/2006/main">
  <p:tag name="AS_UNIQUEID" val="6455"/>
</p:tagLst>
</file>

<file path=ppt/tags/tag92.xml><?xml version="1.0" encoding="utf-8"?>
<p:tagLst xmlns:p="http://schemas.openxmlformats.org/presentationml/2006/main">
  <p:tag name="AS_UNIQUEID" val="6456"/>
</p:tagLst>
</file>

<file path=ppt/tags/tag93.xml><?xml version="1.0" encoding="utf-8"?>
<p:tagLst xmlns:p="http://schemas.openxmlformats.org/presentationml/2006/main">
  <p:tag name="AS_UNIQUEID" val="6457"/>
</p:tagLst>
</file>

<file path=ppt/tags/tag94.xml><?xml version="1.0" encoding="utf-8"?>
<p:tagLst xmlns:p="http://schemas.openxmlformats.org/presentationml/2006/main">
  <p:tag name="AS_UNIQUEID" val="6458"/>
</p:tagLst>
</file>

<file path=ppt/tags/tag95.xml><?xml version="1.0" encoding="utf-8"?>
<p:tagLst xmlns:p="http://schemas.openxmlformats.org/presentationml/2006/main">
  <p:tag name="AS_UNIQUEID" val="6459"/>
</p:tagLst>
</file>

<file path=ppt/tags/tag96.xml><?xml version="1.0" encoding="utf-8"?>
<p:tagLst xmlns:p="http://schemas.openxmlformats.org/presentationml/2006/main">
  <p:tag name="AS_UNIQUEID" val="6460"/>
</p:tagLst>
</file>

<file path=ppt/tags/tag97.xml><?xml version="1.0" encoding="utf-8"?>
<p:tagLst xmlns:p="http://schemas.openxmlformats.org/presentationml/2006/main">
  <p:tag name="AS_UNIQUEID" val="6461"/>
</p:tagLst>
</file>

<file path=ppt/tags/tag98.xml><?xml version="1.0" encoding="utf-8"?>
<p:tagLst xmlns:p="http://schemas.openxmlformats.org/presentationml/2006/main">
  <p:tag name="AS_UNIQUEID" val="6462"/>
</p:tagLst>
</file>

<file path=ppt/tags/tag99.xml><?xml version="1.0" encoding="utf-8"?>
<p:tagLst xmlns:p="http://schemas.openxmlformats.org/presentationml/2006/main">
  <p:tag name="AS_UNIQUEID" val="6463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140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微软雅黑</vt:lpstr>
      <vt:lpstr>Wingdings</vt:lpstr>
      <vt:lpstr>Calibri</vt:lpstr>
      <vt:lpstr>宋体</vt:lpstr>
      <vt:lpstr>Times New Roman</vt:lpstr>
      <vt:lpstr>黑体</vt:lpstr>
      <vt:lpstr>隶书</vt:lpstr>
      <vt:lpstr>楷体_GB2312</vt:lpstr>
      <vt:lpstr>华文楷体</vt:lpstr>
      <vt:lpstr>WPS</vt:lpstr>
      <vt:lpstr>PowerPoint Presentation</vt:lpstr>
      <vt:lpstr>PowerPoint Presentation</vt:lpstr>
      <vt:lpstr>PowerPoint Presentation</vt:lpstr>
      <vt:lpstr>PowerPoint Presentation</vt:lpstr>
      <vt:lpstr>一、轮轴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三峡截流大型装载机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2025-06-04T11:13:37Z</cp:lastPrinted>
  <dcterms:created xsi:type="dcterms:W3CDTF">2025-06-04T11:13:37Z</dcterms:created>
  <dcterms:modified xsi:type="dcterms:W3CDTF">2025-06-04T03:13:37Z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