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9"/>
  </p:notesMasterIdLst>
  <p:sldIdLst>
    <p:sldId id="948" r:id="rId3"/>
    <p:sldId id="938" r:id="rId4"/>
    <p:sldId id="377" r:id="rId5"/>
    <p:sldId id="394" r:id="rId6"/>
    <p:sldId id="378" r:id="rId7"/>
    <p:sldId id="848" r:id="rId8"/>
    <p:sldId id="388" r:id="rId9"/>
    <p:sldId id="934" r:id="rId10"/>
    <p:sldId id="944" r:id="rId11"/>
    <p:sldId id="933" r:id="rId12"/>
    <p:sldId id="392" r:id="rId13"/>
    <p:sldId id="937" r:id="rId14"/>
    <p:sldId id="847" r:id="rId15"/>
    <p:sldId id="353" r:id="rId16"/>
    <p:sldId id="945" r:id="rId17"/>
    <p:sldId id="941" r:id="rId18"/>
    <p:sldId id="400" r:id="rId19"/>
    <p:sldId id="942" r:id="rId20"/>
    <p:sldId id="943" r:id="rId21"/>
    <p:sldId id="401" r:id="rId22"/>
    <p:sldId id="423" r:id="rId23"/>
    <p:sldId id="395" r:id="rId24"/>
    <p:sldId id="949" r:id="rId25"/>
    <p:sldId id="946" r:id="rId26"/>
    <p:sldId id="947" r:id="rId27"/>
    <p:sldId id="935" r:id="rId28"/>
  </p:sldIdLst>
  <p:sldSz cx="12192000" cy="6858000"/>
  <p:notesSz cx="6858000" cy="9144000"/>
  <p:custDataLst>
    <p:tags r:id="rId3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26" userDrawn="1">
          <p15:clr>
            <a:srgbClr val="A4A3A4"/>
          </p15:clr>
        </p15:guide>
        <p15:guide id="2" pos="63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275" autoAdjust="0"/>
    <p:restoredTop sz="94660"/>
  </p:normalViewPr>
  <p:slideViewPr>
    <p:cSldViewPr showGuides="1">
      <p:cViewPr varScale="1">
        <p:scale>
          <a:sx n="76" d="100"/>
          <a:sy n="76" d="100"/>
        </p:scale>
        <p:origin x="82" y="187"/>
      </p:cViewPr>
      <p:guideLst>
        <p:guide orient="horz" pos="1026"/>
        <p:guide pos="63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45003" cy="45003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tags" Target="tags/tag1.xml"/><Relationship Id="rId35" Type="http://schemas.microsoft.com/office/2016/11/relationships/changesInfo" Target="changesInfos/changesInfo1.xml"/><Relationship Id="rId8" Type="http://schemas.openxmlformats.org/officeDocument/2006/relationships/slide" Target="slides/slide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n sci" userId="49ae2bbd3020a361" providerId="LiveId" clId="{C86B8F97-6EF2-4953-AA83-A34515B8D954}"/>
    <pc:docChg chg="addSld delSld modSld">
      <pc:chgData name="man sci" userId="49ae2bbd3020a361" providerId="LiveId" clId="{C86B8F97-6EF2-4953-AA83-A34515B8D954}" dt="2025-03-24T08:30:04.542" v="1" actId="47"/>
      <pc:docMkLst>
        <pc:docMk/>
      </pc:docMkLst>
      <pc:sldChg chg="del">
        <pc:chgData name="man sci" userId="49ae2bbd3020a361" providerId="LiveId" clId="{C86B8F97-6EF2-4953-AA83-A34515B8D954}" dt="2025-03-24T08:30:04.542" v="1" actId="47"/>
        <pc:sldMkLst>
          <pc:docMk/>
          <pc:sldMk cId="1761699137" sldId="931"/>
        </pc:sldMkLst>
      </pc:sldChg>
      <pc:sldChg chg="add">
        <pc:chgData name="man sci" userId="49ae2bbd3020a361" providerId="LiveId" clId="{C86B8F97-6EF2-4953-AA83-A34515B8D954}" dt="2025-03-24T08:30:03.195" v="0"/>
        <pc:sldMkLst>
          <pc:docMk/>
          <pc:sldMk cId="2863751884" sldId="932"/>
        </pc:sldMkLst>
      </pc:sldChg>
    </pc:docChg>
  </pc:docChgLst>
  <pc:docChgLst>
    <pc:chgData name="man sci" userId="49ae2bbd3020a361" providerId="LiveId" clId="{CFF17AF0-7630-45ED-942D-C9F55801DA0B}"/>
    <pc:docChg chg="addSld delSld modSld sldOrd">
      <pc:chgData name="man sci" userId="49ae2bbd3020a361" providerId="LiveId" clId="{CFF17AF0-7630-45ED-942D-C9F55801DA0B}" dt="2025-05-29T15:27:52.813" v="5" actId="47"/>
      <pc:docMkLst>
        <pc:docMk/>
      </pc:docMkLst>
      <pc:sldChg chg="del">
        <pc:chgData name="man sci" userId="49ae2bbd3020a361" providerId="LiveId" clId="{CFF17AF0-7630-45ED-942D-C9F55801DA0B}" dt="2025-05-29T15:27:47.698" v="2" actId="47"/>
        <pc:sldMkLst>
          <pc:docMk/>
          <pc:sldMk cId="1975930178" sldId="927"/>
        </pc:sldMkLst>
      </pc:sldChg>
      <pc:sldChg chg="del">
        <pc:chgData name="man sci" userId="49ae2bbd3020a361" providerId="LiveId" clId="{CFF17AF0-7630-45ED-942D-C9F55801DA0B}" dt="2025-05-29T15:27:52.813" v="5" actId="47"/>
        <pc:sldMkLst>
          <pc:docMk/>
          <pc:sldMk cId="2863751884" sldId="932"/>
        </pc:sldMkLst>
      </pc:sldChg>
      <pc:sldChg chg="modSp add mod">
        <pc:chgData name="man sci" userId="49ae2bbd3020a361" providerId="LiveId" clId="{CFF17AF0-7630-45ED-942D-C9F55801DA0B}" dt="2025-05-29T15:27:45.989" v="1"/>
        <pc:sldMkLst>
          <pc:docMk/>
          <pc:sldMk cId="278422708" sldId="948"/>
        </pc:sldMkLst>
      </pc:sldChg>
      <pc:sldChg chg="add ord">
        <pc:chgData name="man sci" userId="49ae2bbd3020a361" providerId="LiveId" clId="{CFF17AF0-7630-45ED-942D-C9F55801DA0B}" dt="2025-05-29T15:27:51.651" v="4"/>
        <pc:sldMkLst>
          <pc:docMk/>
          <pc:sldMk cId="1218426439" sldId="949"/>
        </pc:sldMkLst>
      </pc:sldChg>
    </pc:docChg>
  </pc:docChgLst>
  <pc:docChgLst>
    <pc:chgData name="man sci" userId="49ae2bbd3020a361" providerId="LiveId" clId="{711E6945-0638-4AC0-8EA4-04AAEF51CADA}"/>
    <pc:docChg chg="undo custSel addSld delSld modSld sldOrd">
      <pc:chgData name="man sci" userId="49ae2bbd3020a361" providerId="LiveId" clId="{711E6945-0638-4AC0-8EA4-04AAEF51CADA}" dt="2024-11-28T03:55:39.014" v="1339"/>
      <pc:docMkLst>
        <pc:docMk/>
      </pc:docMkLst>
      <pc:sldChg chg="addSp delSp modSp mod delAnim modAnim">
        <pc:chgData name="man sci" userId="49ae2bbd3020a361" providerId="LiveId" clId="{711E6945-0638-4AC0-8EA4-04AAEF51CADA}" dt="2024-11-20T09:47:41.673" v="1272" actId="1076"/>
        <pc:sldMkLst>
          <pc:docMk/>
          <pc:sldMk cId="0" sldId="353"/>
        </pc:sldMkLst>
      </pc:sldChg>
      <pc:sldChg chg="addSp delSp modSp mod modAnim">
        <pc:chgData name="man sci" userId="49ae2bbd3020a361" providerId="LiveId" clId="{711E6945-0638-4AC0-8EA4-04AAEF51CADA}" dt="2024-11-19T08:56:38.583" v="815" actId="1076"/>
        <pc:sldMkLst>
          <pc:docMk/>
          <pc:sldMk cId="0" sldId="377"/>
        </pc:sldMkLst>
      </pc:sldChg>
      <pc:sldChg chg="addSp delSp modSp mod modAnim">
        <pc:chgData name="man sci" userId="49ae2bbd3020a361" providerId="LiveId" clId="{711E6945-0638-4AC0-8EA4-04AAEF51CADA}" dt="2024-11-20T09:19:31.081" v="1200" actId="1076"/>
        <pc:sldMkLst>
          <pc:docMk/>
          <pc:sldMk cId="0" sldId="378"/>
        </pc:sldMkLst>
      </pc:sldChg>
      <pc:sldChg chg="addSp delSp modSp mod modAnim">
        <pc:chgData name="man sci" userId="49ae2bbd3020a361" providerId="LiveId" clId="{711E6945-0638-4AC0-8EA4-04AAEF51CADA}" dt="2024-11-28T03:52:46.703" v="1327"/>
        <pc:sldMkLst>
          <pc:docMk/>
          <pc:sldMk cId="0" sldId="388"/>
        </pc:sldMkLst>
      </pc:sldChg>
      <pc:sldChg chg="addSp delSp modSp modAnim">
        <pc:chgData name="man sci" userId="49ae2bbd3020a361" providerId="LiveId" clId="{711E6945-0638-4AC0-8EA4-04AAEF51CADA}" dt="2024-11-28T03:53:16.006" v="1328"/>
        <pc:sldMkLst>
          <pc:docMk/>
          <pc:sldMk cId="0" sldId="392"/>
        </pc:sldMkLst>
      </pc:sldChg>
      <pc:sldChg chg="modSp mod">
        <pc:chgData name="man sci" userId="49ae2bbd3020a361" providerId="LiveId" clId="{711E6945-0638-4AC0-8EA4-04AAEF51CADA}" dt="2024-11-19T08:57:04.466" v="818" actId="1076"/>
        <pc:sldMkLst>
          <pc:docMk/>
          <pc:sldMk cId="0" sldId="394"/>
        </pc:sldMkLst>
      </pc:sldChg>
      <pc:sldChg chg="modSp mod">
        <pc:chgData name="man sci" userId="49ae2bbd3020a361" providerId="LiveId" clId="{711E6945-0638-4AC0-8EA4-04AAEF51CADA}" dt="2024-11-26T04:19:13.788" v="1324" actId="2711"/>
        <pc:sldMkLst>
          <pc:docMk/>
          <pc:sldMk cId="0" sldId="395"/>
        </pc:sldMkLst>
      </pc:sldChg>
      <pc:sldChg chg="modSp">
        <pc:chgData name="man sci" userId="49ae2bbd3020a361" providerId="LiveId" clId="{711E6945-0638-4AC0-8EA4-04AAEF51CADA}" dt="2024-11-19T08:13:54.165" v="578" actId="113"/>
        <pc:sldMkLst>
          <pc:docMk/>
          <pc:sldMk cId="0" sldId="400"/>
        </pc:sldMkLst>
      </pc:sldChg>
      <pc:sldChg chg="modSp">
        <pc:chgData name="man sci" userId="49ae2bbd3020a361" providerId="LiveId" clId="{711E6945-0638-4AC0-8EA4-04AAEF51CADA}" dt="2024-11-19T08:14:12.296" v="580" actId="1076"/>
        <pc:sldMkLst>
          <pc:docMk/>
          <pc:sldMk cId="3476495168" sldId="401"/>
        </pc:sldMkLst>
      </pc:sldChg>
      <pc:sldChg chg="addSp delSp modSp del mod">
        <pc:chgData name="man sci" userId="49ae2bbd3020a361" providerId="LiveId" clId="{711E6945-0638-4AC0-8EA4-04AAEF51CADA}" dt="2024-11-19T09:15:24.501" v="1080" actId="47"/>
        <pc:sldMkLst>
          <pc:docMk/>
          <pc:sldMk cId="1899732380" sldId="402"/>
        </pc:sldMkLst>
      </pc:sldChg>
      <pc:sldChg chg="addSp delSp modSp mod delAnim modAnim">
        <pc:chgData name="man sci" userId="49ae2bbd3020a361" providerId="LiveId" clId="{711E6945-0638-4AC0-8EA4-04AAEF51CADA}" dt="2024-11-28T03:55:39.014" v="1339"/>
        <pc:sldMkLst>
          <pc:docMk/>
          <pc:sldMk cId="0" sldId="423"/>
        </pc:sldMkLst>
      </pc:sldChg>
      <pc:sldChg chg="modSp mod">
        <pc:chgData name="man sci" userId="49ae2bbd3020a361" providerId="LiveId" clId="{711E6945-0638-4AC0-8EA4-04AAEF51CADA}" dt="2024-11-19T07:04:29.136" v="89" actId="255"/>
        <pc:sldMkLst>
          <pc:docMk/>
          <pc:sldMk cId="2489749829" sldId="841"/>
        </pc:sldMkLst>
      </pc:sldChg>
      <pc:sldChg chg="addSp modSp mod">
        <pc:chgData name="man sci" userId="49ae2bbd3020a361" providerId="LiveId" clId="{711E6945-0638-4AC0-8EA4-04AAEF51CADA}" dt="2024-11-20T09:24:18.545" v="1253" actId="1076"/>
        <pc:sldMkLst>
          <pc:docMk/>
          <pc:sldMk cId="1121366680" sldId="847"/>
        </pc:sldMkLst>
      </pc:sldChg>
      <pc:sldChg chg="addSp delSp modSp mod">
        <pc:chgData name="man sci" userId="49ae2bbd3020a361" providerId="LiveId" clId="{711E6945-0638-4AC0-8EA4-04AAEF51CADA}" dt="2024-11-19T07:05:43.949" v="118" actId="478"/>
        <pc:sldMkLst>
          <pc:docMk/>
          <pc:sldMk cId="3638421123" sldId="848"/>
        </pc:sldMkLst>
      </pc:sldChg>
      <pc:sldChg chg="add">
        <pc:chgData name="man sci" userId="49ae2bbd3020a361" providerId="LiveId" clId="{711E6945-0638-4AC0-8EA4-04AAEF51CADA}" dt="2024-11-18T08:48:08.557" v="9"/>
        <pc:sldMkLst>
          <pc:docMk/>
          <pc:sldMk cId="2448024481" sldId="932"/>
        </pc:sldMkLst>
      </pc:sldChg>
      <pc:sldChg chg="addSp modSp add mod setBg modAnim">
        <pc:chgData name="man sci" userId="49ae2bbd3020a361" providerId="LiveId" clId="{711E6945-0638-4AC0-8EA4-04AAEF51CADA}" dt="2024-11-20T09:22:56.714" v="1239"/>
        <pc:sldMkLst>
          <pc:docMk/>
          <pc:sldMk cId="787643876" sldId="933"/>
        </pc:sldMkLst>
      </pc:sldChg>
      <pc:sldChg chg="addSp delSp modSp add mod ord setBg modAnim">
        <pc:chgData name="man sci" userId="49ae2bbd3020a361" providerId="LiveId" clId="{711E6945-0638-4AC0-8EA4-04AAEF51CADA}" dt="2024-11-20T09:20:49.655" v="1219" actId="14100"/>
        <pc:sldMkLst>
          <pc:docMk/>
          <pc:sldMk cId="992411159" sldId="934"/>
        </pc:sldMkLst>
      </pc:sldChg>
      <pc:sldChg chg="addSp modSp add mod setBg modAnim">
        <pc:chgData name="man sci" userId="49ae2bbd3020a361" providerId="LiveId" clId="{711E6945-0638-4AC0-8EA4-04AAEF51CADA}" dt="2024-11-18T09:22:58.612" v="33" actId="1076"/>
        <pc:sldMkLst>
          <pc:docMk/>
          <pc:sldMk cId="2876680609" sldId="935"/>
        </pc:sldMkLst>
      </pc:sldChg>
      <pc:sldChg chg="addSp delSp modSp add mod setBg modAnim">
        <pc:chgData name="man sci" userId="49ae2bbd3020a361" providerId="LiveId" clId="{711E6945-0638-4AC0-8EA4-04AAEF51CADA}" dt="2024-11-18T09:05:36.863" v="25" actId="21"/>
        <pc:sldMkLst>
          <pc:docMk/>
          <pc:sldMk cId="1995537108" sldId="936"/>
        </pc:sldMkLst>
      </pc:sldChg>
      <pc:sldChg chg="addSp delSp modSp add mod setBg delAnim modAnim">
        <pc:chgData name="man sci" userId="49ae2bbd3020a361" providerId="LiveId" clId="{711E6945-0638-4AC0-8EA4-04AAEF51CADA}" dt="2024-11-28T03:53:26.535" v="1329"/>
        <pc:sldMkLst>
          <pc:docMk/>
          <pc:sldMk cId="2160916270" sldId="937"/>
        </pc:sldMkLst>
      </pc:sldChg>
      <pc:sldChg chg="delSp del mod delAnim">
        <pc:chgData name="man sci" userId="49ae2bbd3020a361" providerId="LiveId" clId="{711E6945-0638-4AC0-8EA4-04AAEF51CADA}" dt="2024-11-14T09:00:43.257" v="8" actId="47"/>
        <pc:sldMkLst>
          <pc:docMk/>
          <pc:sldMk cId="2931082500" sldId="938"/>
        </pc:sldMkLst>
      </pc:sldChg>
      <pc:sldChg chg="add setBg">
        <pc:chgData name="man sci" userId="49ae2bbd3020a361" providerId="LiveId" clId="{711E6945-0638-4AC0-8EA4-04AAEF51CADA}" dt="2024-11-18T09:24:24.739" v="37"/>
        <pc:sldMkLst>
          <pc:docMk/>
          <pc:sldMk cId="3963054194" sldId="938"/>
        </pc:sldMkLst>
      </pc:sldChg>
      <pc:sldChg chg="addSp delSp modSp new del mod modAnim">
        <pc:chgData name="man sci" userId="49ae2bbd3020a361" providerId="LiveId" clId="{711E6945-0638-4AC0-8EA4-04AAEF51CADA}" dt="2024-11-19T08:05:07.747" v="554" actId="47"/>
        <pc:sldMkLst>
          <pc:docMk/>
          <pc:sldMk cId="298110504" sldId="939"/>
        </pc:sldMkLst>
      </pc:sldChg>
      <pc:sldChg chg="modSp ord">
        <pc:chgData name="man sci" userId="49ae2bbd3020a361" providerId="LiveId" clId="{711E6945-0638-4AC0-8EA4-04AAEF51CADA}" dt="2024-11-19T07:19:30.448" v="428"/>
        <pc:sldMkLst>
          <pc:docMk/>
          <pc:sldMk cId="767145598" sldId="940"/>
        </pc:sldMkLst>
      </pc:sldChg>
      <pc:sldChg chg="delSp modSp mod">
        <pc:chgData name="man sci" userId="49ae2bbd3020a361" providerId="LiveId" clId="{711E6945-0638-4AC0-8EA4-04AAEF51CADA}" dt="2024-11-20T09:49:52.099" v="1288" actId="1076"/>
        <pc:sldMkLst>
          <pc:docMk/>
          <pc:sldMk cId="1881691920" sldId="941"/>
        </pc:sldMkLst>
      </pc:sldChg>
      <pc:sldChg chg="addSp delSp modSp mod ord delAnim modAnim">
        <pc:chgData name="man sci" userId="49ae2bbd3020a361" providerId="LiveId" clId="{711E6945-0638-4AC0-8EA4-04AAEF51CADA}" dt="2024-11-20T09:50:32.384" v="1294" actId="1036"/>
        <pc:sldMkLst>
          <pc:docMk/>
          <pc:sldMk cId="1252808701" sldId="942"/>
        </pc:sldMkLst>
      </pc:sldChg>
      <pc:sldChg chg="addSp delSp modSp mod modAnim">
        <pc:chgData name="man sci" userId="49ae2bbd3020a361" providerId="LiveId" clId="{711E6945-0638-4AC0-8EA4-04AAEF51CADA}" dt="2024-11-20T09:51:15.588" v="1300" actId="1037"/>
        <pc:sldMkLst>
          <pc:docMk/>
          <pc:sldMk cId="785190079" sldId="943"/>
        </pc:sldMkLst>
      </pc:sldChg>
      <pc:sldChg chg="addSp delSp modSp add mod modAnim">
        <pc:chgData name="man sci" userId="49ae2bbd3020a361" providerId="LiveId" clId="{711E6945-0638-4AC0-8EA4-04AAEF51CADA}" dt="2024-11-20T09:21:53.983" v="1232" actId="1038"/>
        <pc:sldMkLst>
          <pc:docMk/>
          <pc:sldMk cId="3800953054" sldId="944"/>
        </pc:sldMkLst>
      </pc:sldChg>
      <pc:sldChg chg="addSp delSp modSp add mod modAnim">
        <pc:chgData name="man sci" userId="49ae2bbd3020a361" providerId="LiveId" clId="{711E6945-0638-4AC0-8EA4-04AAEF51CADA}" dt="2024-11-28T03:54:40.545" v="1336" actId="14100"/>
        <pc:sldMkLst>
          <pc:docMk/>
          <pc:sldMk cId="52993591" sldId="945"/>
        </pc:sldMkLst>
      </pc:sldChg>
      <pc:sldChg chg="modSp mod">
        <pc:chgData name="man sci" userId="49ae2bbd3020a361" providerId="LiveId" clId="{711E6945-0638-4AC0-8EA4-04AAEF51CADA}" dt="2024-11-28T03:49:27.446" v="1326" actId="6549"/>
        <pc:sldMkLst>
          <pc:docMk/>
          <pc:sldMk cId="2104563521" sldId="946"/>
        </pc:sldMkLst>
      </pc:sldChg>
    </pc:docChg>
  </pc:docChgLst>
  <pc:docChgLst>
    <pc:chgData name="man sci" userId="49ae2bbd3020a361" providerId="LiveId" clId="{678E060A-7CC6-485E-9279-61FEC2E9DA6B}"/>
    <pc:docChg chg="custSel addSld delSld modSld">
      <pc:chgData name="man sci" userId="49ae2bbd3020a361" providerId="LiveId" clId="{678E060A-7CC6-485E-9279-61FEC2E9DA6B}" dt="2025-08-17T14:24:07.397" v="13"/>
      <pc:docMkLst>
        <pc:docMk/>
      </pc:docMkLst>
      <pc:sldChg chg="addSp delSp modSp mod delAnim modAnim">
        <pc:chgData name="man sci" userId="49ae2bbd3020a361" providerId="LiveId" clId="{678E060A-7CC6-485E-9279-61FEC2E9DA6B}" dt="2025-08-17T02:31:11.565" v="12"/>
        <pc:sldMkLst>
          <pc:docMk/>
          <pc:sldMk cId="1121366680" sldId="847"/>
        </pc:sldMkLst>
        <pc:picChg chg="del">
          <ac:chgData name="man sci" userId="49ae2bbd3020a361" providerId="LiveId" clId="{678E060A-7CC6-485E-9279-61FEC2E9DA6B}" dt="2025-08-17T02:31:03.270" v="8" actId="478"/>
          <ac:picMkLst>
            <pc:docMk/>
            <pc:sldMk cId="1121366680" sldId="847"/>
            <ac:picMk id="3" creationId="{05C52832-9BDD-1398-B590-4364C5AB6862}"/>
          </ac:picMkLst>
        </pc:picChg>
        <pc:picChg chg="add mod ord">
          <ac:chgData name="man sci" userId="49ae2bbd3020a361" providerId="LiveId" clId="{678E060A-7CC6-485E-9279-61FEC2E9DA6B}" dt="2025-08-17T02:31:09.860" v="11" actId="167"/>
          <ac:picMkLst>
            <pc:docMk/>
            <pc:sldMk cId="1121366680" sldId="847"/>
            <ac:picMk id="5" creationId="{228FAC06-D284-F498-CCCA-DACE12BD4F3F}"/>
          </ac:picMkLst>
        </pc:picChg>
      </pc:sldChg>
      <pc:sldChg chg="addSp delSp modSp mod delAnim modAnim">
        <pc:chgData name="man sci" userId="49ae2bbd3020a361" providerId="LiveId" clId="{678E060A-7CC6-485E-9279-61FEC2E9DA6B}" dt="2025-08-17T02:29:48.722" v="7"/>
        <pc:sldMkLst>
          <pc:docMk/>
          <pc:sldMk cId="3638421123" sldId="848"/>
        </pc:sldMkLst>
        <pc:picChg chg="del">
          <ac:chgData name="man sci" userId="49ae2bbd3020a361" providerId="LiveId" clId="{678E060A-7CC6-485E-9279-61FEC2E9DA6B}" dt="2025-08-17T02:29:39.729" v="3" actId="478"/>
          <ac:picMkLst>
            <pc:docMk/>
            <pc:sldMk cId="3638421123" sldId="848"/>
            <ac:picMk id="2" creationId="{0D14AAAF-BCFB-D268-2CDD-49896723F16A}"/>
          </ac:picMkLst>
        </pc:picChg>
        <pc:picChg chg="add mod ord">
          <ac:chgData name="man sci" userId="49ae2bbd3020a361" providerId="LiveId" clId="{678E060A-7CC6-485E-9279-61FEC2E9DA6B}" dt="2025-08-17T02:29:47.126" v="6" actId="167"/>
          <ac:picMkLst>
            <pc:docMk/>
            <pc:sldMk cId="3638421123" sldId="848"/>
            <ac:picMk id="3" creationId="{7C74E27F-1BAB-2189-6381-7E4F3321D1D4}"/>
          </ac:picMkLst>
        </pc:picChg>
      </pc:sldChg>
      <pc:sldChg chg="modSp add del mod">
        <pc:chgData name="man sci" userId="49ae2bbd3020a361" providerId="LiveId" clId="{678E060A-7CC6-485E-9279-61FEC2E9DA6B}" dt="2025-08-17T14:24:07.397" v="13"/>
        <pc:sldMkLst>
          <pc:docMk/>
          <pc:sldMk cId="1673023965" sldId="939"/>
        </pc:sldMkLst>
        <pc:spChg chg="mod">
          <ac:chgData name="man sci" userId="49ae2bbd3020a361" providerId="LiveId" clId="{678E060A-7CC6-485E-9279-61FEC2E9DA6B}" dt="2025-08-17T14:24:07.397" v="13"/>
          <ac:spMkLst>
            <pc:docMk/>
            <pc:sldMk cId="1673023965" sldId="939"/>
            <ac:spMk id="4" creationId="{278AC8C6-585F-36D6-1B00-9513EB656209}"/>
          </ac:spMkLst>
        </pc:spChg>
      </pc:sldChg>
      <pc:sldChg chg="add del">
        <pc:chgData name="man sci" userId="49ae2bbd3020a361" providerId="LiveId" clId="{678E060A-7CC6-485E-9279-61FEC2E9DA6B}" dt="2025-08-16T04:45:19.310" v="2"/>
        <pc:sldMkLst>
          <pc:docMk/>
          <pc:sldMk cId="1958774835" sldId="94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F667C1E7-212E-2599-19C1-ADCAAC4F9DB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200"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6A888053-761A-D8BF-D467-8FBDC1DE0FC9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200"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7F066DC9-E69D-5E8A-AD71-6D2ED0CF4DC1}"/>
              </a:ext>
            </a:extLst>
          </p:cNvPr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B5DF2D14-CD04-3DEF-7B15-55160A26545B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2054" name="Rectangle 6">
            <a:extLst>
              <a:ext uri="{FF2B5EF4-FFF2-40B4-BE49-F238E27FC236}">
                <a16:creationId xmlns:a16="http://schemas.microsoft.com/office/drawing/2014/main" id="{B25F7B2E-2C19-E371-A52B-3085830584A9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200"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055" name="Rectangle 7">
            <a:extLst>
              <a:ext uri="{FF2B5EF4-FFF2-40B4-BE49-F238E27FC236}">
                <a16:creationId xmlns:a16="http://schemas.microsoft.com/office/drawing/2014/main" id="{CF1BF6ED-32CF-4358-1920-EFC02876854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200"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9A846D57-1318-4881-9559-3E0A2D86741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E2A527-2670-42B6-9D63-5ED48E499D90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66855082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5250C9-ECB4-4A9F-8B52-B30075201239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0693552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596FF8-C2A8-4B54-9C69-003F70E9EBA4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20391765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98FDAE-CCCC-4A84-97AA-24D64883F8DC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17778068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BA1939-0A44-4E8C-B108-6C0B8C0E4C6A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85990506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8FA45-3316-4780-9160-F043D0BF656D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83284436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41CC74-5E2B-484F-87E0-7AF2E55C83C8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00853054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2593B0-D4B3-4729-B0AA-C8A669799B88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83222682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70E924-486E-455B-9989-FB8016B6BA27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1632736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EDD8BF-B21D-4E7A-AFC2-71BC3CFA32BB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07554145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6843CB-F9B7-435B-B531-2813DF10C054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0275218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DA886D-4EEC-42C6-941E-45A92DA70871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05034285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E0B1FC-9CD7-4613-83FE-C4372B83345B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25336535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0B2868-18BA-486D-80F3-B8C31725F176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96835839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C70497-3D54-48B8-897D-3B9C1BC8BFF9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6933001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AB6896-19F2-48B1-873E-F50936D5D671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96102667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93C410-1802-4CF2-BA15-94BC8A566D9E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04029714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1B4263-DEDA-4FE2-BE32-0073DAFC0FAB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73989188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CE7375-88C0-48B1-A799-61C81586949F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43886699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F3D650-566A-4250-81E2-5EA9DD0502F8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52483036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284D46-226F-4222-8BA2-B47BA97E1C98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75237084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8C33A3-01AE-46AB-90B0-C8BC7E69BC82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49709564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file:///D:\qq&#25991;&#20214;\712321467\Image\C2C\Image2\%7b75232B38-A165-1FB7-499C-2E1C792CACB5%7d.png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file:///D:\qq&#25991;&#20214;\712321467\Image\C2C\Image2\%7b75232B38-A165-1FB7-499C-2E1C792CACB5%7d.pn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6903DE2-697B-4173-AA9B-012B0BEBF96C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7" name="图片 1073743875" descr="学科网 zxxk.com"/>
          <p:cNvPicPr>
            <a:picLocks noChangeAspect="1"/>
          </p:cNvPicPr>
          <p:nvPr/>
        </p:nvPicPr>
        <p:blipFill>
          <a:blip r:embed="rId13" r:link="rId1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164710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C7471EF-E1B7-4D39-A4AD-AFE07C3E4259}" type="datetimeFigureOut">
              <a:rPr lang="zh-CN" altLang="en-US" smtClean="0"/>
              <a:pPr>
                <a:defRPr/>
              </a:pPr>
              <a:t>2025/8/30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D030E8A-2016-4F38-B37A-3C994ABD68CC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7" name="图片 1073743875" descr="学科网 zxxk.com"/>
          <p:cNvPicPr>
            <a:picLocks noChangeAspect="1"/>
          </p:cNvPicPr>
          <p:nvPr/>
        </p:nvPicPr>
        <p:blipFill>
          <a:blip r:embed="rId13" r:link="rId1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4181161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hyperlink" Target="&#30913;&#22330;&#23545;&#36890;&#30005;&#23548;&#32447;&#30340;&#20316;&#29992;1.mp4" TargetMode="Externa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hyperlink" Target="&#30913;&#22330;&#23545;&#36890;&#30005;&#23548;&#32447;&#30340;&#20316;&#29992;1.mp4" TargetMode="Externa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hyperlink" Target="&#30913;&#22330;&#23545;&#36890;&#30005;&#23548;&#32447;&#30340;&#20316;&#29992;1.mp4" TargetMode="Externa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29.png"/><Relationship Id="rId4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28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hyperlink" Target="&#30913;&#22330;&#23545;&#36890;&#30005;&#23548;&#32447;&#30340;&#20316;&#29992;1.mp4" TargetMode="External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hyperlink" Target="&#30913;&#22330;&#23545;&#36890;&#30005;&#23548;&#32447;&#30340;&#20316;&#29992;1.mp4" TargetMode="Externa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5A213286-072C-3A0D-911B-31FE1C4E51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341" y="702854"/>
            <a:ext cx="11881319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8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+mn-cs"/>
              </a:rPr>
              <a:t>生活中的透镜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8687841-621F-60B9-BEFF-C8727A3989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9844" y="5184117"/>
            <a:ext cx="489231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广州番禺王耀强</a:t>
            </a:r>
          </a:p>
        </p:txBody>
      </p:sp>
    </p:spTree>
    <p:extLst>
      <p:ext uri="{BB962C8B-B14F-4D97-AF65-F5344CB8AC3E}">
        <p14:creationId xmlns:p14="http://schemas.microsoft.com/office/powerpoint/2010/main" val="278422708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A86858-E6E0-B654-DD72-32C66F9AB5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初代的照相机">
            <a:hlinkClick r:id="" action="ppaction://media"/>
            <a:extLst>
              <a:ext uri="{FF2B5EF4-FFF2-40B4-BE49-F238E27FC236}">
                <a16:creationId xmlns:a16="http://schemas.microsoft.com/office/drawing/2014/main" id="{0681095E-6B2A-3008-04FC-02A7D4818E5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11" y="9687"/>
            <a:ext cx="12192000" cy="6858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6DF95164-6A4F-6D36-447F-050C776124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3397" y="143781"/>
            <a:ext cx="3105207" cy="523220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古老的照相机</a:t>
            </a:r>
          </a:p>
        </p:txBody>
      </p:sp>
      <p:sp>
        <p:nvSpPr>
          <p:cNvPr id="4" name="TextBox 18">
            <a:hlinkClick r:id="rId5" action="ppaction://hlinkfile"/>
            <a:extLst>
              <a:ext uri="{FF2B5EF4-FFF2-40B4-BE49-F238E27FC236}">
                <a16:creationId xmlns:a16="http://schemas.microsoft.com/office/drawing/2014/main" id="{C41CC74D-987B-D8A4-DDC7-AF5D367D32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340" y="143635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</p:spTree>
    <p:extLst>
      <p:ext uri="{BB962C8B-B14F-4D97-AF65-F5344CB8AC3E}">
        <p14:creationId xmlns:p14="http://schemas.microsoft.com/office/powerpoint/2010/main" val="7876438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>
            <a:extLst>
              <a:ext uri="{FF2B5EF4-FFF2-40B4-BE49-F238E27FC236}">
                <a16:creationId xmlns:a16="http://schemas.microsoft.com/office/drawing/2014/main" id="{F7DDC81D-5BFA-EFCA-5D55-30EB09BFD5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235" y="3429000"/>
            <a:ext cx="5550053" cy="3429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EB12C61D-241A-74C7-FE28-8A20F7C701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6143" y="1"/>
            <a:ext cx="2300478" cy="3789024"/>
          </a:xfrm>
          <a:prstGeom prst="rect">
            <a:avLst/>
          </a:prstGeom>
        </p:spPr>
      </p:pic>
      <p:pic>
        <p:nvPicPr>
          <p:cNvPr id="7" name="图片 2">
            <a:extLst>
              <a:ext uri="{FF2B5EF4-FFF2-40B4-BE49-F238E27FC236}">
                <a16:creationId xmlns:a16="http://schemas.microsoft.com/office/drawing/2014/main" id="{8EDCA387-F753-6F71-D988-A0A167BA92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07330" y="3811984"/>
            <a:ext cx="4426663" cy="2955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16E46873-80EE-320C-D48E-C6A63653E1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503805"/>
            <a:ext cx="3895654" cy="2565171"/>
          </a:xfrm>
          <a:prstGeom prst="rect">
            <a:avLst/>
          </a:prstGeom>
        </p:spPr>
      </p:pic>
      <p:sp>
        <p:nvSpPr>
          <p:cNvPr id="4" name="Rectangle 44">
            <a:extLst>
              <a:ext uri="{FF2B5EF4-FFF2-40B4-BE49-F238E27FC236}">
                <a16:creationId xmlns:a16="http://schemas.microsoft.com/office/drawing/2014/main" id="{66E21CB3-9E8C-BB26-9266-EDC5FD39C8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6070" y="3111825"/>
            <a:ext cx="690605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zh-CN" altLang="en-US" sz="3600" b="1">
                <a:solidFill>
                  <a:srgbClr val="0000FF"/>
                </a:solidFill>
                <a:latin typeface="宋体" panose="02010600030101010101" pitchFamily="2" charset="-122"/>
              </a:rPr>
              <a:t>照相机成</a:t>
            </a:r>
            <a:r>
              <a:rPr lang="en-US" altLang="zh-CN" sz="3600" b="1">
                <a:solidFill>
                  <a:srgbClr val="0000FF"/>
                </a:solidFill>
                <a:latin typeface="宋体" panose="02010600030101010101" pitchFamily="2" charset="-122"/>
              </a:rPr>
              <a:t>___</a:t>
            </a:r>
            <a:r>
              <a:rPr lang="zh-CN" altLang="en-US" sz="3600" b="1">
                <a:solidFill>
                  <a:srgbClr val="0000FF"/>
                </a:solidFill>
                <a:latin typeface="宋体" panose="02010600030101010101" pitchFamily="2" charset="-122"/>
              </a:rPr>
              <a:t>立、</a:t>
            </a:r>
            <a:r>
              <a:rPr lang="en-US" altLang="zh-CN" sz="3600" b="1">
                <a:solidFill>
                  <a:srgbClr val="0000FF"/>
                </a:solidFill>
                <a:latin typeface="宋体" panose="02010600030101010101" pitchFamily="2" charset="-122"/>
              </a:rPr>
              <a:t> _____</a:t>
            </a:r>
            <a:r>
              <a:rPr lang="zh-CN" altLang="en-US" sz="3600" b="1">
                <a:solidFill>
                  <a:srgbClr val="0000FF"/>
                </a:solidFill>
                <a:latin typeface="宋体" panose="02010600030101010101" pitchFamily="2" charset="-122"/>
              </a:rPr>
              <a:t>的</a:t>
            </a:r>
            <a:r>
              <a:rPr lang="en-US" altLang="zh-CN" sz="3600" b="1">
                <a:solidFill>
                  <a:srgbClr val="0000FF"/>
                </a:solidFill>
                <a:latin typeface="宋体" panose="02010600030101010101" pitchFamily="2" charset="-122"/>
              </a:rPr>
              <a:t>___</a:t>
            </a:r>
            <a:r>
              <a:rPr lang="zh-CN" altLang="en-US" sz="3600" b="1">
                <a:solidFill>
                  <a:srgbClr val="0000FF"/>
                </a:solidFill>
                <a:latin typeface="宋体" panose="02010600030101010101" pitchFamily="2" charset="-122"/>
              </a:rPr>
              <a:t>像</a:t>
            </a:r>
          </a:p>
        </p:txBody>
      </p:sp>
      <p:sp>
        <p:nvSpPr>
          <p:cNvPr id="8" name="Rectangle 44">
            <a:extLst>
              <a:ext uri="{FF2B5EF4-FFF2-40B4-BE49-F238E27FC236}">
                <a16:creationId xmlns:a16="http://schemas.microsoft.com/office/drawing/2014/main" id="{B5C99D89-DF03-8F69-1F1E-2810AADAB4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09229" y="3090400"/>
            <a:ext cx="98481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实</a:t>
            </a:r>
          </a:p>
        </p:txBody>
      </p:sp>
      <p:sp>
        <p:nvSpPr>
          <p:cNvPr id="11" name="Rectangle 44">
            <a:extLst>
              <a:ext uri="{FF2B5EF4-FFF2-40B4-BE49-F238E27FC236}">
                <a16:creationId xmlns:a16="http://schemas.microsoft.com/office/drawing/2014/main" id="{6CB50D91-7909-528C-84DD-6C9BFA1682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7020" y="3090399"/>
            <a:ext cx="98481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倒</a:t>
            </a:r>
          </a:p>
        </p:txBody>
      </p:sp>
      <p:sp>
        <p:nvSpPr>
          <p:cNvPr id="12" name="Rectangle 44">
            <a:extLst>
              <a:ext uri="{FF2B5EF4-FFF2-40B4-BE49-F238E27FC236}">
                <a16:creationId xmlns:a16="http://schemas.microsoft.com/office/drawing/2014/main" id="{CC57E645-639C-8CF1-4111-9182BBDB82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81812" y="3068976"/>
            <a:ext cx="161968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缩小</a:t>
            </a:r>
          </a:p>
        </p:txBody>
      </p:sp>
      <p:pic>
        <p:nvPicPr>
          <p:cNvPr id="6" name="图片 12">
            <a:extLst>
              <a:ext uri="{FF2B5EF4-FFF2-40B4-BE49-F238E27FC236}">
                <a16:creationId xmlns:a16="http://schemas.microsoft.com/office/drawing/2014/main" id="{F24573F2-C13B-4E51-DFEE-59DBA640A3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13385" y="4613696"/>
            <a:ext cx="2025135" cy="131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1A58E5-108A-29DA-EED2-C53DA39C36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幻灯机">
            <a:hlinkClick r:id="" action="ppaction://media"/>
            <a:extLst>
              <a:ext uri="{FF2B5EF4-FFF2-40B4-BE49-F238E27FC236}">
                <a16:creationId xmlns:a16="http://schemas.microsoft.com/office/drawing/2014/main" id="{CB587A25-25C9-2FB6-A6F2-D23B59B8071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13949"/>
            <a:ext cx="12192000" cy="6871949"/>
          </a:xfrm>
          <a:prstGeom prst="rect">
            <a:avLst/>
          </a:prstGeom>
        </p:spPr>
      </p:pic>
      <p:sp>
        <p:nvSpPr>
          <p:cNvPr id="3" name="TextBox 18">
            <a:hlinkClick r:id="rId5" action="ppaction://hlinkfile"/>
            <a:extLst>
              <a:ext uri="{FF2B5EF4-FFF2-40B4-BE49-F238E27FC236}">
                <a16:creationId xmlns:a16="http://schemas.microsoft.com/office/drawing/2014/main" id="{2D97C37C-185E-A44F-6FC6-A5C511B60C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340" y="143635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5CA43BAB-DF29-7104-7DF4-34F9435080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5742" y="143635"/>
            <a:ext cx="8725591" cy="76944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zh-CN" altLang="en-US" sz="4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幻灯机成</a:t>
            </a:r>
            <a:r>
              <a:rPr lang="en-US" altLang="zh-CN" sz="4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___</a:t>
            </a:r>
            <a:r>
              <a:rPr lang="zh-CN" altLang="en-US" sz="4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立、 </a:t>
            </a:r>
            <a:r>
              <a:rPr lang="en-US" altLang="zh-CN" sz="4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_____</a:t>
            </a:r>
            <a:r>
              <a:rPr lang="zh-CN" altLang="en-US" sz="4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en-US" altLang="zh-CN" sz="4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___</a:t>
            </a:r>
            <a:r>
              <a:rPr lang="zh-CN" altLang="en-US" sz="4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像</a:t>
            </a:r>
          </a:p>
        </p:txBody>
      </p:sp>
      <p:sp>
        <p:nvSpPr>
          <p:cNvPr id="9" name="Rectangle 44">
            <a:extLst>
              <a:ext uri="{FF2B5EF4-FFF2-40B4-BE49-F238E27FC236}">
                <a16:creationId xmlns:a16="http://schemas.microsoft.com/office/drawing/2014/main" id="{727EBA4E-3C27-6D10-62A7-E5A938B4CD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91557" y="121805"/>
            <a:ext cx="98481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400" b="1">
                <a:solidFill>
                  <a:srgbClr val="FF0000"/>
                </a:solidFill>
                <a:latin typeface="宋体" panose="02010600030101010101" pitchFamily="2" charset="-122"/>
              </a:rPr>
              <a:t>实</a:t>
            </a:r>
          </a:p>
        </p:txBody>
      </p:sp>
      <p:sp>
        <p:nvSpPr>
          <p:cNvPr id="10" name="Rectangle 44">
            <a:extLst>
              <a:ext uri="{FF2B5EF4-FFF2-40B4-BE49-F238E27FC236}">
                <a16:creationId xmlns:a16="http://schemas.microsoft.com/office/drawing/2014/main" id="{D1455413-A8D9-D7AE-498E-A0DB8DFE5B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1188" y="123889"/>
            <a:ext cx="98481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400" b="1">
                <a:solidFill>
                  <a:srgbClr val="FF0000"/>
                </a:solidFill>
                <a:latin typeface="宋体" panose="02010600030101010101" pitchFamily="2" charset="-122"/>
              </a:rPr>
              <a:t>倒</a:t>
            </a:r>
          </a:p>
        </p:txBody>
      </p:sp>
      <p:sp>
        <p:nvSpPr>
          <p:cNvPr id="11" name="Rectangle 44">
            <a:extLst>
              <a:ext uri="{FF2B5EF4-FFF2-40B4-BE49-F238E27FC236}">
                <a16:creationId xmlns:a16="http://schemas.microsoft.com/office/drawing/2014/main" id="{1179FB0D-6E31-7789-B009-F80CA2D04D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6066" y="127312"/>
            <a:ext cx="161968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400" b="1">
                <a:solidFill>
                  <a:srgbClr val="FF0000"/>
                </a:solidFill>
                <a:latin typeface="宋体" panose="02010600030101010101" pitchFamily="2" charset="-122"/>
              </a:rPr>
              <a:t>放大</a:t>
            </a:r>
          </a:p>
        </p:txBody>
      </p:sp>
    </p:spTree>
    <p:extLst>
      <p:ext uri="{BB962C8B-B14F-4D97-AF65-F5344CB8AC3E}">
        <p14:creationId xmlns:p14="http://schemas.microsoft.com/office/powerpoint/2010/main" val="21609162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3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5" grpId="0" animBg="1"/>
      <p:bldP spid="9" grpId="0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投影仪（强2022）">
            <a:hlinkClick r:id="" action="ppaction://media"/>
            <a:extLst>
              <a:ext uri="{FF2B5EF4-FFF2-40B4-BE49-F238E27FC236}">
                <a16:creationId xmlns:a16="http://schemas.microsoft.com/office/drawing/2014/main" id="{228FAC06-D284-F498-CCCA-DACE12BD4F3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18">
            <a:hlinkClick r:id="rId5" action="ppaction://hlinkfile"/>
            <a:extLst>
              <a:ext uri="{FF2B5EF4-FFF2-40B4-BE49-F238E27FC236}">
                <a16:creationId xmlns:a16="http://schemas.microsoft.com/office/drawing/2014/main" id="{5492FD0A-60D6-8E3D-6DF8-48BB59AE3A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340" y="143635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3271F621-F40F-7482-AA9E-C99B5DF955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5892" y="110821"/>
            <a:ext cx="3240216" cy="523220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老式的投影仪</a:t>
            </a:r>
          </a:p>
        </p:txBody>
      </p:sp>
    </p:spTree>
    <p:extLst>
      <p:ext uri="{BB962C8B-B14F-4D97-AF65-F5344CB8AC3E}">
        <p14:creationId xmlns:p14="http://schemas.microsoft.com/office/powerpoint/2010/main" val="11213666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A5C472A8-6B1D-588C-72D9-F52388538C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0194" y="113561"/>
            <a:ext cx="3997700" cy="64897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6147" name="图片 5">
            <a:extLst>
              <a:ext uri="{FF2B5EF4-FFF2-40B4-BE49-F238E27FC236}">
                <a16:creationId xmlns:a16="http://schemas.microsoft.com/office/drawing/2014/main" id="{CD5A1EAE-44DC-EBA8-67A6-049926B2C5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287513" y="113561"/>
            <a:ext cx="1772241" cy="6630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4" name="Rectangle 44">
            <a:extLst>
              <a:ext uri="{FF2B5EF4-FFF2-40B4-BE49-F238E27FC236}">
                <a16:creationId xmlns:a16="http://schemas.microsoft.com/office/drawing/2014/main" id="{E2601719-1FDC-441E-FF85-0B751E4C73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0799" y="268488"/>
            <a:ext cx="738049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400" b="1">
                <a:solidFill>
                  <a:srgbClr val="0000FF"/>
                </a:solidFill>
                <a:latin typeface="宋体" panose="02010600030101010101" pitchFamily="2" charset="-122"/>
              </a:rPr>
              <a:t>投影仪成倒立、放大的实像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843F0A3D-6C2E-BED4-FD3D-0E3F51DE15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706" y="2687791"/>
            <a:ext cx="4955995" cy="3569496"/>
          </a:xfrm>
          <a:prstGeom prst="rect">
            <a:avLst/>
          </a:prstGeom>
        </p:spPr>
      </p:pic>
      <p:sp>
        <p:nvSpPr>
          <p:cNvPr id="3" name="Rectangle 44">
            <a:extLst>
              <a:ext uri="{FF2B5EF4-FFF2-40B4-BE49-F238E27FC236}">
                <a16:creationId xmlns:a16="http://schemas.microsoft.com/office/drawing/2014/main" id="{7B11E1AD-3A60-35C4-1EB2-E73732F0DA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5970" y="1988904"/>
            <a:ext cx="369024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3600" b="1">
                <a:latin typeface="宋体" panose="02010600030101010101" pitchFamily="2" charset="-122"/>
              </a:rPr>
              <a:t>现代的投影仪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78C7E5B9-6D1D-B6EE-82FC-9F1E26CDFF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9" t="4056" r="3041" b="-1546"/>
          <a:stretch>
            <a:fillRect/>
          </a:stretch>
        </p:blipFill>
        <p:spPr bwMode="auto">
          <a:xfrm>
            <a:off x="0" y="1583877"/>
            <a:ext cx="5440666" cy="3504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5">
            <a:extLst>
              <a:ext uri="{FF2B5EF4-FFF2-40B4-BE49-F238E27FC236}">
                <a16:creationId xmlns:a16="http://schemas.microsoft.com/office/drawing/2014/main" id="{32D6623C-98F7-1F90-DF76-2D55525670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18038" y="1628775"/>
            <a:ext cx="1382248" cy="5171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25C245EA-5482-FDC4-A78A-88403734D4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76" r="4496" b="8878"/>
          <a:stretch>
            <a:fillRect/>
          </a:stretch>
        </p:blipFill>
        <p:spPr>
          <a:xfrm>
            <a:off x="6666031" y="-1"/>
            <a:ext cx="5525969" cy="3407930"/>
          </a:xfrm>
          <a:prstGeom prst="rect">
            <a:avLst/>
          </a:prstGeom>
        </p:spPr>
      </p:pic>
      <p:sp>
        <p:nvSpPr>
          <p:cNvPr id="6" name="Text Box 12">
            <a:extLst>
              <a:ext uri="{FF2B5EF4-FFF2-40B4-BE49-F238E27FC236}">
                <a16:creationId xmlns:a16="http://schemas.microsoft.com/office/drawing/2014/main" id="{DC645D75-9C6A-0D88-750B-BD47AC647E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5720" y="5066049"/>
            <a:ext cx="187084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3600" b="1">
                <a:solidFill>
                  <a:srgbClr val="0000FF"/>
                </a:solidFill>
              </a:rPr>
              <a:t>投影仪</a:t>
            </a:r>
          </a:p>
        </p:txBody>
      </p:sp>
      <p:sp>
        <p:nvSpPr>
          <p:cNvPr id="8" name="Text Box 12">
            <a:extLst>
              <a:ext uri="{FF2B5EF4-FFF2-40B4-BE49-F238E27FC236}">
                <a16:creationId xmlns:a16="http://schemas.microsoft.com/office/drawing/2014/main" id="{1882E7DE-0ED8-CA52-E948-BE1D97ADA5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3051" y="5051798"/>
            <a:ext cx="220819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zh-CN" altLang="en-US" sz="3600" b="1">
                <a:solidFill>
                  <a:srgbClr val="0000FF"/>
                </a:solidFill>
              </a:rPr>
              <a:t>照相机</a:t>
            </a:r>
          </a:p>
        </p:txBody>
      </p:sp>
      <p:sp>
        <p:nvSpPr>
          <p:cNvPr id="10" name="Rectangle 44">
            <a:extLst>
              <a:ext uri="{FF2B5EF4-FFF2-40B4-BE49-F238E27FC236}">
                <a16:creationId xmlns:a16="http://schemas.microsoft.com/office/drawing/2014/main" id="{C31F9CB2-631B-9F55-B1CD-BEE82FEBB3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26013" y="3577173"/>
            <a:ext cx="536477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zh-CN" altLang="en-US" sz="3600" b="1">
                <a:solidFill>
                  <a:srgbClr val="0000FF"/>
                </a:solidFill>
                <a:latin typeface="宋体" panose="02010600030101010101" pitchFamily="2" charset="-122"/>
              </a:rPr>
              <a:t>成</a:t>
            </a:r>
            <a:r>
              <a:rPr lang="en-US" altLang="zh-CN" sz="3600" b="1">
                <a:solidFill>
                  <a:srgbClr val="0000FF"/>
                </a:solidFill>
                <a:latin typeface="宋体" panose="02010600030101010101" pitchFamily="2" charset="-122"/>
              </a:rPr>
              <a:t>___</a:t>
            </a:r>
            <a:r>
              <a:rPr lang="zh-CN" altLang="en-US" sz="3600" b="1">
                <a:solidFill>
                  <a:srgbClr val="0000FF"/>
                </a:solidFill>
                <a:latin typeface="宋体" panose="02010600030101010101" pitchFamily="2" charset="-122"/>
              </a:rPr>
              <a:t>立、</a:t>
            </a:r>
            <a:r>
              <a:rPr lang="en-US" altLang="zh-CN" sz="3600" b="1">
                <a:solidFill>
                  <a:srgbClr val="0000FF"/>
                </a:solidFill>
                <a:latin typeface="宋体" panose="02010600030101010101" pitchFamily="2" charset="-122"/>
              </a:rPr>
              <a:t> _____</a:t>
            </a:r>
            <a:r>
              <a:rPr lang="zh-CN" altLang="en-US" sz="3600" b="1">
                <a:solidFill>
                  <a:srgbClr val="0000FF"/>
                </a:solidFill>
                <a:latin typeface="宋体" panose="02010600030101010101" pitchFamily="2" charset="-122"/>
              </a:rPr>
              <a:t>的</a:t>
            </a:r>
            <a:r>
              <a:rPr lang="en-US" altLang="zh-CN" sz="3600" b="1">
                <a:solidFill>
                  <a:srgbClr val="0000FF"/>
                </a:solidFill>
                <a:latin typeface="宋体" panose="02010600030101010101" pitchFamily="2" charset="-122"/>
              </a:rPr>
              <a:t>___</a:t>
            </a:r>
            <a:r>
              <a:rPr lang="zh-CN" altLang="en-US" sz="3600" b="1">
                <a:solidFill>
                  <a:srgbClr val="0000FF"/>
                </a:solidFill>
                <a:latin typeface="宋体" panose="02010600030101010101" pitchFamily="2" charset="-122"/>
              </a:rPr>
              <a:t>像</a:t>
            </a:r>
          </a:p>
        </p:txBody>
      </p:sp>
      <p:sp>
        <p:nvSpPr>
          <p:cNvPr id="11" name="Rectangle 44">
            <a:extLst>
              <a:ext uri="{FF2B5EF4-FFF2-40B4-BE49-F238E27FC236}">
                <a16:creationId xmlns:a16="http://schemas.microsoft.com/office/drawing/2014/main" id="{DED6DED0-5A40-4DE3-0C55-34608DDC33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20417" y="3560921"/>
            <a:ext cx="98481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正</a:t>
            </a:r>
          </a:p>
        </p:txBody>
      </p:sp>
      <p:sp>
        <p:nvSpPr>
          <p:cNvPr id="16" name="Rectangle 44">
            <a:extLst>
              <a:ext uri="{FF2B5EF4-FFF2-40B4-BE49-F238E27FC236}">
                <a16:creationId xmlns:a16="http://schemas.microsoft.com/office/drawing/2014/main" id="{CDE6B44F-90AA-06FC-D0E8-87CB728320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66226" y="3560921"/>
            <a:ext cx="161968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放大</a:t>
            </a:r>
          </a:p>
        </p:txBody>
      </p:sp>
      <p:sp>
        <p:nvSpPr>
          <p:cNvPr id="17" name="Rectangle 44">
            <a:extLst>
              <a:ext uri="{FF2B5EF4-FFF2-40B4-BE49-F238E27FC236}">
                <a16:creationId xmlns:a16="http://schemas.microsoft.com/office/drawing/2014/main" id="{1ED5631D-6787-6081-EAFF-5B6ED98F0A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85909" y="3560921"/>
            <a:ext cx="13048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虚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A9C6DF79-75D8-F73D-4B8A-92F5285773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9841" y="4303689"/>
            <a:ext cx="4836178" cy="52545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2C2547AB-E7A0-9F65-3E47-BFD1DE5E6B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5616" y="266689"/>
            <a:ext cx="5105050" cy="1048556"/>
          </a:xfrm>
          <a:prstGeom prst="rect">
            <a:avLst/>
          </a:prstGeom>
        </p:spPr>
      </p:pic>
      <p:sp>
        <p:nvSpPr>
          <p:cNvPr id="12" name="矩形 4">
            <a:extLst>
              <a:ext uri="{FF2B5EF4-FFF2-40B4-BE49-F238E27FC236}">
                <a16:creationId xmlns:a16="http://schemas.microsoft.com/office/drawing/2014/main" id="{C75906D0-9617-C739-0943-0790BD6992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43494" y="2903339"/>
            <a:ext cx="1544480" cy="584775"/>
          </a:xfrm>
          <a:prstGeom prst="rect">
            <a:avLst/>
          </a:prstGeom>
          <a:solidFill>
            <a:schemeClr val="tx1"/>
          </a:solidFill>
          <a:ln w="9525">
            <a:solidFill>
              <a:srgbClr val="4A7EBB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放大镜</a:t>
            </a:r>
          </a:p>
        </p:txBody>
      </p:sp>
    </p:spTree>
    <p:extLst>
      <p:ext uri="{BB962C8B-B14F-4D97-AF65-F5344CB8AC3E}">
        <p14:creationId xmlns:p14="http://schemas.microsoft.com/office/powerpoint/2010/main" val="529935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6" grpId="0"/>
      <p:bldP spid="17" grpId="0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3">
            <a:extLst>
              <a:ext uri="{FF2B5EF4-FFF2-40B4-BE49-F238E27FC236}">
                <a16:creationId xmlns:a16="http://schemas.microsoft.com/office/drawing/2014/main" id="{025D9560-B457-3E8F-A260-2E95407285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895228"/>
              </p:ext>
            </p:extLst>
          </p:nvPr>
        </p:nvGraphicFramePr>
        <p:xfrm>
          <a:off x="875652" y="278790"/>
          <a:ext cx="10800720" cy="49053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01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01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001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001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226332">
                <a:tc>
                  <a:txBody>
                    <a:bodyPr/>
                    <a:lstStyle/>
                    <a:p>
                      <a:pPr algn="ctr"/>
                      <a:endParaRPr lang="zh-CN" altLang="en-US" sz="3600" b="1"/>
                    </a:p>
                  </a:txBody>
                  <a:tcPr marL="91447" marR="91447" marT="45734" marB="4573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600" b="1"/>
                        <a:t>正倒</a:t>
                      </a:r>
                    </a:p>
                  </a:txBody>
                  <a:tcPr marL="91447" marR="91447" marT="45734" marB="4573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600" b="1"/>
                        <a:t>大小</a:t>
                      </a:r>
                    </a:p>
                  </a:txBody>
                  <a:tcPr marL="91447" marR="91447" marT="45734" marB="4573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600" b="1"/>
                        <a:t>虚实</a:t>
                      </a:r>
                    </a:p>
                  </a:txBody>
                  <a:tcPr marL="91447" marR="91447" marT="45734" marB="4573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26332">
                <a:tc>
                  <a:txBody>
                    <a:bodyPr/>
                    <a:lstStyle/>
                    <a:p>
                      <a:pPr algn="ctr"/>
                      <a:endParaRPr lang="zh-CN" altLang="en-US" sz="4000" b="1">
                        <a:solidFill>
                          <a:srgbClr val="FF0000"/>
                        </a:solidFill>
                      </a:endParaRPr>
                    </a:p>
                  </a:txBody>
                  <a:tcPr marL="91447" marR="91447" marT="45734" marB="45734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600" b="1"/>
                    </a:p>
                  </a:txBody>
                  <a:tcPr marL="91447" marR="91447" marT="45734" marB="45734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600" b="1"/>
                    </a:p>
                  </a:txBody>
                  <a:tcPr marL="91447" marR="91447" marT="45734" marB="45734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600" b="1"/>
                    </a:p>
                  </a:txBody>
                  <a:tcPr marL="91447" marR="91447" marT="45734" marB="4573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26332">
                <a:tc>
                  <a:txBody>
                    <a:bodyPr/>
                    <a:lstStyle/>
                    <a:p>
                      <a:pPr algn="ctr"/>
                      <a:endParaRPr lang="en-US" altLang="zh-CN" sz="4000" b="1">
                        <a:solidFill>
                          <a:srgbClr val="FF0000"/>
                        </a:solidFill>
                      </a:endParaRPr>
                    </a:p>
                  </a:txBody>
                  <a:tcPr marL="91447" marR="91447" marT="45734" marB="45734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600" b="1"/>
                    </a:p>
                  </a:txBody>
                  <a:tcPr marL="91447" marR="91447" marT="45734" marB="45734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600" b="1"/>
                    </a:p>
                  </a:txBody>
                  <a:tcPr marL="91447" marR="91447" marT="45734" marB="45734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600" b="1"/>
                    </a:p>
                  </a:txBody>
                  <a:tcPr marL="91447" marR="91447" marT="45734" marB="45734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26332">
                <a:tc>
                  <a:txBody>
                    <a:bodyPr/>
                    <a:lstStyle/>
                    <a:p>
                      <a:pPr algn="ctr"/>
                      <a:endParaRPr lang="en-US" altLang="zh-CN" sz="4000" b="1">
                        <a:solidFill>
                          <a:srgbClr val="FF0000"/>
                        </a:solidFill>
                      </a:endParaRPr>
                    </a:p>
                  </a:txBody>
                  <a:tcPr marL="91447" marR="91447" marT="45734" marB="45734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600" b="1"/>
                    </a:p>
                  </a:txBody>
                  <a:tcPr marL="91447" marR="91447" marT="45734" marB="45734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600" b="1"/>
                    </a:p>
                  </a:txBody>
                  <a:tcPr marL="91447" marR="91447" marT="45734" marB="45734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600" b="1"/>
                    </a:p>
                  </a:txBody>
                  <a:tcPr marL="91447" marR="91447" marT="45734" marB="45734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0514" name="Text Box 72">
            <a:extLst>
              <a:ext uri="{FF2B5EF4-FFF2-40B4-BE49-F238E27FC236}">
                <a16:creationId xmlns:a16="http://schemas.microsoft.com/office/drawing/2014/main" id="{0E30B6D0-5F12-FED9-D56B-B336E46073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43902" y="3023915"/>
            <a:ext cx="12319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zh-CN" sz="40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倒立</a:t>
            </a:r>
          </a:p>
        </p:txBody>
      </p:sp>
      <p:sp>
        <p:nvSpPr>
          <p:cNvPr id="20515" name="Text Box 73">
            <a:extLst>
              <a:ext uri="{FF2B5EF4-FFF2-40B4-BE49-F238E27FC236}">
                <a16:creationId xmlns:a16="http://schemas.microsoft.com/office/drawing/2014/main" id="{4E7490CF-6016-D1E5-7714-4401BEC42F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74820" y="1710172"/>
            <a:ext cx="141128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zh-CN" sz="40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缩小</a:t>
            </a:r>
          </a:p>
        </p:txBody>
      </p:sp>
      <p:sp>
        <p:nvSpPr>
          <p:cNvPr id="20516" name="Text Box 74">
            <a:extLst>
              <a:ext uri="{FF2B5EF4-FFF2-40B4-BE49-F238E27FC236}">
                <a16:creationId xmlns:a16="http://schemas.microsoft.com/office/drawing/2014/main" id="{8CA9A3D6-2263-0ECA-9A4D-87B1E963DF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65808" y="1710172"/>
            <a:ext cx="12954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zh-CN" sz="40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实像</a:t>
            </a:r>
          </a:p>
        </p:txBody>
      </p:sp>
      <p:sp>
        <p:nvSpPr>
          <p:cNvPr id="20517" name="Text Box 75">
            <a:extLst>
              <a:ext uri="{FF2B5EF4-FFF2-40B4-BE49-F238E27FC236}">
                <a16:creationId xmlns:a16="http://schemas.microsoft.com/office/drawing/2014/main" id="{A5C0FE19-43DF-6CAC-DE23-F283C21D66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74820" y="3023915"/>
            <a:ext cx="13716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zh-CN" sz="40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放大</a:t>
            </a:r>
          </a:p>
        </p:txBody>
      </p:sp>
      <p:sp>
        <p:nvSpPr>
          <p:cNvPr id="20518" name="Text Box 77">
            <a:extLst>
              <a:ext uri="{FF2B5EF4-FFF2-40B4-BE49-F238E27FC236}">
                <a16:creationId xmlns:a16="http://schemas.microsoft.com/office/drawing/2014/main" id="{9BE2AEE8-14FC-B327-D65A-F542A41181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43902" y="4257905"/>
            <a:ext cx="14986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buFontTx/>
              <a:buNone/>
            </a:pPr>
            <a:r>
              <a:rPr lang="zh-CN" altLang="zh-CN" sz="40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正立</a:t>
            </a:r>
          </a:p>
        </p:txBody>
      </p:sp>
      <p:sp>
        <p:nvSpPr>
          <p:cNvPr id="20519" name="Text Box 79">
            <a:extLst>
              <a:ext uri="{FF2B5EF4-FFF2-40B4-BE49-F238E27FC236}">
                <a16:creationId xmlns:a16="http://schemas.microsoft.com/office/drawing/2014/main" id="{026FBCC0-5A30-9255-2A98-F8F4BE3942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74820" y="4257905"/>
            <a:ext cx="140493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zh-CN" sz="40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放大</a:t>
            </a:r>
          </a:p>
        </p:txBody>
      </p:sp>
      <p:sp>
        <p:nvSpPr>
          <p:cNvPr id="20520" name="Text Box 80">
            <a:extLst>
              <a:ext uri="{FF2B5EF4-FFF2-40B4-BE49-F238E27FC236}">
                <a16:creationId xmlns:a16="http://schemas.microsoft.com/office/drawing/2014/main" id="{0F2EC431-A2C4-1DDB-FAB6-08D72D9B6F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65808" y="3023915"/>
            <a:ext cx="12954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zh-CN" sz="40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实像</a:t>
            </a:r>
          </a:p>
        </p:txBody>
      </p:sp>
      <p:sp>
        <p:nvSpPr>
          <p:cNvPr id="20521" name="Text Box 83">
            <a:extLst>
              <a:ext uri="{FF2B5EF4-FFF2-40B4-BE49-F238E27FC236}">
                <a16:creationId xmlns:a16="http://schemas.microsoft.com/office/drawing/2014/main" id="{1272A2E0-1E82-F174-B8C0-3B1156E0B0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43902" y="1710172"/>
            <a:ext cx="12954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zh-CN" sz="40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倒立</a:t>
            </a:r>
          </a:p>
        </p:txBody>
      </p:sp>
      <p:sp>
        <p:nvSpPr>
          <p:cNvPr id="20522" name="Text Box 89">
            <a:extLst>
              <a:ext uri="{FF2B5EF4-FFF2-40B4-BE49-F238E27FC236}">
                <a16:creationId xmlns:a16="http://schemas.microsoft.com/office/drawing/2014/main" id="{BD243BEB-6BC9-2389-A152-E363AA27C2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6238" y="2716139"/>
            <a:ext cx="225015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zh-CN" sz="40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投影仪</a:t>
            </a:r>
            <a:endParaRPr lang="en-US" altLang="zh-CN" sz="4000" b="1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zh-CN" altLang="en-US" sz="40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幻灯机</a:t>
            </a:r>
            <a:endParaRPr lang="zh-CN" altLang="zh-CN" sz="4000" b="1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0523" name="Text Box 90">
            <a:extLst>
              <a:ext uri="{FF2B5EF4-FFF2-40B4-BE49-F238E27FC236}">
                <a16:creationId xmlns:a16="http://schemas.microsoft.com/office/drawing/2014/main" id="{4CBD7F0A-734A-0094-27CA-2BE2AA880E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6238" y="1710172"/>
            <a:ext cx="239275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zh-CN" sz="40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照相机</a:t>
            </a:r>
          </a:p>
        </p:txBody>
      </p:sp>
      <p:sp>
        <p:nvSpPr>
          <p:cNvPr id="20524" name="Text Box 91">
            <a:extLst>
              <a:ext uri="{FF2B5EF4-FFF2-40B4-BE49-F238E27FC236}">
                <a16:creationId xmlns:a16="http://schemas.microsoft.com/office/drawing/2014/main" id="{53E33354-037E-9F1C-AFBC-3A4A11102B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6238" y="4257905"/>
            <a:ext cx="189388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zh-CN" sz="40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放大镜</a:t>
            </a:r>
          </a:p>
        </p:txBody>
      </p:sp>
      <p:sp>
        <p:nvSpPr>
          <p:cNvPr id="2" name="Text Box 80">
            <a:extLst>
              <a:ext uri="{FF2B5EF4-FFF2-40B4-BE49-F238E27FC236}">
                <a16:creationId xmlns:a16="http://schemas.microsoft.com/office/drawing/2014/main" id="{4D28A921-63DE-48FE-1D56-345452A94D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65808" y="4257905"/>
            <a:ext cx="12954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40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虚</a:t>
            </a:r>
            <a:r>
              <a:rPr lang="zh-CN" altLang="zh-CN" sz="40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像</a:t>
            </a:r>
          </a:p>
        </p:txBody>
      </p:sp>
    </p:spTree>
    <p:extLst>
      <p:ext uri="{BB962C8B-B14F-4D97-AF65-F5344CB8AC3E}">
        <p14:creationId xmlns:p14="http://schemas.microsoft.com/office/powerpoint/2010/main" val="18816919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5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5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5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5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5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5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5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5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5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05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5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5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05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5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5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4" grpId="0"/>
      <p:bldP spid="20515" grpId="0"/>
      <p:bldP spid="20516" grpId="0"/>
      <p:bldP spid="20517" grpId="0"/>
      <p:bldP spid="20518" grpId="0"/>
      <p:bldP spid="20519" grpId="0"/>
      <p:bldP spid="20520" grpId="0"/>
      <p:bldP spid="20521" grpId="0"/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D866FDAA-9C4E-535B-6DDC-C422273C1E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1464" y="2124075"/>
            <a:ext cx="7138987" cy="8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48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凸透镜成像与</a:t>
            </a:r>
            <a:r>
              <a:rPr lang="zh-CN" altLang="en-US" sz="4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物距</a:t>
            </a:r>
            <a:r>
              <a:rPr lang="zh-CN" altLang="en-US" sz="48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的关系</a:t>
            </a: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Text Box 12">
            <a:extLst>
              <a:ext uri="{FF2B5EF4-FFF2-40B4-BE49-F238E27FC236}">
                <a16:creationId xmlns:a16="http://schemas.microsoft.com/office/drawing/2014/main" id="{D8EA3E5C-725A-81EC-2ABC-369C81BDD2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622" y="664383"/>
            <a:ext cx="544512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4400" b="1">
                <a:solidFill>
                  <a:srgbClr val="0000FF"/>
                </a:solidFill>
              </a:rPr>
              <a:t>正立、放大的虚像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5DB3D03-69F0-35B3-F5FB-6D1D33FADF3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612" r="16041" b="19158"/>
          <a:stretch>
            <a:fillRect/>
          </a:stretch>
        </p:blipFill>
        <p:spPr>
          <a:xfrm>
            <a:off x="5591253" y="1484004"/>
            <a:ext cx="6602772" cy="415014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0FCBB4F0-7E37-3390-0B78-9094C604E3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35"/>
          <a:stretch>
            <a:fillRect/>
          </a:stretch>
        </p:blipFill>
        <p:spPr>
          <a:xfrm>
            <a:off x="0" y="1484003"/>
            <a:ext cx="5445125" cy="3622343"/>
          </a:xfrm>
          <a:prstGeom prst="rect">
            <a:avLst/>
          </a:prstGeom>
        </p:spPr>
      </p:pic>
      <p:sp>
        <p:nvSpPr>
          <p:cNvPr id="7" name="Text Box 12">
            <a:extLst>
              <a:ext uri="{FF2B5EF4-FFF2-40B4-BE49-F238E27FC236}">
                <a16:creationId xmlns:a16="http://schemas.microsoft.com/office/drawing/2014/main" id="{96B35843-249E-506E-BF2A-C09A916870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51333" y="664382"/>
            <a:ext cx="544066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zh-CN" altLang="en-US" sz="4400" b="1">
                <a:solidFill>
                  <a:srgbClr val="0000FF"/>
                </a:solidFill>
              </a:rPr>
              <a:t>倒立、缩小的实像</a:t>
            </a:r>
          </a:p>
        </p:txBody>
      </p:sp>
      <p:sp>
        <p:nvSpPr>
          <p:cNvPr id="8" name="Text Box 12">
            <a:extLst>
              <a:ext uri="{FF2B5EF4-FFF2-40B4-BE49-F238E27FC236}">
                <a16:creationId xmlns:a16="http://schemas.microsoft.com/office/drawing/2014/main" id="{E1156CFE-6C6E-4D3A-72A2-5A3E0CE373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9084" y="54980"/>
            <a:ext cx="284148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4400" b="1">
                <a:solidFill>
                  <a:srgbClr val="FF0000"/>
                </a:solidFill>
              </a:rPr>
              <a:t>物距</a:t>
            </a:r>
            <a:r>
              <a:rPr lang="zh-CN" altLang="en-US" sz="4400" b="1">
                <a:solidFill>
                  <a:srgbClr val="0000FF"/>
                </a:solidFill>
              </a:rPr>
              <a:t>小</a:t>
            </a:r>
          </a:p>
        </p:txBody>
      </p:sp>
      <p:sp>
        <p:nvSpPr>
          <p:cNvPr id="9" name="Text Box 12">
            <a:extLst>
              <a:ext uri="{FF2B5EF4-FFF2-40B4-BE49-F238E27FC236}">
                <a16:creationId xmlns:a16="http://schemas.microsoft.com/office/drawing/2014/main" id="{AD969DE6-726B-8AB8-88A4-645FEC5B1A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0779" y="54980"/>
            <a:ext cx="284148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4400" b="1">
                <a:solidFill>
                  <a:srgbClr val="FF0000"/>
                </a:solidFill>
              </a:rPr>
              <a:t>物距</a:t>
            </a:r>
            <a:r>
              <a:rPr lang="zh-CN" altLang="en-US" sz="4400" b="1">
                <a:solidFill>
                  <a:srgbClr val="0000FF"/>
                </a:solidFill>
              </a:rPr>
              <a:t>大</a:t>
            </a:r>
          </a:p>
        </p:txBody>
      </p:sp>
    </p:spTree>
    <p:extLst>
      <p:ext uri="{BB962C8B-B14F-4D97-AF65-F5344CB8AC3E}">
        <p14:creationId xmlns:p14="http://schemas.microsoft.com/office/powerpoint/2010/main" val="12528087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78C7E5B9-6D1D-B6EE-82FC-9F1E26CDFF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9" t="4056" r="3041" b="-1546"/>
          <a:stretch>
            <a:fillRect/>
          </a:stretch>
        </p:blipFill>
        <p:spPr bwMode="auto">
          <a:xfrm>
            <a:off x="0" y="1961942"/>
            <a:ext cx="5440666" cy="3504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5">
            <a:extLst>
              <a:ext uri="{FF2B5EF4-FFF2-40B4-BE49-F238E27FC236}">
                <a16:creationId xmlns:a16="http://schemas.microsoft.com/office/drawing/2014/main" id="{32D6623C-98F7-1F90-DF76-2D55525670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80979" y="1547579"/>
            <a:ext cx="1302059" cy="4871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25C245EA-5482-FDC4-A78A-88403734D4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76" r="4496" b="8878"/>
          <a:stretch>
            <a:fillRect/>
          </a:stretch>
        </p:blipFill>
        <p:spPr>
          <a:xfrm>
            <a:off x="7543007" y="1554562"/>
            <a:ext cx="4563825" cy="2814564"/>
          </a:xfrm>
          <a:prstGeom prst="rect">
            <a:avLst/>
          </a:prstGeom>
        </p:spPr>
      </p:pic>
      <p:sp>
        <p:nvSpPr>
          <p:cNvPr id="5" name="Text Box 12">
            <a:extLst>
              <a:ext uri="{FF2B5EF4-FFF2-40B4-BE49-F238E27FC236}">
                <a16:creationId xmlns:a16="http://schemas.microsoft.com/office/drawing/2014/main" id="{8AEA1DF4-9380-C9B0-0360-A73B4E6B6C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004" y="1055708"/>
            <a:ext cx="244573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3600" b="1">
                <a:solidFill>
                  <a:srgbClr val="FF0000"/>
                </a:solidFill>
              </a:rPr>
              <a:t>物距</a:t>
            </a:r>
            <a:r>
              <a:rPr lang="en-US" altLang="zh-CN" sz="3600" b="1">
                <a:solidFill>
                  <a:srgbClr val="FF0000"/>
                </a:solidFill>
              </a:rPr>
              <a:t>u</a:t>
            </a:r>
            <a:r>
              <a:rPr lang="zh-CN" altLang="en-US" sz="3600" b="1">
                <a:solidFill>
                  <a:srgbClr val="FF0000"/>
                </a:solidFill>
              </a:rPr>
              <a:t>较大</a:t>
            </a:r>
          </a:p>
        </p:txBody>
      </p:sp>
      <p:sp>
        <p:nvSpPr>
          <p:cNvPr id="12" name="Text Box 12">
            <a:extLst>
              <a:ext uri="{FF2B5EF4-FFF2-40B4-BE49-F238E27FC236}">
                <a16:creationId xmlns:a16="http://schemas.microsoft.com/office/drawing/2014/main" id="{14A3C015-0254-5774-8EC0-F0C853E68A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21827" y="4774574"/>
            <a:ext cx="244573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3600" b="1">
                <a:solidFill>
                  <a:srgbClr val="FF0000"/>
                </a:solidFill>
              </a:rPr>
              <a:t>物距</a:t>
            </a:r>
            <a:r>
              <a:rPr lang="en-US" altLang="zh-CN" sz="3600" b="1">
                <a:solidFill>
                  <a:srgbClr val="FF0000"/>
                </a:solidFill>
              </a:rPr>
              <a:t>u</a:t>
            </a:r>
            <a:r>
              <a:rPr lang="zh-CN" altLang="en-US" sz="3600" b="1">
                <a:solidFill>
                  <a:srgbClr val="FF0000"/>
                </a:solidFill>
              </a:rPr>
              <a:t>较小</a:t>
            </a:r>
          </a:p>
        </p:txBody>
      </p:sp>
      <p:sp>
        <p:nvSpPr>
          <p:cNvPr id="13" name="Text Box 12">
            <a:extLst>
              <a:ext uri="{FF2B5EF4-FFF2-40B4-BE49-F238E27FC236}">
                <a16:creationId xmlns:a16="http://schemas.microsoft.com/office/drawing/2014/main" id="{457D46FF-8763-2A82-EE8D-CD59601D4D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06174" y="941633"/>
            <a:ext cx="258491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3600" b="1">
                <a:solidFill>
                  <a:srgbClr val="FF0000"/>
                </a:solidFill>
              </a:rPr>
              <a:t>物距</a:t>
            </a:r>
            <a:r>
              <a:rPr lang="en-US" altLang="zh-CN" sz="3600" b="1">
                <a:solidFill>
                  <a:srgbClr val="FF0000"/>
                </a:solidFill>
              </a:rPr>
              <a:t>u</a:t>
            </a:r>
            <a:r>
              <a:rPr lang="zh-CN" altLang="en-US" sz="3600" b="1">
                <a:solidFill>
                  <a:srgbClr val="FF0000"/>
                </a:solidFill>
              </a:rPr>
              <a:t>很小</a:t>
            </a:r>
          </a:p>
        </p:txBody>
      </p:sp>
      <p:cxnSp>
        <p:nvCxnSpPr>
          <p:cNvPr id="14" name="直接箭头连接符 13">
            <a:extLst>
              <a:ext uri="{FF2B5EF4-FFF2-40B4-BE49-F238E27FC236}">
                <a16:creationId xmlns:a16="http://schemas.microsoft.com/office/drawing/2014/main" id="{B73A2A6B-4F7B-4253-67A0-23004410952A}"/>
              </a:ext>
            </a:extLst>
          </p:cNvPr>
          <p:cNvCxnSpPr/>
          <p:nvPr/>
        </p:nvCxnSpPr>
        <p:spPr>
          <a:xfrm flipH="1">
            <a:off x="855056" y="1816116"/>
            <a:ext cx="1890126" cy="0"/>
          </a:xfrm>
          <a:prstGeom prst="straightConnector1">
            <a:avLst/>
          </a:prstGeom>
          <a:ln w="57150">
            <a:solidFill>
              <a:srgbClr val="0000FF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501F7570-AEAF-3E2A-E2E5-6A7BC2A924BB}"/>
              </a:ext>
            </a:extLst>
          </p:cNvPr>
          <p:cNvCxnSpPr/>
          <p:nvPr/>
        </p:nvCxnSpPr>
        <p:spPr>
          <a:xfrm flipH="1">
            <a:off x="838210" y="1636104"/>
            <a:ext cx="0" cy="32583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FF69FE7E-F8C7-1D25-9153-3EC8F480A445}"/>
              </a:ext>
            </a:extLst>
          </p:cNvPr>
          <p:cNvCxnSpPr/>
          <p:nvPr/>
        </p:nvCxnSpPr>
        <p:spPr>
          <a:xfrm flipH="1">
            <a:off x="2790185" y="1605640"/>
            <a:ext cx="0" cy="184512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箭头连接符 23">
            <a:extLst>
              <a:ext uri="{FF2B5EF4-FFF2-40B4-BE49-F238E27FC236}">
                <a16:creationId xmlns:a16="http://schemas.microsoft.com/office/drawing/2014/main" id="{DB99A27C-A331-1F3D-0EB9-35E6DB1123BE}"/>
              </a:ext>
            </a:extLst>
          </p:cNvPr>
          <p:cNvCxnSpPr/>
          <p:nvPr/>
        </p:nvCxnSpPr>
        <p:spPr>
          <a:xfrm flipH="1">
            <a:off x="6742636" y="4622617"/>
            <a:ext cx="0" cy="843740"/>
          </a:xfrm>
          <a:prstGeom prst="straightConnector1">
            <a:avLst/>
          </a:prstGeom>
          <a:ln w="57150">
            <a:solidFill>
              <a:srgbClr val="0000FF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矩形 29">
            <a:extLst>
              <a:ext uri="{FF2B5EF4-FFF2-40B4-BE49-F238E27FC236}">
                <a16:creationId xmlns:a16="http://schemas.microsoft.com/office/drawing/2014/main" id="{966945A3-0937-8FEF-8CB6-0B001017F4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601" y="118062"/>
            <a:ext cx="12081398" cy="707886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zh-CN" altLang="en-US" sz="4000" b="1"/>
              <a:t>像的特点不仅与</a:t>
            </a:r>
            <a:r>
              <a:rPr lang="zh-CN" altLang="en-US" sz="4000" b="1">
                <a:solidFill>
                  <a:srgbClr val="FF0000"/>
                </a:solidFill>
              </a:rPr>
              <a:t>物距</a:t>
            </a:r>
            <a:r>
              <a:rPr lang="en-US" altLang="zh-CN" sz="4000" b="1">
                <a:solidFill>
                  <a:srgbClr val="FF0000"/>
                </a:solidFill>
              </a:rPr>
              <a:t>u</a:t>
            </a:r>
            <a:r>
              <a:rPr lang="zh-CN" altLang="en-US" sz="4000" b="1"/>
              <a:t>有关，还与凸透镜的</a:t>
            </a:r>
            <a:r>
              <a:rPr lang="zh-CN" altLang="en-US" sz="4000" b="1">
                <a:solidFill>
                  <a:srgbClr val="FF0000"/>
                </a:solidFill>
              </a:rPr>
              <a:t>焦距</a:t>
            </a:r>
            <a:r>
              <a:rPr lang="en-US" altLang="zh-CN" sz="4000" b="1">
                <a:solidFill>
                  <a:srgbClr val="FF0000"/>
                </a:solidFill>
              </a:rPr>
              <a:t>f</a:t>
            </a:r>
            <a:r>
              <a:rPr lang="zh-CN" altLang="en-US" sz="4000" b="1"/>
              <a:t>有关。</a:t>
            </a:r>
          </a:p>
        </p:txBody>
      </p:sp>
    </p:spTree>
    <p:extLst>
      <p:ext uri="{BB962C8B-B14F-4D97-AF65-F5344CB8AC3E}">
        <p14:creationId xmlns:p14="http://schemas.microsoft.com/office/powerpoint/2010/main" val="7851900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13" grpId="0"/>
      <p:bldP spid="3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E714CB-F467-3753-BB18-3CFDFEBDE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CCBE39B5-9D76-E469-CE81-516D5F8E6F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35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054194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D866FDAA-9C4E-535B-6DDC-C422273C1E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30829" y="2303925"/>
            <a:ext cx="5984717" cy="8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60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凸透镜成像规律</a:t>
            </a:r>
          </a:p>
        </p:txBody>
      </p:sp>
    </p:spTree>
    <p:extLst>
      <p:ext uri="{BB962C8B-B14F-4D97-AF65-F5344CB8AC3E}">
        <p14:creationId xmlns:p14="http://schemas.microsoft.com/office/powerpoint/2010/main" val="3476495168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6CE8182-C3F6-FD4A-CF43-8BB02DED18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13794" y="4390810"/>
            <a:ext cx="2378936" cy="2378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8" name="Picture 2">
            <a:extLst>
              <a:ext uri="{FF2B5EF4-FFF2-40B4-BE49-F238E27FC236}">
                <a16:creationId xmlns:a16="http://schemas.microsoft.com/office/drawing/2014/main" id="{11ECEB04-5C98-15A1-A51D-DB99DDC2DD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3678" y="0"/>
            <a:ext cx="6324600" cy="211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>
            <a:extLst>
              <a:ext uri="{FF2B5EF4-FFF2-40B4-BE49-F238E27FC236}">
                <a16:creationId xmlns:a16="http://schemas.microsoft.com/office/drawing/2014/main" id="{9C6BF485-0545-ECB4-CC78-6A1731B8D1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3678" y="2157412"/>
            <a:ext cx="6324600" cy="220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F89B3A98-0FC6-4533-62F4-3BABB18832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lum brigh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3678" y="4419599"/>
            <a:ext cx="6324600" cy="217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Text Box 5">
            <a:extLst>
              <a:ext uri="{FF2B5EF4-FFF2-40B4-BE49-F238E27FC236}">
                <a16:creationId xmlns:a16="http://schemas.microsoft.com/office/drawing/2014/main" id="{D2BFBF2F-4202-09E2-3F16-1CE8FB1E86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336" y="126216"/>
            <a:ext cx="762000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33"/>
                </a:solidFill>
                <a:effectLst/>
                <a:uLnTx/>
                <a:uFillTx/>
                <a:latin typeface="Times New Roman" panose="02020603050405020304" pitchFamily="18" charset="0"/>
                <a:ea typeface="方正姚体" panose="02010601030101010101" pitchFamily="2" charset="-122"/>
                <a:cs typeface="+mn-cs"/>
              </a:rPr>
              <a:t>凸透镜成像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33"/>
                </a:solidFill>
                <a:effectLst/>
                <a:uLnTx/>
                <a:uFillTx/>
                <a:latin typeface="Times New Roman" panose="02020603050405020304" pitchFamily="18" charset="0"/>
                <a:ea typeface="方正姚体" panose="02010601030101010101" pitchFamily="2" charset="-122"/>
                <a:cs typeface="+mn-cs"/>
              </a:rPr>
              <a:t>规律</a:t>
            </a:r>
            <a:endParaRPr kumimoji="0" lang="zh-CN" altLang="zh-CN" sz="3600" b="1" i="0" u="none" strike="noStrike" kern="1200" cap="none" spc="0" normalizeH="0" baseline="0" noProof="0">
              <a:ln>
                <a:noFill/>
              </a:ln>
              <a:solidFill>
                <a:srgbClr val="FF9933"/>
              </a:solidFill>
              <a:effectLst/>
              <a:uLnTx/>
              <a:uFillTx/>
              <a:latin typeface="Times New Roman" panose="02020603050405020304" pitchFamily="18" charset="0"/>
              <a:ea typeface="方正姚体" panose="02010601030101010101" pitchFamily="2" charset="-122"/>
              <a:cs typeface="+mn-cs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6C8FCBE4-EAC8-B9BA-E401-AEA6747AB5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7512" y="-115668"/>
            <a:ext cx="174638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1" charset="-122"/>
                <a:cs typeface="+mn-cs"/>
              </a:rPr>
              <a:t>u&gt;2f</a:t>
            </a: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9CD9322C-C9F7-A57D-CA6D-70DF7B324B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5678" y="2115135"/>
            <a:ext cx="225055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1" charset="-122"/>
                <a:cs typeface="+mn-cs"/>
              </a:rPr>
              <a:t>2f &gt;u &gt; f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B96395A6-6547-AE13-DBC8-8B27711DD5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743" y="4356686"/>
            <a:ext cx="138380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1" charset="-122"/>
                <a:cs typeface="+mn-cs"/>
              </a:rPr>
              <a:t>u&lt;f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9AD5CE71-DC2C-2771-CAED-0D734E00B6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6735" y="3701"/>
            <a:ext cx="2975995" cy="2067048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8090A493-38B0-9895-B6F2-EA185D6D3FE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6987" y="2160607"/>
            <a:ext cx="3054899" cy="2200255"/>
          </a:xfrm>
          <a:prstGeom prst="rect">
            <a:avLst/>
          </a:prstGeom>
        </p:spPr>
      </p:pic>
      <p:sp>
        <p:nvSpPr>
          <p:cNvPr id="5" name="Text Box 80">
            <a:extLst>
              <a:ext uri="{FF2B5EF4-FFF2-40B4-BE49-F238E27FC236}">
                <a16:creationId xmlns:a16="http://schemas.microsoft.com/office/drawing/2014/main" id="{D6FA6734-085D-DDDC-FB46-627461D518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4125" y="4465541"/>
            <a:ext cx="1295400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正立放大虚</a:t>
            </a:r>
            <a:r>
              <a:rPr kumimoji="0" lang="zh-CN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像</a:t>
            </a:r>
          </a:p>
        </p:txBody>
      </p:sp>
      <p:sp>
        <p:nvSpPr>
          <p:cNvPr id="6" name="Text Box 89">
            <a:extLst>
              <a:ext uri="{FF2B5EF4-FFF2-40B4-BE49-F238E27FC236}">
                <a16:creationId xmlns:a16="http://schemas.microsoft.com/office/drawing/2014/main" id="{1F54330F-BC4B-B9AC-89F9-6DD82AB405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61886" y="2492896"/>
            <a:ext cx="15748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投影仪</a:t>
            </a:r>
          </a:p>
        </p:txBody>
      </p:sp>
      <p:sp>
        <p:nvSpPr>
          <p:cNvPr id="7" name="Text Box 90">
            <a:extLst>
              <a:ext uri="{FF2B5EF4-FFF2-40B4-BE49-F238E27FC236}">
                <a16:creationId xmlns:a16="http://schemas.microsoft.com/office/drawing/2014/main" id="{5C4A3CC9-0D28-3E63-27A7-512EFD6B15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80857" y="541557"/>
            <a:ext cx="164623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照相机</a:t>
            </a:r>
          </a:p>
        </p:txBody>
      </p:sp>
      <p:sp>
        <p:nvSpPr>
          <p:cNvPr id="8" name="Text Box 91">
            <a:extLst>
              <a:ext uri="{FF2B5EF4-FFF2-40B4-BE49-F238E27FC236}">
                <a16:creationId xmlns:a16="http://schemas.microsoft.com/office/drawing/2014/main" id="{769ED346-40A5-304F-4A14-FC86EBD2AC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92730" y="5019539"/>
            <a:ext cx="175333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放大镜</a:t>
            </a:r>
          </a:p>
        </p:txBody>
      </p:sp>
      <p:sp>
        <p:nvSpPr>
          <p:cNvPr id="13" name="Text Box 80">
            <a:extLst>
              <a:ext uri="{FF2B5EF4-FFF2-40B4-BE49-F238E27FC236}">
                <a16:creationId xmlns:a16="http://schemas.microsoft.com/office/drawing/2014/main" id="{5536DB05-240D-E9FD-240C-6DC034D52C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2878" y="5280"/>
            <a:ext cx="1133188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倒立缩小实</a:t>
            </a:r>
            <a:r>
              <a:rPr kumimoji="0" lang="zh-CN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像</a:t>
            </a:r>
          </a:p>
        </p:txBody>
      </p:sp>
      <p:sp>
        <p:nvSpPr>
          <p:cNvPr id="15" name="Text Box 80">
            <a:extLst>
              <a:ext uri="{FF2B5EF4-FFF2-40B4-BE49-F238E27FC236}">
                <a16:creationId xmlns:a16="http://schemas.microsoft.com/office/drawing/2014/main" id="{23EE8F58-24D7-FF75-9751-F616EA99E6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553" y="2224549"/>
            <a:ext cx="1063462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倒立放大实</a:t>
            </a:r>
            <a:r>
              <a:rPr kumimoji="0" lang="zh-CN" altLang="zh-CN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像</a:t>
            </a:r>
          </a:p>
        </p:txBody>
      </p:sp>
      <p:cxnSp>
        <p:nvCxnSpPr>
          <p:cNvPr id="4" name="直接箭头连接符 3">
            <a:extLst>
              <a:ext uri="{FF2B5EF4-FFF2-40B4-BE49-F238E27FC236}">
                <a16:creationId xmlns:a16="http://schemas.microsoft.com/office/drawing/2014/main" id="{114ECFAC-4268-4B87-A12B-616AF3575FB0}"/>
              </a:ext>
            </a:extLst>
          </p:cNvPr>
          <p:cNvCxnSpPr/>
          <p:nvPr/>
        </p:nvCxnSpPr>
        <p:spPr>
          <a:xfrm flipH="1">
            <a:off x="1640703" y="1853895"/>
            <a:ext cx="2446590" cy="0"/>
          </a:xfrm>
          <a:prstGeom prst="straightConnector1">
            <a:avLst/>
          </a:prstGeom>
          <a:ln w="57150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箭头连接符 13">
            <a:extLst>
              <a:ext uri="{FF2B5EF4-FFF2-40B4-BE49-F238E27FC236}">
                <a16:creationId xmlns:a16="http://schemas.microsoft.com/office/drawing/2014/main" id="{E40236F0-F975-6707-BC9D-895B43354844}"/>
              </a:ext>
            </a:extLst>
          </p:cNvPr>
          <p:cNvCxnSpPr/>
          <p:nvPr/>
        </p:nvCxnSpPr>
        <p:spPr>
          <a:xfrm flipH="1">
            <a:off x="2874834" y="4096534"/>
            <a:ext cx="1231509" cy="0"/>
          </a:xfrm>
          <a:prstGeom prst="straightConnector1">
            <a:avLst/>
          </a:prstGeom>
          <a:ln w="57150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箭头连接符 16">
            <a:extLst>
              <a:ext uri="{FF2B5EF4-FFF2-40B4-BE49-F238E27FC236}">
                <a16:creationId xmlns:a16="http://schemas.microsoft.com/office/drawing/2014/main" id="{8920D40B-0468-CD4B-A315-C494F6F516A4}"/>
              </a:ext>
            </a:extLst>
          </p:cNvPr>
          <p:cNvCxnSpPr/>
          <p:nvPr/>
        </p:nvCxnSpPr>
        <p:spPr>
          <a:xfrm flipH="1">
            <a:off x="3592260" y="6309192"/>
            <a:ext cx="495033" cy="0"/>
          </a:xfrm>
          <a:prstGeom prst="straightConnector1">
            <a:avLst/>
          </a:prstGeom>
          <a:ln w="57150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5" grpId="0"/>
      <p:bldP spid="6" grpId="0"/>
      <p:bldP spid="7" grpId="0"/>
      <p:bldP spid="8" grpId="0"/>
      <p:bldP spid="13" grpId="0"/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3">
            <a:extLst>
              <a:ext uri="{FF2B5EF4-FFF2-40B4-BE49-F238E27FC236}">
                <a16:creationId xmlns:a16="http://schemas.microsoft.com/office/drawing/2014/main" id="{025D9560-B457-3E8F-A260-2E95407285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1147517"/>
              </p:ext>
            </p:extLst>
          </p:nvPr>
        </p:nvGraphicFramePr>
        <p:xfrm>
          <a:off x="335617" y="903967"/>
          <a:ext cx="11610775" cy="40052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22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2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221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221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221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01317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600" b="1"/>
                        <a:t>物距</a:t>
                      </a:r>
                    </a:p>
                  </a:txBody>
                  <a:tcPr marL="91447" marR="91447" marT="45734" marB="4573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600" b="1"/>
                        <a:t>正倒</a:t>
                      </a:r>
                    </a:p>
                  </a:txBody>
                  <a:tcPr marL="91447" marR="91447" marT="45734" marB="4573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600" b="1"/>
                        <a:t>大小</a:t>
                      </a:r>
                    </a:p>
                  </a:txBody>
                  <a:tcPr marL="91447" marR="91447" marT="45734" marB="4573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600" b="1"/>
                        <a:t>虚实</a:t>
                      </a:r>
                    </a:p>
                  </a:txBody>
                  <a:tcPr marL="91447" marR="91447" marT="45734" marB="4573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600" b="1"/>
                        <a:t>应用</a:t>
                      </a:r>
                    </a:p>
                  </a:txBody>
                  <a:tcPr marL="91447" marR="91447" marT="45734" marB="4573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1317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4000" b="1">
                          <a:solidFill>
                            <a:srgbClr val="FF0000"/>
                          </a:solidFill>
                        </a:rPr>
                        <a:t>u&gt;2f</a:t>
                      </a:r>
                      <a:endParaRPr lang="zh-CN" altLang="en-US" sz="4000" b="1">
                        <a:solidFill>
                          <a:srgbClr val="FF0000"/>
                        </a:solidFill>
                      </a:endParaRPr>
                    </a:p>
                  </a:txBody>
                  <a:tcPr marL="91447" marR="91447" marT="45734" marB="45734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600" b="1"/>
                    </a:p>
                  </a:txBody>
                  <a:tcPr marL="91447" marR="91447" marT="45734" marB="45734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600" b="1"/>
                    </a:p>
                  </a:txBody>
                  <a:tcPr marL="91447" marR="91447" marT="45734" marB="45734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600" b="1"/>
                    </a:p>
                  </a:txBody>
                  <a:tcPr marL="91447" marR="91447" marT="45734" marB="45734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600" b="1"/>
                    </a:p>
                  </a:txBody>
                  <a:tcPr marL="91447" marR="91447" marT="45734" marB="4573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1317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4000" b="1">
                          <a:solidFill>
                            <a:srgbClr val="FF0000"/>
                          </a:solidFill>
                        </a:rPr>
                        <a:t>2f&gt;u&gt;f</a:t>
                      </a:r>
                    </a:p>
                  </a:txBody>
                  <a:tcPr marL="91447" marR="91447" marT="45734" marB="45734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600" b="1"/>
                    </a:p>
                  </a:txBody>
                  <a:tcPr marL="91447" marR="91447" marT="45734" marB="45734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600" b="1"/>
                    </a:p>
                  </a:txBody>
                  <a:tcPr marL="91447" marR="91447" marT="45734" marB="45734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600" b="1"/>
                    </a:p>
                  </a:txBody>
                  <a:tcPr marL="91447" marR="91447" marT="45734" marB="45734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600" b="1"/>
                    </a:p>
                  </a:txBody>
                  <a:tcPr marL="91447" marR="91447" marT="45734" marB="45734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1317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4000" b="1">
                          <a:solidFill>
                            <a:srgbClr val="FF0000"/>
                          </a:solidFill>
                        </a:rPr>
                        <a:t>u&lt;f</a:t>
                      </a:r>
                    </a:p>
                  </a:txBody>
                  <a:tcPr marL="91447" marR="91447" marT="45734" marB="45734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600" b="1"/>
                    </a:p>
                  </a:txBody>
                  <a:tcPr marL="91447" marR="91447" marT="45734" marB="45734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600" b="1"/>
                    </a:p>
                  </a:txBody>
                  <a:tcPr marL="91447" marR="91447" marT="45734" marB="45734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600" b="1"/>
                    </a:p>
                  </a:txBody>
                  <a:tcPr marL="91447" marR="91447" marT="45734" marB="45734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600" b="1"/>
                    </a:p>
                  </a:txBody>
                  <a:tcPr marL="91447" marR="91447" marT="45734" marB="45734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0514" name="Text Box 72">
            <a:extLst>
              <a:ext uri="{FF2B5EF4-FFF2-40B4-BE49-F238E27FC236}">
                <a16:creationId xmlns:a16="http://schemas.microsoft.com/office/drawing/2014/main" id="{0E30B6D0-5F12-FED9-D56B-B336E46073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2273" y="3075057"/>
            <a:ext cx="12319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zh-CN" sz="40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倒立</a:t>
            </a:r>
          </a:p>
        </p:txBody>
      </p:sp>
      <p:sp>
        <p:nvSpPr>
          <p:cNvPr id="20515" name="Text Box 73">
            <a:extLst>
              <a:ext uri="{FF2B5EF4-FFF2-40B4-BE49-F238E27FC236}">
                <a16:creationId xmlns:a16="http://schemas.microsoft.com/office/drawing/2014/main" id="{4E7490CF-6016-D1E5-7714-4401BEC42F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3868" y="2056827"/>
            <a:ext cx="141128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zh-CN" sz="40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缩小</a:t>
            </a:r>
          </a:p>
        </p:txBody>
      </p:sp>
      <p:sp>
        <p:nvSpPr>
          <p:cNvPr id="20516" name="Text Box 74">
            <a:extLst>
              <a:ext uri="{FF2B5EF4-FFF2-40B4-BE49-F238E27FC236}">
                <a16:creationId xmlns:a16="http://schemas.microsoft.com/office/drawing/2014/main" id="{8CA9A3D6-2263-0ECA-9A4D-87B1E963DF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71351" y="2056827"/>
            <a:ext cx="12954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zh-CN" sz="40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实像</a:t>
            </a:r>
          </a:p>
        </p:txBody>
      </p:sp>
      <p:sp>
        <p:nvSpPr>
          <p:cNvPr id="20517" name="Text Box 75">
            <a:extLst>
              <a:ext uri="{FF2B5EF4-FFF2-40B4-BE49-F238E27FC236}">
                <a16:creationId xmlns:a16="http://schemas.microsoft.com/office/drawing/2014/main" id="{A5C0FE19-43DF-6CAC-DE23-F283C21D66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3868" y="3075057"/>
            <a:ext cx="13716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zh-CN" sz="40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放大</a:t>
            </a:r>
          </a:p>
        </p:txBody>
      </p:sp>
      <p:sp>
        <p:nvSpPr>
          <p:cNvPr id="20518" name="Text Box 77">
            <a:extLst>
              <a:ext uri="{FF2B5EF4-FFF2-40B4-BE49-F238E27FC236}">
                <a16:creationId xmlns:a16="http://schemas.microsoft.com/office/drawing/2014/main" id="{9BE2AEE8-14FC-B327-D65A-F542A41181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2273" y="4084474"/>
            <a:ext cx="14986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buFontTx/>
              <a:buNone/>
            </a:pPr>
            <a:r>
              <a:rPr lang="zh-CN" altLang="zh-CN" sz="40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正立</a:t>
            </a:r>
          </a:p>
        </p:txBody>
      </p:sp>
      <p:sp>
        <p:nvSpPr>
          <p:cNvPr id="20519" name="Text Box 79">
            <a:extLst>
              <a:ext uri="{FF2B5EF4-FFF2-40B4-BE49-F238E27FC236}">
                <a16:creationId xmlns:a16="http://schemas.microsoft.com/office/drawing/2014/main" id="{026FBCC0-5A30-9255-2A98-F8F4BE3942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3868" y="4084474"/>
            <a:ext cx="140493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zh-CN" sz="40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放大</a:t>
            </a:r>
          </a:p>
        </p:txBody>
      </p:sp>
      <p:sp>
        <p:nvSpPr>
          <p:cNvPr id="20520" name="Text Box 80">
            <a:extLst>
              <a:ext uri="{FF2B5EF4-FFF2-40B4-BE49-F238E27FC236}">
                <a16:creationId xmlns:a16="http://schemas.microsoft.com/office/drawing/2014/main" id="{0F2EC431-A2C4-1DDB-FAB6-08D72D9B6F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71351" y="3075057"/>
            <a:ext cx="12954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zh-CN" sz="40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实像</a:t>
            </a:r>
          </a:p>
        </p:txBody>
      </p:sp>
      <p:sp>
        <p:nvSpPr>
          <p:cNvPr id="20521" name="Text Box 83">
            <a:extLst>
              <a:ext uri="{FF2B5EF4-FFF2-40B4-BE49-F238E27FC236}">
                <a16:creationId xmlns:a16="http://schemas.microsoft.com/office/drawing/2014/main" id="{1272A2E0-1E82-F174-B8C0-3B1156E0B0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2273" y="2056827"/>
            <a:ext cx="12954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zh-CN" sz="40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倒立</a:t>
            </a:r>
          </a:p>
        </p:txBody>
      </p:sp>
      <p:sp>
        <p:nvSpPr>
          <p:cNvPr id="20522" name="Text Box 89">
            <a:extLst>
              <a:ext uri="{FF2B5EF4-FFF2-40B4-BE49-F238E27FC236}">
                <a16:creationId xmlns:a16="http://schemas.microsoft.com/office/drawing/2014/main" id="{BD243BEB-6BC9-2389-A152-E363AA27C2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67583" y="3074484"/>
            <a:ext cx="216881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zh-CN" sz="40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投影仪</a:t>
            </a:r>
          </a:p>
        </p:txBody>
      </p:sp>
      <p:sp>
        <p:nvSpPr>
          <p:cNvPr id="20523" name="Text Box 90">
            <a:extLst>
              <a:ext uri="{FF2B5EF4-FFF2-40B4-BE49-F238E27FC236}">
                <a16:creationId xmlns:a16="http://schemas.microsoft.com/office/drawing/2014/main" id="{4CBD7F0A-734A-0094-27CA-2BE2AA880E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67583" y="2056254"/>
            <a:ext cx="207880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zh-CN" sz="40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照相机</a:t>
            </a:r>
          </a:p>
        </p:txBody>
      </p:sp>
      <p:sp>
        <p:nvSpPr>
          <p:cNvPr id="20524" name="Text Box 91">
            <a:extLst>
              <a:ext uri="{FF2B5EF4-FFF2-40B4-BE49-F238E27FC236}">
                <a16:creationId xmlns:a16="http://schemas.microsoft.com/office/drawing/2014/main" id="{53E33354-037E-9F1C-AFBC-3A4A11102B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67583" y="4083901"/>
            <a:ext cx="209468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zh-CN" sz="40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放大镜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6F5B1CD-C720-5FA2-E8EF-683DF7AFEB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03642" y="-7044"/>
            <a:ext cx="5984717" cy="8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CN" altLang="en-US" sz="60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小结</a:t>
            </a:r>
          </a:p>
        </p:txBody>
      </p:sp>
      <p:sp>
        <p:nvSpPr>
          <p:cNvPr id="2" name="Text Box 80">
            <a:extLst>
              <a:ext uri="{FF2B5EF4-FFF2-40B4-BE49-F238E27FC236}">
                <a16:creationId xmlns:a16="http://schemas.microsoft.com/office/drawing/2014/main" id="{4D28A921-63DE-48FE-1D56-345452A94D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71351" y="4084474"/>
            <a:ext cx="12954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40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虚</a:t>
            </a:r>
            <a:r>
              <a:rPr lang="zh-CN" altLang="zh-CN" sz="40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0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0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0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0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0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0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0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0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0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0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4" grpId="0"/>
      <p:bldP spid="20515" grpId="0"/>
      <p:bldP spid="20516" grpId="0"/>
      <p:bldP spid="20517" grpId="0"/>
      <p:bldP spid="20518" grpId="0"/>
      <p:bldP spid="20519" grpId="0"/>
      <p:bldP spid="20520" grpId="0"/>
      <p:bldP spid="20521" grpId="0"/>
      <p:bldP spid="20522" grpId="0"/>
      <p:bldP spid="20523" grpId="0"/>
      <p:bldP spid="20524" grpId="0"/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1B324B-1176-F9E6-B291-BFA4656B0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>
            <a:extLst>
              <a:ext uri="{FF2B5EF4-FFF2-40B4-BE49-F238E27FC236}">
                <a16:creationId xmlns:a16="http://schemas.microsoft.com/office/drawing/2014/main" id="{948B712C-1CB5-F259-D266-2CDBE24C04AD}"/>
              </a:ext>
            </a:extLst>
          </p:cNvPr>
          <p:cNvSpPr txBox="1">
            <a:spLocks noChangeArrowheads="1"/>
          </p:cNvSpPr>
          <p:nvPr/>
        </p:nvSpPr>
        <p:spPr>
          <a:xfrm>
            <a:off x="4250702" y="728700"/>
            <a:ext cx="3690596" cy="11430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9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END</a:t>
            </a:r>
            <a:endParaRPr kumimoji="0" lang="zh-CN" altLang="en-US" sz="9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等线 Light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D7A40F36-C0FE-2447-28F5-4FFBDEACDE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360" y="3269887"/>
            <a:ext cx="11856640" cy="2455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、本系列课件允许在日常课堂上无限制使用，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   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也可以无偿分发传播。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、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禁止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贩卖等商业牟利行为，以及拿去参赛评比等。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8426439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CBEDCA98-0C83-B392-CB84-DDE11DF55D00}"/>
              </a:ext>
            </a:extLst>
          </p:cNvPr>
          <p:cNvSpPr txBox="1"/>
          <p:nvPr/>
        </p:nvSpPr>
        <p:spPr>
          <a:xfrm>
            <a:off x="515628" y="413799"/>
            <a:ext cx="1158827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3600" b="1"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幻灯片、老式的投影仪已经被淘汰很久了，本来不应该再拿出来讲的。</a:t>
            </a:r>
          </a:p>
          <a:p>
            <a:r>
              <a:rPr lang="zh-CN" altLang="zh-CN" sz="3600" b="1"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不过，它们又有着一个很大的优势，就是能够清楚的说明像是倒立的。</a:t>
            </a:r>
          </a:p>
        </p:txBody>
      </p:sp>
    </p:spTree>
    <p:extLst>
      <p:ext uri="{BB962C8B-B14F-4D97-AF65-F5344CB8AC3E}">
        <p14:creationId xmlns:p14="http://schemas.microsoft.com/office/powerpoint/2010/main" val="2104563521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950700" y="12014200"/>
            <a:ext cx="0" cy="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52078096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AA2E08-6C1F-9A52-E6D6-A6FDFFC2C1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自制模型照相机">
            <a:hlinkClick r:id="" action="ppaction://media"/>
            <a:extLst>
              <a:ext uri="{FF2B5EF4-FFF2-40B4-BE49-F238E27FC236}">
                <a16:creationId xmlns:a16="http://schemas.microsoft.com/office/drawing/2014/main" id="{420B2007-FEBA-3CE5-EF3E-133D1BC5162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858"/>
            <a:ext cx="12192000" cy="6858000"/>
          </a:xfrm>
          <a:prstGeom prst="rect">
            <a:avLst/>
          </a:prstGeom>
        </p:spPr>
      </p:pic>
      <p:sp>
        <p:nvSpPr>
          <p:cNvPr id="4" name="TextBox 18">
            <a:hlinkClick r:id="rId5" action="ppaction://hlinkfile"/>
            <a:extLst>
              <a:ext uri="{FF2B5EF4-FFF2-40B4-BE49-F238E27FC236}">
                <a16:creationId xmlns:a16="http://schemas.microsoft.com/office/drawing/2014/main" id="{795B8E62-4B3E-BEA5-FE69-F63B9EB303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607" y="98778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视频</a:t>
            </a:r>
          </a:p>
        </p:txBody>
      </p:sp>
    </p:spTree>
    <p:extLst>
      <p:ext uri="{BB962C8B-B14F-4D97-AF65-F5344CB8AC3E}">
        <p14:creationId xmlns:p14="http://schemas.microsoft.com/office/powerpoint/2010/main" val="28766806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3">
            <a:extLst>
              <a:ext uri="{FF2B5EF4-FFF2-40B4-BE49-F238E27FC236}">
                <a16:creationId xmlns:a16="http://schemas.microsoft.com/office/drawing/2014/main" id="{F0CCB0E9-4247-6977-2768-BD9AC2323B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5200" y="2459038"/>
            <a:ext cx="705643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2800">
                <a:solidFill>
                  <a:srgbClr val="0D0D0D"/>
                </a:solidFill>
                <a:latin typeface="楷体_GB2312" pitchFamily="1" charset="-122"/>
                <a:ea typeface="楷体_GB2312" pitchFamily="1" charset="-122"/>
              </a:rPr>
              <a:t>　　</a:t>
            </a:r>
          </a:p>
        </p:txBody>
      </p:sp>
      <p:pic>
        <p:nvPicPr>
          <p:cNvPr id="4099" name="Picture 8">
            <a:extLst>
              <a:ext uri="{FF2B5EF4-FFF2-40B4-BE49-F238E27FC236}">
                <a16:creationId xmlns:a16="http://schemas.microsoft.com/office/drawing/2014/main" id="{4C8B06B6-791A-D0E6-E7AD-8FA9CF9C86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79" t="7135" r="13080" b="3739"/>
          <a:stretch>
            <a:fillRect/>
          </a:stretch>
        </p:blipFill>
        <p:spPr bwMode="auto">
          <a:xfrm>
            <a:off x="3890853" y="912870"/>
            <a:ext cx="2876341" cy="233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12">
            <a:extLst>
              <a:ext uri="{FF2B5EF4-FFF2-40B4-BE49-F238E27FC236}">
                <a16:creationId xmlns:a16="http://schemas.microsoft.com/office/drawing/2014/main" id="{00D0CC4D-FC5D-D02F-05B3-F02F9E46DA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189004"/>
            <a:ext cx="2418527" cy="1956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19">
            <a:extLst>
              <a:ext uri="{FF2B5EF4-FFF2-40B4-BE49-F238E27FC236}">
                <a16:creationId xmlns:a16="http://schemas.microsoft.com/office/drawing/2014/main" id="{966C92D4-4107-CDE0-2F7B-FB811B85FC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22" t="12953" r="7069" b="7822"/>
          <a:stretch>
            <a:fillRect/>
          </a:stretch>
        </p:blipFill>
        <p:spPr bwMode="auto">
          <a:xfrm>
            <a:off x="4906610" y="3522466"/>
            <a:ext cx="2704799" cy="2622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4">
            <a:extLst>
              <a:ext uri="{FF2B5EF4-FFF2-40B4-BE49-F238E27FC236}">
                <a16:creationId xmlns:a16="http://schemas.microsoft.com/office/drawing/2014/main" id="{25D4D97A-0832-CC2E-DF18-5C168AACD6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396" y="168905"/>
            <a:ext cx="2980117" cy="4154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4">
            <a:extLst>
              <a:ext uri="{FF2B5EF4-FFF2-40B4-BE49-F238E27FC236}">
                <a16:creationId xmlns:a16="http://schemas.microsoft.com/office/drawing/2014/main" id="{7674392D-7FA4-2ACC-1458-772DECFBAE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8" t="8000" r="15034" b="8000"/>
          <a:stretch>
            <a:fillRect/>
          </a:stretch>
        </p:blipFill>
        <p:spPr bwMode="auto">
          <a:xfrm>
            <a:off x="8408987" y="717881"/>
            <a:ext cx="3783013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7" name="Rectangle 2">
            <a:extLst>
              <a:ext uri="{FF2B5EF4-FFF2-40B4-BE49-F238E27FC236}">
                <a16:creationId xmlns:a16="http://schemas.microsoft.com/office/drawing/2014/main" id="{4CAED2F7-E836-3251-864A-3DBDE3B820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88413" y="-53172"/>
            <a:ext cx="2140198" cy="8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FF0000"/>
                </a:solidFill>
                <a:latin typeface="宋体" panose="02010600030101010101" pitchFamily="2" charset="-122"/>
              </a:rPr>
              <a:t>近</a:t>
            </a:r>
            <a:r>
              <a:rPr lang="zh-CN" altLang="en-US" b="1">
                <a:latin typeface="宋体" panose="02010600030101010101" pitchFamily="2" charset="-122"/>
              </a:rPr>
              <a:t>视眼镜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E3446D9E-3D7E-DBAE-1FE3-E1C379C02F3B}"/>
              </a:ext>
            </a:extLst>
          </p:cNvPr>
          <p:cNvPicPr>
            <a:picLocks noChangeAspect="1"/>
          </p:cNvPicPr>
          <p:nvPr/>
        </p:nvPicPr>
        <p:blipFill>
          <a:blip r:embed="rId7">
            <a:lum bright="-6000" contrast="12000"/>
          </a:blip>
          <a:srcRect t="9627" r="8684" b="3445"/>
          <a:stretch>
            <a:fillRect/>
          </a:stretch>
        </p:blipFill>
        <p:spPr>
          <a:xfrm>
            <a:off x="2368134" y="3165257"/>
            <a:ext cx="2224406" cy="370652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ABD94283-82BE-CA99-5D99-ECD521AB88A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889" y="2118056"/>
            <a:ext cx="4595112" cy="4750273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4EB74B1C-B24E-8262-CABD-7CA2044A19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4372" y="66600"/>
            <a:ext cx="5798004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生活中的透镜多是凸透镜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AE78F90E-CF52-D47C-939C-06FB8E7AAB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0811" y="2168916"/>
            <a:ext cx="7138987" cy="8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54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凸透镜的成像特点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Text Box 12">
            <a:extLst>
              <a:ext uri="{FF2B5EF4-FFF2-40B4-BE49-F238E27FC236}">
                <a16:creationId xmlns:a16="http://schemas.microsoft.com/office/drawing/2014/main" id="{D8EA3E5C-725A-81EC-2ABC-369C81BDD2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5766" y="143781"/>
            <a:ext cx="288019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4400" b="1">
                <a:solidFill>
                  <a:srgbClr val="0000FF"/>
                </a:solidFill>
              </a:rPr>
              <a:t>放大镜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2342616C-0197-6B6B-DF0B-6A47A0C971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35"/>
          <a:stretch>
            <a:fillRect/>
          </a:stretch>
        </p:blipFill>
        <p:spPr>
          <a:xfrm>
            <a:off x="1726063" y="1040605"/>
            <a:ext cx="8739874" cy="5814159"/>
          </a:xfrm>
          <a:prstGeom prst="rect">
            <a:avLst/>
          </a:prstGeom>
        </p:spPr>
      </p:pic>
      <p:sp>
        <p:nvSpPr>
          <p:cNvPr id="4" name="Rectangle 44">
            <a:extLst>
              <a:ext uri="{FF2B5EF4-FFF2-40B4-BE49-F238E27FC236}">
                <a16:creationId xmlns:a16="http://schemas.microsoft.com/office/drawing/2014/main" id="{F86EDEBD-7F8E-29A3-E24D-A37B5A0769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5886" y="143781"/>
            <a:ext cx="6165411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zh-CN" altLang="en-US" sz="4400" b="1">
                <a:solidFill>
                  <a:srgbClr val="0000FF"/>
                </a:solidFill>
                <a:latin typeface="宋体" panose="02010600030101010101" pitchFamily="2" charset="-122"/>
              </a:rPr>
              <a:t>成</a:t>
            </a:r>
            <a:r>
              <a:rPr lang="en-US" altLang="zh-CN" sz="4400" b="1">
                <a:solidFill>
                  <a:srgbClr val="0000FF"/>
                </a:solidFill>
                <a:latin typeface="宋体" panose="02010600030101010101" pitchFamily="2" charset="-122"/>
              </a:rPr>
              <a:t>___</a:t>
            </a:r>
            <a:r>
              <a:rPr lang="zh-CN" altLang="en-US" sz="4400" b="1">
                <a:solidFill>
                  <a:srgbClr val="0000FF"/>
                </a:solidFill>
                <a:latin typeface="宋体" panose="02010600030101010101" pitchFamily="2" charset="-122"/>
              </a:rPr>
              <a:t>立、</a:t>
            </a:r>
            <a:r>
              <a:rPr lang="en-US" altLang="zh-CN" sz="4400" b="1">
                <a:solidFill>
                  <a:srgbClr val="0000FF"/>
                </a:solidFill>
                <a:latin typeface="宋体" panose="02010600030101010101" pitchFamily="2" charset="-122"/>
              </a:rPr>
              <a:t> _____</a:t>
            </a:r>
            <a:r>
              <a:rPr lang="zh-CN" altLang="en-US" sz="4400" b="1">
                <a:solidFill>
                  <a:srgbClr val="0000FF"/>
                </a:solidFill>
                <a:latin typeface="宋体" panose="02010600030101010101" pitchFamily="2" charset="-122"/>
              </a:rPr>
              <a:t>的像</a:t>
            </a:r>
          </a:p>
        </p:txBody>
      </p:sp>
      <p:sp>
        <p:nvSpPr>
          <p:cNvPr id="6" name="Rectangle 44">
            <a:extLst>
              <a:ext uri="{FF2B5EF4-FFF2-40B4-BE49-F238E27FC236}">
                <a16:creationId xmlns:a16="http://schemas.microsoft.com/office/drawing/2014/main" id="{CB4FF31A-7B1C-D23D-A05F-B5988B1A22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1188" y="143780"/>
            <a:ext cx="98481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400" b="1">
                <a:solidFill>
                  <a:srgbClr val="FF0000"/>
                </a:solidFill>
                <a:latin typeface="宋体" panose="02010600030101010101" pitchFamily="2" charset="-122"/>
              </a:rPr>
              <a:t>正</a:t>
            </a:r>
          </a:p>
        </p:txBody>
      </p:sp>
      <p:sp>
        <p:nvSpPr>
          <p:cNvPr id="7" name="Rectangle 44">
            <a:extLst>
              <a:ext uri="{FF2B5EF4-FFF2-40B4-BE49-F238E27FC236}">
                <a16:creationId xmlns:a16="http://schemas.microsoft.com/office/drawing/2014/main" id="{3C31B986-2431-A0A3-BBB1-8B68065369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56084" y="123587"/>
            <a:ext cx="161968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400" b="1">
                <a:solidFill>
                  <a:srgbClr val="FF0000"/>
                </a:solidFill>
                <a:latin typeface="宋体" panose="02010600030101010101" pitchFamily="2" charset="-122"/>
              </a:rPr>
              <a:t>放大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倒立缩小实像（强2020）">
            <a:hlinkClick r:id="" action="ppaction://media"/>
            <a:extLst>
              <a:ext uri="{FF2B5EF4-FFF2-40B4-BE49-F238E27FC236}">
                <a16:creationId xmlns:a16="http://schemas.microsoft.com/office/drawing/2014/main" id="{7C74E27F-1BAB-2189-6381-7E4F3321D1D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18">
            <a:hlinkClick r:id="rId5" action="ppaction://hlinkfile"/>
            <a:extLst>
              <a:ext uri="{FF2B5EF4-FFF2-40B4-BE49-F238E27FC236}">
                <a16:creationId xmlns:a16="http://schemas.microsoft.com/office/drawing/2014/main" id="{5492FD0A-60D6-8E3D-6DF8-48BB59AE3A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340" y="143635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</p:spTree>
    <p:extLst>
      <p:ext uri="{BB962C8B-B14F-4D97-AF65-F5344CB8AC3E}">
        <p14:creationId xmlns:p14="http://schemas.microsoft.com/office/powerpoint/2010/main" val="36384211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63A545EB-9B65-4307-DCC8-7AD161EEA34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612" r="16041" b="19158"/>
          <a:stretch>
            <a:fillRect/>
          </a:stretch>
        </p:blipFill>
        <p:spPr>
          <a:xfrm>
            <a:off x="1393187" y="946135"/>
            <a:ext cx="9405627" cy="5911865"/>
          </a:xfrm>
          <a:prstGeom prst="rect">
            <a:avLst/>
          </a:prstGeom>
        </p:spPr>
      </p:pic>
      <p:sp>
        <p:nvSpPr>
          <p:cNvPr id="7" name="Rectangle 44">
            <a:extLst>
              <a:ext uri="{FF2B5EF4-FFF2-40B4-BE49-F238E27FC236}">
                <a16:creationId xmlns:a16="http://schemas.microsoft.com/office/drawing/2014/main" id="{206893F9-922A-0C8C-6962-352679B763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0805" y="49663"/>
            <a:ext cx="684045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4400" b="1">
                <a:solidFill>
                  <a:srgbClr val="0000FF"/>
                </a:solidFill>
                <a:latin typeface="宋体" panose="02010600030101010101" pitchFamily="2" charset="-122"/>
              </a:rPr>
              <a:t>___</a:t>
            </a:r>
            <a:r>
              <a:rPr lang="zh-CN" altLang="en-US" sz="4400" b="1">
                <a:solidFill>
                  <a:srgbClr val="0000FF"/>
                </a:solidFill>
                <a:latin typeface="宋体" panose="02010600030101010101" pitchFamily="2" charset="-122"/>
              </a:rPr>
              <a:t>立、</a:t>
            </a:r>
            <a:r>
              <a:rPr lang="en-US" altLang="zh-CN" sz="4400" b="1">
                <a:solidFill>
                  <a:srgbClr val="0000FF"/>
                </a:solidFill>
                <a:latin typeface="宋体" panose="02010600030101010101" pitchFamily="2" charset="-122"/>
              </a:rPr>
              <a:t> _____</a:t>
            </a:r>
            <a:r>
              <a:rPr lang="zh-CN" altLang="en-US" sz="4400" b="1">
                <a:solidFill>
                  <a:srgbClr val="0000FF"/>
                </a:solidFill>
                <a:latin typeface="宋体" panose="02010600030101010101" pitchFamily="2" charset="-122"/>
              </a:rPr>
              <a:t>的</a:t>
            </a:r>
            <a:r>
              <a:rPr lang="en-US" altLang="zh-CN" sz="4400" b="1">
                <a:solidFill>
                  <a:srgbClr val="0000FF"/>
                </a:solidFill>
                <a:latin typeface="宋体" panose="02010600030101010101" pitchFamily="2" charset="-122"/>
              </a:rPr>
              <a:t>___</a:t>
            </a:r>
            <a:r>
              <a:rPr lang="zh-CN" altLang="en-US" sz="4400" b="1">
                <a:solidFill>
                  <a:srgbClr val="0000FF"/>
                </a:solidFill>
                <a:latin typeface="宋体" panose="02010600030101010101" pitchFamily="2" charset="-122"/>
              </a:rPr>
              <a:t>像</a:t>
            </a:r>
          </a:p>
        </p:txBody>
      </p:sp>
      <p:sp>
        <p:nvSpPr>
          <p:cNvPr id="8" name="Rectangle 44">
            <a:extLst>
              <a:ext uri="{FF2B5EF4-FFF2-40B4-BE49-F238E27FC236}">
                <a16:creationId xmlns:a16="http://schemas.microsoft.com/office/drawing/2014/main" id="{C15CABDE-E0D9-6C7A-25D6-85D33BF4C2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8396" y="18507"/>
            <a:ext cx="98481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400" b="1">
                <a:solidFill>
                  <a:srgbClr val="FF0000"/>
                </a:solidFill>
                <a:latin typeface="宋体" panose="02010600030101010101" pitchFamily="2" charset="-122"/>
              </a:rPr>
              <a:t>实</a:t>
            </a:r>
          </a:p>
        </p:txBody>
      </p:sp>
      <p:sp>
        <p:nvSpPr>
          <p:cNvPr id="9" name="Rectangle 44">
            <a:extLst>
              <a:ext uri="{FF2B5EF4-FFF2-40B4-BE49-F238E27FC236}">
                <a16:creationId xmlns:a16="http://schemas.microsoft.com/office/drawing/2014/main" id="{AB94D162-E37F-AF60-89B6-F339EC9A01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5814" y="18507"/>
            <a:ext cx="98481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400" b="1">
                <a:solidFill>
                  <a:srgbClr val="FF0000"/>
                </a:solidFill>
                <a:latin typeface="宋体" panose="02010600030101010101" pitchFamily="2" charset="-122"/>
              </a:rPr>
              <a:t>倒</a:t>
            </a:r>
          </a:p>
        </p:txBody>
      </p:sp>
      <p:sp>
        <p:nvSpPr>
          <p:cNvPr id="10" name="Rectangle 44">
            <a:extLst>
              <a:ext uri="{FF2B5EF4-FFF2-40B4-BE49-F238E27FC236}">
                <a16:creationId xmlns:a16="http://schemas.microsoft.com/office/drawing/2014/main" id="{573016C3-2692-44DF-D8BA-8596A88759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23467" y="20634"/>
            <a:ext cx="161968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400" b="1">
                <a:solidFill>
                  <a:srgbClr val="FF0000"/>
                </a:solidFill>
                <a:latin typeface="宋体" panose="02010600030101010101" pitchFamily="2" charset="-122"/>
              </a:rPr>
              <a:t>缩小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B2C6C8D6-B7C2-FCDF-D1F8-6C3CC4ED22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5868" y="1043841"/>
            <a:ext cx="6604953" cy="1356631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09CF67-21F0-1486-DB14-F3DC0616E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5089E231-98B1-5AAE-6F09-DE16CE486567}"/>
              </a:ext>
            </a:extLst>
          </p:cNvPr>
          <p:cNvGrpSpPr/>
          <p:nvPr/>
        </p:nvGrpSpPr>
        <p:grpSpPr>
          <a:xfrm>
            <a:off x="1275039" y="779059"/>
            <a:ext cx="4145916" cy="2946385"/>
            <a:chOff x="860" y="1556"/>
            <a:chExt cx="6381" cy="4535"/>
          </a:xfrm>
        </p:grpSpPr>
        <p:pic>
          <p:nvPicPr>
            <p:cNvPr id="4" name="图片 3" descr="照相机镜头">
              <a:extLst>
                <a:ext uri="{FF2B5EF4-FFF2-40B4-BE49-F238E27FC236}">
                  <a16:creationId xmlns:a16="http://schemas.microsoft.com/office/drawing/2014/main" id="{17E85CA1-F2DE-6267-6F85-1C4E9A4E73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lum contrast="6000"/>
            </a:blip>
            <a:stretch>
              <a:fillRect/>
            </a:stretch>
          </p:blipFill>
          <p:spPr>
            <a:xfrm>
              <a:off x="860" y="1556"/>
              <a:ext cx="6381" cy="4535"/>
            </a:xfrm>
            <a:prstGeom prst="rect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806CB34F-D037-A434-509A-0C04EBA0C2FE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4940" y="5524"/>
              <a:ext cx="2301" cy="567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zh-CN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0030101010101" charset="-122"/>
                  <a:ea typeface="黑体" panose="02010600030101010101" charset="-122"/>
                </a:rPr>
                <a:t>照相机镜头</a:t>
              </a:r>
            </a:p>
          </p:txBody>
        </p:sp>
      </p:grpSp>
      <p:grpSp>
        <p:nvGrpSpPr>
          <p:cNvPr id="6" name="组合 5">
            <a:extLst>
              <a:ext uri="{FF2B5EF4-FFF2-40B4-BE49-F238E27FC236}">
                <a16:creationId xmlns:a16="http://schemas.microsoft.com/office/drawing/2014/main" id="{C1D04332-DD58-24B6-3C31-D9C68932B861}"/>
              </a:ext>
            </a:extLst>
          </p:cNvPr>
          <p:cNvGrpSpPr/>
          <p:nvPr/>
        </p:nvGrpSpPr>
        <p:grpSpPr>
          <a:xfrm>
            <a:off x="7236501" y="817554"/>
            <a:ext cx="3652623" cy="2880000"/>
            <a:chOff x="7802" y="1556"/>
            <a:chExt cx="5752" cy="4535"/>
          </a:xfrm>
        </p:grpSpPr>
        <p:pic>
          <p:nvPicPr>
            <p:cNvPr id="7" name="图片 6" descr="照相机镜头剖面">
              <a:extLst>
                <a:ext uri="{FF2B5EF4-FFF2-40B4-BE49-F238E27FC236}">
                  <a16:creationId xmlns:a16="http://schemas.microsoft.com/office/drawing/2014/main" id="{6FE2A8AE-3A6A-91EE-7371-9FB288FD782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lum contrast="6000"/>
            </a:blip>
            <a:stretch>
              <a:fillRect/>
            </a:stretch>
          </p:blipFill>
          <p:spPr>
            <a:xfrm>
              <a:off x="7802" y="1556"/>
              <a:ext cx="5752" cy="4535"/>
            </a:xfrm>
            <a:prstGeom prst="rect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99BE0DAB-2C2B-7280-1658-1D890B2B5F64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>
              <a:off x="11608" y="5524"/>
              <a:ext cx="1946" cy="567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zh-CN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0030101010101" charset="-122"/>
                  <a:ea typeface="黑体" panose="02010600030101010101" charset="-122"/>
                </a:rPr>
                <a:t>镜头剖面</a:t>
              </a:r>
            </a:p>
          </p:txBody>
        </p:sp>
      </p:grpSp>
      <p:pic>
        <p:nvPicPr>
          <p:cNvPr id="9" name="图片 8">
            <a:extLst>
              <a:ext uri="{FF2B5EF4-FFF2-40B4-BE49-F238E27FC236}">
                <a16:creationId xmlns:a16="http://schemas.microsoft.com/office/drawing/2014/main" id="{F26BFDBD-3FAD-C8A3-158D-CEC805CD47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0864" y="3729291"/>
            <a:ext cx="4503993" cy="3128354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865F14BE-6228-6029-C6EA-5EAC5E73884C}"/>
              </a:ext>
            </a:extLst>
          </p:cNvPr>
          <p:cNvSpPr txBox="1"/>
          <p:nvPr/>
        </p:nvSpPr>
        <p:spPr>
          <a:xfrm>
            <a:off x="2855784" y="0"/>
            <a:ext cx="8385089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 defTabSz="914400" eaLnBrk="1" hangingPunct="1">
              <a:buClrTx/>
              <a:buSzTx/>
              <a:buFontTx/>
            </a:pPr>
            <a:r>
              <a:rPr lang="zh-CN" altLang="en-US" sz="4000" b="1">
                <a:latin typeface="黑体" panose="02010600030101010101" charset="-122"/>
                <a:ea typeface="黑体" panose="02010600030101010101" charset="-122"/>
                <a:cs typeface="Times New Roman" panose="02020603050405020304" charset="0"/>
                <a:sym typeface="+mn-ea"/>
              </a:rPr>
              <a:t>照相机的</a:t>
            </a:r>
            <a:r>
              <a:rPr lang="zh-CN" altLang="en-US" sz="4000" b="1">
                <a:solidFill>
                  <a:srgbClr val="0000FF"/>
                </a:solidFill>
                <a:latin typeface="黑体" panose="02010600030101010101" charset="-122"/>
                <a:ea typeface="黑体" panose="02010600030101010101" charset="-122"/>
                <a:cs typeface="Times New Roman" panose="02020603050405020304" charset="0"/>
                <a:sym typeface="+mn-ea"/>
              </a:rPr>
              <a:t>镜头组</a:t>
            </a:r>
            <a:r>
              <a:rPr lang="zh-CN" altLang="en-US" sz="4000" b="1">
                <a:latin typeface="黑体" panose="02010600030101010101" charset="-122"/>
                <a:ea typeface="黑体" panose="02010600030101010101" charset="-122"/>
                <a:cs typeface="Times New Roman" panose="02020603050405020304" charset="0"/>
                <a:sym typeface="+mn-ea"/>
              </a:rPr>
              <a:t>相当于一个</a:t>
            </a:r>
            <a:r>
              <a:rPr lang="zh-CN" altLang="en-US" sz="4000" b="1">
                <a:solidFill>
                  <a:srgbClr val="C00000"/>
                </a:solidFill>
                <a:latin typeface="黑体" panose="02010600030101010101" charset="-122"/>
                <a:ea typeface="黑体" panose="02010600030101010101" charset="-122"/>
                <a:cs typeface="Times New Roman" panose="02020603050405020304" charset="0"/>
                <a:sym typeface="+mn-ea"/>
              </a:rPr>
              <a:t>凸透镜</a:t>
            </a:r>
            <a:endParaRPr lang="zh-CN" altLang="en-US" sz="4000" b="1">
              <a:latin typeface="黑体" panose="02010600030101010101" charset="-122"/>
              <a:ea typeface="黑体" panose="0201060003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778A3906-0908-2D49-3264-610DAB223185}"/>
              </a:ext>
            </a:extLst>
          </p:cNvPr>
          <p:cNvSpPr/>
          <p:nvPr/>
        </p:nvSpPr>
        <p:spPr bwMode="auto">
          <a:xfrm>
            <a:off x="7780161" y="1538874"/>
            <a:ext cx="3060203" cy="1440096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24111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EB12C61D-241A-74C7-FE28-8A20F7C701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6143" y="1"/>
            <a:ext cx="2300478" cy="3789024"/>
          </a:xfrm>
          <a:prstGeom prst="rect">
            <a:avLst/>
          </a:prstGeom>
        </p:spPr>
      </p:pic>
      <p:pic>
        <p:nvPicPr>
          <p:cNvPr id="7" name="图片 2">
            <a:extLst>
              <a:ext uri="{FF2B5EF4-FFF2-40B4-BE49-F238E27FC236}">
                <a16:creationId xmlns:a16="http://schemas.microsoft.com/office/drawing/2014/main" id="{8EDCA387-F753-6F71-D988-A0A167BA92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06054" y="3203985"/>
            <a:ext cx="5105934" cy="3409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16E46873-80EE-320C-D48E-C6A63653E1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503805"/>
            <a:ext cx="3895654" cy="2565171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EB9C2DCF-09A9-68D5-6E78-3CE3DC20C00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6000" contrast="12000"/>
          </a:blip>
          <a:srcRect r="2548"/>
          <a:stretch>
            <a:fillRect/>
          </a:stretch>
        </p:blipFill>
        <p:spPr>
          <a:xfrm>
            <a:off x="0" y="3789025"/>
            <a:ext cx="6485767" cy="3068934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413F41A7-ED1D-BD73-6A54-048BA5BE7A2A}"/>
              </a:ext>
            </a:extLst>
          </p:cNvPr>
          <p:cNvSpPr txBox="1"/>
          <p:nvPr/>
        </p:nvSpPr>
        <p:spPr>
          <a:xfrm>
            <a:off x="3440823" y="3822593"/>
            <a:ext cx="1395093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 defTabSz="914400" eaLnBrk="1" hangingPunct="1">
              <a:buClrTx/>
              <a:buSzTx/>
              <a:buFontTx/>
            </a:pPr>
            <a:r>
              <a:rPr lang="zh-CN" altLang="en-US" sz="4000" b="1">
                <a:solidFill>
                  <a:srgbClr val="0000FF"/>
                </a:solidFill>
                <a:latin typeface="黑体" panose="02010600030101010101" charset="-122"/>
                <a:ea typeface="黑体" panose="02010600030101010101" charset="-122"/>
                <a:cs typeface="Times New Roman" panose="02020603050405020304" charset="0"/>
                <a:sym typeface="+mn-ea"/>
              </a:rPr>
              <a:t>胶片</a:t>
            </a:r>
          </a:p>
        </p:txBody>
      </p:sp>
    </p:spTree>
    <p:extLst>
      <p:ext uri="{BB962C8B-B14F-4D97-AF65-F5344CB8AC3E}">
        <p14:creationId xmlns:p14="http://schemas.microsoft.com/office/powerpoint/2010/main" val="38009530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2013 - 2022 主题">
  <a:themeElements>
    <a:clrScheme name="Office 2013 - 2022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主题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等线 Light" panose="020F0302020204030204"/>
        <a:ea typeface="等线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等线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319</Words>
  <Application>Microsoft Office PowerPoint</Application>
  <PresentationFormat>宽屏</PresentationFormat>
  <Paragraphs>105</Paragraphs>
  <Slides>26</Slides>
  <Notes>0</Notes>
  <HiddenSlides>0</HiddenSlides>
  <MMClips>5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26</vt:i4>
      </vt:variant>
    </vt:vector>
  </HeadingPairs>
  <TitlesOfParts>
    <vt:vector size="39" baseType="lpstr">
      <vt:lpstr>等线</vt:lpstr>
      <vt:lpstr>黑体</vt:lpstr>
      <vt:lpstr>楷体</vt:lpstr>
      <vt:lpstr>楷体_GB2312</vt:lpstr>
      <vt:lpstr>隶书</vt:lpstr>
      <vt:lpstr>宋体</vt:lpstr>
      <vt:lpstr>微软雅黑</vt:lpstr>
      <vt:lpstr>Arial</vt:lpstr>
      <vt:lpstr>Calibri</vt:lpstr>
      <vt:lpstr>Calibri Light</vt:lpstr>
      <vt:lpstr>Times New Roman</vt:lpstr>
      <vt:lpstr>Office 2013 - 2022 主题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2025-08-18T09:45:35Z</cp:lastPrinted>
  <dcterms:created xsi:type="dcterms:W3CDTF">2025-08-18T09:45:35Z</dcterms:created>
  <dcterms:modified xsi:type="dcterms:W3CDTF">2025-08-29T22:55:06Z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