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tags/tag8.xml" ContentType="application/vnd.openxmlformats-officedocument.presentationml.tags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6.xml" ContentType="application/vnd.openxmlformats-officedocument.presentationml.slideLayout+xml"/>
  <Override PartName="/ppt/tags/tag4.xml" ContentType="application/vnd.openxmlformats-officedocument.presentationml.tags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tags/tag49.xml" ContentType="application/vnd.openxmlformats-officedocument.presentationml.tags+xml"/>
  <Default Extension="xml" ContentType="application/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tags/tag38.xml" ContentType="application/vnd.openxmlformats-officedocument.presentationml.tags+xml"/>
  <Override PartName="/ppt/tags/tag56.xml" ContentType="application/vnd.openxmlformats-officedocument.presentationml.tags+xml"/>
  <Override PartName="/ppt/slides/slide1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tags/tag16.xml" ContentType="application/vnd.openxmlformats-officedocument.presentationml.tags+xml"/>
  <Override PartName="/ppt/tags/tag27.xml" ContentType="application/vnd.openxmlformats-officedocument.presentationml.tags+xml"/>
  <Override PartName="/ppt/tags/tag45.xml" ContentType="application/vnd.openxmlformats-officedocument.presentationml.tags+xml"/>
  <Override PartName="/docProps/custom.xml" ContentType="application/vnd.openxmlformats-officedocument.custom-properties+xml"/>
  <Override PartName="/ppt/tags/tag14.xml" ContentType="application/vnd.openxmlformats-officedocument.presentationml.tags+xml"/>
  <Override PartName="/ppt/tags/tag25.xml" ContentType="application/vnd.openxmlformats-officedocument.presentationml.tags+xml"/>
  <Override PartName="/ppt/tags/tag34.xml" ContentType="application/vnd.openxmlformats-officedocument.presentationml.tags+xml"/>
  <Override PartName="/ppt/tags/tag43.xml" ContentType="application/vnd.openxmlformats-officedocument.presentationml.tags+xml"/>
  <Override PartName="/ppt/tags/tag52.xml" ContentType="application/vnd.openxmlformats-officedocument.presentationml.tags+xml"/>
  <Override PartName="/ppt/tags/tag61.xml" ContentType="application/vnd.openxmlformats-officedocument.presentationml.tags+xml"/>
  <Override PartName="/ppt/tags/tag12.xml" ContentType="application/vnd.openxmlformats-officedocument.presentationml.tags+xml"/>
  <Override PartName="/ppt/tags/tag23.xml" ContentType="application/vnd.openxmlformats-officedocument.presentationml.tags+xml"/>
  <Override PartName="/ppt/tags/tag32.xml" ContentType="application/vnd.openxmlformats-officedocument.presentationml.tags+xml"/>
  <Override PartName="/ppt/tags/tag41.xml" ContentType="application/vnd.openxmlformats-officedocument.presentationml.tags+xml"/>
  <Override PartName="/ppt/tags/tag50.xml" ContentType="application/vnd.openxmlformats-officedocument.presentationml.tags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21.xml" ContentType="application/vnd.openxmlformats-officedocument.presentationml.tags+xml"/>
  <Override PartName="/ppt/tags/tag30.xml" ContentType="application/vnd.openxmlformats-officedocument.presentationml.tag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Override PartName="/ppt/tags/tag7.xml" ContentType="application/vnd.openxmlformats-officedocument.presentationml.tags+xml"/>
  <Default Extension="png" ContentType="image/png"/>
  <Default Extension="bin" ContentType="application/vnd.openxmlformats-officedocument.oleObject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ags/tag5.xml" ContentType="application/vnd.openxmlformats-officedocument.presentationml.tags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Override PartName="/ppt/tags/tag3.xml" ContentType="application/vnd.openxmlformats-officedocument.presentationml.tags+xml"/>
  <Override PartName="/ppt/tags/tag39.xml" ContentType="application/vnd.openxmlformats-officedocument.presentationml.tags+xml"/>
  <Override PartName="/ppt/tags/tag59.xml" ContentType="application/vnd.openxmlformats-officedocument.presentationml.tags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ppt/tags/tag1.xml" ContentType="application/vnd.openxmlformats-officedocument.presentationml.tags+xml"/>
  <Override PartName="/ppt/tags/tag19.xml" ContentType="application/vnd.openxmlformats-officedocument.presentationml.tags+xml"/>
  <Override PartName="/ppt/tags/tag28.xml" ContentType="application/vnd.openxmlformats-officedocument.presentationml.tags+xml"/>
  <Override PartName="/ppt/tags/tag37.xml" ContentType="application/vnd.openxmlformats-officedocument.presentationml.tags+xml"/>
  <Override PartName="/ppt/tags/tag48.xml" ContentType="application/vnd.openxmlformats-officedocument.presentationml.tags+xml"/>
  <Override PartName="/ppt/tags/tag57.xml" ContentType="application/vnd.openxmlformats-officedocument.presentationml.tags+xml"/>
  <Default Extension="wav" ContentType="audio/wav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tags/tag17.xml" ContentType="application/vnd.openxmlformats-officedocument.presentationml.tags+xml"/>
  <Override PartName="/ppt/tags/tag26.xml" ContentType="application/vnd.openxmlformats-officedocument.presentationml.tags+xml"/>
  <Override PartName="/ppt/tags/tag35.xml" ContentType="application/vnd.openxmlformats-officedocument.presentationml.tags+xml"/>
  <Override PartName="/ppt/tags/tag46.xml" ContentType="application/vnd.openxmlformats-officedocument.presentationml.tags+xml"/>
  <Override PartName="/ppt/tags/tag55.xml" ContentType="application/vnd.openxmlformats-officedocument.presentationml.tags+xml"/>
  <Override PartName="/ppt/slideLayouts/slideLayout10.xml" ContentType="application/vnd.openxmlformats-officedocument.presentationml.slideLayout+xml"/>
  <Override PartName="/ppt/tags/tag15.xml" ContentType="application/vnd.openxmlformats-officedocument.presentationml.tags+xml"/>
  <Override PartName="/ppt/tags/tag24.xml" ContentType="application/vnd.openxmlformats-officedocument.presentationml.tags+xml"/>
  <Override PartName="/ppt/tags/tag33.xml" ContentType="application/vnd.openxmlformats-officedocument.presentationml.tags+xml"/>
  <Override PartName="/ppt/tags/tag44.xml" ContentType="application/vnd.openxmlformats-officedocument.presentationml.tags+xml"/>
  <Override PartName="/ppt/tags/tag53.xml" ContentType="application/vnd.openxmlformats-officedocument.presentationml.tags+xml"/>
  <Default Extension="gif" ContentType="image/gif"/>
  <Default Extension="vml" ContentType="application/vnd.openxmlformats-officedocument.vmlDrawing"/>
  <Override PartName="/ppt/tags/tag13.xml" ContentType="application/vnd.openxmlformats-officedocument.presentationml.tags+xml"/>
  <Override PartName="/ppt/tags/tag22.xml" ContentType="application/vnd.openxmlformats-officedocument.presentationml.tags+xml"/>
  <Override PartName="/ppt/tags/tag31.xml" ContentType="application/vnd.openxmlformats-officedocument.presentationml.tags+xml"/>
  <Override PartName="/ppt/tags/tag40.xml" ContentType="application/vnd.openxmlformats-officedocument.presentationml.tags+xml"/>
  <Override PartName="/ppt/tags/tag42.xml" ContentType="application/vnd.openxmlformats-officedocument.presentationml.tags+xml"/>
  <Override PartName="/ppt/tags/tag51.xml" ContentType="application/vnd.openxmlformats-officedocument.presentationml.tags+xml"/>
  <Override PartName="/ppt/tags/tag60.xml" ContentType="application/vnd.openxmlformats-officedocument.presentationml.tags+xml"/>
  <Override PartName="/ppt/slides/slide8.xml" ContentType="application/vnd.openxmlformats-officedocument.presentationml.slide+xml"/>
  <Override PartName="/ppt/handoutMasters/handoutMaster1.xml" ContentType="application/vnd.openxmlformats-officedocument.presentationml.handoutMaster+xml"/>
  <Override PartName="/ppt/tags/tag11.xml" ContentType="application/vnd.openxmlformats-officedocument.presentationml.tags+xml"/>
  <Override PartName="/ppt/tags/tag20.xml" ContentType="application/vnd.openxmlformats-officedocument.presentationml.tags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tags/tag6.xml" ContentType="application/vnd.openxmlformats-officedocument.presentationml.tags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ags/tag2.xml" ContentType="application/vnd.openxmlformats-officedocument.presentationml.tags+xml"/>
  <Override PartName="/ppt/tags/tag58.xml" ContentType="application/vnd.openxmlformats-officedocument.presentationml.tags+xml"/>
  <Default Extension="wmf" ContentType="image/x-wmf"/>
  <Default Extension="rels" ContentType="application/vnd.openxmlformats-package.relationships+xml"/>
  <Override PartName="/ppt/slides/slide23.xml" ContentType="application/vnd.openxmlformats-officedocument.presentationml.slide+xml"/>
  <Override PartName="/ppt/tags/tag29.xml" ContentType="application/vnd.openxmlformats-officedocument.presentationml.tags+xml"/>
  <Override PartName="/ppt/tags/tag47.xml" ContentType="application/vnd.openxmlformats-officedocument.presentationml.tags+xml"/>
  <Override PartName="/ppt/slides/slide12.xml" ContentType="application/vnd.openxmlformats-officedocument.presentationml.slide+xml"/>
  <Override PartName="/ppt/slides/slide30.xml" ContentType="application/vnd.openxmlformats-officedocument.presentationml.slide+xml"/>
  <Override PartName="/ppt/slideLayouts/slideLayout11.xml" ContentType="application/vnd.openxmlformats-officedocument.presentationml.slideLayout+xml"/>
  <Override PartName="/ppt/tags/tag18.xml" ContentType="application/vnd.openxmlformats-officedocument.presentationml.tags+xml"/>
  <Override PartName="/ppt/tags/tag36.xml" ContentType="application/vnd.openxmlformats-officedocument.presentationml.tags+xml"/>
  <Override PartName="/ppt/tags/tag54.xml" ContentType="application/vnd.openxmlformats-officedocument.presentationml.tag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33"/>
  </p:notesMasterIdLst>
  <p:handoutMasterIdLst>
    <p:handoutMasterId r:id="rId34"/>
  </p:handoutMasterIdLst>
  <p:sldIdLst>
    <p:sldId id="258" r:id="rId2"/>
    <p:sldId id="285" r:id="rId3"/>
    <p:sldId id="286" r:id="rId4"/>
    <p:sldId id="287" r:id="rId5"/>
    <p:sldId id="288" r:id="rId6"/>
    <p:sldId id="260" r:id="rId7"/>
    <p:sldId id="261" r:id="rId8"/>
    <p:sldId id="262" r:id="rId9"/>
    <p:sldId id="263" r:id="rId10"/>
    <p:sldId id="264" r:id="rId11"/>
    <p:sldId id="265" r:id="rId12"/>
    <p:sldId id="289" r:id="rId13"/>
    <p:sldId id="270" r:id="rId14"/>
    <p:sldId id="268" r:id="rId15"/>
    <p:sldId id="269" r:id="rId16"/>
    <p:sldId id="272" r:id="rId17"/>
    <p:sldId id="273" r:id="rId18"/>
    <p:sldId id="274" r:id="rId19"/>
    <p:sldId id="275" r:id="rId20"/>
    <p:sldId id="276" r:id="rId21"/>
    <p:sldId id="271" r:id="rId22"/>
    <p:sldId id="282" r:id="rId23"/>
    <p:sldId id="301" r:id="rId24"/>
    <p:sldId id="302" r:id="rId25"/>
    <p:sldId id="303" r:id="rId26"/>
    <p:sldId id="280" r:id="rId27"/>
    <p:sldId id="304" r:id="rId28"/>
    <p:sldId id="306" r:id="rId29"/>
    <p:sldId id="310" r:id="rId30"/>
    <p:sldId id="281" r:id="rId31"/>
    <p:sldId id="309" r:id="rId32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CDCDC"/>
    <a:srgbClr val="F0F0F0"/>
    <a:srgbClr val="E6E6E6"/>
    <a:srgbClr val="C8C8C8"/>
    <a:srgbClr val="FFFFFF"/>
    <a:srgbClr val="FAFAFA"/>
    <a:srgbClr val="BEBEBE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3778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-546" y="-96"/>
      </p:cViewPr>
      <p:guideLst>
        <p:guide orient="horz" pos="2160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notesMaster" Target="notesMasters/notesMaster1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4.w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9B84EA-7D68-4D60-9CB1-D50884785D1C}" type="datetimeFigureOut">
              <a:rPr lang="zh-CN" altLang="en-US" smtClean="0">
                <a:latin typeface="微软雅黑" panose="020B0503020204020204" charset="-122"/>
                <a:ea typeface="微软雅黑" panose="020B0503020204020204" charset="-122"/>
              </a:rPr>
              <a:pPr/>
              <a:t>2019/4/29</a:t>
            </a:fld>
            <a:endParaRPr lang="zh-CN" altLang="en-US" smtClean="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D4E0FC9-F1F8-4FAE-9988-3BA365CFD46F}" type="slidenum">
              <a:rPr lang="zh-CN" altLang="en-US" smtClean="0">
                <a:latin typeface="微软雅黑" panose="020B0503020204020204" charset="-122"/>
                <a:ea typeface="微软雅黑" panose="020B0503020204020204" charset="-122"/>
              </a:rPr>
              <a:pPr/>
              <a:t>‹#›</a:t>
            </a:fld>
            <a:endParaRPr lang="zh-CN" altLang="en-US" smtClean="0"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fld id="{1AC49D05-6128-4D0D-A32A-06A5E73B386C}" type="datetimeFigureOut">
              <a:rPr lang="zh-CN" altLang="en-US" smtClean="0"/>
              <a:pPr/>
              <a:t>2019/4/29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fld id="{5849F42C-2DAE-424C-A4B8-3140182C3E9F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600" kern="1200">
        <a:solidFill>
          <a:schemeClr val="tx1"/>
        </a:solidFill>
        <a:latin typeface="微软雅黑" panose="020B0503020204020204" charset="-122"/>
        <a:ea typeface="微软雅黑" panose="020B0503020204020204" charset="-122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微软雅黑" panose="020B0503020204020204" charset="-122"/>
        <a:ea typeface="微软雅黑" panose="020B0503020204020204" charset="-122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微软雅黑" panose="020B0503020204020204" charset="-122"/>
        <a:ea typeface="微软雅黑" panose="020B0503020204020204" charset="-122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微软雅黑" panose="020B0503020204020204" charset="-122"/>
        <a:ea typeface="微软雅黑" panose="020B0503020204020204" charset="-122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微软雅黑" panose="020B0503020204020204" charset="-122"/>
        <a:ea typeface="微软雅黑" panose="020B0503020204020204" charset="-122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tags" Target="../tags/tag9.xml"/><Relationship Id="rId2" Type="http://schemas.openxmlformats.org/officeDocument/2006/relationships/tags" Target="../tags/tag8.xml"/><Relationship Id="rId1" Type="http://schemas.openxmlformats.org/officeDocument/2006/relationships/tags" Target="../tags/tag7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11.xml"/><Relationship Id="rId4" Type="http://schemas.openxmlformats.org/officeDocument/2006/relationships/tags" Target="../tags/tag10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tags" Target="../tags/tag56.xml"/><Relationship Id="rId2" Type="http://schemas.openxmlformats.org/officeDocument/2006/relationships/tags" Target="../tags/tag55.xml"/><Relationship Id="rId1" Type="http://schemas.openxmlformats.org/officeDocument/2006/relationships/tags" Target="../tags/tag54.xml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57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tags" Target="../tags/tag60.xml"/><Relationship Id="rId2" Type="http://schemas.openxmlformats.org/officeDocument/2006/relationships/tags" Target="../tags/tag59.xml"/><Relationship Id="rId1" Type="http://schemas.openxmlformats.org/officeDocument/2006/relationships/tags" Target="../tags/tag58.xml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6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tags" Target="../tags/tag14.xml"/><Relationship Id="rId2" Type="http://schemas.openxmlformats.org/officeDocument/2006/relationships/tags" Target="../tags/tag13.xml"/><Relationship Id="rId1" Type="http://schemas.openxmlformats.org/officeDocument/2006/relationships/tags" Target="../tags/tag12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16.xml"/><Relationship Id="rId4" Type="http://schemas.openxmlformats.org/officeDocument/2006/relationships/tags" Target="../tags/tag15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tags" Target="../tags/tag19.xml"/><Relationship Id="rId2" Type="http://schemas.openxmlformats.org/officeDocument/2006/relationships/tags" Target="../tags/tag18.xml"/><Relationship Id="rId1" Type="http://schemas.openxmlformats.org/officeDocument/2006/relationships/tags" Target="../tags/tag17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21.xml"/><Relationship Id="rId4" Type="http://schemas.openxmlformats.org/officeDocument/2006/relationships/tags" Target="../tags/tag20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tags" Target="../tags/tag24.xml"/><Relationship Id="rId7" Type="http://schemas.openxmlformats.org/officeDocument/2006/relationships/slideMaster" Target="../slideMasters/slideMaster1.xml"/><Relationship Id="rId2" Type="http://schemas.openxmlformats.org/officeDocument/2006/relationships/tags" Target="../tags/tag23.xml"/><Relationship Id="rId1" Type="http://schemas.openxmlformats.org/officeDocument/2006/relationships/tags" Target="../tags/tag22.xml"/><Relationship Id="rId6" Type="http://schemas.openxmlformats.org/officeDocument/2006/relationships/tags" Target="../tags/tag27.xml"/><Relationship Id="rId5" Type="http://schemas.openxmlformats.org/officeDocument/2006/relationships/tags" Target="../tags/tag26.xml"/><Relationship Id="rId4" Type="http://schemas.openxmlformats.org/officeDocument/2006/relationships/tags" Target="../tags/tag25.xml"/></Relationships>
</file>

<file path=ppt/slideLayouts/_rels/slideLayout5.xml.rels><?xml version="1.0" encoding="UTF-8" standalone="yes"?>
<Relationships xmlns="http://schemas.openxmlformats.org/package/2006/relationships"><Relationship Id="rId8" Type="http://schemas.openxmlformats.org/officeDocument/2006/relationships/tags" Target="../tags/tag35.xml"/><Relationship Id="rId3" Type="http://schemas.openxmlformats.org/officeDocument/2006/relationships/tags" Target="../tags/tag30.xml"/><Relationship Id="rId7" Type="http://schemas.openxmlformats.org/officeDocument/2006/relationships/tags" Target="../tags/tag34.xml"/><Relationship Id="rId2" Type="http://schemas.openxmlformats.org/officeDocument/2006/relationships/tags" Target="../tags/tag29.xml"/><Relationship Id="rId1" Type="http://schemas.openxmlformats.org/officeDocument/2006/relationships/tags" Target="../tags/tag28.xml"/><Relationship Id="rId6" Type="http://schemas.openxmlformats.org/officeDocument/2006/relationships/tags" Target="../tags/tag33.xml"/><Relationship Id="rId5" Type="http://schemas.openxmlformats.org/officeDocument/2006/relationships/tags" Target="../tags/tag32.xml"/><Relationship Id="rId4" Type="http://schemas.openxmlformats.org/officeDocument/2006/relationships/tags" Target="../tags/tag31.xml"/><Relationship Id="rId9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tags" Target="../tags/tag38.xml"/><Relationship Id="rId2" Type="http://schemas.openxmlformats.org/officeDocument/2006/relationships/tags" Target="../tags/tag37.xml"/><Relationship Id="rId1" Type="http://schemas.openxmlformats.org/officeDocument/2006/relationships/tags" Target="../tags/tag36.xml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39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tags" Target="../tags/tag42.xml"/><Relationship Id="rId2" Type="http://schemas.openxmlformats.org/officeDocument/2006/relationships/tags" Target="../tags/tag41.xml"/><Relationship Id="rId1" Type="http://schemas.openxmlformats.org/officeDocument/2006/relationships/tags" Target="../tags/tag40.xml"/><Relationship Id="rId4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tags" Target="../tags/tag45.xml"/><Relationship Id="rId7" Type="http://schemas.openxmlformats.org/officeDocument/2006/relationships/slideMaster" Target="../slideMasters/slideMaster1.xml"/><Relationship Id="rId2" Type="http://schemas.openxmlformats.org/officeDocument/2006/relationships/tags" Target="../tags/tag44.xml"/><Relationship Id="rId1" Type="http://schemas.openxmlformats.org/officeDocument/2006/relationships/tags" Target="../tags/tag43.xml"/><Relationship Id="rId6" Type="http://schemas.openxmlformats.org/officeDocument/2006/relationships/tags" Target="../tags/tag48.xml"/><Relationship Id="rId5" Type="http://schemas.openxmlformats.org/officeDocument/2006/relationships/tags" Target="../tags/tag47.xml"/><Relationship Id="rId4" Type="http://schemas.openxmlformats.org/officeDocument/2006/relationships/tags" Target="../tags/tag46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tags" Target="../tags/tag51.xml"/><Relationship Id="rId2" Type="http://schemas.openxmlformats.org/officeDocument/2006/relationships/tags" Target="../tags/tag50.xml"/><Relationship Id="rId1" Type="http://schemas.openxmlformats.org/officeDocument/2006/relationships/tags" Target="../tags/tag49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53.xml"/><Relationship Id="rId4" Type="http://schemas.openxmlformats.org/officeDocument/2006/relationships/tags" Target="../tags/tag5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 hasCustomPrompt="1"/>
            <p:custDataLst>
              <p:tags r:id="rId1"/>
            </p:custDataLst>
          </p:nvPr>
        </p:nvSpPr>
        <p:spPr>
          <a:xfrm>
            <a:off x="669882" y="2588281"/>
            <a:ext cx="10852237" cy="899167"/>
          </a:xfrm>
        </p:spPr>
        <p:txBody>
          <a:bodyPr lIns="101600" tIns="38100" rIns="25400" bIns="38100" anchor="t" anchorCtr="0">
            <a:noAutofit/>
          </a:bodyPr>
          <a:lstStyle>
            <a:lvl1pPr algn="ctr">
              <a:defRPr sz="5400" b="0" spc="6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zh-CN" altLang="en-US" dirty="0"/>
              <a:t>单击此处编辑标题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 hasCustomPrompt="1"/>
            <p:custDataLst>
              <p:tags r:id="rId2"/>
            </p:custDataLst>
          </p:nvPr>
        </p:nvSpPr>
        <p:spPr>
          <a:xfrm>
            <a:off x="669882" y="3566160"/>
            <a:ext cx="10852237" cy="950984"/>
          </a:xfrm>
        </p:spPr>
        <p:txBody>
          <a:bodyPr lIns="101600" tIns="38100" rIns="76200" bIns="38100">
            <a:noAutofit/>
          </a:bodyPr>
          <a:lstStyle>
            <a:lvl1pPr marL="0" indent="0" algn="ctr" eaLnBrk="1" fontAlgn="auto" latinLnBrk="0" hangingPunct="1">
              <a:lnSpc>
                <a:spcPct val="100000"/>
              </a:lnSpc>
              <a:buNone/>
              <a:defRPr sz="2400" u="none" strike="noStrike" kern="1200" cap="none" spc="200" normalizeH="0" baseline="0">
                <a:solidFill>
                  <a:schemeClr val="tx1"/>
                </a:solidFill>
                <a:uFillTx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dirty="0"/>
              <a:t>单击此处编辑副标题</a:t>
            </a:r>
          </a:p>
        </p:txBody>
      </p:sp>
      <p:sp>
        <p:nvSpPr>
          <p:cNvPr id="16" name="日期占位符 15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pPr/>
              <a:t>2019/4/29</a:t>
            </a:fld>
            <a:endParaRPr lang="zh-CN" altLang="en-US"/>
          </a:p>
        </p:txBody>
      </p:sp>
      <p:sp>
        <p:nvSpPr>
          <p:cNvPr id="17" name="页脚占位符 16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18" name="灯片编号占位符 17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pPr/>
              <a:t>‹#›</a:t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1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pPr/>
              <a:t>2019/4/29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pPr/>
              <a:t>‹#›</a:t>
            </a:fld>
            <a:endParaRPr lang="zh-CN" altLang="en-US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4"/>
            </p:custDataLst>
          </p:nvPr>
        </p:nvSpPr>
        <p:spPr>
          <a:xfrm>
            <a:off x="669930" y="952508"/>
            <a:ext cx="10852237" cy="5040000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末尾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1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pPr/>
              <a:t>2019/4/29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pPr/>
              <a:t>‹#›</a:t>
            </a:fld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4"/>
            </p:custDataLst>
          </p:nvPr>
        </p:nvSpPr>
        <p:spPr>
          <a:xfrm>
            <a:off x="669882" y="2588281"/>
            <a:ext cx="10852237" cy="899167"/>
          </a:xfrm>
        </p:spPr>
        <p:txBody>
          <a:bodyPr vert="horz" lIns="101600" tIns="38100" rIns="25400" bIns="38100" rtlCol="0" anchor="t" anchorCtr="0">
            <a:noAutofit/>
          </a:bodyPr>
          <a:lstStyle>
            <a:lvl1pPr marL="0" marR="0" algn="ctr" defTabSz="914400" rtl="0" eaLnBrk="1" fontAlgn="auto" latinLnBrk="0" hangingPunct="1">
              <a:lnSpc>
                <a:spcPct val="100000"/>
              </a:lnSpc>
              <a:buNone/>
              <a:defRPr kumimoji="0" lang="zh-CN" altLang="en-US" sz="5400" b="0" i="0" u="none" strike="noStrike" kern="1200" cap="none" spc="600" normalizeH="0" baseline="0" noProof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Tx/>
                <a:latin typeface="+mj-lt"/>
                <a:ea typeface="+mj-ea"/>
                <a:cs typeface="+mj-cs"/>
                <a:sym typeface="+mn-ea"/>
              </a:defRPr>
            </a:lvl1pPr>
          </a:lstStyle>
          <a:p>
            <a:pPr lvl="0"/>
            <a:r>
              <a:rPr>
                <a:sym typeface="+mn-ea"/>
              </a:rPr>
              <a:t>单击此处编辑标题</a:t>
            </a: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69882" y="432000"/>
            <a:ext cx="10852237" cy="648000"/>
          </a:xfrm>
        </p:spPr>
        <p:txBody>
          <a:bodyPr vert="horz" lIns="101600" tIns="38100" rIns="76200" bIns="38100" rtlCol="0" anchor="ctr" anchorCtr="0">
            <a:noAutofit/>
          </a:bodyPr>
          <a:lstStyle>
            <a:lvl1pPr marL="0" marR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2800" b="1" i="0" u="none" strike="noStrike" kern="1200" cap="none" spc="200" normalizeH="0" baseline="0" noProof="1" dirty="0">
                <a:solidFill>
                  <a:schemeClr val="tx1"/>
                </a:solidFill>
                <a:uFillTx/>
                <a:latin typeface="+mj-lt"/>
                <a:ea typeface="+mj-ea"/>
                <a:cs typeface="+mj-cs"/>
                <a:sym typeface="+mn-ea"/>
              </a:defRPr>
            </a:lvl1pPr>
          </a:lstStyle>
          <a:p>
            <a:pPr lvl="0"/>
            <a:r>
              <a:rPr dirty="0">
                <a:sym typeface="+mn-ea"/>
              </a:rPr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xfrm>
            <a:off x="669882" y="1296000"/>
            <a:ext cx="10852237" cy="5041355"/>
          </a:xfrm>
        </p:spPr>
        <p:txBody>
          <a:bodyPr vert="horz" lIns="101600" tIns="0" rIns="82550" bIns="0" rtlCol="0">
            <a:no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1pPr>
            <a:lvl2pPr marL="685800" marR="0" lvl="1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2pPr>
            <a:lvl3pPr marL="1143000" marR="0" lvl="2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3pPr>
            <a:lvl4pPr marL="1600200" marR="0" lvl="3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4pPr>
            <a:lvl5pPr marL="2057400" marR="0" lvl="4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5pPr>
          </a:lstStyle>
          <a:p>
            <a:pPr lvl="0"/>
            <a:r>
              <a:rPr dirty="0">
                <a:sym typeface="+mn-ea"/>
              </a:rPr>
              <a:t>单击此处编辑母版文本样式</a:t>
            </a:r>
          </a:p>
          <a:p>
            <a:pPr lvl="1"/>
            <a:r>
              <a:rPr dirty="0">
                <a:sym typeface="+mn-ea"/>
              </a:rPr>
              <a:t>第二级</a:t>
            </a:r>
          </a:p>
          <a:p>
            <a:pPr lvl="2"/>
            <a:r>
              <a:rPr dirty="0">
                <a:sym typeface="+mn-ea"/>
              </a:rPr>
              <a:t>第三级</a:t>
            </a:r>
          </a:p>
          <a:p>
            <a:pPr lvl="3"/>
            <a:r>
              <a:rPr dirty="0">
                <a:sym typeface="+mn-ea"/>
              </a:rPr>
              <a:t>第四级</a:t>
            </a:r>
          </a:p>
          <a:p>
            <a:pPr lvl="4"/>
            <a:r>
              <a:rPr dirty="0">
                <a:sym typeface="+mn-ea"/>
              </a:rPr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pPr/>
              <a:t>2019/4/29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69930" y="3808730"/>
            <a:ext cx="10852237" cy="624845"/>
          </a:xfrm>
        </p:spPr>
        <p:txBody>
          <a:bodyPr lIns="101600" tIns="38100" rIns="63500" bIns="38100" anchor="t" anchorCtr="0">
            <a:noAutofit/>
          </a:bodyPr>
          <a:lstStyle>
            <a:lvl1pPr>
              <a:defRPr sz="3600" b="0" u="none" strike="noStrike" kern="1200" cap="none" spc="300" normalizeH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Tx/>
              </a:defRPr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2"/>
            </p:custDataLst>
          </p:nvPr>
        </p:nvSpPr>
        <p:spPr>
          <a:xfrm>
            <a:off x="669925" y="4511675"/>
            <a:ext cx="10852237" cy="1077985"/>
          </a:xfrm>
        </p:spPr>
        <p:txBody>
          <a:bodyPr lIns="101600" tIns="38100" rIns="76200" bIns="38100">
            <a:noAutofit/>
          </a:bodyPr>
          <a:lstStyle>
            <a:lvl1pPr marL="0" indent="0" eaLnBrk="1" fontAlgn="auto" latinLnBrk="0" hangingPunct="1">
              <a:buNone/>
              <a:defRPr kumimoji="0" lang="zh-CN" altLang="en-US" sz="1600" b="0" i="0" u="none" strike="noStrike" kern="1200" cap="none" spc="150" normalizeH="0" baseline="0" noProof="1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dirty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pPr/>
              <a:t>2019/4/29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69882" y="432000"/>
            <a:ext cx="10852237" cy="648000"/>
          </a:xfrm>
        </p:spPr>
        <p:txBody>
          <a:bodyPr vert="horz" lIns="101600" tIns="38100" rIns="76200" bIns="38100" rtlCol="0" anchor="ctr" anchorCtr="0">
            <a:no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2800" b="1" i="0" u="none" strike="noStrike" kern="1200" cap="none" spc="200" normalizeH="0" baseline="0" noProof="1" dirty="0">
                <a:solidFill>
                  <a:schemeClr val="tx1"/>
                </a:solidFill>
                <a:uFillTx/>
                <a:latin typeface="+mj-lt"/>
                <a:ea typeface="+mj-ea"/>
                <a:cs typeface="+mj-cs"/>
                <a:sym typeface="+mn-ea"/>
              </a:defRPr>
            </a:lvl1pPr>
          </a:lstStyle>
          <a:p>
            <a:pPr lvl="0"/>
            <a:r>
              <a:rPr dirty="0">
                <a:sym typeface="+mn-ea"/>
              </a:rPr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  <p:custDataLst>
              <p:tags r:id="rId2"/>
            </p:custDataLst>
          </p:nvPr>
        </p:nvSpPr>
        <p:spPr>
          <a:xfrm>
            <a:off x="669930" y="1296000"/>
            <a:ext cx="5283242" cy="5040000"/>
          </a:xfrm>
        </p:spPr>
        <p:txBody>
          <a:bodyPr vert="horz" lIns="101600" tIns="0" rIns="82550" bIns="0" rtlCol="0">
            <a:no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1pPr>
            <a:lvl2pPr marL="685800" marR="0" lvl="1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2pPr>
            <a:lvl3pPr marL="1143000" marR="0" lvl="2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3pPr>
            <a:lvl4pPr marL="1600200" marR="0" lvl="3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4pPr>
            <a:lvl5pPr marL="2057400" marR="0" lvl="4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5pPr>
          </a:lstStyle>
          <a:p>
            <a:pPr lvl="0"/>
            <a:r>
              <a:rPr dirty="0">
                <a:sym typeface="+mn-ea"/>
              </a:rPr>
              <a:t>单击此处编辑母版文本样式</a:t>
            </a:r>
          </a:p>
          <a:p>
            <a:pPr lvl="1"/>
            <a:r>
              <a:rPr dirty="0">
                <a:sym typeface="+mn-ea"/>
              </a:rPr>
              <a:t>第二级</a:t>
            </a:r>
          </a:p>
          <a:p>
            <a:pPr lvl="2"/>
            <a:r>
              <a:rPr dirty="0">
                <a:sym typeface="+mn-ea"/>
              </a:rPr>
              <a:t>第三级</a:t>
            </a:r>
          </a:p>
          <a:p>
            <a:pPr lvl="3"/>
            <a:r>
              <a:rPr dirty="0">
                <a:sym typeface="+mn-ea"/>
              </a:rPr>
              <a:t>第四级</a:t>
            </a:r>
          </a:p>
          <a:p>
            <a:pPr lvl="4"/>
            <a:r>
              <a:rPr dirty="0">
                <a:sym typeface="+mn-ea"/>
              </a:rPr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3"/>
            </p:custDataLst>
          </p:nvPr>
        </p:nvSpPr>
        <p:spPr>
          <a:xfrm>
            <a:off x="6238877" y="1296000"/>
            <a:ext cx="5283242" cy="5040000"/>
          </a:xfrm>
        </p:spPr>
        <p:txBody>
          <a:bodyPr>
            <a:noAutofit/>
          </a:bodyPr>
          <a:lstStyle>
            <a:lvl1pPr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pPr/>
              <a:t>2019/4/29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69882" y="432000"/>
            <a:ext cx="10852237" cy="648000"/>
          </a:xfrm>
        </p:spPr>
        <p:txBody>
          <a:bodyPr vert="horz" lIns="101600" tIns="38100" rIns="76200" bIns="38100" rtlCol="0" anchor="ctr" anchorCtr="0">
            <a:no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2800" b="1" i="0" u="none" strike="noStrike" kern="1200" cap="none" spc="200" normalizeH="0" baseline="0" noProof="1" dirty="0">
                <a:solidFill>
                  <a:schemeClr val="tx1"/>
                </a:solidFill>
                <a:uFillTx/>
                <a:latin typeface="+mj-lt"/>
                <a:ea typeface="+mj-ea"/>
                <a:cs typeface="+mj-cs"/>
                <a:sym typeface="+mn-ea"/>
              </a:defRPr>
            </a:lvl1pPr>
          </a:lstStyle>
          <a:p>
            <a:pPr lvl="0"/>
            <a:r>
              <a:rPr dirty="0">
                <a:sym typeface="+mn-ea"/>
              </a:rPr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2"/>
            </p:custDataLst>
          </p:nvPr>
        </p:nvSpPr>
        <p:spPr>
          <a:xfrm>
            <a:off x="669930" y="1296000"/>
            <a:ext cx="5283242" cy="381003"/>
          </a:xfrm>
        </p:spPr>
        <p:txBody>
          <a:bodyPr lIns="101600" tIns="38100" rIns="76200" bIns="38100" anchor="t" anchorCtr="0">
            <a:noAutofit/>
          </a:bodyPr>
          <a:lstStyle>
            <a:lvl1pPr marL="0" indent="0" eaLnBrk="1" fontAlgn="auto" latinLnBrk="0" hangingPunct="1">
              <a:lnSpc>
                <a:spcPct val="100000"/>
              </a:lnSpc>
              <a:spcAft>
                <a:spcPts val="0"/>
              </a:spcAft>
              <a:buNone/>
              <a:defRPr sz="2000" b="1" u="none" strike="noStrike" kern="1200" cap="none" spc="200" normalizeH="0" baseline="0">
                <a:solidFill>
                  <a:schemeClr val="tx1"/>
                </a:solidFill>
                <a:uFillTx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dirty="0"/>
              <a:t>单击此处编辑文本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3"/>
            </p:custDataLst>
          </p:nvPr>
        </p:nvSpPr>
        <p:spPr>
          <a:xfrm>
            <a:off x="669925" y="1789043"/>
            <a:ext cx="5283200" cy="4552234"/>
          </a:xfrm>
        </p:spPr>
        <p:txBody>
          <a:bodyPr vert="horz" lIns="101600" tIns="0" rIns="82550" bIns="0" rtlCol="0">
            <a:no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1pPr>
            <a:lvl2pPr marL="685800" marR="0" lvl="1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2pPr>
            <a:lvl3pPr marL="1143000" marR="0" lvl="2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3pPr>
            <a:lvl4pPr marL="1600200" marR="0" lvl="3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4pPr>
            <a:lvl5pPr marL="2057400" marR="0" lvl="4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5pPr>
          </a:lstStyle>
          <a:p>
            <a:pPr lvl="0"/>
            <a:r>
              <a:rPr dirty="0">
                <a:sym typeface="+mn-ea"/>
              </a:rPr>
              <a:t>单击此处编辑母版文本样式</a:t>
            </a:r>
          </a:p>
          <a:p>
            <a:pPr lvl="1"/>
            <a:r>
              <a:rPr dirty="0">
                <a:sym typeface="+mn-ea"/>
              </a:rPr>
              <a:t>第二级</a:t>
            </a:r>
          </a:p>
          <a:p>
            <a:pPr lvl="2"/>
            <a:r>
              <a:rPr dirty="0">
                <a:sym typeface="+mn-ea"/>
              </a:rPr>
              <a:t>第三级</a:t>
            </a:r>
          </a:p>
          <a:p>
            <a:pPr lvl="3"/>
            <a:r>
              <a:rPr dirty="0">
                <a:sym typeface="+mn-ea"/>
              </a:rPr>
              <a:t>第四级</a:t>
            </a:r>
          </a:p>
          <a:p>
            <a:pPr lvl="4"/>
            <a:r>
              <a:rPr dirty="0">
                <a:sym typeface="+mn-ea"/>
              </a:rPr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  <p:custDataLst>
              <p:tags r:id="rId4"/>
            </p:custDataLst>
          </p:nvPr>
        </p:nvSpPr>
        <p:spPr>
          <a:xfrm>
            <a:off x="6235750" y="1296000"/>
            <a:ext cx="5283242" cy="381003"/>
          </a:xfrm>
        </p:spPr>
        <p:txBody>
          <a:bodyPr vert="horz" lIns="101600" tIns="38100" rIns="76200" bIns="38100" rtlCol="0" anchor="t" anchorCtr="0">
            <a:noAutofit/>
          </a:bodyPr>
          <a:lstStyle>
            <a:lvl1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kumimoji="0" lang="zh-CN" altLang="en-US" sz="2000" b="1" i="0" u="none" strike="noStrike" kern="1200" cap="none" spc="200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>
                <a:sym typeface="+mn-ea"/>
              </a:rPr>
              <a:t>单击此处编辑文本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  <p:custDataLst>
              <p:tags r:id="rId5"/>
            </p:custDataLst>
          </p:nvPr>
        </p:nvSpPr>
        <p:spPr>
          <a:xfrm>
            <a:off x="6235750" y="1789043"/>
            <a:ext cx="5283242" cy="4552234"/>
          </a:xfrm>
        </p:spPr>
        <p:txBody>
          <a:bodyPr vert="horz" lIns="101600" tIns="0" rIns="82550" bIns="0" rtlCol="0">
            <a:no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1pPr>
            <a:lvl2pPr marL="685800" marR="0" lvl="1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2pPr>
            <a:lvl3pPr marL="1143000" marR="0" lvl="2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3pPr>
            <a:lvl4pPr marL="1600200" marR="0" lvl="3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4pPr>
            <a:lvl5pPr marL="2057400" marR="0" lvl="4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5pPr>
          </a:lstStyle>
          <a:p>
            <a:pPr lvl="0"/>
            <a:r>
              <a:rPr dirty="0">
                <a:sym typeface="+mn-ea"/>
              </a:rPr>
              <a:t>单击此处编辑母版文本样式</a:t>
            </a:r>
          </a:p>
          <a:p>
            <a:pPr lvl="1"/>
            <a:r>
              <a:rPr dirty="0">
                <a:sym typeface="+mn-ea"/>
              </a:rPr>
              <a:t>第二级</a:t>
            </a:r>
          </a:p>
          <a:p>
            <a:pPr lvl="2"/>
            <a:r>
              <a:rPr dirty="0">
                <a:sym typeface="+mn-ea"/>
              </a:rPr>
              <a:t>第三级</a:t>
            </a:r>
          </a:p>
          <a:p>
            <a:pPr lvl="3"/>
            <a:r>
              <a:rPr dirty="0">
                <a:sym typeface="+mn-ea"/>
              </a:rPr>
              <a:t>第四级</a:t>
            </a:r>
          </a:p>
          <a:p>
            <a:pPr lvl="4"/>
            <a:r>
              <a:rPr dirty="0">
                <a:sym typeface="+mn-ea"/>
              </a:rPr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  <p:custDataLst>
              <p:tags r:id="rId6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pPr/>
              <a:t>2019/4/29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  <p:custDataLst>
              <p:tags r:id="rId7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  <p:custDataLst>
              <p:tags r:id="rId8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 vert="horz" lIns="101600" tIns="38100" rIns="76200" bIns="38100" rtlCol="0" anchor="ctr" anchorCtr="0">
            <a:no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2800" b="1" i="0" u="none" strike="noStrike" kern="1200" cap="none" spc="200" normalizeH="0" baseline="0" noProof="1" dirty="0">
                <a:solidFill>
                  <a:schemeClr val="tx1"/>
                </a:solidFill>
                <a:uFillTx/>
                <a:latin typeface="+mj-lt"/>
                <a:ea typeface="+mj-ea"/>
                <a:cs typeface="+mj-cs"/>
                <a:sym typeface="+mn-ea"/>
              </a:defRPr>
            </a:lvl1pPr>
          </a:lstStyle>
          <a:p>
            <a:pPr lvl="0"/>
            <a:r>
              <a:rPr>
                <a:sym typeface="+mn-ea"/>
              </a:rPr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pPr/>
              <a:t>2019/4/29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1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pPr/>
              <a:t>2019/4/29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图片占位符 2"/>
          <p:cNvSpPr>
            <a:spLocks noGrp="1"/>
          </p:cNvSpPr>
          <p:nvPr>
            <p:ph type="pic" idx="1"/>
            <p:custDataLst>
              <p:tags r:id="rId1"/>
            </p:custDataLst>
          </p:nvPr>
        </p:nvSpPr>
        <p:spPr>
          <a:xfrm>
            <a:off x="669930" y="1296000"/>
            <a:ext cx="5283242" cy="5040000"/>
          </a:xfrm>
        </p:spPr>
        <p:txBody>
          <a:bodyPr vert="horz" lIns="101600" tIns="0" rIns="82550" bIns="0" rtlCol="0">
            <a:noAutofit/>
          </a:bodyPr>
          <a:lstStyle>
            <a:lvl1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None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1pPr>
            <a:lvl2pPr marL="685800" marR="0" lvl="1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2pPr>
            <a:lvl3pPr marL="1143000" marR="0" lvl="2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3pPr>
            <a:lvl4pPr marL="1600200" marR="0" lvl="3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4pPr>
            <a:lvl5pPr marL="2057400" marR="0" lvl="4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5pPr>
          </a:lstStyle>
          <a:p>
            <a:pPr lvl="0"/>
            <a:endParaRPr dirty="0">
              <a:sym typeface="+mn-ea"/>
            </a:endParaRP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  <p:custDataLst>
              <p:tags r:id="rId2"/>
            </p:custDataLst>
          </p:nvPr>
        </p:nvSpPr>
        <p:spPr>
          <a:xfrm>
            <a:off x="6238925" y="1296000"/>
            <a:ext cx="5283242" cy="5040000"/>
          </a:xfrm>
        </p:spPr>
        <p:txBody>
          <a:bodyPr vert="horz" lIns="101600" tIns="0" rIns="82550" bIns="0" rtlCol="0">
            <a:norm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1pPr>
          </a:lstStyle>
          <a:p>
            <a:pPr lvl="0"/>
            <a:r>
              <a:rPr>
                <a:sym typeface="+mn-ea"/>
              </a:rPr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9EFD9D74-47D9-4702-A33C-335B63B48DBF}" type="datetimeFigureOut">
              <a:rPr lang="zh-CN" altLang="en-US" smtClean="0"/>
              <a:pPr/>
              <a:t>2019/4/29</a:t>
            </a:fld>
            <a:endParaRPr lang="zh-CN" altLang="en-US" dirty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FABC47A4-756D-490B-A52F-7D9E2C9FC05F}" type="slidenum">
              <a:rPr lang="zh-CN" altLang="en-US" smtClean="0"/>
              <a:pPr/>
              <a:t>‹#›</a:t>
            </a:fld>
            <a:endParaRPr lang="zh-CN" altLang="en-US"/>
          </a:p>
        </p:txBody>
      </p:sp>
      <p:sp>
        <p:nvSpPr>
          <p:cNvPr id="9" name="标题 8"/>
          <p:cNvSpPr>
            <a:spLocks noGrp="1"/>
          </p:cNvSpPr>
          <p:nvPr>
            <p:ph type="title"/>
            <p:custDataLst>
              <p:tags r:id="rId6"/>
            </p:custDataLst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  <p:custDataLst>
              <p:tags r:id="rId1"/>
            </p:custDataLst>
          </p:nvPr>
        </p:nvSpPr>
        <p:spPr>
          <a:xfrm>
            <a:off x="10571135" y="952508"/>
            <a:ext cx="950984" cy="5388907"/>
          </a:xfrm>
        </p:spPr>
        <p:txBody>
          <a:bodyPr vert="eaVert" lIns="101600" tIns="38100" rIns="76200" bIns="38100" rtlCol="0" anchor="ctr" anchorCtr="0">
            <a:no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spcAft>
                <a:spcPts val="0"/>
              </a:spcAft>
              <a:buNone/>
              <a:defRPr kumimoji="0" lang="zh-CN" altLang="en-US" sz="2400" b="1" i="0" u="none" strike="noStrike" kern="1200" cap="none" spc="200" normalizeH="0" baseline="0" noProof="1" dirty="0">
                <a:solidFill>
                  <a:schemeClr val="tx1"/>
                </a:solidFill>
                <a:uFillTx/>
                <a:latin typeface="+mj-lt"/>
                <a:ea typeface="+mj-ea"/>
                <a:cs typeface="+mj-cs"/>
                <a:sym typeface="+mn-ea"/>
              </a:defRPr>
            </a:lvl1pPr>
          </a:lstStyle>
          <a:p>
            <a:pPr lvl="0"/>
            <a:r>
              <a:rPr>
                <a:sym typeface="+mn-ea"/>
              </a:rPr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  <p:custDataLst>
              <p:tags r:id="rId2"/>
            </p:custDataLst>
          </p:nvPr>
        </p:nvSpPr>
        <p:spPr>
          <a:xfrm>
            <a:off x="669925" y="952500"/>
            <a:ext cx="9828101" cy="5388907"/>
          </a:xfrm>
        </p:spPr>
        <p:txBody>
          <a:bodyPr vert="eaVert"/>
          <a:lstStyle>
            <a:lvl1pPr indent="0" eaLnBrk="1" fontAlgn="auto" latinLnBrk="0" hangingPunct="1"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indent="0" eaLnBrk="1" fontAlgn="auto" latinLnBrk="0" hangingPunct="1"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 indent="0" eaLnBrk="1" fontAlgn="auto" latinLnBrk="0" hangingPunct="1"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 indent="0" eaLnBrk="1" fontAlgn="auto" latinLnBrk="0" hangingPunct="1"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 indent="0" eaLnBrk="1" fontAlgn="auto" latinLnBrk="0" hangingPunct="1"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pPr/>
              <a:t>2019/4/29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ags" Target="../tags/tag1.xml"/><Relationship Id="rId18" Type="http://schemas.openxmlformats.org/officeDocument/2006/relationships/tags" Target="../tags/tag6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17" Type="http://schemas.openxmlformats.org/officeDocument/2006/relationships/tags" Target="../tags/tag5.xml"/><Relationship Id="rId2" Type="http://schemas.openxmlformats.org/officeDocument/2006/relationships/slideLayout" Target="../slideLayouts/slideLayout2.xml"/><Relationship Id="rId16" Type="http://schemas.openxmlformats.org/officeDocument/2006/relationships/tags" Target="../tags/tag4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ags" Target="../tags/tag3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ags" Target="../tags/tag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  <p:custDataLst>
              <p:tags r:id="rId13"/>
            </p:custDataLst>
          </p:nvPr>
        </p:nvSpPr>
        <p:spPr>
          <a:xfrm>
            <a:off x="669882" y="432000"/>
            <a:ext cx="10852237" cy="648000"/>
          </a:xfrm>
          <a:prstGeom prst="rect">
            <a:avLst/>
          </a:prstGeom>
        </p:spPr>
        <p:txBody>
          <a:bodyPr vert="horz" lIns="101600" tIns="38100" rIns="76200" bIns="38100" rtlCol="0" anchor="ctr" anchorCtr="0">
            <a:noAutofit/>
          </a:bodyPr>
          <a:lstStyle/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14"/>
            </p:custDataLst>
          </p:nvPr>
        </p:nvSpPr>
        <p:spPr>
          <a:xfrm>
            <a:off x="669882" y="1296000"/>
            <a:ext cx="10852237" cy="5040000"/>
          </a:xfrm>
          <a:prstGeom prst="rect">
            <a:avLst/>
          </a:prstGeo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  <p:custDataLst>
              <p:tags r:id="rId15"/>
            </p:custDataLst>
          </p:nvPr>
        </p:nvSpPr>
        <p:spPr>
          <a:xfrm>
            <a:off x="879742" y="6349833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0FBDFE-C587-4B4C-A407-44438C67B59E}" type="datetimeFigureOut">
              <a:rPr lang="zh-CN" altLang="en-US" smtClean="0"/>
              <a:pPr/>
              <a:t>2019/4/29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  <p:custDataLst>
              <p:tags r:id="rId16"/>
            </p:custDataLst>
          </p:nvPr>
        </p:nvSpPr>
        <p:spPr>
          <a:xfrm>
            <a:off x="4116000" y="6349833"/>
            <a:ext cx="396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  <p:custDataLst>
              <p:tags r:id="rId17"/>
            </p:custDataLst>
          </p:nvPr>
        </p:nvSpPr>
        <p:spPr>
          <a:xfrm>
            <a:off x="8610600" y="6349833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AE70B2-8BF9-45C0-BB95-33D1B9D3A854}" type="slidenum">
              <a:rPr lang="zh-CN" altLang="en-US" smtClean="0"/>
              <a:pPr/>
              <a:t>‹#›</a:t>
            </a:fld>
            <a:endParaRPr lang="zh-CN" altLang="en-US" dirty="0"/>
          </a:p>
        </p:txBody>
      </p:sp>
      <p:sp>
        <p:nvSpPr>
          <p:cNvPr id="7" name="KSO_TEMPLATE" hidden="1"/>
          <p:cNvSpPr/>
          <p:nvPr>
            <p:custDataLst>
              <p:tags r:id="rId18"/>
            </p:custDataLst>
          </p:nvPr>
        </p:nvSpPr>
        <p:spPr>
          <a:xfrm>
            <a:off x="0" y="0"/>
            <a:ext cx="0" cy="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fontAlgn="auto" latinLnBrk="0" hangingPunct="1">
        <a:lnSpc>
          <a:spcPct val="100000"/>
        </a:lnSpc>
        <a:spcBef>
          <a:spcPct val="0"/>
        </a:spcBef>
        <a:buNone/>
        <a:defRPr sz="2800" b="1" u="none" strike="noStrike" kern="1200" cap="none" spc="200" normalizeH="0">
          <a:solidFill>
            <a:schemeClr val="tx1"/>
          </a:solidFill>
          <a:uFillTx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•"/>
        <a:defRPr sz="1600" u="none" strike="noStrike" kern="1200" cap="none" spc="150" normalizeH="0" baseline="0">
          <a:solidFill>
            <a:schemeClr val="tx1"/>
          </a:solidFill>
          <a:uFillTx/>
          <a:latin typeface="+mn-lt"/>
          <a:ea typeface="+mn-ea"/>
          <a:cs typeface="+mn-cs"/>
        </a:defRPr>
      </a:lvl1pPr>
      <a:lvl2pPr marL="6858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•"/>
        <a:tabLst>
          <a:tab pos="1609725" algn="l"/>
        </a:tabLst>
        <a:defRPr sz="1600" u="none" strike="noStrike" kern="1200" cap="none" spc="150" normalizeH="0" baseline="0">
          <a:solidFill>
            <a:schemeClr val="tx1"/>
          </a:solidFill>
          <a:uFillTx/>
          <a:latin typeface="+mn-lt"/>
          <a:ea typeface="+mn-ea"/>
          <a:cs typeface="+mn-cs"/>
        </a:defRPr>
      </a:lvl2pPr>
      <a:lvl3pPr marL="11430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•"/>
        <a:defRPr sz="1600" u="none" strike="noStrike" kern="1200" cap="none" spc="150" normalizeH="0" baseline="0">
          <a:solidFill>
            <a:schemeClr val="tx1"/>
          </a:solidFill>
          <a:uFillTx/>
          <a:latin typeface="+mn-lt"/>
          <a:ea typeface="+mn-ea"/>
          <a:cs typeface="+mn-cs"/>
        </a:defRPr>
      </a:lvl3pPr>
      <a:lvl4pPr marL="16002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•"/>
        <a:defRPr sz="1600" u="none" strike="noStrike" kern="1200" cap="none" spc="150" normalizeH="0" baseline="0">
          <a:solidFill>
            <a:schemeClr val="tx1"/>
          </a:solidFill>
          <a:uFillTx/>
          <a:latin typeface="+mn-lt"/>
          <a:ea typeface="+mn-ea"/>
          <a:cs typeface="+mn-cs"/>
        </a:defRPr>
      </a:lvl4pPr>
      <a:lvl5pPr marL="20574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•"/>
        <a:defRPr sz="1600" u="none" strike="noStrike" kern="1200" cap="none" spc="150" normalizeH="0" baseline="0">
          <a:solidFill>
            <a:schemeClr val="tx1"/>
          </a:solidFill>
          <a:uFillTx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3.gif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gif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gif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gif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gif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gif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0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5" Type="http://schemas.openxmlformats.org/officeDocument/2006/relationships/oleObject" Target="../embeddings/oleObject1.bin"/><Relationship Id="rId4" Type="http://schemas.openxmlformats.org/officeDocument/2006/relationships/image" Target="../media/image2.png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/>
          </p:cNvSpPr>
          <p:nvPr>
            <p:ph type="title"/>
          </p:nvPr>
        </p:nvSpPr>
        <p:spPr/>
        <p:txBody>
          <a:bodyPr vert="horz" wrap="square" lIns="91438" tIns="45718" rIns="91438" bIns="45718" anchor="b"/>
          <a:lstStyle/>
          <a:p>
            <a:pPr eaLnBrk="1" hangingPunct="1"/>
            <a:r>
              <a:rPr lang="zh-CN" altLang="zh-CN" sz="4800" b="1" i="1" dirty="0">
                <a:solidFill>
                  <a:schemeClr val="tx1"/>
                </a:solidFill>
              </a:rPr>
              <a:t>第十一章 第１节 功</a:t>
            </a:r>
          </a:p>
        </p:txBody>
      </p:sp>
      <p:pic>
        <p:nvPicPr>
          <p:cNvPr id="3076" name="Picture 4" descr="u=1385567545,2519387197&amp;fm=21&amp;gp=0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674938" y="1989138"/>
            <a:ext cx="7777162" cy="4103687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9" name="Picture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316163" y="1304926"/>
            <a:ext cx="3863975" cy="5245100"/>
          </a:xfrm>
          <a:prstGeom prst="rect">
            <a:avLst/>
          </a:prstGeom>
          <a:noFill/>
          <a:ln w="9525">
            <a:noFill/>
          </a:ln>
        </p:spPr>
      </p:pic>
      <p:grpSp>
        <p:nvGrpSpPr>
          <p:cNvPr id="10244" name="Group 4"/>
          <p:cNvGrpSpPr/>
          <p:nvPr/>
        </p:nvGrpSpPr>
        <p:grpSpPr>
          <a:xfrm>
            <a:off x="9013825" y="2205038"/>
            <a:ext cx="503238" cy="3024187"/>
            <a:chOff x="0" y="0"/>
            <a:chExt cx="317" cy="2019"/>
          </a:xfrm>
        </p:grpSpPr>
        <p:sp>
          <p:nvSpPr>
            <p:cNvPr id="9234" name="Line 5"/>
            <p:cNvSpPr/>
            <p:nvPr/>
          </p:nvSpPr>
          <p:spPr>
            <a:xfrm>
              <a:off x="22" y="2019"/>
              <a:ext cx="295" cy="0"/>
            </a:xfrm>
            <a:prstGeom prst="line">
              <a:avLst/>
            </a:prstGeom>
            <a:ln w="19050" cap="flat" cmpd="sng">
              <a:solidFill>
                <a:srgbClr val="CC0000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9235" name="Line 6"/>
            <p:cNvSpPr/>
            <p:nvPr/>
          </p:nvSpPr>
          <p:spPr>
            <a:xfrm>
              <a:off x="0" y="0"/>
              <a:ext cx="295" cy="0"/>
            </a:xfrm>
            <a:prstGeom prst="line">
              <a:avLst/>
            </a:prstGeom>
            <a:ln w="19050" cap="flat" cmpd="sng">
              <a:solidFill>
                <a:srgbClr val="CC0000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9236" name="Line 7"/>
            <p:cNvSpPr/>
            <p:nvPr/>
          </p:nvSpPr>
          <p:spPr>
            <a:xfrm flipV="1">
              <a:off x="136" y="23"/>
              <a:ext cx="0" cy="1950"/>
            </a:xfrm>
            <a:prstGeom prst="line">
              <a:avLst/>
            </a:prstGeom>
            <a:ln w="28575" cap="flat" cmpd="sng">
              <a:solidFill>
                <a:srgbClr val="CC0000"/>
              </a:solidFill>
              <a:prstDash val="solid"/>
              <a:headEnd type="arrow" w="med" len="med"/>
              <a:tailEnd type="arrow" w="med" len="med"/>
            </a:ln>
          </p:spPr>
        </p:sp>
        <p:sp>
          <p:nvSpPr>
            <p:cNvPr id="9237" name="Text Box 8"/>
            <p:cNvSpPr txBox="1"/>
            <p:nvPr/>
          </p:nvSpPr>
          <p:spPr>
            <a:xfrm>
              <a:off x="22" y="680"/>
              <a:ext cx="295" cy="348"/>
            </a:xfrm>
            <a:prstGeom prst="rect">
              <a:avLst/>
            </a:prstGeom>
            <a:solidFill>
              <a:schemeClr val="bg1"/>
            </a:solidFill>
            <a:ln w="9525">
              <a:noFill/>
            </a:ln>
          </p:spPr>
          <p:txBody>
            <a:bodyPr>
              <a:spAutoFit/>
            </a:bodyPr>
            <a:lstStyle>
              <a:lvl1pPr marL="342900" indent="-342900" algn="l" rtl="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60000"/>
                <a:buFont typeface="Wingdings" panose="05000000000000000000" pitchFamily="2" charset="2"/>
                <a:buChar char="n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rtl="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55000"/>
                <a:buFont typeface="Wingdings" panose="05000000000000000000" pitchFamily="2" charset="2"/>
                <a:buChar char="n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50000"/>
                <a:buFont typeface="Wingdings" panose="05000000000000000000" pitchFamily="2" charset="2"/>
                <a:buChar char="n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55000"/>
                <a:buFont typeface="Wingdings" panose="05000000000000000000" pitchFamily="2" charset="2"/>
                <a:buChar char="n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</a:lstStyle>
            <a:p>
              <a:pPr marL="0" lvl="0" indent="0" eaLnBrk="1" hangingPunct="1">
                <a:spcBef>
                  <a:spcPct val="50000"/>
                </a:spcBef>
                <a:buClrTx/>
                <a:buSzTx/>
                <a:buFont typeface="Arial" panose="020B0604020202020204" pitchFamily="34" charset="0"/>
                <a:buNone/>
              </a:pPr>
              <a:r>
                <a:rPr lang="en-US" altLang="zh-CN" sz="2800" b="1" i="1" dirty="0">
                  <a:solidFill>
                    <a:srgbClr val="CC0000"/>
                  </a:solidFill>
                  <a:latin typeface="Times New Roman" panose="02020603050405020304" pitchFamily="18" charset="0"/>
                </a:rPr>
                <a:t>s</a:t>
              </a:r>
            </a:p>
          </p:txBody>
        </p:sp>
      </p:grpSp>
      <p:grpSp>
        <p:nvGrpSpPr>
          <p:cNvPr id="10249" name="Group 9"/>
          <p:cNvGrpSpPr/>
          <p:nvPr/>
        </p:nvGrpSpPr>
        <p:grpSpPr>
          <a:xfrm>
            <a:off x="7824788" y="3573463"/>
            <a:ext cx="1116012" cy="1943100"/>
            <a:chOff x="0" y="0"/>
            <a:chExt cx="703" cy="1224"/>
          </a:xfrm>
        </p:grpSpPr>
        <p:sp>
          <p:nvSpPr>
            <p:cNvPr id="9231" name="Rectangle 10"/>
            <p:cNvSpPr/>
            <p:nvPr/>
          </p:nvSpPr>
          <p:spPr>
            <a:xfrm>
              <a:off x="0" y="839"/>
              <a:ext cx="703" cy="385"/>
            </a:xfrm>
            <a:prstGeom prst="rect">
              <a:avLst/>
            </a:prstGeom>
            <a:solidFill>
              <a:srgbClr val="FCD6B6"/>
            </a:solidFill>
            <a:ln w="19050" cap="flat" cmpd="sng">
              <a:solidFill>
                <a:schemeClr val="accent2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/>
            <a:lstStyle>
              <a:lvl1pPr marL="342900" indent="-342900" algn="l" rtl="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60000"/>
                <a:buFont typeface="Wingdings" panose="05000000000000000000" pitchFamily="2" charset="2"/>
                <a:buChar char="n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rtl="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55000"/>
                <a:buFont typeface="Wingdings" panose="05000000000000000000" pitchFamily="2" charset="2"/>
                <a:buChar char="n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50000"/>
                <a:buFont typeface="Wingdings" panose="05000000000000000000" pitchFamily="2" charset="2"/>
                <a:buChar char="n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55000"/>
                <a:buFont typeface="Wingdings" panose="05000000000000000000" pitchFamily="2" charset="2"/>
                <a:buChar char="n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</a:lstStyle>
            <a:p>
              <a:pPr marL="0" lvl="0" indent="0" eaLnBrk="1" hangingPunct="1">
                <a:spcBef>
                  <a:spcPct val="0"/>
                </a:spcBef>
                <a:buClrTx/>
                <a:buSzTx/>
                <a:buFont typeface="Arial" panose="020B0604020202020204" pitchFamily="34" charset="0"/>
                <a:buNone/>
              </a:pPr>
              <a:endParaRPr lang="zh-CN" altLang="en-US" sz="1800" dirty="0"/>
            </a:p>
          </p:txBody>
        </p:sp>
        <p:sp>
          <p:nvSpPr>
            <p:cNvPr id="9232" name="Line 11"/>
            <p:cNvSpPr/>
            <p:nvPr/>
          </p:nvSpPr>
          <p:spPr>
            <a:xfrm flipV="1">
              <a:off x="363" y="363"/>
              <a:ext cx="0" cy="658"/>
            </a:xfrm>
            <a:prstGeom prst="line">
              <a:avLst/>
            </a:prstGeom>
            <a:ln w="38100" cap="flat" cmpd="sng">
              <a:solidFill>
                <a:srgbClr val="CC0000"/>
              </a:solidFill>
              <a:prstDash val="solid"/>
              <a:headEnd type="oval" w="med" len="med"/>
              <a:tailEnd type="triangle" w="med" len="lg"/>
            </a:ln>
          </p:spPr>
        </p:sp>
        <p:sp>
          <p:nvSpPr>
            <p:cNvPr id="9233" name="Text Box 12"/>
            <p:cNvSpPr txBox="1"/>
            <p:nvPr/>
          </p:nvSpPr>
          <p:spPr>
            <a:xfrm>
              <a:off x="227" y="0"/>
              <a:ext cx="295" cy="329"/>
            </a:xfrm>
            <a:prstGeom prst="rect">
              <a:avLst/>
            </a:prstGeom>
            <a:solidFill>
              <a:schemeClr val="bg1"/>
            </a:solidFill>
            <a:ln w="9525">
              <a:noFill/>
            </a:ln>
          </p:spPr>
          <p:txBody>
            <a:bodyPr>
              <a:spAutoFit/>
            </a:bodyPr>
            <a:lstStyle>
              <a:lvl1pPr marL="342900" indent="-342900" algn="l" rtl="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60000"/>
                <a:buFont typeface="Wingdings" panose="05000000000000000000" pitchFamily="2" charset="2"/>
                <a:buChar char="n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rtl="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55000"/>
                <a:buFont typeface="Wingdings" panose="05000000000000000000" pitchFamily="2" charset="2"/>
                <a:buChar char="n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50000"/>
                <a:buFont typeface="Wingdings" panose="05000000000000000000" pitchFamily="2" charset="2"/>
                <a:buChar char="n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55000"/>
                <a:buFont typeface="Wingdings" panose="05000000000000000000" pitchFamily="2" charset="2"/>
                <a:buChar char="n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</a:lstStyle>
            <a:p>
              <a:pPr marL="0" lvl="0" indent="0" eaLnBrk="1" hangingPunct="1">
                <a:spcBef>
                  <a:spcPct val="50000"/>
                </a:spcBef>
                <a:buClrTx/>
                <a:buSzTx/>
                <a:buFont typeface="Arial" panose="020B0604020202020204" pitchFamily="34" charset="0"/>
                <a:buNone/>
              </a:pPr>
              <a:r>
                <a:rPr lang="en-US" altLang="zh-CN" sz="2800" b="1" i="1" dirty="0">
                  <a:solidFill>
                    <a:srgbClr val="CC0000"/>
                  </a:solidFill>
                  <a:latin typeface="Times New Roman" panose="02020603050405020304" pitchFamily="18" charset="0"/>
                </a:rPr>
                <a:t>F</a:t>
              </a:r>
            </a:p>
          </p:txBody>
        </p:sp>
      </p:grpSp>
      <p:grpSp>
        <p:nvGrpSpPr>
          <p:cNvPr id="10253" name="Group 13"/>
          <p:cNvGrpSpPr/>
          <p:nvPr/>
        </p:nvGrpSpPr>
        <p:grpSpPr>
          <a:xfrm>
            <a:off x="7824788" y="620713"/>
            <a:ext cx="1116012" cy="1908175"/>
            <a:chOff x="0" y="0"/>
            <a:chExt cx="703" cy="1202"/>
          </a:xfrm>
        </p:grpSpPr>
        <p:sp>
          <p:nvSpPr>
            <p:cNvPr id="9227" name="Rectangle 14"/>
            <p:cNvSpPr/>
            <p:nvPr/>
          </p:nvSpPr>
          <p:spPr>
            <a:xfrm>
              <a:off x="0" y="817"/>
              <a:ext cx="703" cy="385"/>
            </a:xfrm>
            <a:prstGeom prst="rect">
              <a:avLst/>
            </a:prstGeom>
            <a:solidFill>
              <a:srgbClr val="FCD6B6"/>
            </a:solidFill>
            <a:ln w="19050" cap="flat" cmpd="sng">
              <a:solidFill>
                <a:schemeClr val="accent2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/>
            <a:lstStyle>
              <a:lvl1pPr marL="342900" indent="-342900" algn="l" rtl="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60000"/>
                <a:buFont typeface="Wingdings" panose="05000000000000000000" pitchFamily="2" charset="2"/>
                <a:buChar char="n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rtl="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55000"/>
                <a:buFont typeface="Wingdings" panose="05000000000000000000" pitchFamily="2" charset="2"/>
                <a:buChar char="n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50000"/>
                <a:buFont typeface="Wingdings" panose="05000000000000000000" pitchFamily="2" charset="2"/>
                <a:buChar char="n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55000"/>
                <a:buFont typeface="Wingdings" panose="05000000000000000000" pitchFamily="2" charset="2"/>
                <a:buChar char="n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</a:lstStyle>
            <a:p>
              <a:pPr marL="0" lvl="0" indent="0" eaLnBrk="1" hangingPunct="1">
                <a:spcBef>
                  <a:spcPct val="0"/>
                </a:spcBef>
                <a:buClrTx/>
                <a:buSzTx/>
                <a:buFont typeface="Arial" panose="020B0604020202020204" pitchFamily="34" charset="0"/>
                <a:buNone/>
              </a:pPr>
              <a:endParaRPr lang="zh-CN" altLang="en-US" sz="1800" dirty="0"/>
            </a:p>
          </p:txBody>
        </p:sp>
        <p:grpSp>
          <p:nvGrpSpPr>
            <p:cNvPr id="9228" name="Group 15"/>
            <p:cNvGrpSpPr/>
            <p:nvPr/>
          </p:nvGrpSpPr>
          <p:grpSpPr>
            <a:xfrm>
              <a:off x="227" y="0"/>
              <a:ext cx="295" cy="998"/>
              <a:chOff x="0" y="0"/>
              <a:chExt cx="295" cy="998"/>
            </a:xfrm>
          </p:grpSpPr>
          <p:sp>
            <p:nvSpPr>
              <p:cNvPr id="9229" name="Line 16"/>
              <p:cNvSpPr/>
              <p:nvPr/>
            </p:nvSpPr>
            <p:spPr>
              <a:xfrm flipV="1">
                <a:off x="136" y="340"/>
                <a:ext cx="0" cy="658"/>
              </a:xfrm>
              <a:prstGeom prst="line">
                <a:avLst/>
              </a:prstGeom>
              <a:ln w="38100" cap="flat" cmpd="sng">
                <a:solidFill>
                  <a:srgbClr val="CC0000"/>
                </a:solidFill>
                <a:prstDash val="solid"/>
                <a:headEnd type="oval" w="med" len="med"/>
                <a:tailEnd type="triangle" w="med" len="lg"/>
              </a:ln>
            </p:spPr>
          </p:sp>
          <p:sp>
            <p:nvSpPr>
              <p:cNvPr id="9230" name="Text Box 17"/>
              <p:cNvSpPr txBox="1"/>
              <p:nvPr/>
            </p:nvSpPr>
            <p:spPr>
              <a:xfrm>
                <a:off x="0" y="0"/>
                <a:ext cx="295" cy="329"/>
              </a:xfrm>
              <a:prstGeom prst="rect">
                <a:avLst/>
              </a:prstGeom>
              <a:solidFill>
                <a:schemeClr val="bg1"/>
              </a:solidFill>
              <a:ln w="9525">
                <a:noFill/>
              </a:ln>
            </p:spPr>
            <p:txBody>
              <a:bodyPr>
                <a:spAutoFit/>
              </a:bodyPr>
              <a:lstStyle>
                <a:lvl1pPr marL="342900" indent="-3429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folHlink"/>
                  </a:buClr>
                  <a:buSzPct val="60000"/>
                  <a:buFont typeface="Wingdings" panose="05000000000000000000" pitchFamily="2" charset="2"/>
                  <a:buChar char="n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hlink"/>
                  </a:buClr>
                  <a:buSzPct val="55000"/>
                  <a:buFont typeface="Wingdings" panose="05000000000000000000" pitchFamily="2" charset="2"/>
                  <a:buChar char="n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folHlink"/>
                  </a:buClr>
                  <a:buSzPct val="50000"/>
                  <a:buFont typeface="Wingdings" panose="05000000000000000000" pitchFamily="2" charset="2"/>
                  <a:buChar char="n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55000"/>
                  <a:buFont typeface="Wingdings" panose="05000000000000000000" pitchFamily="2" charset="2"/>
                  <a:buChar char="n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anose="05000000000000000000" pitchFamily="2" charset="2"/>
                  <a:buChar char="n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</a:lstStyle>
              <a:p>
                <a:pPr marL="0" lvl="0" indent="0" eaLnBrk="1" hangingPunct="1">
                  <a:spcBef>
                    <a:spcPct val="50000"/>
                  </a:spcBef>
                  <a:buClrTx/>
                  <a:buSzTx/>
                  <a:buFont typeface="Arial" panose="020B0604020202020204" pitchFamily="34" charset="0"/>
                  <a:buNone/>
                </a:pPr>
                <a:r>
                  <a:rPr lang="en-US" altLang="zh-CN" sz="2800" b="1" i="1" dirty="0">
                    <a:solidFill>
                      <a:srgbClr val="CC0000"/>
                    </a:solidFill>
                    <a:latin typeface="Times New Roman" panose="02020603050405020304" pitchFamily="18" charset="0"/>
                  </a:rPr>
                  <a:t>F</a:t>
                </a:r>
              </a:p>
            </p:txBody>
          </p:sp>
        </p:grpSp>
      </p:grpSp>
      <p:sp>
        <p:nvSpPr>
          <p:cNvPr id="9223" name="TextBox 3"/>
          <p:cNvSpPr txBox="1"/>
          <p:nvPr/>
        </p:nvSpPr>
        <p:spPr>
          <a:xfrm>
            <a:off x="2674938" y="620713"/>
            <a:ext cx="2881312" cy="521970"/>
          </a:xfrm>
          <a:prstGeom prst="rect">
            <a:avLst/>
          </a:prstGeom>
          <a:gradFill rotWithShape="1">
            <a:gsLst>
              <a:gs pos="0">
                <a:srgbClr val="C9B5E8">
                  <a:alpha val="100000"/>
                </a:srgbClr>
              </a:gs>
              <a:gs pos="35001">
                <a:srgbClr val="D9CBEE">
                  <a:alpha val="100000"/>
                </a:srgbClr>
              </a:gs>
              <a:gs pos="100000">
                <a:srgbClr val="F0EAF9">
                  <a:alpha val="100000"/>
                </a:srgbClr>
              </a:gs>
            </a:gsLst>
            <a:lin ang="5400000" scaled="1"/>
            <a:tileRect/>
          </a:gradFill>
          <a:ln w="9525" cap="flat" cmpd="sng">
            <a:solidFill>
              <a:srgbClr val="7D60A0"/>
            </a:solidFill>
            <a:prstDash val="solid"/>
            <a:miter/>
            <a:headEnd type="none" w="med" len="med"/>
            <a:tailEnd type="none" w="med" len="med"/>
          </a:ln>
          <a:effectLst>
            <a:outerShdw dist="20000" dir="5400000" algn="ctr" rotWithShape="0">
              <a:srgbClr val="000000">
                <a:alpha val="37000"/>
              </a:srgbClr>
            </a:outerShdw>
          </a:effectLst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eaLnBrk="1" hangingPunct="1">
              <a:spcBef>
                <a:spcPct val="0"/>
              </a:spcBef>
              <a:buClrTx/>
              <a:buSzTx/>
              <a:buFont typeface="Arial" panose="020B0604020202020204" pitchFamily="34" charset="0"/>
              <a:buNone/>
            </a:pPr>
            <a:r>
              <a:rPr lang="zh-CN" altLang="en-US" sz="2800" b="1" dirty="0">
                <a:solidFill>
                  <a:srgbClr val="000000"/>
                </a:solidFill>
                <a:latin typeface="宋体" panose="02010600030101010101" pitchFamily="2" charset="-122"/>
              </a:rPr>
              <a:t> 起重机吊起货物</a:t>
            </a:r>
            <a:endParaRPr lang="en-US" altLang="zh-CN" sz="2800" b="1" dirty="0">
              <a:solidFill>
                <a:srgbClr val="000000"/>
              </a:solidFill>
              <a:latin typeface="宋体" panose="02010600030101010101" pitchFamily="2" charset="-122"/>
            </a:endParaRPr>
          </a:p>
        </p:txBody>
      </p:sp>
      <p:grpSp>
        <p:nvGrpSpPr>
          <p:cNvPr id="9224" name="Group 19"/>
          <p:cNvGrpSpPr/>
          <p:nvPr/>
        </p:nvGrpSpPr>
        <p:grpSpPr>
          <a:xfrm>
            <a:off x="6527800" y="5768975"/>
            <a:ext cx="4140200" cy="682625"/>
            <a:chOff x="0" y="0"/>
            <a:chExt cx="2608" cy="430"/>
          </a:xfrm>
        </p:grpSpPr>
        <p:pic>
          <p:nvPicPr>
            <p:cNvPr id="9225" name="TextBox 1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0"/>
              <a:ext cx="2608" cy="430"/>
            </a:xfrm>
            <a:prstGeom prst="rect">
              <a:avLst/>
            </a:prstGeom>
            <a:noFill/>
            <a:ln w="9525">
              <a:noFill/>
            </a:ln>
          </p:spPr>
        </p:pic>
        <p:sp>
          <p:nvSpPr>
            <p:cNvPr id="9226" name="Text Box 21"/>
            <p:cNvSpPr txBox="1"/>
            <p:nvPr/>
          </p:nvSpPr>
          <p:spPr>
            <a:xfrm>
              <a:off x="341" y="45"/>
              <a:ext cx="2041" cy="329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lstStyle>
              <a:lvl1pPr marL="342900" indent="-342900" algn="l" rtl="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60000"/>
                <a:buFont typeface="Wingdings" panose="05000000000000000000" pitchFamily="2" charset="2"/>
                <a:buChar char="n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rtl="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55000"/>
                <a:buFont typeface="Wingdings" panose="05000000000000000000" pitchFamily="2" charset="2"/>
                <a:buChar char="n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50000"/>
                <a:buFont typeface="Wingdings" panose="05000000000000000000" pitchFamily="2" charset="2"/>
                <a:buChar char="n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55000"/>
                <a:buFont typeface="Wingdings" panose="05000000000000000000" pitchFamily="2" charset="2"/>
                <a:buChar char="n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</a:lstStyle>
            <a:p>
              <a:pPr marL="0" lvl="0" indent="0" eaLnBrk="1" hangingPunct="1">
                <a:spcBef>
                  <a:spcPct val="50000"/>
                </a:spcBef>
                <a:buClrTx/>
                <a:buSzTx/>
                <a:buFont typeface="Arial" panose="020B0604020202020204" pitchFamily="34" charset="0"/>
                <a:buNone/>
              </a:pPr>
              <a:r>
                <a:rPr lang="zh-CN" altLang="en-US" sz="2800" b="1" dirty="0">
                  <a:solidFill>
                    <a:schemeClr val="bg1"/>
                  </a:solidFill>
                  <a:latin typeface="Arial" panose="020B0604020202020204" pitchFamily="34" charset="0"/>
                </a:rPr>
                <a:t>拉力对货物做了功</a:t>
              </a:r>
              <a:endParaRPr lang="en-US" altLang="zh-CN" sz="2800" b="1" dirty="0">
                <a:solidFill>
                  <a:schemeClr val="bg1"/>
                </a:solidFill>
                <a:latin typeface="Arial" panose="020B0604020202020204" pitchFamily="34" charset="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7" name="Text Box 55"/>
          <p:cNvSpPr txBox="1"/>
          <p:nvPr/>
        </p:nvSpPr>
        <p:spPr>
          <a:xfrm>
            <a:off x="4835525" y="1628776"/>
            <a:ext cx="3852863" cy="52197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eaLnBrk="1" hangingPunct="1">
              <a:spcBef>
                <a:spcPct val="50000"/>
              </a:spcBef>
              <a:buClrTx/>
              <a:buSzTx/>
              <a:buFont typeface="Arial" panose="020B0604020202020204" pitchFamily="34" charset="0"/>
              <a:buNone/>
            </a:pPr>
            <a:r>
              <a:rPr lang="zh-CN" altLang="en-US" sz="2800" b="1" dirty="0">
                <a:latin typeface="Times New Roman" panose="02020603050405020304" pitchFamily="18" charset="0"/>
              </a:rPr>
              <a:t>（作用在物体上的力）</a:t>
            </a:r>
          </a:p>
        </p:txBody>
      </p:sp>
      <p:sp>
        <p:nvSpPr>
          <p:cNvPr id="11268" name="Text Box 56"/>
          <p:cNvSpPr txBox="1"/>
          <p:nvPr/>
        </p:nvSpPr>
        <p:spPr>
          <a:xfrm>
            <a:off x="4908550" y="2439988"/>
            <a:ext cx="5543550" cy="452120"/>
          </a:xfrm>
          <a:prstGeom prst="rect">
            <a:avLst/>
          </a:prstGeom>
          <a:noFill/>
          <a:ln w="9525">
            <a:noFill/>
          </a:ln>
        </p:spPr>
        <p:txBody>
          <a:bodyPr lIns="17998" tIns="10798" rIns="17998" bIns="10798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eaLnBrk="1" hangingPunct="1">
              <a:spcBef>
                <a:spcPct val="50000"/>
              </a:spcBef>
              <a:buClrTx/>
              <a:buSzTx/>
              <a:buFont typeface="Arial" panose="020B0604020202020204" pitchFamily="34" charset="0"/>
              <a:buNone/>
            </a:pPr>
            <a:r>
              <a:rPr lang="zh-CN" altLang="en-US" sz="2800" b="1" dirty="0">
                <a:latin typeface="Times New Roman" panose="02020603050405020304" pitchFamily="18" charset="0"/>
              </a:rPr>
              <a:t>（物体在力的方向上移动的距离）</a:t>
            </a:r>
          </a:p>
        </p:txBody>
      </p:sp>
      <p:sp>
        <p:nvSpPr>
          <p:cNvPr id="11269" name="Text Box 58"/>
          <p:cNvSpPr txBox="1"/>
          <p:nvPr/>
        </p:nvSpPr>
        <p:spPr>
          <a:xfrm>
            <a:off x="4332288" y="1557338"/>
            <a:ext cx="936625" cy="58356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eaLnBrk="1" hangingPunct="1">
              <a:spcBef>
                <a:spcPct val="50000"/>
              </a:spcBef>
              <a:buClrTx/>
              <a:buSzTx/>
              <a:buFont typeface="Arial" panose="020B0604020202020204" pitchFamily="34" charset="0"/>
              <a:buNone/>
            </a:pPr>
            <a:r>
              <a:rPr lang="zh-CN" altLang="en-US" b="1" i="1" dirty="0">
                <a:solidFill>
                  <a:srgbClr val="CC0000"/>
                </a:solidFill>
                <a:latin typeface="Times New Roman" panose="02020603050405020304" pitchFamily="18" charset="0"/>
              </a:rPr>
              <a:t>Ｆ</a:t>
            </a:r>
          </a:p>
        </p:txBody>
      </p:sp>
      <p:sp>
        <p:nvSpPr>
          <p:cNvPr id="11270" name="Oval 65"/>
          <p:cNvSpPr/>
          <p:nvPr/>
        </p:nvSpPr>
        <p:spPr>
          <a:xfrm>
            <a:off x="6348413" y="2312988"/>
            <a:ext cx="1871662" cy="755650"/>
          </a:xfrm>
          <a:prstGeom prst="ellipse">
            <a:avLst/>
          </a:prstGeom>
          <a:noFill/>
          <a:ln w="44450" cap="flat" cmpd="sng">
            <a:solidFill>
              <a:srgbClr val="CC0000"/>
            </a:solidFill>
            <a:prstDash val="solid"/>
            <a:headEnd type="none" w="med" len="med"/>
            <a:tailEnd type="none" w="med" len="med"/>
          </a:ln>
        </p:spPr>
        <p:txBody>
          <a:bodyPr wrap="none" anchor="ctr"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eaLnBrk="1" hangingPunct="1">
              <a:spcBef>
                <a:spcPct val="0"/>
              </a:spcBef>
              <a:buClrTx/>
              <a:buSzTx/>
              <a:buFont typeface="Arial" panose="020B0604020202020204" pitchFamily="34" charset="0"/>
              <a:buNone/>
            </a:pPr>
            <a:endParaRPr lang="zh-CN" altLang="en-US" sz="2800" b="1" dirty="0">
              <a:latin typeface="Times New Roman" panose="02020603050405020304" pitchFamily="18" charset="0"/>
            </a:endParaRPr>
          </a:p>
        </p:txBody>
      </p:sp>
      <p:sp>
        <p:nvSpPr>
          <p:cNvPr id="11271" name="Text Box 64"/>
          <p:cNvSpPr txBox="1"/>
          <p:nvPr/>
        </p:nvSpPr>
        <p:spPr>
          <a:xfrm>
            <a:off x="4619626" y="3249613"/>
            <a:ext cx="4140200" cy="52197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eaLnBrk="1" hangingPunct="1">
              <a:spcBef>
                <a:spcPct val="0"/>
              </a:spcBef>
              <a:buClrTx/>
              <a:buSzTx/>
              <a:buFont typeface="Arial" panose="020B0604020202020204" pitchFamily="34" charset="0"/>
              <a:buNone/>
            </a:pPr>
            <a:r>
              <a:rPr lang="zh-CN" altLang="en-US" sz="2800" b="1" dirty="0">
                <a:latin typeface="Times New Roman" panose="02020603050405020304" pitchFamily="18" charset="0"/>
              </a:rPr>
              <a:t>二者缺一不可</a:t>
            </a:r>
            <a:endParaRPr lang="en-US" altLang="zh-CN" sz="2800" b="1" dirty="0">
              <a:latin typeface="Times New Roman" panose="02020603050405020304" pitchFamily="18" charset="0"/>
            </a:endParaRPr>
          </a:p>
        </p:txBody>
      </p:sp>
      <p:grpSp>
        <p:nvGrpSpPr>
          <p:cNvPr id="11272" name="Group 8"/>
          <p:cNvGrpSpPr/>
          <p:nvPr/>
        </p:nvGrpSpPr>
        <p:grpSpPr>
          <a:xfrm>
            <a:off x="2603500" y="1773238"/>
            <a:ext cx="1836738" cy="935038"/>
            <a:chOff x="0" y="0"/>
            <a:chExt cx="1157" cy="589"/>
          </a:xfrm>
        </p:grpSpPr>
        <p:sp>
          <p:nvSpPr>
            <p:cNvPr id="10285" name="AutoShape 57"/>
            <p:cNvSpPr/>
            <p:nvPr/>
          </p:nvSpPr>
          <p:spPr>
            <a:xfrm>
              <a:off x="994" y="0"/>
              <a:ext cx="163" cy="589"/>
            </a:xfrm>
            <a:prstGeom prst="leftBrace">
              <a:avLst>
                <a:gd name="adj1" fmla="val 30112"/>
                <a:gd name="adj2" fmla="val 50000"/>
              </a:avLst>
            </a:prstGeom>
            <a:noFill/>
            <a:ln w="28575" cap="flat" cmpd="sng">
              <a:solidFill>
                <a:srgbClr val="CC0000"/>
              </a:solidFill>
              <a:prstDash val="solid"/>
              <a:headEnd type="none" w="med" len="med"/>
              <a:tailEnd type="none" w="med" len="med"/>
            </a:ln>
          </p:spPr>
          <p:txBody>
            <a:bodyPr wrap="none" anchor="ctr"/>
            <a:lstStyle>
              <a:lvl1pPr marL="342900" indent="-342900" algn="l" rtl="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60000"/>
                <a:buFont typeface="Wingdings" panose="05000000000000000000" pitchFamily="2" charset="2"/>
                <a:buChar char="n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rtl="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55000"/>
                <a:buFont typeface="Wingdings" panose="05000000000000000000" pitchFamily="2" charset="2"/>
                <a:buChar char="n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50000"/>
                <a:buFont typeface="Wingdings" panose="05000000000000000000" pitchFamily="2" charset="2"/>
                <a:buChar char="n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55000"/>
                <a:buFont typeface="Wingdings" panose="05000000000000000000" pitchFamily="2" charset="2"/>
                <a:buChar char="n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</a:lstStyle>
            <a:p>
              <a:pPr marL="0" lvl="0" indent="0" eaLnBrk="1" hangingPunct="1">
                <a:spcBef>
                  <a:spcPct val="0"/>
                </a:spcBef>
                <a:buClrTx/>
                <a:buSzTx/>
                <a:buFont typeface="Arial" panose="020B0604020202020204" pitchFamily="34" charset="0"/>
                <a:buNone/>
              </a:pPr>
              <a:endParaRPr lang="zh-CN" altLang="en-US" sz="2800" b="1" dirty="0">
                <a:latin typeface="Times New Roman" panose="02020603050405020304" pitchFamily="18" charset="0"/>
              </a:endParaRPr>
            </a:p>
          </p:txBody>
        </p:sp>
        <p:sp>
          <p:nvSpPr>
            <p:cNvPr id="10286" name="Text Box 66"/>
            <p:cNvSpPr txBox="1"/>
            <p:nvPr/>
          </p:nvSpPr>
          <p:spPr>
            <a:xfrm>
              <a:off x="0" y="133"/>
              <a:ext cx="1133" cy="329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lstStyle>
              <a:lvl1pPr marL="342900" indent="-342900" algn="l" rtl="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60000"/>
                <a:buFont typeface="Wingdings" panose="05000000000000000000" pitchFamily="2" charset="2"/>
                <a:buChar char="n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rtl="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55000"/>
                <a:buFont typeface="Wingdings" panose="05000000000000000000" pitchFamily="2" charset="2"/>
                <a:buChar char="n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50000"/>
                <a:buFont typeface="Wingdings" panose="05000000000000000000" pitchFamily="2" charset="2"/>
                <a:buChar char="n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55000"/>
                <a:buFont typeface="Wingdings" panose="05000000000000000000" pitchFamily="2" charset="2"/>
                <a:buChar char="n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</a:lstStyle>
            <a:p>
              <a:pPr marL="0" lvl="0" indent="0" eaLnBrk="1" hangingPunct="1">
                <a:spcBef>
                  <a:spcPct val="50000"/>
                </a:spcBef>
                <a:buClrTx/>
                <a:buSzTx/>
                <a:buFont typeface="Arial" panose="020B0604020202020204" pitchFamily="34" charset="0"/>
                <a:buNone/>
              </a:pPr>
              <a:r>
                <a:rPr lang="zh-CN" altLang="en-US" sz="2800" b="1" dirty="0">
                  <a:latin typeface="Times New Roman" panose="02020603050405020304" pitchFamily="18" charset="0"/>
                </a:rPr>
                <a:t>必要因素</a:t>
              </a:r>
            </a:p>
          </p:txBody>
        </p:sp>
      </p:grpSp>
      <p:sp>
        <p:nvSpPr>
          <p:cNvPr id="10249" name="Text Box 11"/>
          <p:cNvSpPr txBox="1"/>
          <p:nvPr/>
        </p:nvSpPr>
        <p:spPr>
          <a:xfrm>
            <a:off x="5808664" y="1665288"/>
            <a:ext cx="1150937" cy="36830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eaLnBrk="1" hangingPunct="1">
              <a:spcBef>
                <a:spcPct val="50000"/>
              </a:spcBef>
              <a:buClrTx/>
              <a:buSzTx/>
              <a:buFont typeface="Arial" panose="020B0604020202020204" pitchFamily="34" charset="0"/>
              <a:buNone/>
            </a:pPr>
            <a:endParaRPr lang="zh-CN" altLang="en-US" sz="1800" dirty="0">
              <a:latin typeface="Times New Roman" panose="02020603050405020304" pitchFamily="18" charset="0"/>
            </a:endParaRPr>
          </a:p>
        </p:txBody>
      </p:sp>
      <p:sp>
        <p:nvSpPr>
          <p:cNvPr id="11276" name="Rectangle 52"/>
          <p:cNvSpPr/>
          <p:nvPr/>
        </p:nvSpPr>
        <p:spPr>
          <a:xfrm>
            <a:off x="4475164" y="2349500"/>
            <a:ext cx="503237" cy="58356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eaLnBrk="1" hangingPunct="1">
              <a:spcBef>
                <a:spcPct val="0"/>
              </a:spcBef>
              <a:buClrTx/>
              <a:buSzTx/>
              <a:buFont typeface="Arial" panose="020B0604020202020204" pitchFamily="34" charset="0"/>
              <a:buNone/>
            </a:pPr>
            <a:r>
              <a:rPr lang="en-US" altLang="zh-CN" b="1" i="1" dirty="0">
                <a:solidFill>
                  <a:srgbClr val="CC0000"/>
                </a:solidFill>
                <a:latin typeface="Times New Roman" panose="02020603050405020304" pitchFamily="18" charset="0"/>
              </a:rPr>
              <a:t>s</a:t>
            </a:r>
          </a:p>
        </p:txBody>
      </p:sp>
      <p:grpSp>
        <p:nvGrpSpPr>
          <p:cNvPr id="11277" name="Group 13"/>
          <p:cNvGrpSpPr/>
          <p:nvPr/>
        </p:nvGrpSpPr>
        <p:grpSpPr>
          <a:xfrm>
            <a:off x="2711450" y="2492375"/>
            <a:ext cx="1547813" cy="1225550"/>
            <a:chOff x="0" y="0"/>
            <a:chExt cx="975" cy="772"/>
          </a:xfrm>
        </p:grpSpPr>
        <p:sp>
          <p:nvSpPr>
            <p:cNvPr id="10283" name="Line 61"/>
            <p:cNvSpPr/>
            <p:nvPr/>
          </p:nvSpPr>
          <p:spPr>
            <a:xfrm>
              <a:off x="0" y="0"/>
              <a:ext cx="453" cy="0"/>
            </a:xfrm>
            <a:prstGeom prst="line">
              <a:avLst/>
            </a:prstGeom>
            <a:ln w="28575" cap="flat" cmpd="sng">
              <a:solidFill>
                <a:srgbClr val="CC0000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10284" name="AutoShape 15"/>
            <p:cNvSpPr/>
            <p:nvPr/>
          </p:nvSpPr>
          <p:spPr>
            <a:xfrm rot="5400000">
              <a:off x="168" y="-33"/>
              <a:ext cx="772" cy="839"/>
            </a:xfrm>
            <a:custGeom>
              <a:avLst/>
              <a:gdLst>
                <a:gd name="txL" fmla="*/ 0 w 21600"/>
                <a:gd name="txT" fmla="*/ 17507 h 21600"/>
                <a:gd name="txR" fmla="*/ 19753 w 21600"/>
                <a:gd name="txB" fmla="*/ 21600 h 21600"/>
              </a:gdLst>
              <a:ahLst/>
              <a:cxnLst>
                <a:cxn ang="17694720">
                  <a:pos x="0" y="0"/>
                </a:cxn>
                <a:cxn ang="11796480">
                  <a:pos x="0" y="0"/>
                </a:cxn>
                <a:cxn ang="11796480">
                  <a:pos x="0" y="0"/>
                </a:cxn>
                <a:cxn ang="589824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txL" t="txT" r="txR" b="txB"/>
              <a:pathLst>
                <a:path w="21600" h="21600">
                  <a:moveTo>
                    <a:pt x="17881" y="0"/>
                  </a:moveTo>
                  <a:lnTo>
                    <a:pt x="14161" y="7844"/>
                  </a:lnTo>
                  <a:lnTo>
                    <a:pt x="16006" y="7844"/>
                  </a:lnTo>
                  <a:lnTo>
                    <a:pt x="16006" y="17501"/>
                  </a:lnTo>
                  <a:lnTo>
                    <a:pt x="0" y="17501"/>
                  </a:lnTo>
                  <a:lnTo>
                    <a:pt x="0" y="21600"/>
                  </a:lnTo>
                  <a:lnTo>
                    <a:pt x="19755" y="21600"/>
                  </a:lnTo>
                  <a:lnTo>
                    <a:pt x="19755" y="7844"/>
                  </a:lnTo>
                  <a:lnTo>
                    <a:pt x="21600" y="7844"/>
                  </a:lnTo>
                  <a:lnTo>
                    <a:pt x="17881" y="0"/>
                  </a:lnTo>
                  <a:close/>
                </a:path>
              </a:pathLst>
            </a:custGeom>
            <a:solidFill>
              <a:schemeClr val="bg1">
                <a:alpha val="100000"/>
              </a:schemeClr>
            </a:solidFill>
            <a:ln w="28575" cap="flat" cmpd="sng">
              <a:solidFill>
                <a:srgbClr val="CC0000">
                  <a:alpha val="100000"/>
                </a:srgbClr>
              </a:solidFill>
              <a:prstDash val="solid"/>
              <a:miter lim="800000"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/>
            </a:p>
          </p:txBody>
        </p:sp>
      </p:grpSp>
      <p:grpSp>
        <p:nvGrpSpPr>
          <p:cNvPr id="10252" name="Group 16"/>
          <p:cNvGrpSpPr/>
          <p:nvPr/>
        </p:nvGrpSpPr>
        <p:grpSpPr>
          <a:xfrm>
            <a:off x="2963863" y="4797425"/>
            <a:ext cx="3673475" cy="1564820"/>
            <a:chOff x="0" y="0"/>
            <a:chExt cx="2835" cy="1090"/>
          </a:xfrm>
        </p:grpSpPr>
        <p:grpSp>
          <p:nvGrpSpPr>
            <p:cNvPr id="10254" name="Group 17"/>
            <p:cNvGrpSpPr/>
            <p:nvPr/>
          </p:nvGrpSpPr>
          <p:grpSpPr>
            <a:xfrm>
              <a:off x="1542" y="45"/>
              <a:ext cx="1179" cy="658"/>
              <a:chOff x="0" y="0"/>
              <a:chExt cx="1179" cy="658"/>
            </a:xfrm>
          </p:grpSpPr>
          <p:grpSp>
            <p:nvGrpSpPr>
              <p:cNvPr id="10273" name="Group 18"/>
              <p:cNvGrpSpPr/>
              <p:nvPr/>
            </p:nvGrpSpPr>
            <p:grpSpPr>
              <a:xfrm>
                <a:off x="0" y="159"/>
                <a:ext cx="726" cy="499"/>
                <a:chOff x="0" y="0"/>
                <a:chExt cx="726" cy="499"/>
              </a:xfrm>
            </p:grpSpPr>
            <p:sp>
              <p:nvSpPr>
                <p:cNvPr id="10276" name="Rectangle 22"/>
                <p:cNvSpPr/>
                <p:nvPr/>
              </p:nvSpPr>
              <p:spPr>
                <a:xfrm>
                  <a:off x="0" y="0"/>
                  <a:ext cx="726" cy="408"/>
                </a:xfrm>
                <a:prstGeom prst="rect">
                  <a:avLst/>
                </a:prstGeom>
                <a:solidFill>
                  <a:srgbClr val="FCD6B6"/>
                </a:solidFill>
                <a:ln w="19050" cap="flat" cmpd="sng">
                  <a:solidFill>
                    <a:srgbClr val="5F5F5F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  <p:txBody>
                <a:bodyPr wrap="none" anchor="ctr"/>
                <a:lstStyle>
                  <a:lvl1pPr marL="342900" indent="-342900" algn="l" rtl="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folHlink"/>
                    </a:buClr>
                    <a:buSzPct val="60000"/>
                    <a:buFont typeface="Wingdings" panose="05000000000000000000" pitchFamily="2" charset="2"/>
                    <a:buChar char="n"/>
                    <a:defRPr sz="32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742950" indent="-285750" algn="l" rtl="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hlink"/>
                    </a:buClr>
                    <a:buSzPct val="55000"/>
                    <a:buFont typeface="Wingdings" panose="05000000000000000000" pitchFamily="2" charset="2"/>
                    <a:buChar char="n"/>
                    <a:defRPr sz="2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1143000" indent="-228600" algn="l" rtl="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folHlink"/>
                    </a:buClr>
                    <a:buSzPct val="50000"/>
                    <a:buFont typeface="Wingdings" panose="05000000000000000000" pitchFamily="2" charset="2"/>
                    <a:buChar char="n"/>
                    <a:defRPr sz="24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600200" indent="-228600" algn="l" rtl="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55000"/>
                    <a:buFont typeface="Wingdings" panose="05000000000000000000" pitchFamily="2" charset="2"/>
                    <a:buChar char="n"/>
                    <a:defRPr sz="20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2057400" indent="-228600" algn="l" rtl="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1"/>
                    </a:buClr>
                    <a:buSzPct val="50000"/>
                    <a:buFont typeface="Wingdings" panose="05000000000000000000" pitchFamily="2" charset="2"/>
                    <a:buChar char="n"/>
                    <a:defRPr sz="20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</a:lstStyle>
                <a:p>
                  <a:pPr marL="0" lvl="0" indent="0" eaLnBrk="1" hangingPunct="1">
                    <a:spcBef>
                      <a:spcPct val="0"/>
                    </a:spcBef>
                    <a:buClrTx/>
                    <a:buSzTx/>
                    <a:buFont typeface="Arial" panose="020B0604020202020204" pitchFamily="34" charset="0"/>
                    <a:buNone/>
                  </a:pPr>
                  <a:endParaRPr lang="zh-CN" altLang="en-US" sz="2800" b="1" dirty="0">
                    <a:latin typeface="Times New Roman" panose="02020603050405020304" pitchFamily="18" charset="0"/>
                  </a:endParaRPr>
                </a:p>
              </p:txBody>
            </p:sp>
            <p:grpSp>
              <p:nvGrpSpPr>
                <p:cNvPr id="10277" name="Group 23"/>
                <p:cNvGrpSpPr/>
                <p:nvPr/>
              </p:nvGrpSpPr>
              <p:grpSpPr>
                <a:xfrm>
                  <a:off x="454" y="317"/>
                  <a:ext cx="182" cy="182"/>
                  <a:chOff x="0" y="0"/>
                  <a:chExt cx="182" cy="182"/>
                </a:xfrm>
              </p:grpSpPr>
              <p:sp>
                <p:nvSpPr>
                  <p:cNvPr id="11285" name="Oval 24"/>
                  <p:cNvSpPr>
                    <a:spLocks noChangeArrowheads="1"/>
                  </p:cNvSpPr>
                  <p:nvPr/>
                </p:nvSpPr>
                <p:spPr bwMode="auto">
                  <a:xfrm>
                    <a:off x="0" y="6"/>
                    <a:ext cx="185" cy="176"/>
                  </a:xfrm>
                  <a:prstGeom prst="ellipse">
                    <a:avLst/>
                  </a:prstGeom>
                  <a:gradFill rotWithShape="1">
                    <a:gsLst>
                      <a:gs pos="0">
                        <a:schemeClr val="bg1"/>
                      </a:gs>
                      <a:gs pos="100000">
                        <a:schemeClr val="bg1">
                          <a:gamma/>
                          <a:shade val="46275"/>
                          <a:invGamma/>
                        </a:schemeClr>
                      </a:gs>
                    </a:gsLst>
                    <a:path path="shape">
                      <a:fillToRect l="50000" t="50000" r="50000" b="50000"/>
                    </a:path>
                  </a:gradFill>
                  <a:ln w="19050" cmpd="sng">
                    <a:solidFill>
                      <a:schemeClr val="tx1"/>
                    </a:solidFill>
                    <a:round/>
                  </a:ln>
                  <a:effectLst/>
                  <a:extLst>
                    <a:ext uri="{AF507438-7753-43E0-B8FC-AC1667EBCBE1}">
                      <a14:hiddenEffects xmlns=""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>
                    <a:lvl1pPr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</a:defRPr>
                    </a:lvl1pPr>
                    <a:lvl2pPr marL="742950" indent="-28575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</a:defRPr>
                    </a:lvl2pPr>
                    <a:lvl3pPr marL="1143000" indent="-22860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</a:defRPr>
                    </a:lvl3pPr>
                    <a:lvl4pPr marL="1600200" indent="-22860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</a:defRPr>
                    </a:lvl4pPr>
                    <a:lvl5pPr marL="2057400" indent="-22860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</a:defRPr>
                    </a:lvl9pPr>
                  </a:lstStyle>
                  <a:p>
                    <a:pPr marL="0" marR="0" lvl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 typeface="Arial" panose="020B0604020202020204" pitchFamily="34" charset="0"/>
                      <a:buNone/>
                      <a:defRPr/>
                    </a:pPr>
                    <a:endParaRPr kumimoji="0" lang="zh-CN" altLang="en-US" sz="2800" b="1" i="0" u="none" strike="noStrike" kern="1200" cap="none" spc="0" normalizeH="0" baseline="0" noProof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uLnTx/>
                      <a:uFillTx/>
                      <a:latin typeface="Times New Roman" panose="02020603050405020304" pitchFamily="18" charset="0"/>
                      <a:ea typeface="宋体" panose="02010600030101010101" pitchFamily="2" charset="-122"/>
                      <a:cs typeface="+mn-cs"/>
                    </a:endParaRPr>
                  </a:p>
                </p:txBody>
              </p:sp>
              <p:sp>
                <p:nvSpPr>
                  <p:cNvPr id="10282" name="Oval 25"/>
                  <p:cNvSpPr/>
                  <p:nvPr/>
                </p:nvSpPr>
                <p:spPr>
                  <a:xfrm flipH="1">
                    <a:off x="69" y="69"/>
                    <a:ext cx="45" cy="46"/>
                  </a:xfrm>
                  <a:prstGeom prst="ellipse">
                    <a:avLst/>
                  </a:prstGeom>
                  <a:solidFill>
                    <a:srgbClr val="000808"/>
                  </a:solidFill>
                  <a:ln w="19050" cap="flat" cmpd="sng">
                    <a:solidFill>
                      <a:schemeClr val="tx1"/>
                    </a:solidFill>
                    <a:prstDash val="solid"/>
                    <a:headEnd type="none" w="med" len="med"/>
                    <a:tailEnd type="none" w="med" len="med"/>
                  </a:ln>
                </p:spPr>
                <p:txBody>
                  <a:bodyPr wrap="none" anchor="ctr"/>
                  <a:lstStyle>
                    <a:lvl1pPr marL="342900" indent="-342900" algn="l" rtl="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folHlink"/>
                      </a:buClr>
                      <a:buSzPct val="60000"/>
                      <a:buFont typeface="Wingdings" panose="05000000000000000000" pitchFamily="2" charset="2"/>
                      <a:buChar char="n"/>
                      <a:defRPr sz="32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742950" indent="-285750" algn="l" rtl="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hlink"/>
                      </a:buClr>
                      <a:buSzPct val="55000"/>
                      <a:buFont typeface="Wingdings" panose="05000000000000000000" pitchFamily="2" charset="2"/>
                      <a:buChar char="n"/>
                      <a:defRPr sz="2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143000" indent="-228600" algn="l" rtl="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folHlink"/>
                      </a:buClr>
                      <a:buSzPct val="50000"/>
                      <a:buFont typeface="Wingdings" panose="05000000000000000000" pitchFamily="2" charset="2"/>
                      <a:buChar char="n"/>
                      <a:defRPr sz="24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600200" indent="-228600" algn="l" rtl="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55000"/>
                      <a:buFont typeface="Wingdings" panose="05000000000000000000" pitchFamily="2" charset="2"/>
                      <a:buChar char="n"/>
                      <a:defRPr sz="20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057400" indent="-228600" algn="l" rtl="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1"/>
                      </a:buClr>
                      <a:buSzPct val="50000"/>
                      <a:buFont typeface="Wingdings" panose="05000000000000000000" pitchFamily="2" charset="2"/>
                      <a:buChar char="n"/>
                      <a:defRPr sz="20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</a:lstStyle>
                  <a:p>
                    <a:pPr marL="0" lvl="0" indent="0" eaLnBrk="1" hangingPunct="1">
                      <a:spcBef>
                        <a:spcPct val="0"/>
                      </a:spcBef>
                      <a:buClrTx/>
                      <a:buSzTx/>
                      <a:buFont typeface="Arial" panose="020B0604020202020204" pitchFamily="34" charset="0"/>
                      <a:buNone/>
                    </a:pPr>
                    <a:endParaRPr lang="zh-CN" altLang="en-US" sz="2800" b="1" dirty="0">
                      <a:latin typeface="Times New Roman" panose="02020603050405020304" pitchFamily="18" charset="0"/>
                    </a:endParaRPr>
                  </a:p>
                </p:txBody>
              </p:sp>
            </p:grpSp>
            <p:grpSp>
              <p:nvGrpSpPr>
                <p:cNvPr id="10278" name="Group 26"/>
                <p:cNvGrpSpPr/>
                <p:nvPr/>
              </p:nvGrpSpPr>
              <p:grpSpPr>
                <a:xfrm>
                  <a:off x="91" y="317"/>
                  <a:ext cx="182" cy="182"/>
                  <a:chOff x="0" y="0"/>
                  <a:chExt cx="182" cy="182"/>
                </a:xfrm>
              </p:grpSpPr>
              <p:sp>
                <p:nvSpPr>
                  <p:cNvPr id="11288" name="Oval 27"/>
                  <p:cNvSpPr>
                    <a:spLocks noChangeArrowheads="1"/>
                  </p:cNvSpPr>
                  <p:nvPr/>
                </p:nvSpPr>
                <p:spPr bwMode="auto">
                  <a:xfrm>
                    <a:off x="0" y="6"/>
                    <a:ext cx="185" cy="176"/>
                  </a:xfrm>
                  <a:prstGeom prst="ellipse">
                    <a:avLst/>
                  </a:prstGeom>
                  <a:gradFill rotWithShape="1">
                    <a:gsLst>
                      <a:gs pos="0">
                        <a:schemeClr val="bg1"/>
                      </a:gs>
                      <a:gs pos="100000">
                        <a:schemeClr val="bg1">
                          <a:gamma/>
                          <a:shade val="46275"/>
                          <a:invGamma/>
                        </a:schemeClr>
                      </a:gs>
                    </a:gsLst>
                    <a:path path="shape">
                      <a:fillToRect l="50000" t="50000" r="50000" b="50000"/>
                    </a:path>
                  </a:gradFill>
                  <a:ln w="19050" cmpd="sng">
                    <a:solidFill>
                      <a:schemeClr val="tx1"/>
                    </a:solidFill>
                    <a:round/>
                  </a:ln>
                  <a:effectLst/>
                  <a:extLst>
                    <a:ext uri="{AF507438-7753-43E0-B8FC-AC1667EBCBE1}">
                      <a14:hiddenEffects xmlns=""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>
                    <a:lvl1pPr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</a:defRPr>
                    </a:lvl1pPr>
                    <a:lvl2pPr marL="742950" indent="-28575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</a:defRPr>
                    </a:lvl2pPr>
                    <a:lvl3pPr marL="1143000" indent="-22860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</a:defRPr>
                    </a:lvl3pPr>
                    <a:lvl4pPr marL="1600200" indent="-22860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</a:defRPr>
                    </a:lvl4pPr>
                    <a:lvl5pPr marL="2057400" indent="-22860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</a:defRPr>
                    </a:lvl9pPr>
                  </a:lstStyle>
                  <a:p>
                    <a:pPr marL="0" marR="0" lvl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 typeface="Arial" panose="020B0604020202020204" pitchFamily="34" charset="0"/>
                      <a:buNone/>
                      <a:defRPr/>
                    </a:pPr>
                    <a:endParaRPr kumimoji="0" lang="zh-CN" altLang="en-US" sz="2800" b="1" i="0" u="none" strike="noStrike" kern="1200" cap="none" spc="0" normalizeH="0" baseline="0" noProof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uLnTx/>
                      <a:uFillTx/>
                      <a:latin typeface="Times New Roman" panose="02020603050405020304" pitchFamily="18" charset="0"/>
                      <a:ea typeface="宋体" panose="02010600030101010101" pitchFamily="2" charset="-122"/>
                      <a:cs typeface="+mn-cs"/>
                    </a:endParaRPr>
                  </a:p>
                </p:txBody>
              </p:sp>
              <p:sp>
                <p:nvSpPr>
                  <p:cNvPr id="10280" name="Oval 28"/>
                  <p:cNvSpPr/>
                  <p:nvPr/>
                </p:nvSpPr>
                <p:spPr>
                  <a:xfrm flipH="1">
                    <a:off x="69" y="69"/>
                    <a:ext cx="45" cy="46"/>
                  </a:xfrm>
                  <a:prstGeom prst="ellipse">
                    <a:avLst/>
                  </a:prstGeom>
                  <a:solidFill>
                    <a:srgbClr val="000808"/>
                  </a:solidFill>
                  <a:ln w="19050" cap="flat" cmpd="sng">
                    <a:solidFill>
                      <a:schemeClr val="tx1"/>
                    </a:solidFill>
                    <a:prstDash val="solid"/>
                    <a:headEnd type="none" w="med" len="med"/>
                    <a:tailEnd type="none" w="med" len="med"/>
                  </a:ln>
                </p:spPr>
                <p:txBody>
                  <a:bodyPr wrap="none" anchor="ctr"/>
                  <a:lstStyle>
                    <a:lvl1pPr marL="342900" indent="-342900" algn="l" rtl="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folHlink"/>
                      </a:buClr>
                      <a:buSzPct val="60000"/>
                      <a:buFont typeface="Wingdings" panose="05000000000000000000" pitchFamily="2" charset="2"/>
                      <a:buChar char="n"/>
                      <a:defRPr sz="32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742950" indent="-285750" algn="l" rtl="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hlink"/>
                      </a:buClr>
                      <a:buSzPct val="55000"/>
                      <a:buFont typeface="Wingdings" panose="05000000000000000000" pitchFamily="2" charset="2"/>
                      <a:buChar char="n"/>
                      <a:defRPr sz="2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143000" indent="-228600" algn="l" rtl="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folHlink"/>
                      </a:buClr>
                      <a:buSzPct val="50000"/>
                      <a:buFont typeface="Wingdings" panose="05000000000000000000" pitchFamily="2" charset="2"/>
                      <a:buChar char="n"/>
                      <a:defRPr sz="24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600200" indent="-228600" algn="l" rtl="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55000"/>
                      <a:buFont typeface="Wingdings" panose="05000000000000000000" pitchFamily="2" charset="2"/>
                      <a:buChar char="n"/>
                      <a:defRPr sz="20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057400" indent="-228600" algn="l" rtl="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1"/>
                      </a:buClr>
                      <a:buSzPct val="50000"/>
                      <a:buFont typeface="Wingdings" panose="05000000000000000000" pitchFamily="2" charset="2"/>
                      <a:buChar char="n"/>
                      <a:defRPr sz="20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</a:lstStyle>
                  <a:p>
                    <a:pPr marL="0" lvl="0" indent="0" eaLnBrk="1" hangingPunct="1">
                      <a:spcBef>
                        <a:spcPct val="0"/>
                      </a:spcBef>
                      <a:buClrTx/>
                      <a:buSzTx/>
                      <a:buFont typeface="Arial" panose="020B0604020202020204" pitchFamily="34" charset="0"/>
                      <a:buNone/>
                    </a:pPr>
                    <a:endParaRPr lang="zh-CN" altLang="en-US" sz="2800" b="1" dirty="0">
                      <a:latin typeface="Times New Roman" panose="02020603050405020304" pitchFamily="18" charset="0"/>
                    </a:endParaRPr>
                  </a:p>
                </p:txBody>
              </p:sp>
            </p:grpSp>
          </p:grpSp>
          <p:sp>
            <p:nvSpPr>
              <p:cNvPr id="10274" name="Line 26"/>
              <p:cNvSpPr/>
              <p:nvPr/>
            </p:nvSpPr>
            <p:spPr>
              <a:xfrm rot="5400000" flipV="1">
                <a:off x="714" y="34"/>
                <a:ext cx="0" cy="658"/>
              </a:xfrm>
              <a:prstGeom prst="line">
                <a:avLst/>
              </a:prstGeom>
              <a:ln w="38100" cap="flat" cmpd="sng">
                <a:solidFill>
                  <a:srgbClr val="CC0000"/>
                </a:solidFill>
                <a:prstDash val="solid"/>
                <a:headEnd type="oval" w="med" len="med"/>
                <a:tailEnd type="triangle" w="med" len="lg"/>
              </a:ln>
            </p:spPr>
          </p:sp>
          <p:sp>
            <p:nvSpPr>
              <p:cNvPr id="10275" name="Text Box 27"/>
              <p:cNvSpPr txBox="1"/>
              <p:nvPr/>
            </p:nvSpPr>
            <p:spPr>
              <a:xfrm>
                <a:off x="884" y="0"/>
                <a:ext cx="295" cy="364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>
                <a:spAutoFit/>
              </a:bodyPr>
              <a:lstStyle>
                <a:lvl1pPr marL="342900" indent="-3429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folHlink"/>
                  </a:buClr>
                  <a:buSzPct val="60000"/>
                  <a:buFont typeface="Wingdings" panose="05000000000000000000" pitchFamily="2" charset="2"/>
                  <a:buChar char="n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hlink"/>
                  </a:buClr>
                  <a:buSzPct val="55000"/>
                  <a:buFont typeface="Wingdings" panose="05000000000000000000" pitchFamily="2" charset="2"/>
                  <a:buChar char="n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folHlink"/>
                  </a:buClr>
                  <a:buSzPct val="50000"/>
                  <a:buFont typeface="Wingdings" panose="05000000000000000000" pitchFamily="2" charset="2"/>
                  <a:buChar char="n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55000"/>
                  <a:buFont typeface="Wingdings" panose="05000000000000000000" pitchFamily="2" charset="2"/>
                  <a:buChar char="n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anose="05000000000000000000" pitchFamily="2" charset="2"/>
                  <a:buChar char="n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</a:lstStyle>
              <a:p>
                <a:pPr marL="0" lvl="0" indent="0" eaLnBrk="1" hangingPunct="1">
                  <a:spcBef>
                    <a:spcPct val="50000"/>
                  </a:spcBef>
                  <a:buClrTx/>
                  <a:buSzTx/>
                  <a:buFont typeface="Arial" panose="020B0604020202020204" pitchFamily="34" charset="0"/>
                  <a:buNone/>
                </a:pPr>
                <a:r>
                  <a:rPr lang="en-US" altLang="zh-CN" sz="2800" b="1" i="1" dirty="0">
                    <a:solidFill>
                      <a:srgbClr val="CC0000"/>
                    </a:solidFill>
                    <a:latin typeface="Times New Roman" panose="02020603050405020304" pitchFamily="18" charset="0"/>
                  </a:rPr>
                  <a:t>F</a:t>
                </a:r>
              </a:p>
            </p:txBody>
          </p:sp>
        </p:grpSp>
        <p:grpSp>
          <p:nvGrpSpPr>
            <p:cNvPr id="10255" name="Group 28"/>
            <p:cNvGrpSpPr/>
            <p:nvPr/>
          </p:nvGrpSpPr>
          <p:grpSpPr>
            <a:xfrm>
              <a:off x="0" y="204"/>
              <a:ext cx="2835" cy="499"/>
              <a:chOff x="0" y="0"/>
              <a:chExt cx="2835" cy="499"/>
            </a:xfrm>
          </p:grpSpPr>
          <p:grpSp>
            <p:nvGrpSpPr>
              <p:cNvPr id="10264" name="Group 29"/>
              <p:cNvGrpSpPr/>
              <p:nvPr/>
            </p:nvGrpSpPr>
            <p:grpSpPr>
              <a:xfrm>
                <a:off x="181" y="0"/>
                <a:ext cx="726" cy="499"/>
                <a:chOff x="0" y="0"/>
                <a:chExt cx="726" cy="499"/>
              </a:xfrm>
            </p:grpSpPr>
            <p:sp>
              <p:nvSpPr>
                <p:cNvPr id="10266" name="Rectangle 22"/>
                <p:cNvSpPr/>
                <p:nvPr/>
              </p:nvSpPr>
              <p:spPr>
                <a:xfrm>
                  <a:off x="0" y="0"/>
                  <a:ext cx="726" cy="408"/>
                </a:xfrm>
                <a:prstGeom prst="rect">
                  <a:avLst/>
                </a:prstGeom>
                <a:solidFill>
                  <a:srgbClr val="FCD6B6"/>
                </a:solidFill>
                <a:ln w="19050" cap="flat" cmpd="sng">
                  <a:solidFill>
                    <a:srgbClr val="5F5F5F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  <p:txBody>
                <a:bodyPr wrap="none" anchor="ctr"/>
                <a:lstStyle>
                  <a:lvl1pPr marL="342900" indent="-342900" algn="l" rtl="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folHlink"/>
                    </a:buClr>
                    <a:buSzPct val="60000"/>
                    <a:buFont typeface="Wingdings" panose="05000000000000000000" pitchFamily="2" charset="2"/>
                    <a:buChar char="n"/>
                    <a:defRPr sz="32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742950" indent="-285750" algn="l" rtl="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hlink"/>
                    </a:buClr>
                    <a:buSzPct val="55000"/>
                    <a:buFont typeface="Wingdings" panose="05000000000000000000" pitchFamily="2" charset="2"/>
                    <a:buChar char="n"/>
                    <a:defRPr sz="2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1143000" indent="-228600" algn="l" rtl="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folHlink"/>
                    </a:buClr>
                    <a:buSzPct val="50000"/>
                    <a:buFont typeface="Wingdings" panose="05000000000000000000" pitchFamily="2" charset="2"/>
                    <a:buChar char="n"/>
                    <a:defRPr sz="24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600200" indent="-228600" algn="l" rtl="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55000"/>
                    <a:buFont typeface="Wingdings" panose="05000000000000000000" pitchFamily="2" charset="2"/>
                    <a:buChar char="n"/>
                    <a:defRPr sz="20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2057400" indent="-228600" algn="l" rtl="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1"/>
                    </a:buClr>
                    <a:buSzPct val="50000"/>
                    <a:buFont typeface="Wingdings" panose="05000000000000000000" pitchFamily="2" charset="2"/>
                    <a:buChar char="n"/>
                    <a:defRPr sz="20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</a:lstStyle>
                <a:p>
                  <a:pPr marL="0" lvl="0" indent="0" eaLnBrk="1" hangingPunct="1">
                    <a:spcBef>
                      <a:spcPct val="0"/>
                    </a:spcBef>
                    <a:buClrTx/>
                    <a:buSzTx/>
                    <a:buFont typeface="Arial" panose="020B0604020202020204" pitchFamily="34" charset="0"/>
                    <a:buNone/>
                  </a:pPr>
                  <a:endParaRPr lang="zh-CN" altLang="en-US" sz="2800" b="1" dirty="0">
                    <a:latin typeface="Times New Roman" panose="02020603050405020304" pitchFamily="18" charset="0"/>
                  </a:endParaRPr>
                </a:p>
              </p:txBody>
            </p:sp>
            <p:grpSp>
              <p:nvGrpSpPr>
                <p:cNvPr id="10267" name="Group 23"/>
                <p:cNvGrpSpPr/>
                <p:nvPr/>
              </p:nvGrpSpPr>
              <p:grpSpPr>
                <a:xfrm>
                  <a:off x="454" y="317"/>
                  <a:ext cx="182" cy="182"/>
                  <a:chOff x="0" y="0"/>
                  <a:chExt cx="182" cy="182"/>
                </a:xfrm>
              </p:grpSpPr>
              <p:sp>
                <p:nvSpPr>
                  <p:cNvPr id="11296" name="Oval 24"/>
                  <p:cNvSpPr>
                    <a:spLocks noChangeArrowheads="1"/>
                  </p:cNvSpPr>
                  <p:nvPr/>
                </p:nvSpPr>
                <p:spPr bwMode="auto">
                  <a:xfrm>
                    <a:off x="0" y="0"/>
                    <a:ext cx="185" cy="182"/>
                  </a:xfrm>
                  <a:prstGeom prst="ellipse">
                    <a:avLst/>
                  </a:prstGeom>
                  <a:gradFill rotWithShape="1">
                    <a:gsLst>
                      <a:gs pos="0">
                        <a:schemeClr val="bg1"/>
                      </a:gs>
                      <a:gs pos="100000">
                        <a:schemeClr val="bg1">
                          <a:gamma/>
                          <a:shade val="46275"/>
                          <a:invGamma/>
                        </a:schemeClr>
                      </a:gs>
                    </a:gsLst>
                    <a:path path="shape">
                      <a:fillToRect l="50000" t="50000" r="50000" b="50000"/>
                    </a:path>
                  </a:gradFill>
                  <a:ln w="19050" cmpd="sng">
                    <a:solidFill>
                      <a:schemeClr val="tx1"/>
                    </a:solidFill>
                    <a:round/>
                  </a:ln>
                  <a:effectLst/>
                  <a:extLst>
                    <a:ext uri="{AF507438-7753-43E0-B8FC-AC1667EBCBE1}">
                      <a14:hiddenEffects xmlns=""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>
                    <a:lvl1pPr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</a:defRPr>
                    </a:lvl1pPr>
                    <a:lvl2pPr marL="742950" indent="-28575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</a:defRPr>
                    </a:lvl2pPr>
                    <a:lvl3pPr marL="1143000" indent="-22860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</a:defRPr>
                    </a:lvl3pPr>
                    <a:lvl4pPr marL="1600200" indent="-22860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</a:defRPr>
                    </a:lvl4pPr>
                    <a:lvl5pPr marL="2057400" indent="-22860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</a:defRPr>
                    </a:lvl9pPr>
                  </a:lstStyle>
                  <a:p>
                    <a:pPr marL="0" marR="0" lvl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 typeface="Arial" panose="020B0604020202020204" pitchFamily="34" charset="0"/>
                      <a:buNone/>
                      <a:defRPr/>
                    </a:pPr>
                    <a:endParaRPr kumimoji="0" lang="zh-CN" altLang="en-US" sz="2800" b="1" i="0" u="none" strike="noStrike" kern="1200" cap="none" spc="0" normalizeH="0" baseline="0" noProof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uLnTx/>
                      <a:uFillTx/>
                      <a:latin typeface="Times New Roman" panose="02020603050405020304" pitchFamily="18" charset="0"/>
                      <a:ea typeface="宋体" panose="02010600030101010101" pitchFamily="2" charset="-122"/>
                      <a:cs typeface="+mn-cs"/>
                    </a:endParaRPr>
                  </a:p>
                </p:txBody>
              </p:sp>
              <p:sp>
                <p:nvSpPr>
                  <p:cNvPr id="10272" name="Oval 25"/>
                  <p:cNvSpPr/>
                  <p:nvPr/>
                </p:nvSpPr>
                <p:spPr>
                  <a:xfrm flipH="1">
                    <a:off x="69" y="69"/>
                    <a:ext cx="45" cy="46"/>
                  </a:xfrm>
                  <a:prstGeom prst="ellipse">
                    <a:avLst/>
                  </a:prstGeom>
                  <a:solidFill>
                    <a:srgbClr val="000808"/>
                  </a:solidFill>
                  <a:ln w="19050" cap="flat" cmpd="sng">
                    <a:solidFill>
                      <a:srgbClr val="000808"/>
                    </a:solidFill>
                    <a:prstDash val="solid"/>
                    <a:headEnd type="none" w="med" len="med"/>
                    <a:tailEnd type="none" w="med" len="med"/>
                  </a:ln>
                </p:spPr>
                <p:txBody>
                  <a:bodyPr wrap="none" anchor="ctr"/>
                  <a:lstStyle>
                    <a:lvl1pPr marL="342900" indent="-342900" algn="l" rtl="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folHlink"/>
                      </a:buClr>
                      <a:buSzPct val="60000"/>
                      <a:buFont typeface="Wingdings" panose="05000000000000000000" pitchFamily="2" charset="2"/>
                      <a:buChar char="n"/>
                      <a:defRPr sz="32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742950" indent="-285750" algn="l" rtl="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hlink"/>
                      </a:buClr>
                      <a:buSzPct val="55000"/>
                      <a:buFont typeface="Wingdings" panose="05000000000000000000" pitchFamily="2" charset="2"/>
                      <a:buChar char="n"/>
                      <a:defRPr sz="2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143000" indent="-228600" algn="l" rtl="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folHlink"/>
                      </a:buClr>
                      <a:buSzPct val="50000"/>
                      <a:buFont typeface="Wingdings" panose="05000000000000000000" pitchFamily="2" charset="2"/>
                      <a:buChar char="n"/>
                      <a:defRPr sz="24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600200" indent="-228600" algn="l" rtl="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55000"/>
                      <a:buFont typeface="Wingdings" panose="05000000000000000000" pitchFamily="2" charset="2"/>
                      <a:buChar char="n"/>
                      <a:defRPr sz="20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057400" indent="-228600" algn="l" rtl="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1"/>
                      </a:buClr>
                      <a:buSzPct val="50000"/>
                      <a:buFont typeface="Wingdings" panose="05000000000000000000" pitchFamily="2" charset="2"/>
                      <a:buChar char="n"/>
                      <a:defRPr sz="20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</a:lstStyle>
                  <a:p>
                    <a:pPr marL="0" lvl="0" indent="0" eaLnBrk="1" hangingPunct="1">
                      <a:spcBef>
                        <a:spcPct val="0"/>
                      </a:spcBef>
                      <a:buClrTx/>
                      <a:buSzTx/>
                      <a:buFont typeface="Arial" panose="020B0604020202020204" pitchFamily="34" charset="0"/>
                      <a:buNone/>
                    </a:pPr>
                    <a:endParaRPr lang="zh-CN" altLang="en-US" sz="2800" b="1" dirty="0">
                      <a:latin typeface="Times New Roman" panose="02020603050405020304" pitchFamily="18" charset="0"/>
                    </a:endParaRPr>
                  </a:p>
                </p:txBody>
              </p:sp>
            </p:grpSp>
            <p:grpSp>
              <p:nvGrpSpPr>
                <p:cNvPr id="10268" name="Group 26"/>
                <p:cNvGrpSpPr/>
                <p:nvPr/>
              </p:nvGrpSpPr>
              <p:grpSpPr>
                <a:xfrm>
                  <a:off x="91" y="317"/>
                  <a:ext cx="182" cy="182"/>
                  <a:chOff x="0" y="0"/>
                  <a:chExt cx="182" cy="182"/>
                </a:xfrm>
              </p:grpSpPr>
              <p:sp>
                <p:nvSpPr>
                  <p:cNvPr id="11299" name="Oval 27"/>
                  <p:cNvSpPr>
                    <a:spLocks noChangeArrowheads="1"/>
                  </p:cNvSpPr>
                  <p:nvPr/>
                </p:nvSpPr>
                <p:spPr bwMode="auto">
                  <a:xfrm>
                    <a:off x="0" y="0"/>
                    <a:ext cx="185" cy="182"/>
                  </a:xfrm>
                  <a:prstGeom prst="ellipse">
                    <a:avLst/>
                  </a:prstGeom>
                  <a:gradFill rotWithShape="1">
                    <a:gsLst>
                      <a:gs pos="0">
                        <a:schemeClr val="bg1"/>
                      </a:gs>
                      <a:gs pos="100000">
                        <a:schemeClr val="bg1">
                          <a:gamma/>
                          <a:shade val="46275"/>
                          <a:invGamma/>
                        </a:schemeClr>
                      </a:gs>
                    </a:gsLst>
                    <a:path path="shape">
                      <a:fillToRect l="50000" t="50000" r="50000" b="50000"/>
                    </a:path>
                  </a:gradFill>
                  <a:ln w="19050" cmpd="sng">
                    <a:solidFill>
                      <a:schemeClr val="tx1"/>
                    </a:solidFill>
                    <a:round/>
                  </a:ln>
                  <a:effectLst/>
                  <a:extLst>
                    <a:ext uri="{AF507438-7753-43E0-B8FC-AC1667EBCBE1}">
                      <a14:hiddenEffects xmlns=""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>
                    <a:lvl1pPr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</a:defRPr>
                    </a:lvl1pPr>
                    <a:lvl2pPr marL="742950" indent="-28575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</a:defRPr>
                    </a:lvl2pPr>
                    <a:lvl3pPr marL="1143000" indent="-22860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</a:defRPr>
                    </a:lvl3pPr>
                    <a:lvl4pPr marL="1600200" indent="-22860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</a:defRPr>
                    </a:lvl4pPr>
                    <a:lvl5pPr marL="2057400" indent="-22860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</a:defRPr>
                    </a:lvl9pPr>
                  </a:lstStyle>
                  <a:p>
                    <a:pPr marL="0" marR="0" lvl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 typeface="Arial" panose="020B0604020202020204" pitchFamily="34" charset="0"/>
                      <a:buNone/>
                      <a:defRPr/>
                    </a:pPr>
                    <a:endParaRPr kumimoji="0" lang="zh-CN" altLang="en-US" sz="2800" b="1" i="0" u="none" strike="noStrike" kern="1200" cap="none" spc="0" normalizeH="0" baseline="0" noProof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uLnTx/>
                      <a:uFillTx/>
                      <a:latin typeface="Times New Roman" panose="02020603050405020304" pitchFamily="18" charset="0"/>
                      <a:ea typeface="宋体" panose="02010600030101010101" pitchFamily="2" charset="-122"/>
                      <a:cs typeface="+mn-cs"/>
                    </a:endParaRPr>
                  </a:p>
                </p:txBody>
              </p:sp>
              <p:sp>
                <p:nvSpPr>
                  <p:cNvPr id="10270" name="Oval 28"/>
                  <p:cNvSpPr/>
                  <p:nvPr/>
                </p:nvSpPr>
                <p:spPr>
                  <a:xfrm flipH="1">
                    <a:off x="69" y="69"/>
                    <a:ext cx="45" cy="46"/>
                  </a:xfrm>
                  <a:prstGeom prst="ellipse">
                    <a:avLst/>
                  </a:prstGeom>
                  <a:solidFill>
                    <a:srgbClr val="000808"/>
                  </a:solidFill>
                  <a:ln w="19050" cap="flat" cmpd="sng">
                    <a:solidFill>
                      <a:srgbClr val="000808"/>
                    </a:solidFill>
                    <a:prstDash val="solid"/>
                    <a:headEnd type="none" w="med" len="med"/>
                    <a:tailEnd type="none" w="med" len="med"/>
                  </a:ln>
                </p:spPr>
                <p:txBody>
                  <a:bodyPr wrap="none" anchor="ctr"/>
                  <a:lstStyle>
                    <a:lvl1pPr marL="342900" indent="-342900" algn="l" rtl="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folHlink"/>
                      </a:buClr>
                      <a:buSzPct val="60000"/>
                      <a:buFont typeface="Wingdings" panose="05000000000000000000" pitchFamily="2" charset="2"/>
                      <a:buChar char="n"/>
                      <a:defRPr sz="32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742950" indent="-285750" algn="l" rtl="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hlink"/>
                      </a:buClr>
                      <a:buSzPct val="55000"/>
                      <a:buFont typeface="Wingdings" panose="05000000000000000000" pitchFamily="2" charset="2"/>
                      <a:buChar char="n"/>
                      <a:defRPr sz="2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143000" indent="-228600" algn="l" rtl="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folHlink"/>
                      </a:buClr>
                      <a:buSzPct val="50000"/>
                      <a:buFont typeface="Wingdings" panose="05000000000000000000" pitchFamily="2" charset="2"/>
                      <a:buChar char="n"/>
                      <a:defRPr sz="24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600200" indent="-228600" algn="l" rtl="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55000"/>
                      <a:buFont typeface="Wingdings" panose="05000000000000000000" pitchFamily="2" charset="2"/>
                      <a:buChar char="n"/>
                      <a:defRPr sz="20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057400" indent="-228600" algn="l" rtl="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1"/>
                      </a:buClr>
                      <a:buSzPct val="50000"/>
                      <a:buFont typeface="Wingdings" panose="05000000000000000000" pitchFamily="2" charset="2"/>
                      <a:buChar char="n"/>
                      <a:defRPr sz="20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</a:lstStyle>
                  <a:p>
                    <a:pPr marL="0" lvl="0" indent="0" eaLnBrk="1" hangingPunct="1">
                      <a:spcBef>
                        <a:spcPct val="0"/>
                      </a:spcBef>
                      <a:buClrTx/>
                      <a:buSzTx/>
                      <a:buFont typeface="Arial" panose="020B0604020202020204" pitchFamily="34" charset="0"/>
                      <a:buNone/>
                    </a:pPr>
                    <a:endParaRPr lang="zh-CN" altLang="en-US" sz="2800" b="1" dirty="0">
                      <a:latin typeface="Times New Roman" panose="02020603050405020304" pitchFamily="18" charset="0"/>
                    </a:endParaRPr>
                  </a:p>
                </p:txBody>
              </p:sp>
            </p:grpSp>
          </p:grpSp>
          <p:sp>
            <p:nvSpPr>
              <p:cNvPr id="10265" name="Line 37"/>
              <p:cNvSpPr/>
              <p:nvPr/>
            </p:nvSpPr>
            <p:spPr>
              <a:xfrm>
                <a:off x="0" y="499"/>
                <a:ext cx="2835" cy="0"/>
              </a:xfrm>
              <a:prstGeom prst="line">
                <a:avLst/>
              </a:prstGeom>
              <a:ln w="38100" cap="flat" cmpd="sng">
                <a:solidFill>
                  <a:srgbClr val="5F5F5F"/>
                </a:solidFill>
                <a:prstDash val="solid"/>
                <a:headEnd type="none" w="med" len="med"/>
                <a:tailEnd type="none" w="med" len="med"/>
              </a:ln>
            </p:spPr>
          </p:sp>
        </p:grpSp>
        <p:grpSp>
          <p:nvGrpSpPr>
            <p:cNvPr id="10256" name="Group 38"/>
            <p:cNvGrpSpPr/>
            <p:nvPr/>
          </p:nvGrpSpPr>
          <p:grpSpPr>
            <a:xfrm>
              <a:off x="567" y="726"/>
              <a:ext cx="1360" cy="364"/>
              <a:chOff x="0" y="0"/>
              <a:chExt cx="1360" cy="364"/>
            </a:xfrm>
          </p:grpSpPr>
          <p:sp>
            <p:nvSpPr>
              <p:cNvPr id="10260" name="Line 39"/>
              <p:cNvSpPr/>
              <p:nvPr/>
            </p:nvSpPr>
            <p:spPr>
              <a:xfrm>
                <a:off x="0" y="22"/>
                <a:ext cx="0" cy="295"/>
              </a:xfrm>
              <a:prstGeom prst="line">
                <a:avLst/>
              </a:prstGeom>
              <a:ln w="19050" cap="flat" cmpd="sng">
                <a:solidFill>
                  <a:srgbClr val="CC0000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10261" name="Line 40"/>
              <p:cNvSpPr/>
              <p:nvPr/>
            </p:nvSpPr>
            <p:spPr>
              <a:xfrm>
                <a:off x="1360" y="0"/>
                <a:ext cx="0" cy="272"/>
              </a:xfrm>
              <a:prstGeom prst="line">
                <a:avLst/>
              </a:prstGeom>
              <a:ln w="19050" cap="flat" cmpd="sng">
                <a:solidFill>
                  <a:srgbClr val="CC0000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10262" name="Line 41"/>
              <p:cNvSpPr/>
              <p:nvPr/>
            </p:nvSpPr>
            <p:spPr>
              <a:xfrm>
                <a:off x="22" y="181"/>
                <a:ext cx="1338" cy="0"/>
              </a:xfrm>
              <a:prstGeom prst="line">
                <a:avLst/>
              </a:prstGeom>
              <a:ln w="28575" cap="flat" cmpd="sng">
                <a:solidFill>
                  <a:srgbClr val="CC0000"/>
                </a:solidFill>
                <a:prstDash val="solid"/>
                <a:headEnd type="arrow" w="med" len="med"/>
                <a:tailEnd type="arrow" w="med" len="med"/>
              </a:ln>
            </p:spPr>
          </p:sp>
          <p:sp>
            <p:nvSpPr>
              <p:cNvPr id="10263" name="Text Box 42"/>
              <p:cNvSpPr txBox="1"/>
              <p:nvPr/>
            </p:nvSpPr>
            <p:spPr>
              <a:xfrm>
                <a:off x="544" y="0"/>
                <a:ext cx="295" cy="364"/>
              </a:xfrm>
              <a:prstGeom prst="rect">
                <a:avLst/>
              </a:prstGeom>
              <a:solidFill>
                <a:schemeClr val="bg1"/>
              </a:solidFill>
              <a:ln w="9525">
                <a:noFill/>
              </a:ln>
            </p:spPr>
            <p:txBody>
              <a:bodyPr>
                <a:spAutoFit/>
              </a:bodyPr>
              <a:lstStyle>
                <a:lvl1pPr marL="342900" indent="-3429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folHlink"/>
                  </a:buClr>
                  <a:buSzPct val="60000"/>
                  <a:buFont typeface="Wingdings" panose="05000000000000000000" pitchFamily="2" charset="2"/>
                  <a:buChar char="n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hlink"/>
                  </a:buClr>
                  <a:buSzPct val="55000"/>
                  <a:buFont typeface="Wingdings" panose="05000000000000000000" pitchFamily="2" charset="2"/>
                  <a:buChar char="n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folHlink"/>
                  </a:buClr>
                  <a:buSzPct val="50000"/>
                  <a:buFont typeface="Wingdings" panose="05000000000000000000" pitchFamily="2" charset="2"/>
                  <a:buChar char="n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55000"/>
                  <a:buFont typeface="Wingdings" panose="05000000000000000000" pitchFamily="2" charset="2"/>
                  <a:buChar char="n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anose="05000000000000000000" pitchFamily="2" charset="2"/>
                  <a:buChar char="n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</a:lstStyle>
              <a:p>
                <a:pPr marL="0" lvl="0" indent="0" eaLnBrk="1" hangingPunct="1">
                  <a:spcBef>
                    <a:spcPct val="50000"/>
                  </a:spcBef>
                  <a:buClrTx/>
                  <a:buSzTx/>
                  <a:buFont typeface="Arial" panose="020B0604020202020204" pitchFamily="34" charset="0"/>
                  <a:buNone/>
                </a:pPr>
                <a:r>
                  <a:rPr lang="en-US" altLang="zh-CN" sz="2800" b="1" i="1" dirty="0">
                    <a:solidFill>
                      <a:srgbClr val="CC0000"/>
                    </a:solidFill>
                    <a:latin typeface="Times New Roman" panose="02020603050405020304" pitchFamily="18" charset="0"/>
                  </a:rPr>
                  <a:t>s</a:t>
                </a:r>
              </a:p>
            </p:txBody>
          </p:sp>
        </p:grpSp>
        <p:grpSp>
          <p:nvGrpSpPr>
            <p:cNvPr id="10257" name="Group 43"/>
            <p:cNvGrpSpPr/>
            <p:nvPr/>
          </p:nvGrpSpPr>
          <p:grpSpPr>
            <a:xfrm>
              <a:off x="567" y="0"/>
              <a:ext cx="680" cy="385"/>
              <a:chOff x="0" y="0"/>
              <a:chExt cx="680" cy="385"/>
            </a:xfrm>
          </p:grpSpPr>
          <p:sp>
            <p:nvSpPr>
              <p:cNvPr id="10258" name="Line 44"/>
              <p:cNvSpPr/>
              <p:nvPr/>
            </p:nvSpPr>
            <p:spPr>
              <a:xfrm rot="5400000" flipV="1">
                <a:off x="329" y="56"/>
                <a:ext cx="0" cy="658"/>
              </a:xfrm>
              <a:prstGeom prst="line">
                <a:avLst/>
              </a:prstGeom>
              <a:ln w="38100" cap="flat" cmpd="sng">
                <a:solidFill>
                  <a:srgbClr val="CC0000"/>
                </a:solidFill>
                <a:prstDash val="solid"/>
                <a:headEnd type="oval" w="med" len="med"/>
                <a:tailEnd type="triangle" w="med" len="lg"/>
              </a:ln>
            </p:spPr>
          </p:sp>
          <p:sp>
            <p:nvSpPr>
              <p:cNvPr id="10259" name="Text Box 45"/>
              <p:cNvSpPr txBox="1"/>
              <p:nvPr/>
            </p:nvSpPr>
            <p:spPr>
              <a:xfrm>
                <a:off x="385" y="0"/>
                <a:ext cx="295" cy="364"/>
              </a:xfrm>
              <a:prstGeom prst="rect">
                <a:avLst/>
              </a:prstGeom>
              <a:solidFill>
                <a:schemeClr val="bg1"/>
              </a:solidFill>
              <a:ln w="9525">
                <a:noFill/>
              </a:ln>
            </p:spPr>
            <p:txBody>
              <a:bodyPr>
                <a:spAutoFit/>
              </a:bodyPr>
              <a:lstStyle>
                <a:lvl1pPr marL="342900" indent="-3429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folHlink"/>
                  </a:buClr>
                  <a:buSzPct val="60000"/>
                  <a:buFont typeface="Wingdings" panose="05000000000000000000" pitchFamily="2" charset="2"/>
                  <a:buChar char="n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hlink"/>
                  </a:buClr>
                  <a:buSzPct val="55000"/>
                  <a:buFont typeface="Wingdings" panose="05000000000000000000" pitchFamily="2" charset="2"/>
                  <a:buChar char="n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folHlink"/>
                  </a:buClr>
                  <a:buSzPct val="50000"/>
                  <a:buFont typeface="Wingdings" panose="05000000000000000000" pitchFamily="2" charset="2"/>
                  <a:buChar char="n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55000"/>
                  <a:buFont typeface="Wingdings" panose="05000000000000000000" pitchFamily="2" charset="2"/>
                  <a:buChar char="n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anose="05000000000000000000" pitchFamily="2" charset="2"/>
                  <a:buChar char="n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</a:lstStyle>
              <a:p>
                <a:pPr marL="0" lvl="0" indent="0" eaLnBrk="1" hangingPunct="1">
                  <a:spcBef>
                    <a:spcPct val="50000"/>
                  </a:spcBef>
                  <a:buClrTx/>
                  <a:buSzTx/>
                  <a:buFont typeface="Arial" panose="020B0604020202020204" pitchFamily="34" charset="0"/>
                  <a:buNone/>
                </a:pPr>
                <a:r>
                  <a:rPr lang="en-US" altLang="zh-CN" sz="2800" b="1" i="1" dirty="0">
                    <a:solidFill>
                      <a:srgbClr val="CC0000"/>
                    </a:solidFill>
                    <a:latin typeface="Times New Roman" panose="02020603050405020304" pitchFamily="18" charset="0"/>
                  </a:rPr>
                  <a:t>F</a:t>
                </a:r>
              </a:p>
            </p:txBody>
          </p:sp>
        </p:grpSp>
      </p:grpSp>
      <p:sp>
        <p:nvSpPr>
          <p:cNvPr id="11310" name="Rectangle 46"/>
          <p:cNvSpPr/>
          <p:nvPr/>
        </p:nvSpPr>
        <p:spPr>
          <a:xfrm>
            <a:off x="6780212" y="3141664"/>
            <a:ext cx="3681095" cy="521970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eaLnBrk="1" hangingPunct="1">
              <a:spcBef>
                <a:spcPct val="0"/>
              </a:spcBef>
              <a:buClrTx/>
              <a:buSzTx/>
              <a:buFont typeface="Arial" panose="020B0604020202020204" pitchFamily="34" charset="0"/>
              <a:buNone/>
            </a:pPr>
            <a:r>
              <a:rPr lang="en-US" altLang="zh-CN" sz="28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(</a:t>
            </a:r>
            <a:r>
              <a:rPr lang="zh-CN" altLang="en-US" sz="2800" b="1" dirty="0">
                <a:solidFill>
                  <a:srgbClr val="FF0000"/>
                </a:solidFill>
                <a:latin typeface="宋体" panose="02010600030101010101" pitchFamily="2" charset="-122"/>
              </a:rPr>
              <a:t>做功的两个必要因素</a:t>
            </a:r>
            <a:r>
              <a:rPr lang="en-US" altLang="zh-CN" sz="2800" b="1" dirty="0">
                <a:solidFill>
                  <a:srgbClr val="FF0000"/>
                </a:solidFill>
                <a:latin typeface="宋体" panose="02010600030101010101" pitchFamily="2" charset="-122"/>
              </a:rPr>
              <a:t>)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3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11" dur="500"/>
                                        <p:tgtEl>
                                          <p:spTgt spid="112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75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74"/>
                                          </p:stCondLst>
                                        </p:cTn>
                                        <p:tgtEl>
                                          <p:spTgt spid="11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75"/>
                                  </p:iterate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74"/>
                                          </p:stCondLst>
                                        </p:cTn>
                                        <p:tgtEl>
                                          <p:spTgt spid="11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12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13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67" grpId="0"/>
      <p:bldP spid="11268" grpId="0"/>
      <p:bldP spid="11269" grpId="0"/>
      <p:bldP spid="11270" grpId="0" bldLvl="0" animBg="1"/>
      <p:bldP spid="11271" grpId="0"/>
      <p:bldP spid="11276" grpId="0"/>
      <p:bldP spid="11310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提水"/>
          <p:cNvPicPr>
            <a:picLocks noChangeAspect="1" noChangeArrowheads="1"/>
          </p:cNvPicPr>
          <p:nvPr>
            <p:ph sz="half" idx="2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6381751" y="1363663"/>
            <a:ext cx="4857749" cy="3351212"/>
          </a:xfrm>
          <a:noFill/>
        </p:spPr>
      </p:pic>
      <p:sp>
        <p:nvSpPr>
          <p:cNvPr id="9219" name="Text Box 5"/>
          <p:cNvSpPr txBox="1">
            <a:spLocks noChangeArrowheads="1"/>
          </p:cNvSpPr>
          <p:nvPr/>
        </p:nvSpPr>
        <p:spPr bwMode="auto">
          <a:xfrm>
            <a:off x="4184651" y="357486"/>
            <a:ext cx="2954655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r>
              <a:rPr lang="zh-CN" altLang="en-US" sz="5400">
                <a:solidFill>
                  <a:srgbClr val="000099"/>
                </a:solidFill>
                <a:ea typeface="黑体" pitchFamily="49" charset="-122"/>
              </a:rPr>
              <a:t>生活实例</a:t>
            </a:r>
          </a:p>
        </p:txBody>
      </p:sp>
      <p:pic>
        <p:nvPicPr>
          <p:cNvPr id="8" name="Picture 4" descr="推箱子，推而不动，不做功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143000" y="1357313"/>
            <a:ext cx="4679951" cy="3357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Text Box 3"/>
          <p:cNvSpPr txBox="1">
            <a:spLocks noChangeArrowheads="1"/>
          </p:cNvSpPr>
          <p:nvPr/>
        </p:nvSpPr>
        <p:spPr bwMode="auto">
          <a:xfrm>
            <a:off x="804334" y="5086351"/>
            <a:ext cx="10339917" cy="1077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r>
              <a:rPr lang="zh-CN" altLang="en-US" sz="3200">
                <a:solidFill>
                  <a:srgbClr val="000099"/>
                </a:solidFill>
                <a:ea typeface="隶书" pitchFamily="49" charset="-122"/>
              </a:rPr>
              <a:t>他们都在工作，但是从物理学角度分析，他们却没有做功。这是为什么？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5" presetID="2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1" dur="10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AutoShape 6"/>
          <p:cNvSpPr/>
          <p:nvPr/>
        </p:nvSpPr>
        <p:spPr>
          <a:xfrm>
            <a:off x="2293938" y="701675"/>
            <a:ext cx="7546975" cy="5453063"/>
          </a:xfrm>
          <a:prstGeom prst="roundRect">
            <a:avLst>
              <a:gd name="adj" fmla="val 13745"/>
            </a:avLst>
          </a:prstGeom>
          <a:noFill/>
          <a:ln w="38100">
            <a:noFill/>
          </a:ln>
        </p:spPr>
        <p:txBody>
          <a:bodyPr wrap="none" anchor="ctr"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eaLnBrk="1" hangingPunct="1">
              <a:spcBef>
                <a:spcPct val="0"/>
              </a:spcBef>
              <a:buClrTx/>
              <a:buSzTx/>
              <a:buFontTx/>
              <a:buNone/>
            </a:pPr>
            <a:endParaRPr lang="zh-CN" altLang="zh-CN" sz="1800" dirty="0">
              <a:latin typeface="Arial" panose="020B0604020202020204" pitchFamily="34" charset="0"/>
            </a:endParaRPr>
          </a:p>
        </p:txBody>
      </p:sp>
      <p:grpSp>
        <p:nvGrpSpPr>
          <p:cNvPr id="2" name="Group 5"/>
          <p:cNvGrpSpPr/>
          <p:nvPr/>
        </p:nvGrpSpPr>
        <p:grpSpPr>
          <a:xfrm>
            <a:off x="2279650" y="1947746"/>
            <a:ext cx="7543800" cy="1905000"/>
            <a:chOff x="476" y="2251"/>
            <a:chExt cx="4752" cy="1200"/>
          </a:xfrm>
        </p:grpSpPr>
        <p:grpSp>
          <p:nvGrpSpPr>
            <p:cNvPr id="15367" name="Group 6"/>
            <p:cNvGrpSpPr/>
            <p:nvPr/>
          </p:nvGrpSpPr>
          <p:grpSpPr>
            <a:xfrm>
              <a:off x="476" y="2251"/>
              <a:ext cx="4752" cy="1200"/>
              <a:chOff x="476" y="2251"/>
              <a:chExt cx="4752" cy="1200"/>
            </a:xfrm>
          </p:grpSpPr>
          <p:pic>
            <p:nvPicPr>
              <p:cNvPr id="15369" name="Picture 7" descr="好冰块"/>
              <p:cNvPicPr>
                <a:picLocks noChangeAspect="1"/>
              </p:cNvPicPr>
              <p:nvPr/>
            </p:nvPicPr>
            <p:blipFill>
              <a:blip r:embed="rId2" cstate="print"/>
              <a:stretch>
                <a:fillRect/>
              </a:stretch>
            </p:blipFill>
            <p:spPr>
              <a:xfrm>
                <a:off x="476" y="2251"/>
                <a:ext cx="4752" cy="1200"/>
              </a:xfrm>
              <a:prstGeom prst="rect">
                <a:avLst/>
              </a:prstGeom>
              <a:noFill/>
              <a:ln w="9525">
                <a:noFill/>
              </a:ln>
            </p:spPr>
          </p:pic>
          <p:sp>
            <p:nvSpPr>
              <p:cNvPr id="15370" name="Text Box 8"/>
              <p:cNvSpPr txBox="1"/>
              <p:nvPr/>
            </p:nvSpPr>
            <p:spPr>
              <a:xfrm>
                <a:off x="2200" y="2931"/>
                <a:ext cx="480" cy="329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>
                <a:spAutoFit/>
              </a:bodyPr>
              <a:lstStyle>
                <a:lvl1pPr marL="342900" indent="-3429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folHlink"/>
                  </a:buClr>
                  <a:buSzPct val="60000"/>
                  <a:buFont typeface="Wingdings" panose="05000000000000000000" pitchFamily="2" charset="2"/>
                  <a:buChar char="n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hlink"/>
                  </a:buClr>
                  <a:buSzPct val="55000"/>
                  <a:buFont typeface="Wingdings" panose="05000000000000000000" pitchFamily="2" charset="2"/>
                  <a:buChar char="n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folHlink"/>
                  </a:buClr>
                  <a:buSzPct val="50000"/>
                  <a:buFont typeface="Wingdings" panose="05000000000000000000" pitchFamily="2" charset="2"/>
                  <a:buChar char="n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55000"/>
                  <a:buFont typeface="Wingdings" panose="05000000000000000000" pitchFamily="2" charset="2"/>
                  <a:buChar char="n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anose="05000000000000000000" pitchFamily="2" charset="2"/>
                  <a:buChar char="n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</a:lstStyle>
              <a:p>
                <a:pPr marL="0" lvl="0" indent="0"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en-US" altLang="zh-CN" sz="2800" i="1" dirty="0">
                    <a:latin typeface="Times New Roman" panose="02020603050405020304" pitchFamily="18" charset="0"/>
                  </a:rPr>
                  <a:t>v</a:t>
                </a:r>
              </a:p>
            </p:txBody>
          </p:sp>
          <p:sp>
            <p:nvSpPr>
              <p:cNvPr id="15371" name="Line 9"/>
              <p:cNvSpPr/>
              <p:nvPr/>
            </p:nvSpPr>
            <p:spPr>
              <a:xfrm>
                <a:off x="1474" y="3113"/>
                <a:ext cx="624" cy="0"/>
              </a:xfrm>
              <a:prstGeom prst="line">
                <a:avLst/>
              </a:prstGeom>
              <a:ln w="9525" cap="flat" cmpd="sng">
                <a:solidFill>
                  <a:schemeClr val="tx1"/>
                </a:solidFill>
                <a:prstDash val="solid"/>
                <a:headEnd type="none" w="med" len="med"/>
                <a:tailEnd type="triangle" w="med" len="med"/>
              </a:ln>
            </p:spPr>
          </p:sp>
        </p:grpSp>
        <p:sp>
          <p:nvSpPr>
            <p:cNvPr id="15368" name="Text Box 10"/>
            <p:cNvSpPr txBox="1"/>
            <p:nvPr/>
          </p:nvSpPr>
          <p:spPr>
            <a:xfrm>
              <a:off x="3692" y="2731"/>
              <a:ext cx="1440" cy="329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lstStyle>
              <a:lvl1pPr marL="342900" indent="-342900" algn="l" rtl="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60000"/>
                <a:buFont typeface="Wingdings" panose="05000000000000000000" pitchFamily="2" charset="2"/>
                <a:buChar char="n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rtl="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55000"/>
                <a:buFont typeface="Wingdings" panose="05000000000000000000" pitchFamily="2" charset="2"/>
                <a:buChar char="n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50000"/>
                <a:buFont typeface="Wingdings" panose="05000000000000000000" pitchFamily="2" charset="2"/>
                <a:buChar char="n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55000"/>
                <a:buFont typeface="Wingdings" panose="05000000000000000000" pitchFamily="2" charset="2"/>
                <a:buChar char="n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</a:lstStyle>
            <a:p>
              <a:pPr marL="0" lvl="0" indent="0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zh-CN" altLang="en-US" sz="2800" b="1" dirty="0">
                  <a:latin typeface="Arial" panose="020B0604020202020204" pitchFamily="34" charset="0"/>
                </a:rPr>
                <a:t>光滑的冰面</a:t>
              </a:r>
            </a:p>
          </p:txBody>
        </p:sp>
      </p:grpSp>
      <p:sp>
        <p:nvSpPr>
          <p:cNvPr id="264203" name="Text Box 11"/>
          <p:cNvSpPr txBox="1"/>
          <p:nvPr/>
        </p:nvSpPr>
        <p:spPr>
          <a:xfrm>
            <a:off x="2371726" y="3619383"/>
            <a:ext cx="7032625" cy="112458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eaLnBrk="1" hangingPunct="1">
              <a:lnSpc>
                <a:spcPct val="14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zh-CN" altLang="en-US" sz="2400" b="1" dirty="0">
                <a:solidFill>
                  <a:srgbClr val="0000FF"/>
                </a:solidFill>
                <a:latin typeface="楷体_GB2312" pitchFamily="49" charset="-122"/>
                <a:ea typeface="楷体_GB2312" pitchFamily="49" charset="-122"/>
              </a:rPr>
              <a:t>水平方向上移动了距离，但水平方向上</a:t>
            </a:r>
            <a:r>
              <a:rPr lang="zh-CN" altLang="en-US" sz="2400" b="1" dirty="0">
                <a:solidFill>
                  <a:srgbClr val="FF0000"/>
                </a:solidFill>
                <a:latin typeface="楷体_GB2312" pitchFamily="49" charset="-122"/>
                <a:ea typeface="楷体_GB2312" pitchFamily="49" charset="-122"/>
              </a:rPr>
              <a:t>没有受力</a:t>
            </a:r>
            <a:r>
              <a:rPr lang="zh-CN" altLang="en-US" sz="2400" b="1" dirty="0">
                <a:solidFill>
                  <a:srgbClr val="0000FF"/>
                </a:solidFill>
                <a:latin typeface="楷体_GB2312" pitchFamily="49" charset="-122"/>
                <a:ea typeface="楷体_GB2312" pitchFamily="49" charset="-122"/>
              </a:rPr>
              <a:t>，所以没有做功。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42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4203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5" name="AutoShape 7"/>
          <p:cNvSpPr/>
          <p:nvPr/>
        </p:nvSpPr>
        <p:spPr>
          <a:xfrm flipH="1">
            <a:off x="4259263" y="4689475"/>
            <a:ext cx="144462" cy="900113"/>
          </a:xfrm>
          <a:prstGeom prst="leftBrace">
            <a:avLst>
              <a:gd name="adj1" fmla="val 51923"/>
              <a:gd name="adj2" fmla="val 50000"/>
            </a:avLst>
          </a:prstGeom>
          <a:noFill/>
          <a:ln w="28575" cap="flat" cmpd="sng">
            <a:solidFill>
              <a:srgbClr val="FF0000"/>
            </a:solidFill>
            <a:prstDash val="solid"/>
            <a:headEnd type="none" w="med" len="med"/>
            <a:tailEnd type="none" w="med" len="med"/>
          </a:ln>
        </p:spPr>
        <p:txBody>
          <a:bodyPr wrap="none" anchor="ctr"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eaLnBrk="1" hangingPunct="1">
              <a:spcBef>
                <a:spcPct val="0"/>
              </a:spcBef>
              <a:buClrTx/>
              <a:buSzTx/>
              <a:buFont typeface="Arial" panose="020B0604020202020204" pitchFamily="34" charset="0"/>
              <a:buNone/>
            </a:pPr>
            <a:endParaRPr lang="zh-CN" altLang="en-US" sz="2800" b="1" dirty="0">
              <a:latin typeface="Times New Roman" panose="02020603050405020304" pitchFamily="18" charset="0"/>
            </a:endParaRPr>
          </a:p>
        </p:txBody>
      </p:sp>
      <p:sp>
        <p:nvSpPr>
          <p:cNvPr id="13316" name="Line 10"/>
          <p:cNvSpPr/>
          <p:nvPr/>
        </p:nvSpPr>
        <p:spPr>
          <a:xfrm>
            <a:off x="4837114" y="5070475"/>
            <a:ext cx="1008062" cy="0"/>
          </a:xfrm>
          <a:prstGeom prst="line">
            <a:avLst/>
          </a:prstGeom>
          <a:ln w="53975" cap="flat" cmpd="sng">
            <a:solidFill>
              <a:srgbClr val="FF0000"/>
            </a:solidFill>
            <a:prstDash val="solid"/>
            <a:headEnd type="none" w="med" len="med"/>
            <a:tailEnd type="triangle" w="med" len="med"/>
          </a:ln>
        </p:spPr>
      </p:sp>
      <p:sp>
        <p:nvSpPr>
          <p:cNvPr id="13317" name="Text Box 11"/>
          <p:cNvSpPr txBox="1"/>
          <p:nvPr/>
        </p:nvSpPr>
        <p:spPr>
          <a:xfrm>
            <a:off x="5845175" y="4783138"/>
            <a:ext cx="4176713" cy="52197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eaLnBrk="1" hangingPunct="1">
              <a:spcBef>
                <a:spcPct val="50000"/>
              </a:spcBef>
              <a:buClrTx/>
              <a:buSzTx/>
              <a:buFont typeface="Arial" panose="020B0604020202020204" pitchFamily="34" charset="0"/>
              <a:buNone/>
            </a:pPr>
            <a:r>
              <a:rPr lang="zh-CN" altLang="en-US" sz="2800" b="1" dirty="0">
                <a:solidFill>
                  <a:srgbClr val="000808"/>
                </a:solidFill>
                <a:latin typeface="Times New Roman" panose="02020603050405020304" pitchFamily="18" charset="0"/>
              </a:rPr>
              <a:t>没有做功（不劳无功）</a:t>
            </a:r>
          </a:p>
        </p:txBody>
      </p:sp>
      <p:grpSp>
        <p:nvGrpSpPr>
          <p:cNvPr id="13318" name="Group 6"/>
          <p:cNvGrpSpPr/>
          <p:nvPr/>
        </p:nvGrpSpPr>
        <p:grpSpPr>
          <a:xfrm>
            <a:off x="2351088" y="3465514"/>
            <a:ext cx="1116012" cy="785812"/>
            <a:chOff x="0" y="0"/>
            <a:chExt cx="1389" cy="495"/>
          </a:xfrm>
        </p:grpSpPr>
        <p:pic>
          <p:nvPicPr>
            <p:cNvPr id="13324" name="Rectangle 1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1389" cy="495"/>
            </a:xfrm>
            <a:prstGeom prst="rect">
              <a:avLst/>
            </a:prstGeom>
            <a:noFill/>
            <a:ln w="9525">
              <a:noFill/>
            </a:ln>
          </p:spPr>
        </p:pic>
        <p:sp>
          <p:nvSpPr>
            <p:cNvPr id="13325" name="Text Box 8"/>
            <p:cNvSpPr txBox="1"/>
            <p:nvPr/>
          </p:nvSpPr>
          <p:spPr>
            <a:xfrm>
              <a:off x="102" y="89"/>
              <a:ext cx="1271" cy="329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lstStyle>
              <a:lvl1pPr marL="342900" indent="-342900" algn="l" rtl="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60000"/>
                <a:buFont typeface="Wingdings" panose="05000000000000000000" pitchFamily="2" charset="2"/>
                <a:buChar char="n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rtl="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55000"/>
                <a:buFont typeface="Wingdings" panose="05000000000000000000" pitchFamily="2" charset="2"/>
                <a:buChar char="n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50000"/>
                <a:buFont typeface="Wingdings" panose="05000000000000000000" pitchFamily="2" charset="2"/>
                <a:buChar char="n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55000"/>
                <a:buFont typeface="Wingdings" panose="05000000000000000000" pitchFamily="2" charset="2"/>
                <a:buChar char="n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</a:lstStyle>
            <a:p>
              <a:pPr marL="0" lvl="0" indent="0" eaLnBrk="1" hangingPunct="1">
                <a:spcBef>
                  <a:spcPct val="0"/>
                </a:spcBef>
                <a:buClrTx/>
                <a:buSzTx/>
                <a:buFont typeface="Arial" panose="020B0604020202020204" pitchFamily="34" charset="0"/>
                <a:buNone/>
              </a:pPr>
              <a:r>
                <a:rPr lang="zh-CN" altLang="en-US" sz="2800" b="1" dirty="0">
                  <a:solidFill>
                    <a:schemeClr val="bg1"/>
                  </a:solidFill>
                  <a:latin typeface="Times New Roman" panose="02020603050405020304" pitchFamily="18" charset="0"/>
                </a:rPr>
                <a:t>分 析</a:t>
              </a:r>
              <a:endParaRPr lang="zh-CN" altLang="en-US" b="1" dirty="0">
                <a:solidFill>
                  <a:schemeClr val="bg1"/>
                </a:solidFill>
                <a:latin typeface="Calibri" panose="020F0502020204030204" pitchFamily="34" charset="0"/>
              </a:endParaRPr>
            </a:p>
          </p:txBody>
        </p:sp>
      </p:grpSp>
      <p:sp>
        <p:nvSpPr>
          <p:cNvPr id="13321" name="Text Box 9"/>
          <p:cNvSpPr txBox="1"/>
          <p:nvPr/>
        </p:nvSpPr>
        <p:spPr>
          <a:xfrm>
            <a:off x="2890838" y="5249863"/>
            <a:ext cx="1117600" cy="52197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eaLnBrk="1" hangingPunct="1">
              <a:spcBef>
                <a:spcPct val="50000"/>
              </a:spcBef>
              <a:buClrTx/>
              <a:buSzTx/>
              <a:buFont typeface="Arial" panose="020B0604020202020204" pitchFamily="34" charset="0"/>
              <a:buNone/>
            </a:pPr>
            <a:r>
              <a:rPr lang="en-US" altLang="zh-CN" sz="2800" b="1" i="1" dirty="0">
                <a:latin typeface="Times New Roman" panose="02020603050405020304" pitchFamily="18" charset="0"/>
              </a:rPr>
              <a:t>s </a:t>
            </a:r>
            <a:r>
              <a:rPr lang="en-US" altLang="zh-CN" sz="2800" b="1" dirty="0">
                <a:latin typeface="Arial" panose="020B0604020202020204" pitchFamily="34" charset="0"/>
              </a:rPr>
              <a:t>≠</a:t>
            </a:r>
            <a:r>
              <a:rPr lang="en-US" altLang="zh-CN" sz="2800" b="1" dirty="0">
                <a:latin typeface="Times New Roman" panose="02020603050405020304" pitchFamily="18" charset="0"/>
              </a:rPr>
              <a:t> 0</a:t>
            </a:r>
          </a:p>
        </p:txBody>
      </p:sp>
      <p:sp>
        <p:nvSpPr>
          <p:cNvPr id="13322" name="Text Box 10"/>
          <p:cNvSpPr txBox="1"/>
          <p:nvPr/>
        </p:nvSpPr>
        <p:spPr>
          <a:xfrm>
            <a:off x="2892425" y="4459288"/>
            <a:ext cx="1117600" cy="52197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eaLnBrk="1" hangingPunct="1">
              <a:spcBef>
                <a:spcPct val="50000"/>
              </a:spcBef>
              <a:buClrTx/>
              <a:buSzTx/>
              <a:buFont typeface="Arial" panose="020B0604020202020204" pitchFamily="34" charset="0"/>
              <a:buNone/>
            </a:pPr>
            <a:r>
              <a:rPr lang="en-US" altLang="zh-CN" sz="2800" b="1" i="1" dirty="0">
                <a:latin typeface="Times New Roman" panose="02020603050405020304" pitchFamily="18" charset="0"/>
              </a:rPr>
              <a:t>F </a:t>
            </a:r>
            <a:r>
              <a:rPr lang="en-US" altLang="zh-CN" sz="2800" b="1" dirty="0">
                <a:latin typeface="Times New Roman" panose="02020603050405020304" pitchFamily="18" charset="0"/>
              </a:rPr>
              <a:t>= 0</a:t>
            </a:r>
          </a:p>
        </p:txBody>
      </p:sp>
      <p:pic>
        <p:nvPicPr>
          <p:cNvPr id="2" name="Picture 11" descr="冰壶比赛4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919288" y="296863"/>
            <a:ext cx="4573588" cy="3097212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" name="Picture 12" descr="冰壶球2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464425" y="1808164"/>
            <a:ext cx="1679575" cy="1998662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3323" name="TextBox 3"/>
          <p:cNvSpPr txBox="1"/>
          <p:nvPr/>
        </p:nvSpPr>
        <p:spPr>
          <a:xfrm>
            <a:off x="6851650" y="404813"/>
            <a:ext cx="2700338" cy="1124585"/>
          </a:xfrm>
          <a:prstGeom prst="rect">
            <a:avLst/>
          </a:prstGeom>
          <a:gradFill rotWithShape="1">
            <a:gsLst>
              <a:gs pos="0">
                <a:srgbClr val="C9B5E8">
                  <a:alpha val="100000"/>
                </a:srgbClr>
              </a:gs>
              <a:gs pos="35001">
                <a:srgbClr val="D9CBEE">
                  <a:alpha val="100000"/>
                </a:srgbClr>
              </a:gs>
              <a:gs pos="100000">
                <a:srgbClr val="F0EAF9">
                  <a:alpha val="100000"/>
                </a:srgbClr>
              </a:gs>
            </a:gsLst>
            <a:lin ang="5400000" scaled="1"/>
            <a:tileRect/>
          </a:gradFill>
          <a:ln w="9525" cap="flat" cmpd="sng">
            <a:solidFill>
              <a:srgbClr val="7D60A0"/>
            </a:solidFill>
            <a:prstDash val="solid"/>
            <a:miter/>
            <a:headEnd type="none" w="med" len="med"/>
            <a:tailEnd type="none" w="med" len="med"/>
          </a:ln>
          <a:effectLst>
            <a:outerShdw dist="20000" dir="5400000" algn="ctr" rotWithShape="0">
              <a:srgbClr val="000000">
                <a:alpha val="37000"/>
              </a:srgbClr>
            </a:outerShdw>
          </a:effectLst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eaLnBrk="1" hangingPunct="1">
              <a:lnSpc>
                <a:spcPct val="120000"/>
              </a:lnSpc>
              <a:spcBef>
                <a:spcPct val="0"/>
              </a:spcBef>
              <a:buClrTx/>
              <a:buSzTx/>
              <a:buFont typeface="Arial" panose="020B0604020202020204" pitchFamily="34" charset="0"/>
              <a:buNone/>
            </a:pPr>
            <a:r>
              <a:rPr lang="zh-CN" altLang="en-US" sz="2800" b="1" dirty="0">
                <a:solidFill>
                  <a:srgbClr val="000000"/>
                </a:solidFill>
                <a:latin typeface="宋体" panose="02010600030101010101" pitchFamily="2" charset="-122"/>
              </a:rPr>
              <a:t>   冰壶在平滑的冰面上滑行</a:t>
            </a:r>
            <a:endParaRPr lang="en-US" altLang="zh-CN" sz="2800" b="1" dirty="0">
              <a:solidFill>
                <a:srgbClr val="000000"/>
              </a:solidFill>
              <a:latin typeface="宋体" panose="02010600030101010101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13" dur="500"/>
                                        <p:tgtEl>
                                          <p:spTgt spid="133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33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000"/>
                            </p:stCondLst>
                            <p:childTnLst>
                              <p:par>
                                <p:cTn id="19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1" dur="500"/>
                                        <p:tgtEl>
                                          <p:spTgt spid="133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315" grpId="0" bldLvl="0" animBg="1"/>
      <p:bldP spid="13317" grpId="0"/>
      <p:bldP spid="13321" grpId="0"/>
      <p:bldP spid="13322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起重机不做功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100263" y="296863"/>
            <a:ext cx="8172450" cy="5414962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4340" name="Text Box 14"/>
          <p:cNvSpPr txBox="1"/>
          <p:nvPr/>
        </p:nvSpPr>
        <p:spPr>
          <a:xfrm>
            <a:off x="9193213" y="5156200"/>
            <a:ext cx="321310" cy="521970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eaLnBrk="1" hangingPunct="1">
              <a:spcBef>
                <a:spcPct val="0"/>
              </a:spcBef>
              <a:buClrTx/>
              <a:buSzTx/>
              <a:buFont typeface="Arial" panose="020B0604020202020204" pitchFamily="34" charset="0"/>
              <a:buNone/>
            </a:pPr>
            <a:r>
              <a:rPr lang="en-US" altLang="zh-CN" sz="28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s</a:t>
            </a:r>
          </a:p>
        </p:txBody>
      </p:sp>
      <p:pic>
        <p:nvPicPr>
          <p:cNvPr id="14341" name="Picture 5" descr="11308342_985137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243138" y="3824288"/>
            <a:ext cx="2493962" cy="273685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4342" name="Picture 6" descr="11308342_985137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464425" y="3824288"/>
            <a:ext cx="2493964" cy="273685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4343" name="Line 7"/>
          <p:cNvSpPr/>
          <p:nvPr/>
        </p:nvSpPr>
        <p:spPr>
          <a:xfrm>
            <a:off x="2351088" y="6416675"/>
            <a:ext cx="7308850" cy="0"/>
          </a:xfrm>
          <a:prstGeom prst="line">
            <a:avLst/>
          </a:prstGeom>
          <a:ln w="57150" cap="flat" cmpd="sng">
            <a:solidFill>
              <a:schemeClr val="tx2"/>
            </a:solidFill>
            <a:prstDash val="solid"/>
            <a:headEnd type="none" w="med" len="med"/>
            <a:tailEnd type="none" w="med" len="med"/>
          </a:ln>
        </p:spPr>
      </p:sp>
      <p:sp>
        <p:nvSpPr>
          <p:cNvPr id="15368" name="Line 8"/>
          <p:cNvSpPr/>
          <p:nvPr/>
        </p:nvSpPr>
        <p:spPr>
          <a:xfrm flipV="1">
            <a:off x="3467100" y="3321050"/>
            <a:ext cx="0" cy="1081088"/>
          </a:xfrm>
          <a:prstGeom prst="line">
            <a:avLst/>
          </a:prstGeom>
          <a:ln w="38100" cap="flat" cmpd="sng">
            <a:solidFill>
              <a:srgbClr val="CC0000"/>
            </a:solidFill>
            <a:prstDash val="solid"/>
            <a:headEnd type="oval" w="med" len="med"/>
            <a:tailEnd type="triangle" w="med" len="lg"/>
          </a:ln>
        </p:spPr>
      </p:sp>
      <p:sp>
        <p:nvSpPr>
          <p:cNvPr id="15369" name="Line 9"/>
          <p:cNvSpPr/>
          <p:nvPr/>
        </p:nvSpPr>
        <p:spPr>
          <a:xfrm flipV="1">
            <a:off x="8616950" y="3357563"/>
            <a:ext cx="0" cy="1081087"/>
          </a:xfrm>
          <a:prstGeom prst="line">
            <a:avLst/>
          </a:prstGeom>
          <a:ln w="38100" cap="flat" cmpd="sng">
            <a:solidFill>
              <a:srgbClr val="CC0000"/>
            </a:solidFill>
            <a:prstDash val="solid"/>
            <a:headEnd type="oval" w="med" len="med"/>
            <a:tailEnd type="triangle" w="med" len="lg"/>
          </a:ln>
        </p:spPr>
      </p:sp>
      <p:grpSp>
        <p:nvGrpSpPr>
          <p:cNvPr id="15370" name="Group 10"/>
          <p:cNvGrpSpPr/>
          <p:nvPr/>
        </p:nvGrpSpPr>
        <p:grpSpPr>
          <a:xfrm>
            <a:off x="5951538" y="2457450"/>
            <a:ext cx="2413000" cy="522288"/>
            <a:chOff x="0" y="0"/>
            <a:chExt cx="1520" cy="329"/>
          </a:xfrm>
        </p:grpSpPr>
        <p:sp>
          <p:nvSpPr>
            <p:cNvPr id="14353" name="Line 11"/>
            <p:cNvSpPr/>
            <p:nvPr/>
          </p:nvSpPr>
          <p:spPr>
            <a:xfrm flipV="1">
              <a:off x="46" y="181"/>
              <a:ext cx="1429" cy="0"/>
            </a:xfrm>
            <a:prstGeom prst="line">
              <a:avLst/>
            </a:prstGeom>
            <a:ln w="28575" cap="flat" cmpd="sng">
              <a:solidFill>
                <a:srgbClr val="CC0000"/>
              </a:solidFill>
              <a:prstDash val="solid"/>
              <a:headEnd type="arrow" w="med" len="med"/>
              <a:tailEnd type="arrow" w="med" len="med"/>
            </a:ln>
          </p:spPr>
        </p:sp>
        <p:sp>
          <p:nvSpPr>
            <p:cNvPr id="14354" name="Line 12"/>
            <p:cNvSpPr/>
            <p:nvPr/>
          </p:nvSpPr>
          <p:spPr>
            <a:xfrm>
              <a:off x="0" y="22"/>
              <a:ext cx="0" cy="250"/>
            </a:xfrm>
            <a:prstGeom prst="line">
              <a:avLst/>
            </a:prstGeom>
            <a:ln w="19050" cap="flat" cmpd="sng">
              <a:solidFill>
                <a:srgbClr val="CC0000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14355" name="Line 13"/>
            <p:cNvSpPr/>
            <p:nvPr/>
          </p:nvSpPr>
          <p:spPr>
            <a:xfrm>
              <a:off x="1520" y="22"/>
              <a:ext cx="0" cy="250"/>
            </a:xfrm>
            <a:prstGeom prst="line">
              <a:avLst/>
            </a:prstGeom>
            <a:ln w="19050" cap="flat" cmpd="sng">
              <a:solidFill>
                <a:srgbClr val="CC0000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14356" name="Text Box 14"/>
            <p:cNvSpPr txBox="1"/>
            <p:nvPr/>
          </p:nvSpPr>
          <p:spPr>
            <a:xfrm>
              <a:off x="658" y="0"/>
              <a:ext cx="250" cy="329"/>
            </a:xfrm>
            <a:prstGeom prst="rect">
              <a:avLst/>
            </a:prstGeom>
            <a:solidFill>
              <a:schemeClr val="bg1"/>
            </a:solidFill>
            <a:ln w="9525">
              <a:noFill/>
            </a:ln>
          </p:spPr>
          <p:txBody>
            <a:bodyPr>
              <a:spAutoFit/>
            </a:bodyPr>
            <a:lstStyle>
              <a:lvl1pPr marL="342900" indent="-342900" algn="l" rtl="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60000"/>
                <a:buFont typeface="Wingdings" panose="05000000000000000000" pitchFamily="2" charset="2"/>
                <a:buChar char="n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rtl="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55000"/>
                <a:buFont typeface="Wingdings" panose="05000000000000000000" pitchFamily="2" charset="2"/>
                <a:buChar char="n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50000"/>
                <a:buFont typeface="Wingdings" panose="05000000000000000000" pitchFamily="2" charset="2"/>
                <a:buChar char="n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55000"/>
                <a:buFont typeface="Wingdings" panose="05000000000000000000" pitchFamily="2" charset="2"/>
                <a:buChar char="n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</a:lstStyle>
            <a:p>
              <a:pPr marL="0" lvl="0" indent="0" eaLnBrk="1" hangingPunct="1">
                <a:spcBef>
                  <a:spcPct val="50000"/>
                </a:spcBef>
                <a:buClrTx/>
                <a:buSzTx/>
                <a:buFont typeface="Arial" panose="020B0604020202020204" pitchFamily="34" charset="0"/>
                <a:buNone/>
              </a:pPr>
              <a:r>
                <a:rPr lang="en-US" altLang="zh-CN" sz="2800" b="1" i="1" dirty="0">
                  <a:solidFill>
                    <a:srgbClr val="CC0000"/>
                  </a:solidFill>
                  <a:latin typeface="Times New Roman" panose="02020603050405020304" pitchFamily="18" charset="0"/>
                </a:rPr>
                <a:t>s</a:t>
              </a:r>
            </a:p>
          </p:txBody>
        </p:sp>
      </p:grpSp>
      <p:grpSp>
        <p:nvGrpSpPr>
          <p:cNvPr id="15375" name="Group 15"/>
          <p:cNvGrpSpPr/>
          <p:nvPr/>
        </p:nvGrpSpPr>
        <p:grpSpPr>
          <a:xfrm>
            <a:off x="3467100" y="5229226"/>
            <a:ext cx="5186363" cy="522288"/>
            <a:chOff x="0" y="0"/>
            <a:chExt cx="3267" cy="329"/>
          </a:xfrm>
        </p:grpSpPr>
        <p:sp>
          <p:nvSpPr>
            <p:cNvPr id="14349" name="Line 16"/>
            <p:cNvSpPr/>
            <p:nvPr/>
          </p:nvSpPr>
          <p:spPr>
            <a:xfrm flipV="1">
              <a:off x="99" y="204"/>
              <a:ext cx="3070" cy="1"/>
            </a:xfrm>
            <a:prstGeom prst="line">
              <a:avLst/>
            </a:prstGeom>
            <a:ln w="28575" cap="flat" cmpd="sng">
              <a:solidFill>
                <a:srgbClr val="CC0000"/>
              </a:solidFill>
              <a:prstDash val="solid"/>
              <a:headEnd type="arrow" w="med" len="med"/>
              <a:tailEnd type="arrow" w="med" len="med"/>
            </a:ln>
          </p:spPr>
        </p:sp>
        <p:sp>
          <p:nvSpPr>
            <p:cNvPr id="14350" name="Line 17"/>
            <p:cNvSpPr/>
            <p:nvPr/>
          </p:nvSpPr>
          <p:spPr>
            <a:xfrm>
              <a:off x="0" y="45"/>
              <a:ext cx="1" cy="250"/>
            </a:xfrm>
            <a:prstGeom prst="line">
              <a:avLst/>
            </a:prstGeom>
            <a:ln w="19050" cap="flat" cmpd="sng">
              <a:solidFill>
                <a:srgbClr val="CC0000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14351" name="Line 18"/>
            <p:cNvSpPr/>
            <p:nvPr/>
          </p:nvSpPr>
          <p:spPr>
            <a:xfrm>
              <a:off x="3266" y="45"/>
              <a:ext cx="1" cy="250"/>
            </a:xfrm>
            <a:prstGeom prst="line">
              <a:avLst/>
            </a:prstGeom>
            <a:ln w="19050" cap="flat" cmpd="sng">
              <a:solidFill>
                <a:srgbClr val="CC0000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14352" name="Text Box 19"/>
            <p:cNvSpPr txBox="1"/>
            <p:nvPr/>
          </p:nvSpPr>
          <p:spPr>
            <a:xfrm>
              <a:off x="1611" y="0"/>
              <a:ext cx="250" cy="329"/>
            </a:xfrm>
            <a:prstGeom prst="rect">
              <a:avLst/>
            </a:prstGeom>
            <a:solidFill>
              <a:schemeClr val="bg1"/>
            </a:solidFill>
            <a:ln w="9525">
              <a:noFill/>
            </a:ln>
          </p:spPr>
          <p:txBody>
            <a:bodyPr>
              <a:spAutoFit/>
            </a:bodyPr>
            <a:lstStyle>
              <a:lvl1pPr marL="342900" indent="-342900" algn="l" rtl="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60000"/>
                <a:buFont typeface="Wingdings" panose="05000000000000000000" pitchFamily="2" charset="2"/>
                <a:buChar char="n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rtl="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55000"/>
                <a:buFont typeface="Wingdings" panose="05000000000000000000" pitchFamily="2" charset="2"/>
                <a:buChar char="n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50000"/>
                <a:buFont typeface="Wingdings" panose="05000000000000000000" pitchFamily="2" charset="2"/>
                <a:buChar char="n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55000"/>
                <a:buFont typeface="Wingdings" panose="05000000000000000000" pitchFamily="2" charset="2"/>
                <a:buChar char="n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</a:lstStyle>
            <a:p>
              <a:pPr marL="0" lvl="0" indent="0" eaLnBrk="1" hangingPunct="1">
                <a:spcBef>
                  <a:spcPct val="50000"/>
                </a:spcBef>
                <a:buClrTx/>
                <a:buSzTx/>
                <a:buFont typeface="Arial" panose="020B0604020202020204" pitchFamily="34" charset="0"/>
                <a:buNone/>
              </a:pPr>
              <a:r>
                <a:rPr lang="en-US" altLang="zh-CN" sz="2800" b="1" i="1" dirty="0">
                  <a:solidFill>
                    <a:srgbClr val="CC0000"/>
                  </a:solidFill>
                  <a:latin typeface="Times New Roman" panose="02020603050405020304" pitchFamily="18" charset="0"/>
                </a:rPr>
                <a:t>s</a:t>
              </a:r>
            </a:p>
          </p:txBody>
        </p:sp>
      </p:grpSp>
      <p:sp>
        <p:nvSpPr>
          <p:cNvPr id="15380" name="TextBox 5"/>
          <p:cNvSpPr txBox="1"/>
          <p:nvPr/>
        </p:nvSpPr>
        <p:spPr>
          <a:xfrm>
            <a:off x="5519738" y="3716338"/>
            <a:ext cx="1249680" cy="521970"/>
          </a:xfrm>
          <a:prstGeom prst="rect">
            <a:avLst/>
          </a:prstGeom>
          <a:gradFill rotWithShape="1">
            <a:gsLst>
              <a:gs pos="0">
                <a:srgbClr val="FFBE86">
                  <a:alpha val="100000"/>
                </a:srgbClr>
              </a:gs>
              <a:gs pos="35001">
                <a:srgbClr val="FFD0AA">
                  <a:alpha val="100000"/>
                </a:srgbClr>
              </a:gs>
              <a:gs pos="100000">
                <a:srgbClr val="FFEBDB">
                  <a:alpha val="100000"/>
                </a:srgbClr>
              </a:gs>
            </a:gsLst>
            <a:lin ang="5400000" scaled="1"/>
            <a:tileRect/>
          </a:gradFill>
          <a:ln w="9525" cap="flat" cmpd="sng">
            <a:solidFill>
              <a:srgbClr val="F69240"/>
            </a:solidFill>
            <a:prstDash val="solid"/>
            <a:miter/>
            <a:headEnd type="none" w="med" len="med"/>
            <a:tailEnd type="none" w="med" len="med"/>
          </a:ln>
          <a:effectLst>
            <a:outerShdw dist="20000" dir="5400000" algn="ctr" rotWithShape="0">
              <a:srgbClr val="000000">
                <a:alpha val="37000"/>
              </a:srgbClr>
            </a:outerShdw>
          </a:effectLst>
        </p:spPr>
        <p:txBody>
          <a:bodyPr wrap="none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eaLnBrk="1" hangingPunct="1">
              <a:spcBef>
                <a:spcPct val="50000"/>
              </a:spcBef>
              <a:buClrTx/>
              <a:buSzTx/>
              <a:buFont typeface="Arial" panose="020B0604020202020204" pitchFamily="34" charset="0"/>
              <a:buNone/>
            </a:pPr>
            <a:r>
              <a:rPr lang="zh-CN" altLang="en-US" sz="2800" b="1" dirty="0">
                <a:latin typeface="Arial" panose="020B0604020202020204" pitchFamily="34" charset="0"/>
              </a:rPr>
              <a:t>不做功 </a:t>
            </a:r>
            <a:endParaRPr lang="zh-CN" altLang="en-US" sz="2800" b="1" dirty="0">
              <a:solidFill>
                <a:srgbClr val="000000"/>
              </a:solidFill>
              <a:latin typeface="宋体" panose="02010600030101010101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80" grpId="0" bldLvl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3" descr="2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055938" y="1939925"/>
            <a:ext cx="6403975" cy="4157663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7411" name="Text Box 4"/>
          <p:cNvSpPr txBox="1"/>
          <p:nvPr/>
        </p:nvSpPr>
        <p:spPr>
          <a:xfrm>
            <a:off x="2228850" y="755650"/>
            <a:ext cx="7920038" cy="105029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eaLnBrk="1" hangingPunct="1">
              <a:lnSpc>
                <a:spcPct val="13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zh-CN" altLang="en-US" sz="2400" b="1" dirty="0">
                <a:solidFill>
                  <a:srgbClr val="0000FF"/>
                </a:solidFill>
                <a:latin typeface="Arial" panose="020B0604020202020204" pitchFamily="34" charset="0"/>
              </a:rPr>
              <a:t>小车陷入草地中，农夫用力没能推出，农夫对小车做功</a:t>
            </a:r>
          </a:p>
          <a:p>
            <a:pPr marL="0" lvl="0" indent="0" eaLnBrk="1" hangingPunct="1">
              <a:lnSpc>
                <a:spcPct val="13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zh-CN" altLang="en-US" sz="2400" b="1" dirty="0">
                <a:solidFill>
                  <a:srgbClr val="0000FF"/>
                </a:solidFill>
                <a:latin typeface="Arial" panose="020B0604020202020204" pitchFamily="34" charset="0"/>
              </a:rPr>
              <a:t>了吗？</a:t>
            </a:r>
          </a:p>
        </p:txBody>
      </p:sp>
    </p:spTree>
  </p:cSld>
  <p:clrMapOvr>
    <a:masterClrMapping/>
  </p:clrMapOvr>
  <p:transition spd="slow"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3"/>
          <p:cNvPicPr>
            <a:picLocks noChangeAspect="1"/>
          </p:cNvPicPr>
          <p:nvPr/>
        </p:nvPicPr>
        <p:blipFill>
          <a:blip r:embed="rId2" cstate="print"/>
          <a:srcRect l="15910" t="22249" r="13596" b="4390"/>
          <a:stretch>
            <a:fillRect/>
          </a:stretch>
        </p:blipFill>
        <p:spPr>
          <a:xfrm>
            <a:off x="3803650" y="1870075"/>
            <a:ext cx="5218114" cy="4075114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8435" name="Text Box 4"/>
          <p:cNvSpPr txBox="1"/>
          <p:nvPr/>
        </p:nvSpPr>
        <p:spPr>
          <a:xfrm>
            <a:off x="2084388" y="765175"/>
            <a:ext cx="8128000" cy="64516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zh-CN" altLang="en-US" sz="2400" b="1" dirty="0">
                <a:solidFill>
                  <a:srgbClr val="0000FF"/>
                </a:solidFill>
                <a:latin typeface="宋体" panose="02010600030101010101" pitchFamily="2" charset="-122"/>
              </a:rPr>
              <a:t>这棵树好大啊，抱回家吧！他抱得动吗？他对树做功了吗？</a:t>
            </a:r>
          </a:p>
        </p:txBody>
      </p:sp>
    </p:spTree>
  </p:cSld>
  <p:clrMapOvr>
    <a:masterClrMapping/>
  </p:clrMapOvr>
  <p:transition spd="slow"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3" descr="8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065464" y="1952626"/>
            <a:ext cx="5988050" cy="4033838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9459" name="Text Box 4"/>
          <p:cNvSpPr txBox="1"/>
          <p:nvPr/>
        </p:nvSpPr>
        <p:spPr>
          <a:xfrm>
            <a:off x="2252663" y="661988"/>
            <a:ext cx="7542212" cy="119888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zh-CN" altLang="en-US" sz="2400" b="1" dirty="0">
                <a:solidFill>
                  <a:srgbClr val="0000FF"/>
                </a:solidFill>
                <a:latin typeface="Arial" panose="020B0604020202020204" pitchFamily="34" charset="0"/>
              </a:rPr>
              <a:t>期中考试没考好，小卫无精打采地背着书包走在校园林间小道上，小卫对书包做功了吗？</a:t>
            </a:r>
          </a:p>
        </p:txBody>
      </p:sp>
    </p:spTree>
  </p:cSld>
  <p:clrMapOvr>
    <a:masterClrMapping/>
  </p:clrMapOvr>
  <p:transition spd="slow"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3" descr="10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778125" y="2014538"/>
            <a:ext cx="6624638" cy="4176712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0483" name="Text Box 4"/>
          <p:cNvSpPr txBox="1"/>
          <p:nvPr/>
        </p:nvSpPr>
        <p:spPr>
          <a:xfrm>
            <a:off x="2219326" y="681038"/>
            <a:ext cx="7969250" cy="119888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zh-CN" altLang="en-US" sz="2400" b="1" dirty="0">
                <a:solidFill>
                  <a:srgbClr val="0000FF"/>
                </a:solidFill>
                <a:latin typeface="Arial" panose="020B0604020202020204" pitchFamily="34" charset="0"/>
              </a:rPr>
              <a:t>没有办法，考得再差，也得回家啊！请问，下列情景中，小卫对书包是否做功？</a:t>
            </a:r>
          </a:p>
        </p:txBody>
      </p:sp>
    </p:spTree>
  </p:cSld>
  <p:clrMapOvr>
    <a:masterClrMapping/>
  </p:clrMapOvr>
  <p:transition spd="slow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>
            <a:spLocks noChangeArrowheads="1"/>
          </p:cNvSpPr>
          <p:nvPr/>
        </p:nvSpPr>
        <p:spPr bwMode="auto">
          <a:xfrm>
            <a:off x="381001" y="500063"/>
            <a:ext cx="5238751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zh-CN" altLang="en-US" sz="3600" b="1">
                <a:solidFill>
                  <a:srgbClr val="FF0000"/>
                </a:solidFill>
                <a:latin typeface="微软雅黑" pitchFamily="34" charset="-122"/>
                <a:ea typeface="微软雅黑" pitchFamily="34" charset="-122"/>
              </a:rPr>
              <a:t>教学目标</a:t>
            </a:r>
          </a:p>
        </p:txBody>
      </p:sp>
      <p:sp>
        <p:nvSpPr>
          <p:cNvPr id="5" name="TextBox 4"/>
          <p:cNvSpPr txBox="1">
            <a:spLocks noChangeArrowheads="1"/>
          </p:cNvSpPr>
          <p:nvPr/>
        </p:nvSpPr>
        <p:spPr bwMode="auto">
          <a:xfrm>
            <a:off x="1238251" y="1714500"/>
            <a:ext cx="9144000" cy="3786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3200" b="1">
                <a:solidFill>
                  <a:srgbClr val="000099"/>
                </a:solidFill>
                <a:latin typeface="微软雅黑" pitchFamily="34" charset="-122"/>
                <a:ea typeface="微软雅黑" pitchFamily="34" charset="-122"/>
              </a:rPr>
              <a:t>1.</a:t>
            </a:r>
            <a:r>
              <a:rPr lang="zh-CN" altLang="en-US" sz="3200" b="1">
                <a:solidFill>
                  <a:srgbClr val="000099"/>
                </a:solidFill>
                <a:latin typeface="微软雅黑" pitchFamily="34" charset="-122"/>
                <a:ea typeface="微软雅黑" pitchFamily="34" charset="-122"/>
              </a:rPr>
              <a:t>知识与技能</a:t>
            </a:r>
          </a:p>
          <a:p>
            <a:pPr>
              <a:lnSpc>
                <a:spcPct val="150000"/>
              </a:lnSpc>
            </a:pPr>
            <a:r>
              <a:rPr lang="zh-CN" altLang="en-US" sz="3200" b="1">
                <a:solidFill>
                  <a:srgbClr val="000099"/>
                </a:solidFill>
                <a:latin typeface="微软雅黑" pitchFamily="34" charset="-122"/>
                <a:ea typeface="微软雅黑" pitchFamily="34" charset="-122"/>
              </a:rPr>
              <a:t>     ①知道做功的两个必要因素。</a:t>
            </a:r>
          </a:p>
          <a:p>
            <a:pPr>
              <a:lnSpc>
                <a:spcPct val="150000"/>
              </a:lnSpc>
            </a:pPr>
            <a:r>
              <a:rPr lang="zh-CN" altLang="en-US" sz="3200" b="1">
                <a:solidFill>
                  <a:srgbClr val="000099"/>
                </a:solidFill>
                <a:latin typeface="微软雅黑" pitchFamily="34" charset="-122"/>
                <a:ea typeface="微软雅黑" pitchFamily="34" charset="-122"/>
              </a:rPr>
              <a:t>     ②理解功的定义、计算公式和单位，并会用功的公式进行简单计算。</a:t>
            </a:r>
          </a:p>
          <a:p>
            <a:pPr>
              <a:lnSpc>
                <a:spcPct val="150000"/>
              </a:lnSpc>
            </a:pPr>
            <a:r>
              <a:rPr lang="zh-CN" altLang="en-US" sz="3200" b="1">
                <a:solidFill>
                  <a:srgbClr val="000099"/>
                </a:solidFill>
                <a:latin typeface="微软雅黑" pitchFamily="34" charset="-122"/>
                <a:ea typeface="微软雅黑" pitchFamily="34" charset="-122"/>
              </a:rPr>
              <a:t>     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3" descr="6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059113" y="1682750"/>
            <a:ext cx="6115050" cy="4162426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1507" name="Text Box 4"/>
          <p:cNvSpPr txBox="1"/>
          <p:nvPr/>
        </p:nvSpPr>
        <p:spPr>
          <a:xfrm>
            <a:off x="2338388" y="941388"/>
            <a:ext cx="7991476" cy="4603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zh-CN" altLang="en-US" sz="2400" b="1" dirty="0">
                <a:solidFill>
                  <a:srgbClr val="0000FF"/>
                </a:solidFill>
                <a:latin typeface="Arial" panose="020B0604020202020204" pitchFamily="34" charset="0"/>
              </a:rPr>
              <a:t>用手将抽屉推好，手对抽屉做功了吗？</a:t>
            </a:r>
          </a:p>
        </p:txBody>
      </p:sp>
    </p:spTree>
  </p:cSld>
  <p:clrMapOvr>
    <a:masterClrMapping/>
  </p:clrMapOvr>
  <p:transition spd="slow"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ext Box 3"/>
          <p:cNvSpPr txBox="1"/>
          <p:nvPr/>
        </p:nvSpPr>
        <p:spPr>
          <a:xfrm>
            <a:off x="2141538" y="720725"/>
            <a:ext cx="7885112" cy="119888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zh-CN" altLang="en-US" sz="2400" b="1" dirty="0">
                <a:solidFill>
                  <a:srgbClr val="0000FF"/>
                </a:solidFill>
                <a:latin typeface="宋体" panose="02010600030101010101" pitchFamily="2" charset="-122"/>
              </a:rPr>
              <a:t>通过上面的几个例子你能总结出物体在什么情况下不做功吗？</a:t>
            </a:r>
          </a:p>
        </p:txBody>
      </p:sp>
      <p:sp>
        <p:nvSpPr>
          <p:cNvPr id="257030" name="Rectangle 6"/>
          <p:cNvSpPr/>
          <p:nvPr/>
        </p:nvSpPr>
        <p:spPr>
          <a:xfrm>
            <a:off x="2198688" y="1995488"/>
            <a:ext cx="7794625" cy="2861310"/>
          </a:xfrm>
          <a:prstGeom prst="rect">
            <a:avLst/>
          </a:prstGeom>
          <a:noFill/>
          <a:ln w="2857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zh-CN" altLang="en-US" sz="2400" b="1" dirty="0">
                <a:solidFill>
                  <a:srgbClr val="FF0000"/>
                </a:solidFill>
                <a:latin typeface="楷体_GB2312" pitchFamily="49" charset="-122"/>
                <a:ea typeface="楷体_GB2312" pitchFamily="49" charset="-122"/>
              </a:rPr>
              <a:t>一、物体受到力的作用，但保持静止状态</a:t>
            </a:r>
          </a:p>
          <a:p>
            <a:pPr marL="0" lvl="0" indent="0"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zh-CN" altLang="en-US" sz="2400" b="1" dirty="0">
                <a:solidFill>
                  <a:srgbClr val="8E163E"/>
                </a:solidFill>
                <a:latin typeface="楷体_GB2312" pitchFamily="49" charset="-122"/>
                <a:ea typeface="楷体_GB2312" pitchFamily="49" charset="-122"/>
              </a:rPr>
              <a:t>                  </a:t>
            </a:r>
            <a:r>
              <a:rPr lang="en-US" altLang="zh-CN" sz="2400" b="1" dirty="0">
                <a:solidFill>
                  <a:srgbClr val="CC00FF"/>
                </a:solidFill>
                <a:latin typeface="Times New Roman" panose="02020603050405020304" pitchFamily="18" charset="0"/>
                <a:ea typeface="楷体_GB2312" pitchFamily="49" charset="-122"/>
              </a:rPr>
              <a:t>s</a:t>
            </a:r>
            <a:r>
              <a:rPr lang="en-US" altLang="zh-CN" sz="2400" b="1" dirty="0">
                <a:solidFill>
                  <a:srgbClr val="CC00FF"/>
                </a:solidFill>
                <a:latin typeface="楷体_GB2312" pitchFamily="49" charset="-122"/>
                <a:ea typeface="楷体_GB2312" pitchFamily="49" charset="-122"/>
              </a:rPr>
              <a:t>=0</a:t>
            </a:r>
            <a:r>
              <a:rPr lang="zh-CN" altLang="en-US" sz="2400" b="1" dirty="0">
                <a:solidFill>
                  <a:srgbClr val="CC00FF"/>
                </a:solidFill>
                <a:latin typeface="楷体_GB2312" pitchFamily="49" charset="-122"/>
                <a:ea typeface="楷体_GB2312" pitchFamily="49" charset="-122"/>
              </a:rPr>
              <a:t>，劳而无功</a:t>
            </a:r>
          </a:p>
          <a:p>
            <a:pPr marL="0" lvl="0" indent="0"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zh-CN" altLang="en-US" sz="2400" b="1" dirty="0">
                <a:solidFill>
                  <a:srgbClr val="FF0000"/>
                </a:solidFill>
                <a:latin typeface="楷体_GB2312" pitchFamily="49" charset="-122"/>
                <a:ea typeface="楷体_GB2312" pitchFamily="49" charset="-122"/>
              </a:rPr>
              <a:t>二、物体受到某力的作用，但运动方向始终与该力方向垂直</a:t>
            </a:r>
          </a:p>
          <a:p>
            <a:pPr marL="0" lvl="0" indent="0"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zh-CN" altLang="en-US" sz="2400" b="1" dirty="0">
                <a:solidFill>
                  <a:srgbClr val="8E163E"/>
                </a:solidFill>
                <a:latin typeface="楷体_GB2312" pitchFamily="49" charset="-122"/>
                <a:ea typeface="楷体_GB2312" pitchFamily="49" charset="-122"/>
              </a:rPr>
              <a:t>                  </a:t>
            </a:r>
            <a:r>
              <a:rPr lang="en-US" altLang="zh-CN" sz="2400" b="1" i="1" dirty="0">
                <a:solidFill>
                  <a:srgbClr val="CC00FF"/>
                </a:solidFill>
                <a:latin typeface="Times New Roman" panose="02020603050405020304" pitchFamily="18" charset="0"/>
                <a:ea typeface="楷体_GB2312" pitchFamily="49" charset="-122"/>
              </a:rPr>
              <a:t>F</a:t>
            </a:r>
            <a:r>
              <a:rPr lang="en-US" altLang="zh-CN" sz="2400" b="1" dirty="0">
                <a:solidFill>
                  <a:srgbClr val="CC00FF"/>
                </a:solidFill>
                <a:latin typeface="楷体_GB2312" pitchFamily="49" charset="-122"/>
                <a:ea typeface="楷体_GB2312" pitchFamily="49" charset="-122"/>
              </a:rPr>
              <a:t>⊥</a:t>
            </a:r>
            <a:r>
              <a:rPr lang="en-US" altLang="zh-CN" sz="2400" b="1" dirty="0">
                <a:solidFill>
                  <a:srgbClr val="CC00FF"/>
                </a:solidFill>
                <a:latin typeface="Times New Roman" panose="02020603050405020304" pitchFamily="18" charset="0"/>
                <a:ea typeface="楷体_GB2312" pitchFamily="49" charset="-122"/>
              </a:rPr>
              <a:t>s</a:t>
            </a:r>
            <a:r>
              <a:rPr lang="zh-CN" altLang="en-US" sz="2400" b="1" dirty="0">
                <a:solidFill>
                  <a:srgbClr val="CC00FF"/>
                </a:solidFill>
                <a:latin typeface="楷体_GB2312" pitchFamily="49" charset="-122"/>
                <a:ea typeface="楷体_GB2312" pitchFamily="49" charset="-122"/>
              </a:rPr>
              <a:t>，劳而无功</a:t>
            </a:r>
          </a:p>
        </p:txBody>
      </p:sp>
      <p:sp>
        <p:nvSpPr>
          <p:cNvPr id="16388" name="矩形 1"/>
          <p:cNvSpPr/>
          <p:nvPr/>
        </p:nvSpPr>
        <p:spPr>
          <a:xfrm>
            <a:off x="2198688" y="4933950"/>
            <a:ext cx="8058150" cy="119888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zh-CN" altLang="en-US" sz="2400" b="1" dirty="0">
                <a:solidFill>
                  <a:srgbClr val="FF0000"/>
                </a:solidFill>
                <a:latin typeface="楷体_GB2312" pitchFamily="49" charset="-122"/>
                <a:ea typeface="楷体_GB2312" pitchFamily="49" charset="-122"/>
              </a:rPr>
              <a:t>三、物体在运动方向上不受力的作用，由于惯性而运动</a:t>
            </a:r>
          </a:p>
          <a:p>
            <a:pPr marL="0" lvl="0" indent="0"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zh-CN" altLang="en-US" sz="2400" b="1" dirty="0">
                <a:solidFill>
                  <a:srgbClr val="8E163E"/>
                </a:solidFill>
                <a:latin typeface="楷体_GB2312" pitchFamily="49" charset="-122"/>
                <a:ea typeface="楷体_GB2312" pitchFamily="49" charset="-122"/>
              </a:rPr>
              <a:t>                  </a:t>
            </a:r>
            <a:r>
              <a:rPr lang="en-US" altLang="zh-CN" sz="2400" b="1" i="1" dirty="0">
                <a:solidFill>
                  <a:srgbClr val="CC00FF"/>
                </a:solidFill>
                <a:latin typeface="Times New Roman" panose="02020603050405020304" pitchFamily="18" charset="0"/>
                <a:ea typeface="楷体_GB2312" pitchFamily="49" charset="-122"/>
              </a:rPr>
              <a:t>F</a:t>
            </a:r>
            <a:r>
              <a:rPr lang="en-US" altLang="zh-CN" sz="2400" b="1" dirty="0">
                <a:solidFill>
                  <a:srgbClr val="CC00FF"/>
                </a:solidFill>
                <a:latin typeface="楷体_GB2312" pitchFamily="49" charset="-122"/>
                <a:ea typeface="楷体_GB2312" pitchFamily="49" charset="-122"/>
              </a:rPr>
              <a:t>=0</a:t>
            </a:r>
            <a:r>
              <a:rPr lang="zh-CN" altLang="en-US" sz="2400" b="1" dirty="0">
                <a:solidFill>
                  <a:srgbClr val="CC00FF"/>
                </a:solidFill>
                <a:latin typeface="楷体_GB2312" pitchFamily="49" charset="-122"/>
                <a:ea typeface="楷体_GB2312" pitchFamily="49" charset="-122"/>
              </a:rPr>
              <a:t>，不劳无功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70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703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703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703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1" name="Text Box 4"/>
          <p:cNvSpPr txBox="1"/>
          <p:nvPr/>
        </p:nvSpPr>
        <p:spPr>
          <a:xfrm>
            <a:off x="2171700" y="787400"/>
            <a:ext cx="7812088" cy="112458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eaLnBrk="1" hangingPunct="1">
              <a:lnSpc>
                <a:spcPct val="120000"/>
              </a:lnSpc>
              <a:spcBef>
                <a:spcPct val="0"/>
              </a:spcBef>
              <a:buClrTx/>
              <a:buSzTx/>
              <a:buFont typeface="Arial" panose="020B0604020202020204" pitchFamily="34" charset="0"/>
              <a:buNone/>
            </a:pPr>
            <a:r>
              <a:rPr lang="en-US" altLang="zh-CN" sz="2800" b="1" dirty="0">
                <a:latin typeface="Times New Roman" panose="02020603050405020304" pitchFamily="18" charset="0"/>
              </a:rPr>
              <a:t>3.</a:t>
            </a:r>
            <a:r>
              <a:rPr lang="zh-CN" altLang="en-US" sz="2800" b="1" dirty="0">
                <a:solidFill>
                  <a:srgbClr val="000808"/>
                </a:solidFill>
                <a:latin typeface="Times New Roman" panose="02020603050405020304" pitchFamily="18" charset="0"/>
              </a:rPr>
              <a:t> 起重机将</a:t>
            </a:r>
            <a:r>
              <a:rPr lang="en-US" altLang="zh-CN" sz="2800" b="1" dirty="0">
                <a:solidFill>
                  <a:srgbClr val="000808"/>
                </a:solidFill>
                <a:latin typeface="Times New Roman" panose="02020603050405020304" pitchFamily="18" charset="0"/>
              </a:rPr>
              <a:t>2×10</a:t>
            </a:r>
            <a:r>
              <a:rPr lang="en-US" altLang="zh-CN" sz="2800" b="1" baseline="30000" dirty="0">
                <a:solidFill>
                  <a:srgbClr val="000808"/>
                </a:solidFill>
                <a:latin typeface="Times New Roman" panose="02020603050405020304" pitchFamily="18" charset="0"/>
              </a:rPr>
              <a:t>4 </a:t>
            </a:r>
            <a:r>
              <a:rPr lang="en-US" altLang="zh-CN" sz="2800" b="1" dirty="0">
                <a:solidFill>
                  <a:srgbClr val="000808"/>
                </a:solidFill>
                <a:latin typeface="Times New Roman" panose="02020603050405020304" pitchFamily="18" charset="0"/>
              </a:rPr>
              <a:t>kg</a:t>
            </a:r>
            <a:r>
              <a:rPr lang="zh-CN" altLang="en-US" sz="2800" b="1" dirty="0">
                <a:solidFill>
                  <a:srgbClr val="000808"/>
                </a:solidFill>
                <a:latin typeface="Times New Roman" panose="02020603050405020304" pitchFamily="18" charset="0"/>
              </a:rPr>
              <a:t>的货物从地上吊起</a:t>
            </a:r>
            <a:r>
              <a:rPr lang="en-US" altLang="zh-CN" sz="2800" b="1" dirty="0">
                <a:solidFill>
                  <a:srgbClr val="000808"/>
                </a:solidFill>
                <a:latin typeface="Times New Roman" panose="02020603050405020304" pitchFamily="18" charset="0"/>
              </a:rPr>
              <a:t>3 m</a:t>
            </a:r>
            <a:r>
              <a:rPr lang="zh-CN" altLang="en-US" sz="2800" b="1" dirty="0">
                <a:solidFill>
                  <a:srgbClr val="000808"/>
                </a:solidFill>
                <a:latin typeface="Times New Roman" panose="02020603050405020304" pitchFamily="18" charset="0"/>
              </a:rPr>
              <a:t>高后，又在水平方向上移动</a:t>
            </a:r>
            <a:r>
              <a:rPr lang="en-US" altLang="zh-CN" sz="2800" b="1" dirty="0">
                <a:solidFill>
                  <a:srgbClr val="000808"/>
                </a:solidFill>
                <a:latin typeface="Times New Roman" panose="02020603050405020304" pitchFamily="18" charset="0"/>
              </a:rPr>
              <a:t>5 m</a:t>
            </a:r>
            <a:r>
              <a:rPr lang="zh-CN" altLang="en-US" sz="2800" b="1" dirty="0">
                <a:solidFill>
                  <a:srgbClr val="000808"/>
                </a:solidFill>
                <a:latin typeface="Times New Roman" panose="02020603050405020304" pitchFamily="18" charset="0"/>
              </a:rPr>
              <a:t>，求起重机做了多少功？</a:t>
            </a:r>
          </a:p>
        </p:txBody>
      </p:sp>
      <p:sp>
        <p:nvSpPr>
          <p:cNvPr id="20484" name="Text Box 5"/>
          <p:cNvSpPr txBox="1"/>
          <p:nvPr/>
        </p:nvSpPr>
        <p:spPr>
          <a:xfrm>
            <a:off x="2424113" y="2673350"/>
            <a:ext cx="7524750" cy="27844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eaLnBrk="1" hangingPunct="1">
              <a:lnSpc>
                <a:spcPct val="125000"/>
              </a:lnSpc>
              <a:spcBef>
                <a:spcPct val="0"/>
              </a:spcBef>
              <a:buClrTx/>
              <a:buSzTx/>
              <a:buFont typeface="Arial" panose="020B0604020202020204" pitchFamily="34" charset="0"/>
              <a:buNone/>
            </a:pPr>
            <a:r>
              <a:rPr lang="zh-CN" altLang="en-US" sz="2800" b="1" dirty="0">
                <a:solidFill>
                  <a:srgbClr val="CC0000"/>
                </a:solidFill>
                <a:latin typeface="Times New Roman" panose="02020603050405020304" pitchFamily="18" charset="0"/>
              </a:rPr>
              <a:t>解：</a:t>
            </a:r>
          </a:p>
          <a:p>
            <a:pPr marL="0" lvl="0" indent="0" eaLnBrk="1" hangingPunct="1">
              <a:lnSpc>
                <a:spcPct val="125000"/>
              </a:lnSpc>
              <a:spcBef>
                <a:spcPct val="0"/>
              </a:spcBef>
              <a:buClrTx/>
              <a:buSzTx/>
              <a:buFont typeface="Arial" panose="020B0604020202020204" pitchFamily="34" charset="0"/>
              <a:buNone/>
            </a:pPr>
            <a:r>
              <a:rPr lang="zh-CN" altLang="en-US" sz="2800" b="1" dirty="0">
                <a:solidFill>
                  <a:srgbClr val="000808"/>
                </a:solidFill>
                <a:latin typeface="Times New Roman" panose="02020603050405020304" pitchFamily="18" charset="0"/>
              </a:rPr>
              <a:t>      起重机的拉力等于货物的重力，在水平方向移动，拉力不做功，所以，起重机做的功为：</a:t>
            </a:r>
            <a:r>
              <a:rPr lang="en-US" altLang="zh-CN" sz="2800" b="1" dirty="0">
                <a:solidFill>
                  <a:srgbClr val="000808"/>
                </a:solidFill>
                <a:latin typeface="Times New Roman" panose="02020603050405020304" pitchFamily="18" charset="0"/>
              </a:rPr>
              <a:t> </a:t>
            </a:r>
          </a:p>
          <a:p>
            <a:pPr marL="0" lvl="0" indent="0" eaLnBrk="1" hangingPunct="1">
              <a:lnSpc>
                <a:spcPct val="125000"/>
              </a:lnSpc>
              <a:spcBef>
                <a:spcPct val="0"/>
              </a:spcBef>
              <a:buClrTx/>
              <a:buSzTx/>
              <a:buFont typeface="Arial" panose="020B0604020202020204" pitchFamily="34" charset="0"/>
              <a:buNone/>
            </a:pPr>
            <a:r>
              <a:rPr lang="zh-CN" altLang="en-US" sz="2800" b="1" dirty="0">
                <a:solidFill>
                  <a:srgbClr val="000808"/>
                </a:solidFill>
                <a:latin typeface="Times New Roman" panose="02020603050405020304" pitchFamily="18" charset="0"/>
              </a:rPr>
              <a:t>　</a:t>
            </a:r>
            <a:r>
              <a:rPr lang="en-US" altLang="zh-CN" sz="2800" b="1" i="1" dirty="0">
                <a:solidFill>
                  <a:srgbClr val="000808"/>
                </a:solidFill>
                <a:latin typeface="Times New Roman" panose="02020603050405020304" pitchFamily="18" charset="0"/>
              </a:rPr>
              <a:t>W</a:t>
            </a:r>
            <a:r>
              <a:rPr lang="zh-CN" altLang="en-US" sz="2800" b="1" dirty="0">
                <a:solidFill>
                  <a:srgbClr val="000808"/>
                </a:solidFill>
                <a:latin typeface="Times New Roman" panose="02020603050405020304" pitchFamily="18" charset="0"/>
              </a:rPr>
              <a:t>＝</a:t>
            </a:r>
            <a:r>
              <a:rPr lang="en-US" altLang="zh-CN" sz="2800" b="1" i="1" dirty="0">
                <a:solidFill>
                  <a:srgbClr val="000808"/>
                </a:solidFill>
                <a:latin typeface="Times New Roman" panose="02020603050405020304" pitchFamily="18" charset="0"/>
              </a:rPr>
              <a:t>Fs</a:t>
            </a:r>
            <a:r>
              <a:rPr lang="zh-CN" altLang="en-US" sz="2800" b="1" dirty="0">
                <a:solidFill>
                  <a:srgbClr val="000808"/>
                </a:solidFill>
                <a:latin typeface="Times New Roman" panose="02020603050405020304" pitchFamily="18" charset="0"/>
              </a:rPr>
              <a:t>＝</a:t>
            </a:r>
            <a:r>
              <a:rPr lang="en-US" altLang="zh-CN" sz="2800" b="1" i="1" dirty="0">
                <a:solidFill>
                  <a:srgbClr val="000808"/>
                </a:solidFill>
                <a:latin typeface="Times New Roman" panose="02020603050405020304" pitchFamily="18" charset="0"/>
              </a:rPr>
              <a:t>Gh</a:t>
            </a:r>
            <a:r>
              <a:rPr lang="zh-CN" altLang="en-US" sz="2800" b="1" dirty="0">
                <a:solidFill>
                  <a:srgbClr val="000808"/>
                </a:solidFill>
                <a:latin typeface="Times New Roman" panose="02020603050405020304" pitchFamily="18" charset="0"/>
              </a:rPr>
              <a:t>＝</a:t>
            </a:r>
            <a:r>
              <a:rPr lang="en-US" altLang="zh-CN" sz="2800" b="1" i="1" dirty="0">
                <a:solidFill>
                  <a:srgbClr val="000808"/>
                </a:solidFill>
                <a:latin typeface="Times New Roman" panose="02020603050405020304" pitchFamily="18" charset="0"/>
              </a:rPr>
              <a:t>mgh</a:t>
            </a:r>
          </a:p>
          <a:p>
            <a:pPr marL="0" lvl="0" indent="0" eaLnBrk="1" hangingPunct="1">
              <a:lnSpc>
                <a:spcPct val="125000"/>
              </a:lnSpc>
              <a:spcBef>
                <a:spcPct val="0"/>
              </a:spcBef>
              <a:buClrTx/>
              <a:buSzTx/>
              <a:buFont typeface="Arial" panose="020B0604020202020204" pitchFamily="34" charset="0"/>
              <a:buNone/>
            </a:pPr>
            <a:r>
              <a:rPr lang="zh-CN" altLang="en-US" sz="2800" b="1" dirty="0">
                <a:solidFill>
                  <a:srgbClr val="000808"/>
                </a:solidFill>
                <a:latin typeface="Times New Roman" panose="02020603050405020304" pitchFamily="18" charset="0"/>
              </a:rPr>
              <a:t>　　＝</a:t>
            </a:r>
            <a:r>
              <a:rPr lang="en-US" altLang="zh-CN" sz="2800" b="1" dirty="0">
                <a:solidFill>
                  <a:srgbClr val="000808"/>
                </a:solidFill>
                <a:latin typeface="Times New Roman" panose="02020603050405020304" pitchFamily="18" charset="0"/>
              </a:rPr>
              <a:t>2×10</a:t>
            </a:r>
            <a:r>
              <a:rPr lang="en-US" altLang="zh-CN" sz="2800" b="1" baseline="30000" dirty="0">
                <a:solidFill>
                  <a:srgbClr val="000808"/>
                </a:solidFill>
                <a:latin typeface="Times New Roman" panose="02020603050405020304" pitchFamily="18" charset="0"/>
              </a:rPr>
              <a:t>4 </a:t>
            </a:r>
            <a:r>
              <a:rPr lang="en-US" altLang="zh-CN" sz="2800" b="1" dirty="0">
                <a:solidFill>
                  <a:srgbClr val="000808"/>
                </a:solidFill>
                <a:latin typeface="Times New Roman" panose="02020603050405020304" pitchFamily="18" charset="0"/>
              </a:rPr>
              <a:t>kg×10 N/kg×3 m</a:t>
            </a:r>
            <a:r>
              <a:rPr lang="zh-CN" altLang="en-US" sz="2800" b="1" dirty="0">
                <a:solidFill>
                  <a:srgbClr val="000808"/>
                </a:solidFill>
                <a:latin typeface="Times New Roman" panose="02020603050405020304" pitchFamily="18" charset="0"/>
              </a:rPr>
              <a:t>＝</a:t>
            </a:r>
            <a:r>
              <a:rPr lang="en-US" altLang="zh-CN" sz="2800" b="1" dirty="0">
                <a:solidFill>
                  <a:srgbClr val="000808"/>
                </a:solidFill>
                <a:latin typeface="Times New Roman" panose="02020603050405020304" pitchFamily="18" charset="0"/>
              </a:rPr>
              <a:t>6×10</a:t>
            </a:r>
            <a:r>
              <a:rPr lang="en-US" altLang="zh-CN" sz="2800" b="1" baseline="30000" dirty="0">
                <a:solidFill>
                  <a:srgbClr val="000808"/>
                </a:solidFill>
                <a:latin typeface="Times New Roman" panose="02020603050405020304" pitchFamily="18" charset="0"/>
              </a:rPr>
              <a:t>5 </a:t>
            </a:r>
            <a:r>
              <a:rPr lang="en-US" altLang="zh-CN" sz="2800" b="1" dirty="0">
                <a:solidFill>
                  <a:srgbClr val="000808"/>
                </a:solidFill>
                <a:latin typeface="Times New Roman" panose="02020603050405020304" pitchFamily="18" charset="0"/>
              </a:rPr>
              <a:t>J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048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048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048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048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048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048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048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048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Line 2"/>
          <p:cNvSpPr>
            <a:spLocks noChangeShapeType="1"/>
          </p:cNvSpPr>
          <p:nvPr/>
        </p:nvSpPr>
        <p:spPr bwMode="auto">
          <a:xfrm>
            <a:off x="2351617" y="1052513"/>
            <a:ext cx="6144683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19459" name="Line 3"/>
          <p:cNvSpPr>
            <a:spLocks noChangeShapeType="1"/>
          </p:cNvSpPr>
          <p:nvPr/>
        </p:nvSpPr>
        <p:spPr bwMode="auto">
          <a:xfrm>
            <a:off x="2351617" y="1557338"/>
            <a:ext cx="6144683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19460" name="Line 4"/>
          <p:cNvSpPr>
            <a:spLocks noChangeShapeType="1"/>
          </p:cNvSpPr>
          <p:nvPr/>
        </p:nvSpPr>
        <p:spPr bwMode="auto">
          <a:xfrm>
            <a:off x="2351617" y="2060575"/>
            <a:ext cx="6144683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19461" name="Line 5"/>
          <p:cNvSpPr>
            <a:spLocks noChangeShapeType="1"/>
          </p:cNvSpPr>
          <p:nvPr/>
        </p:nvSpPr>
        <p:spPr bwMode="auto">
          <a:xfrm>
            <a:off x="2351618" y="2565400"/>
            <a:ext cx="6239933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51206" name="Rectangle 6"/>
          <p:cNvSpPr>
            <a:spLocks noChangeArrowheads="1"/>
          </p:cNvSpPr>
          <p:nvPr/>
        </p:nvSpPr>
        <p:spPr bwMode="auto">
          <a:xfrm>
            <a:off x="2544234" y="2276475"/>
            <a:ext cx="1246717" cy="287338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zh-CN" altLang="en-US"/>
          </a:p>
        </p:txBody>
      </p:sp>
      <p:grpSp>
        <p:nvGrpSpPr>
          <p:cNvPr id="2" name="Group 7"/>
          <p:cNvGrpSpPr>
            <a:grpSpLocks/>
          </p:cNvGrpSpPr>
          <p:nvPr/>
        </p:nvGrpSpPr>
        <p:grpSpPr bwMode="auto">
          <a:xfrm>
            <a:off x="4656667" y="1700213"/>
            <a:ext cx="1439333" cy="863600"/>
            <a:chOff x="0" y="0"/>
            <a:chExt cx="408" cy="271"/>
          </a:xfrm>
        </p:grpSpPr>
        <p:sp>
          <p:nvSpPr>
            <p:cNvPr id="19476" name="Rectangle 8"/>
            <p:cNvSpPr>
              <a:spLocks noChangeArrowheads="1"/>
            </p:cNvSpPr>
            <p:nvPr/>
          </p:nvSpPr>
          <p:spPr bwMode="auto">
            <a:xfrm>
              <a:off x="0" y="181"/>
              <a:ext cx="408" cy="90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9477" name="Rectangle 9"/>
            <p:cNvSpPr>
              <a:spLocks noChangeArrowheads="1"/>
            </p:cNvSpPr>
            <p:nvPr/>
          </p:nvSpPr>
          <p:spPr bwMode="auto">
            <a:xfrm>
              <a:off x="0" y="90"/>
              <a:ext cx="408" cy="90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9478" name="Rectangle 10"/>
            <p:cNvSpPr>
              <a:spLocks noChangeArrowheads="1"/>
            </p:cNvSpPr>
            <p:nvPr/>
          </p:nvSpPr>
          <p:spPr bwMode="auto">
            <a:xfrm>
              <a:off x="0" y="0"/>
              <a:ext cx="408" cy="90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zh-CN" altLang="en-US"/>
            </a:p>
          </p:txBody>
        </p:sp>
      </p:grpSp>
      <p:sp>
        <p:nvSpPr>
          <p:cNvPr id="51211" name="Rectangle 11"/>
          <p:cNvSpPr>
            <a:spLocks noChangeArrowheads="1"/>
          </p:cNvSpPr>
          <p:nvPr/>
        </p:nvSpPr>
        <p:spPr bwMode="auto">
          <a:xfrm>
            <a:off x="6576484" y="2276476"/>
            <a:ext cx="1344083" cy="2889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19465" name="AutoShape 12"/>
          <p:cNvSpPr>
            <a:spLocks/>
          </p:cNvSpPr>
          <p:nvPr/>
        </p:nvSpPr>
        <p:spPr bwMode="auto">
          <a:xfrm>
            <a:off x="8976785" y="1052514"/>
            <a:ext cx="383116" cy="1512887"/>
          </a:xfrm>
          <a:prstGeom prst="rightBrace">
            <a:avLst>
              <a:gd name="adj1" fmla="val 43877"/>
              <a:gd name="adj2" fmla="val 50000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r>
              <a:rPr lang="zh-CN" altLang="en-US"/>
              <a:t>         </a:t>
            </a:r>
            <a:r>
              <a:rPr lang="en-US" altLang="zh-CN"/>
              <a:t>3m              </a:t>
            </a:r>
          </a:p>
        </p:txBody>
      </p:sp>
      <p:sp>
        <p:nvSpPr>
          <p:cNvPr id="19466" name="AutoShape 13"/>
          <p:cNvSpPr>
            <a:spLocks/>
          </p:cNvSpPr>
          <p:nvPr/>
        </p:nvSpPr>
        <p:spPr bwMode="auto">
          <a:xfrm flipH="1">
            <a:off x="8303685" y="2060576"/>
            <a:ext cx="173567" cy="504825"/>
          </a:xfrm>
          <a:prstGeom prst="rightBrace">
            <a:avLst>
              <a:gd name="adj1" fmla="val 58889"/>
              <a:gd name="adj2" fmla="val 50000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r>
              <a:rPr lang="en-US" altLang="zh-CN"/>
              <a:t>1m</a:t>
            </a:r>
          </a:p>
        </p:txBody>
      </p:sp>
      <p:sp>
        <p:nvSpPr>
          <p:cNvPr id="19467" name="Text Box 14"/>
          <p:cNvSpPr txBox="1">
            <a:spLocks noChangeArrowheads="1"/>
          </p:cNvSpPr>
          <p:nvPr/>
        </p:nvSpPr>
        <p:spPr bwMode="auto">
          <a:xfrm>
            <a:off x="2446867" y="2708276"/>
            <a:ext cx="960967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/>
              <a:t>图甲</a:t>
            </a:r>
          </a:p>
        </p:txBody>
      </p:sp>
      <p:sp>
        <p:nvSpPr>
          <p:cNvPr id="19468" name="Text Box 15"/>
          <p:cNvSpPr txBox="1">
            <a:spLocks noChangeArrowheads="1"/>
          </p:cNvSpPr>
          <p:nvPr/>
        </p:nvSpPr>
        <p:spPr bwMode="auto">
          <a:xfrm>
            <a:off x="4464051" y="2708276"/>
            <a:ext cx="1439333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/>
              <a:t> 图乙         </a:t>
            </a:r>
          </a:p>
        </p:txBody>
      </p:sp>
      <p:sp>
        <p:nvSpPr>
          <p:cNvPr id="19469" name="Text Box 16"/>
          <p:cNvSpPr txBox="1">
            <a:spLocks noChangeArrowheads="1"/>
          </p:cNvSpPr>
          <p:nvPr/>
        </p:nvSpPr>
        <p:spPr bwMode="auto">
          <a:xfrm>
            <a:off x="6576485" y="2708276"/>
            <a:ext cx="1153583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/>
              <a:t>图丙</a:t>
            </a:r>
          </a:p>
        </p:txBody>
      </p:sp>
      <p:grpSp>
        <p:nvGrpSpPr>
          <p:cNvPr id="3" name="Group 17"/>
          <p:cNvGrpSpPr>
            <a:grpSpLocks/>
          </p:cNvGrpSpPr>
          <p:nvPr/>
        </p:nvGrpSpPr>
        <p:grpSpPr bwMode="auto">
          <a:xfrm>
            <a:off x="527051" y="3860801"/>
            <a:ext cx="3073400" cy="1584325"/>
            <a:chOff x="568" y="-454"/>
            <a:chExt cx="3629" cy="2155"/>
          </a:xfrm>
        </p:grpSpPr>
        <p:sp>
          <p:nvSpPr>
            <p:cNvPr id="19474" name="AutoShape 18"/>
            <p:cNvSpPr>
              <a:spLocks noChangeArrowheads="1"/>
            </p:cNvSpPr>
            <p:nvPr/>
          </p:nvSpPr>
          <p:spPr bwMode="auto">
            <a:xfrm>
              <a:off x="568" y="-454"/>
              <a:ext cx="3629" cy="2155"/>
            </a:xfrm>
            <a:prstGeom prst="wedgeEllipseCallout">
              <a:avLst>
                <a:gd name="adj1" fmla="val 26162"/>
                <a:gd name="adj2" fmla="val -140991"/>
              </a:avLst>
            </a:prstGeom>
            <a:solidFill>
              <a:srgbClr val="3399FF"/>
            </a:solidFill>
            <a:ln w="9525">
              <a:solidFill>
                <a:srgbClr val="6633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9475" name="Text Box 19"/>
            <p:cNvSpPr txBox="1">
              <a:spLocks noChangeArrowheads="1"/>
            </p:cNvSpPr>
            <p:nvPr/>
          </p:nvSpPr>
          <p:spPr bwMode="auto">
            <a:xfrm>
              <a:off x="568" y="-341"/>
              <a:ext cx="3515" cy="113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zh-CN" altLang="en-US" sz="2400"/>
                <a:t>          用力将木板提升</a:t>
              </a:r>
              <a:r>
                <a:rPr lang="en-US" altLang="zh-CN" sz="2400"/>
                <a:t>1m</a:t>
              </a:r>
              <a:r>
                <a:rPr lang="zh-CN" altLang="en-US" sz="2400"/>
                <a:t>做了一 定的功。</a:t>
              </a:r>
            </a:p>
          </p:txBody>
        </p:sp>
      </p:grpSp>
      <p:sp>
        <p:nvSpPr>
          <p:cNvPr id="51220" name="Text Box 20"/>
          <p:cNvSpPr txBox="1">
            <a:spLocks noChangeArrowheads="1"/>
          </p:cNvSpPr>
          <p:nvPr/>
        </p:nvSpPr>
        <p:spPr bwMode="auto">
          <a:xfrm>
            <a:off x="0" y="1"/>
            <a:ext cx="12192000" cy="2170113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>
            <a:spAutoFit/>
          </a:bodyPr>
          <a:lstStyle/>
          <a:p>
            <a:pPr>
              <a:defRPr/>
            </a:pPr>
            <a:r>
              <a:rPr lang="zh-CN" altLang="en-US" sz="2800" dirty="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       </a:t>
            </a:r>
            <a:r>
              <a:rPr lang="zh-CN" altLang="en-US" sz="5400" dirty="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ea typeface="黑体" pitchFamily="2" charset="-122"/>
              </a:rPr>
              <a:t>思考：</a:t>
            </a:r>
            <a:r>
              <a:rPr lang="zh-CN" altLang="en-US" sz="4000" b="1" dirty="0">
                <a:solidFill>
                  <a:srgbClr val="000099"/>
                </a:solidFill>
                <a:latin typeface="Arial" charset="0"/>
              </a:rPr>
              <a:t>功的大小与什么有关呢？</a:t>
            </a:r>
          </a:p>
          <a:p>
            <a:pPr>
              <a:spcBef>
                <a:spcPct val="50000"/>
              </a:spcBef>
              <a:defRPr/>
            </a:pPr>
            <a:endParaRPr lang="zh-CN" altLang="en-US" sz="5400" dirty="0">
              <a:solidFill>
                <a:schemeClr val="tx2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  <a:ea typeface="黑体" pitchFamily="2" charset="-122"/>
            </a:endParaRPr>
          </a:p>
        </p:txBody>
      </p:sp>
      <p:sp>
        <p:nvSpPr>
          <p:cNvPr id="51221" name="AutoShape 21">
            <a:hlinkClick r:id="" action="ppaction://noaction">
              <a:snd r:embed="rId3" name="chimes.wav"/>
            </a:hlinkClick>
          </p:cNvPr>
          <p:cNvSpPr>
            <a:spLocks noChangeArrowheads="1"/>
          </p:cNvSpPr>
          <p:nvPr/>
        </p:nvSpPr>
        <p:spPr bwMode="auto">
          <a:xfrm>
            <a:off x="3695700" y="4076700"/>
            <a:ext cx="4512733" cy="1728788"/>
          </a:xfrm>
          <a:prstGeom prst="wedgeEllipseCallout">
            <a:avLst>
              <a:gd name="adj1" fmla="val -10454"/>
              <a:gd name="adj2" fmla="val -135245"/>
            </a:avLst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r>
              <a:rPr lang="zh-CN" altLang="en-US"/>
              <a:t> </a:t>
            </a:r>
            <a:r>
              <a:rPr lang="zh-CN" altLang="en-US" sz="2400"/>
              <a:t>把同样的三块木板</a:t>
            </a:r>
            <a:endParaRPr lang="en-US" altLang="zh-CN" sz="2400"/>
          </a:p>
          <a:p>
            <a:r>
              <a:rPr lang="zh-CN" altLang="en-US" sz="2400"/>
              <a:t>提升</a:t>
            </a:r>
            <a:r>
              <a:rPr lang="en-US" altLang="zh-CN" sz="2400"/>
              <a:t>1</a:t>
            </a:r>
            <a:r>
              <a:rPr lang="zh-CN" altLang="en-US" sz="2400"/>
              <a:t>米高，拉力做</a:t>
            </a:r>
            <a:endParaRPr lang="en-US" altLang="zh-CN" sz="2400"/>
          </a:p>
          <a:p>
            <a:r>
              <a:rPr lang="zh-CN" altLang="en-US" sz="2400"/>
              <a:t>了多少功？</a:t>
            </a:r>
          </a:p>
        </p:txBody>
      </p:sp>
      <p:sp>
        <p:nvSpPr>
          <p:cNvPr id="51222" name="AutoShape 22"/>
          <p:cNvSpPr>
            <a:spLocks noChangeArrowheads="1"/>
          </p:cNvSpPr>
          <p:nvPr/>
        </p:nvSpPr>
        <p:spPr bwMode="auto">
          <a:xfrm>
            <a:off x="8591552" y="3573464"/>
            <a:ext cx="3600449" cy="1570037"/>
          </a:xfrm>
          <a:prstGeom prst="wedgeEllipseCallout">
            <a:avLst>
              <a:gd name="adj1" fmla="val -67727"/>
              <a:gd name="adj2" fmla="val -111329"/>
            </a:avLst>
          </a:prstGeom>
          <a:solidFill>
            <a:srgbClr val="00B0F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r>
              <a:rPr lang="zh-CN" altLang="en-US" sz="2600"/>
              <a:t>把一块木板提</a:t>
            </a:r>
            <a:endParaRPr lang="en-US" altLang="zh-CN" sz="2600"/>
          </a:p>
          <a:p>
            <a:r>
              <a:rPr lang="zh-CN" altLang="en-US" sz="2600"/>
              <a:t>升</a:t>
            </a:r>
            <a:r>
              <a:rPr lang="en-US" altLang="zh-CN" sz="2600"/>
              <a:t>3</a:t>
            </a:r>
            <a:r>
              <a:rPr lang="zh-CN" altLang="en-US" sz="2600"/>
              <a:t>米呢？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778E-6 2.6827E-7 L -0.004 -0.07331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51206"/>
                                        </p:tgtEl>
                                        <p:attrNameLst>
                                          <p:attrName>ppt_x,ppt_y</p:attrName>
                                        </p:attrNameLst>
                                      </p:cBhvr>
                                      <p:rCtr x="0" y="-36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11111E-6 -4.40333E-6 L -1.11111E-6 -0.07331 " pathEditMode="relative" rAng="0" ptsTypes="AA">
                                      <p:cBhvr>
                                        <p:cTn id="13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ppt_x,ppt_y</p:attrName>
                                        </p:attrNameLst>
                                      </p:cBhvr>
                                      <p:rCtr x="0" y="-37"/>
                                    </p:animMotion>
                                  </p:childTnLst>
                                </p:cTn>
                              </p:par>
                              <p:par>
                                <p:cTn id="14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512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512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512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64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61111E-6 2.6827E-7 L 3.61111E-6 -0.22017 " pathEditMode="relative" rAng="0" ptsTypes="AA">
                                      <p:cBhvr>
                                        <p:cTn id="22" dur="2000" fill="hold"/>
                                        <p:tgtEl>
                                          <p:spTgt spid="51211"/>
                                        </p:tgtEl>
                                        <p:attrNameLst>
                                          <p:attrName>ppt_x,ppt_y</p:attrName>
                                        </p:attrNameLst>
                                      </p:cBhvr>
                                      <p:rCtr x="0" y="-109"/>
                                    </p:animMotion>
                                  </p:childTnLst>
                                </p:cTn>
                              </p:par>
                              <p:par>
                                <p:cTn id="23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512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512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512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06" grpId="0" animBg="1"/>
      <p:bldP spid="51211" grpId="0" animBg="1"/>
      <p:bldP spid="51221" grpId="0" bldLvl="0" animBg="1" autoUpdateAnimBg="0"/>
      <p:bldP spid="51222" grpId="0" bldLvl="0" animBg="1" autoUpdateAnimBg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2"/>
          <p:cNvSpPr>
            <a:spLocks noGrp="1" noChangeArrowheads="1"/>
          </p:cNvSpPr>
          <p:nvPr>
            <p:ph type="title"/>
          </p:nvPr>
        </p:nvSpPr>
        <p:spPr>
          <a:xfrm>
            <a:off x="762000" y="357189"/>
            <a:ext cx="10915651" cy="725487"/>
          </a:xfrm>
        </p:spPr>
        <p:txBody>
          <a:bodyPr/>
          <a:lstStyle/>
          <a:p>
            <a:pPr eaLnBrk="1" hangingPunct="1">
              <a:defRPr/>
            </a:pPr>
            <a:r>
              <a:rPr lang="en-US" altLang="zh-CN" dirty="0" smtClean="0">
                <a:effectLst>
                  <a:outerShdw blurRad="38100" dist="38100" dir="2700000" algn="tl">
                    <a:srgbClr val="000000"/>
                  </a:outerShdw>
                </a:effectLst>
                <a:ea typeface="黑体" pitchFamily="2" charset="-122"/>
              </a:rPr>
              <a:t/>
            </a:r>
            <a:br>
              <a:rPr lang="en-US" altLang="zh-CN" dirty="0" smtClean="0">
                <a:effectLst>
                  <a:outerShdw blurRad="38100" dist="38100" dir="2700000" algn="tl">
                    <a:srgbClr val="000000"/>
                  </a:outerShdw>
                </a:effectLst>
                <a:ea typeface="黑体" pitchFamily="2" charset="-122"/>
              </a:rPr>
            </a:br>
            <a:r>
              <a:rPr lang="zh-CN" altLang="en-US" dirty="0" smtClean="0">
                <a:effectLst>
                  <a:outerShdw blurRad="38100" dist="38100" dir="2700000" algn="tl">
                    <a:srgbClr val="000000"/>
                  </a:outerShdw>
                </a:effectLst>
                <a:ea typeface="黑体" pitchFamily="2" charset="-122"/>
              </a:rPr>
              <a:t>分析推理</a:t>
            </a:r>
            <a:br>
              <a:rPr lang="zh-CN" altLang="en-US" dirty="0" smtClean="0">
                <a:effectLst>
                  <a:outerShdw blurRad="38100" dist="38100" dir="2700000" algn="tl">
                    <a:srgbClr val="000000"/>
                  </a:outerShdw>
                </a:effectLst>
                <a:ea typeface="黑体" pitchFamily="2" charset="-122"/>
              </a:rPr>
            </a:br>
            <a:endParaRPr lang="zh-CN" altLang="en-US" dirty="0" smtClean="0">
              <a:ea typeface="黑体" pitchFamily="2" charset="-122"/>
            </a:endParaRPr>
          </a:p>
        </p:txBody>
      </p:sp>
      <p:sp>
        <p:nvSpPr>
          <p:cNvPr id="50179" name="AutoShape 2"/>
          <p:cNvSpPr>
            <a:spLocks noChangeArrowheads="1"/>
          </p:cNvSpPr>
          <p:nvPr/>
        </p:nvSpPr>
        <p:spPr bwMode="auto">
          <a:xfrm>
            <a:off x="624418" y="1341439"/>
            <a:ext cx="7393516" cy="3703637"/>
          </a:xfrm>
          <a:prstGeom prst="rightArrow">
            <a:avLst>
              <a:gd name="adj1" fmla="val 79306"/>
              <a:gd name="adj2" fmla="val 37084"/>
            </a:avLst>
          </a:prstGeom>
          <a:gradFill rotWithShape="1">
            <a:gsLst>
              <a:gs pos="0">
                <a:srgbClr val="FFFFFF"/>
              </a:gs>
              <a:gs pos="100000">
                <a:schemeClr val="accent1"/>
              </a:gs>
            </a:gsLst>
            <a:lin ang="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r>
              <a:rPr lang="zh-CN" altLang="en-US" sz="3200"/>
              <a:t>                  </a:t>
            </a:r>
            <a:r>
              <a:rPr lang="zh-CN" altLang="en-US" sz="3200">
                <a:ea typeface="隶书" pitchFamily="49" charset="-122"/>
              </a:rPr>
              <a:t>力的成效就越明显</a:t>
            </a:r>
          </a:p>
        </p:txBody>
      </p:sp>
      <p:sp>
        <p:nvSpPr>
          <p:cNvPr id="50180" name="AutoShape 3"/>
          <p:cNvSpPr>
            <a:spLocks noChangeArrowheads="1"/>
          </p:cNvSpPr>
          <p:nvPr/>
        </p:nvSpPr>
        <p:spPr bwMode="auto">
          <a:xfrm>
            <a:off x="1104900" y="1917701"/>
            <a:ext cx="5759451" cy="790575"/>
          </a:xfrm>
          <a:prstGeom prst="roundRect">
            <a:avLst>
              <a:gd name="adj" fmla="val 9106"/>
            </a:avLst>
          </a:prstGeom>
          <a:gradFill rotWithShape="1">
            <a:gsLst>
              <a:gs pos="0">
                <a:schemeClr val="accent2"/>
              </a:gs>
              <a:gs pos="100000">
                <a:srgbClr val="7171B8"/>
              </a:gs>
            </a:gsLst>
            <a:lin ang="5400000" scaled="1"/>
          </a:gradFill>
          <a:ln w="25400">
            <a:solidFill>
              <a:schemeClr val="bg1"/>
            </a:solidFill>
            <a:round/>
            <a:headEnd/>
            <a:tailEnd/>
          </a:ln>
        </p:spPr>
        <p:txBody>
          <a:bodyPr wrap="none" anchor="ctr"/>
          <a:lstStyle/>
          <a:p>
            <a:r>
              <a:rPr lang="zh-CN" altLang="en-US" sz="3200" b="1">
                <a:solidFill>
                  <a:schemeClr val="bg1"/>
                </a:solidFill>
              </a:rPr>
              <a:t>作用在物体上的力越大</a:t>
            </a:r>
          </a:p>
        </p:txBody>
      </p:sp>
      <p:sp>
        <p:nvSpPr>
          <p:cNvPr id="50181" name="AutoShape 5"/>
          <p:cNvSpPr>
            <a:spLocks noChangeArrowheads="1"/>
          </p:cNvSpPr>
          <p:nvPr/>
        </p:nvSpPr>
        <p:spPr bwMode="auto">
          <a:xfrm>
            <a:off x="1200151" y="3502025"/>
            <a:ext cx="5664200" cy="935038"/>
          </a:xfrm>
          <a:prstGeom prst="roundRect">
            <a:avLst>
              <a:gd name="adj" fmla="val 9106"/>
            </a:avLst>
          </a:prstGeom>
          <a:gradFill rotWithShape="1">
            <a:gsLst>
              <a:gs pos="0">
                <a:schemeClr val="hlink"/>
              </a:gs>
              <a:gs pos="100000">
                <a:srgbClr val="4DB8B8"/>
              </a:gs>
            </a:gsLst>
            <a:lin ang="5400000" scaled="1"/>
          </a:gradFill>
          <a:ln w="25400">
            <a:solidFill>
              <a:schemeClr val="bg1"/>
            </a:solidFill>
            <a:round/>
            <a:headEnd/>
            <a:tailEnd/>
          </a:ln>
        </p:spPr>
        <p:txBody>
          <a:bodyPr wrap="none" anchor="ctr"/>
          <a:lstStyle/>
          <a:p>
            <a:r>
              <a:rPr lang="zh-CN" altLang="en-US" sz="3200" b="1">
                <a:solidFill>
                  <a:schemeClr val="bg1"/>
                </a:solidFill>
              </a:rPr>
              <a:t>物体运动的距离越大</a:t>
            </a:r>
          </a:p>
        </p:txBody>
      </p:sp>
      <p:sp>
        <p:nvSpPr>
          <p:cNvPr id="50182" name="AutoShape 6"/>
          <p:cNvSpPr>
            <a:spLocks noChangeArrowheads="1"/>
          </p:cNvSpPr>
          <p:nvPr/>
        </p:nvSpPr>
        <p:spPr bwMode="auto">
          <a:xfrm>
            <a:off x="8401051" y="2276476"/>
            <a:ext cx="3359149" cy="1655763"/>
          </a:xfrm>
          <a:prstGeom prst="roundRect">
            <a:avLst>
              <a:gd name="adj" fmla="val 3576"/>
            </a:avLst>
          </a:prstGeom>
          <a:solidFill>
            <a:srgbClr val="FFFF00"/>
          </a:solidFill>
          <a:ln>
            <a:noFill/>
          </a:ln>
          <a:effectLst/>
          <a:extLst/>
        </p:spPr>
        <p:txBody>
          <a:bodyPr anchor="ctr"/>
          <a:lstStyle/>
          <a:p>
            <a:pPr>
              <a:defRPr/>
            </a:pPr>
            <a:r>
              <a:rPr lang="zh-CN" altLang="en-US" sz="5200" b="1" kern="1400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</a:rPr>
              <a:t>做的功就越多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01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01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01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01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01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01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5" dur="500"/>
                                        <p:tgtEl>
                                          <p:spTgt spid="501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8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9" dur="2000" fill="hold"/>
                                        <p:tgtEl>
                                          <p:spTgt spid="5018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3" presetClass="entr" presetSubtype="1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4" dur="500"/>
                                        <p:tgtEl>
                                          <p:spTgt spid="501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mph" presetSubtype="0" grpId="3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38" dur="indefinite"/>
                                        <p:tgtEl>
                                          <p:spTgt spid="50182"/>
                                        </p:tgtEl>
                                        <p:attrNameLst>
                                          <p:attrName>style.fontFamily</p:attrName>
                                        </p:attrNameLst>
                                      </p:cBhvr>
                                      <p:to>
                                        <p:strVal val="黑体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0179" grpId="0" bldLvl="0" animBg="1" autoUpdateAnimBg="0"/>
      <p:bldP spid="50180" grpId="0" bldLvl="0" animBg="1" autoUpdateAnimBg="0"/>
      <p:bldP spid="50181" grpId="0" bldLvl="0" animBg="1" autoUpdateAnimBg="0"/>
      <p:bldP spid="50182" grpId="0" animBg="1"/>
      <p:bldP spid="50182" grpId="1" animBg="1"/>
      <p:bldP spid="50182" grpId="2" animBg="1"/>
      <p:bldP spid="50182" grpId="3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8784167" y="3357563"/>
            <a:ext cx="1197565" cy="1100137"/>
            <a:chOff x="0" y="0"/>
            <a:chExt cx="1413" cy="1733"/>
          </a:xfrm>
        </p:grpSpPr>
        <p:sp>
          <p:nvSpPr>
            <p:cNvPr id="21555" name="Rectangle 10"/>
            <p:cNvSpPr>
              <a:spLocks noChangeArrowheads="1"/>
            </p:cNvSpPr>
            <p:nvPr/>
          </p:nvSpPr>
          <p:spPr bwMode="auto">
            <a:xfrm rot="-3240000">
              <a:off x="-366" y="1159"/>
              <a:ext cx="940" cy="207"/>
            </a:xfrm>
            <a:prstGeom prst="rect">
              <a:avLst/>
            </a:prstGeom>
            <a:gradFill rotWithShape="1">
              <a:gsLst>
                <a:gs pos="0">
                  <a:srgbClr val="454545"/>
                </a:gs>
                <a:gs pos="50000">
                  <a:srgbClr val="969696"/>
                </a:gs>
                <a:gs pos="100000">
                  <a:srgbClr val="454545"/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zh-CN" altLang="en-US" sz="2400"/>
            </a:p>
          </p:txBody>
        </p:sp>
        <p:grpSp>
          <p:nvGrpSpPr>
            <p:cNvPr id="3" name="Group 4"/>
            <p:cNvGrpSpPr>
              <a:grpSpLocks/>
            </p:cNvGrpSpPr>
            <p:nvPr/>
          </p:nvGrpSpPr>
          <p:grpSpPr bwMode="auto">
            <a:xfrm>
              <a:off x="226" y="0"/>
              <a:ext cx="1187" cy="1452"/>
              <a:chOff x="0" y="0"/>
              <a:chExt cx="1373" cy="1679"/>
            </a:xfrm>
          </p:grpSpPr>
          <p:sp>
            <p:nvSpPr>
              <p:cNvPr id="21557" name="Oval 3"/>
              <p:cNvSpPr>
                <a:spLocks noChangeArrowheads="1"/>
              </p:cNvSpPr>
              <p:nvPr/>
            </p:nvSpPr>
            <p:spPr bwMode="auto">
              <a:xfrm>
                <a:off x="142" y="1354"/>
                <a:ext cx="1170" cy="325"/>
              </a:xfrm>
              <a:prstGeom prst="ellipse">
                <a:avLst/>
              </a:prstGeom>
              <a:gradFill rotWithShape="1">
                <a:gsLst>
                  <a:gs pos="0">
                    <a:srgbClr val="B2B2B2"/>
                  </a:gs>
                  <a:gs pos="100000">
                    <a:srgbClr val="FFFFFF"/>
                  </a:gs>
                </a:gsLst>
                <a:path path="shape">
                  <a:fillToRect l="50000" t="50000" r="50000" b="50000"/>
                </a:path>
              </a:gra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zh-CN" altLang="en-US" sz="2400"/>
              </a:p>
            </p:txBody>
          </p:sp>
          <p:grpSp>
            <p:nvGrpSpPr>
              <p:cNvPr id="4" name="Group 6"/>
              <p:cNvGrpSpPr>
                <a:grpSpLocks/>
              </p:cNvGrpSpPr>
              <p:nvPr/>
            </p:nvGrpSpPr>
            <p:grpSpPr bwMode="auto">
              <a:xfrm>
                <a:off x="0" y="0"/>
                <a:ext cx="1373" cy="1357"/>
                <a:chOff x="0" y="0"/>
                <a:chExt cx="549" cy="543"/>
              </a:xfrm>
            </p:grpSpPr>
            <p:grpSp>
              <p:nvGrpSpPr>
                <p:cNvPr id="5" name="Group 7"/>
                <p:cNvGrpSpPr>
                  <a:grpSpLocks/>
                </p:cNvGrpSpPr>
                <p:nvPr/>
              </p:nvGrpSpPr>
              <p:grpSpPr bwMode="auto">
                <a:xfrm>
                  <a:off x="0" y="0"/>
                  <a:ext cx="549" cy="543"/>
                  <a:chOff x="0" y="0"/>
                  <a:chExt cx="1680" cy="1680"/>
                </a:xfrm>
              </p:grpSpPr>
              <p:sp>
                <p:nvSpPr>
                  <p:cNvPr id="21561" name="Oval 17"/>
                  <p:cNvSpPr>
                    <a:spLocks noChangeArrowheads="1"/>
                  </p:cNvSpPr>
                  <p:nvPr/>
                </p:nvSpPr>
                <p:spPr bwMode="auto">
                  <a:xfrm>
                    <a:off x="0" y="0"/>
                    <a:ext cx="1680" cy="1680"/>
                  </a:xfrm>
                  <a:prstGeom prst="ellipse">
                    <a:avLst/>
                  </a:prstGeom>
                  <a:gradFill rotWithShape="1">
                    <a:gsLst>
                      <a:gs pos="0">
                        <a:schemeClr val="accent1"/>
                      </a:gs>
                      <a:gs pos="100000">
                        <a:srgbClr val="556667"/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zh-CN" altLang="en-US" sz="2400"/>
                  </a:p>
                </p:txBody>
              </p:sp>
              <p:sp>
                <p:nvSpPr>
                  <p:cNvPr id="21562" name="Freeform 18"/>
                  <p:cNvSpPr>
                    <a:spLocks noChangeArrowheads="1"/>
                  </p:cNvSpPr>
                  <p:nvPr/>
                </p:nvSpPr>
                <p:spPr bwMode="auto">
                  <a:xfrm>
                    <a:off x="192" y="28"/>
                    <a:ext cx="1296" cy="634"/>
                  </a:xfrm>
                  <a:custGeom>
                    <a:avLst/>
                    <a:gdLst>
                      <a:gd name="T0" fmla="*/ 630 w 1321"/>
                      <a:gd name="T1" fmla="*/ 4 h 712"/>
                      <a:gd name="T2" fmla="*/ 637 w 1321"/>
                      <a:gd name="T3" fmla="*/ 5 h 712"/>
                      <a:gd name="T4" fmla="*/ 639 w 1321"/>
                      <a:gd name="T5" fmla="*/ 5 h 712"/>
                      <a:gd name="T6" fmla="*/ 636 w 1321"/>
                      <a:gd name="T7" fmla="*/ 6 h 712"/>
                      <a:gd name="T8" fmla="*/ 628 w 1321"/>
                      <a:gd name="T9" fmla="*/ 7 h 712"/>
                      <a:gd name="T10" fmla="*/ 615 w 1321"/>
                      <a:gd name="T11" fmla="*/ 7 h 712"/>
                      <a:gd name="T12" fmla="*/ 599 w 1321"/>
                      <a:gd name="T13" fmla="*/ 7 h 712"/>
                      <a:gd name="T14" fmla="*/ 578 w 1321"/>
                      <a:gd name="T15" fmla="*/ 8 h 712"/>
                      <a:gd name="T16" fmla="*/ 555 w 1321"/>
                      <a:gd name="T17" fmla="*/ 8 h 712"/>
                      <a:gd name="T18" fmla="*/ 528 w 1321"/>
                      <a:gd name="T19" fmla="*/ 8 h 712"/>
                      <a:gd name="T20" fmla="*/ 498 w 1321"/>
                      <a:gd name="T21" fmla="*/ 8 h 712"/>
                      <a:gd name="T22" fmla="*/ 468 w 1321"/>
                      <a:gd name="T23" fmla="*/ 9 h 712"/>
                      <a:gd name="T24" fmla="*/ 433 w 1321"/>
                      <a:gd name="T25" fmla="*/ 9 h 712"/>
                      <a:gd name="T26" fmla="*/ 399 w 1321"/>
                      <a:gd name="T27" fmla="*/ 9 h 712"/>
                      <a:gd name="T28" fmla="*/ 385 w 1321"/>
                      <a:gd name="T29" fmla="*/ 9 h 712"/>
                      <a:gd name="T30" fmla="*/ 230 w 1321"/>
                      <a:gd name="T31" fmla="*/ 9 h 712"/>
                      <a:gd name="T32" fmla="*/ 228 w 1321"/>
                      <a:gd name="T33" fmla="*/ 9 h 712"/>
                      <a:gd name="T34" fmla="*/ 198 w 1321"/>
                      <a:gd name="T35" fmla="*/ 9 h 712"/>
                      <a:gd name="T36" fmla="*/ 169 w 1321"/>
                      <a:gd name="T37" fmla="*/ 9 h 712"/>
                      <a:gd name="T38" fmla="*/ 141 w 1321"/>
                      <a:gd name="T39" fmla="*/ 9 h 712"/>
                      <a:gd name="T40" fmla="*/ 116 w 1321"/>
                      <a:gd name="T41" fmla="*/ 8 h 712"/>
                      <a:gd name="T42" fmla="*/ 91 w 1321"/>
                      <a:gd name="T43" fmla="*/ 8 h 712"/>
                      <a:gd name="T44" fmla="*/ 70 w 1321"/>
                      <a:gd name="T45" fmla="*/ 8 h 712"/>
                      <a:gd name="T46" fmla="*/ 52 w 1321"/>
                      <a:gd name="T47" fmla="*/ 8 h 712"/>
                      <a:gd name="T48" fmla="*/ 29 w 1321"/>
                      <a:gd name="T49" fmla="*/ 8 h 712"/>
                      <a:gd name="T50" fmla="*/ 26 w 1321"/>
                      <a:gd name="T51" fmla="*/ 7 h 712"/>
                      <a:gd name="T52" fmla="*/ 18 w 1321"/>
                      <a:gd name="T53" fmla="*/ 7 h 712"/>
                      <a:gd name="T54" fmla="*/ 6 w 1321"/>
                      <a:gd name="T55" fmla="*/ 7 h 712"/>
                      <a:gd name="T56" fmla="*/ 0 w 1321"/>
                      <a:gd name="T57" fmla="*/ 6 h 712"/>
                      <a:gd name="T58" fmla="*/ 0 w 1321"/>
                      <a:gd name="T59" fmla="*/ 6 h 712"/>
                      <a:gd name="T60" fmla="*/ 4 w 1321"/>
                      <a:gd name="T61" fmla="*/ 5 h 712"/>
                      <a:gd name="T62" fmla="*/ 16 w 1321"/>
                      <a:gd name="T63" fmla="*/ 5 h 712"/>
                      <a:gd name="T64" fmla="*/ 26 w 1321"/>
                      <a:gd name="T65" fmla="*/ 4 h 712"/>
                      <a:gd name="T66" fmla="*/ 48 w 1321"/>
                      <a:gd name="T67" fmla="*/ 4 h 712"/>
                      <a:gd name="T68" fmla="*/ 72 w 1321"/>
                      <a:gd name="T69" fmla="*/ 4 h 712"/>
                      <a:gd name="T70" fmla="*/ 100 w 1321"/>
                      <a:gd name="T71" fmla="*/ 4 h 712"/>
                      <a:gd name="T72" fmla="*/ 130 w 1321"/>
                      <a:gd name="T73" fmla="*/ 4 h 712"/>
                      <a:gd name="T74" fmla="*/ 166 w 1321"/>
                      <a:gd name="T75" fmla="*/ 4 h 712"/>
                      <a:gd name="T76" fmla="*/ 201 w 1321"/>
                      <a:gd name="T77" fmla="*/ 4 h 712"/>
                      <a:gd name="T78" fmla="*/ 240 w 1321"/>
                      <a:gd name="T79" fmla="*/ 4 h 712"/>
                      <a:gd name="T80" fmla="*/ 281 w 1321"/>
                      <a:gd name="T81" fmla="*/ 4 h 712"/>
                      <a:gd name="T82" fmla="*/ 324 w 1321"/>
                      <a:gd name="T83" fmla="*/ 0 h 712"/>
                      <a:gd name="T84" fmla="*/ 324 w 1321"/>
                      <a:gd name="T85" fmla="*/ 0 h 712"/>
                      <a:gd name="T86" fmla="*/ 368 w 1321"/>
                      <a:gd name="T87" fmla="*/ 4 h 712"/>
                      <a:gd name="T88" fmla="*/ 409 w 1321"/>
                      <a:gd name="T89" fmla="*/ 4 h 712"/>
                      <a:gd name="T90" fmla="*/ 450 w 1321"/>
                      <a:gd name="T91" fmla="*/ 4 h 712"/>
                      <a:gd name="T92" fmla="*/ 489 w 1321"/>
                      <a:gd name="T93" fmla="*/ 4 h 712"/>
                      <a:gd name="T94" fmla="*/ 524 w 1321"/>
                      <a:gd name="T95" fmla="*/ 4 h 712"/>
                      <a:gd name="T96" fmla="*/ 556 w 1321"/>
                      <a:gd name="T97" fmla="*/ 4 h 712"/>
                      <a:gd name="T98" fmla="*/ 585 w 1321"/>
                      <a:gd name="T99" fmla="*/ 4 h 712"/>
                      <a:gd name="T100" fmla="*/ 609 w 1321"/>
                      <a:gd name="T101" fmla="*/ 4 h 712"/>
                      <a:gd name="T102" fmla="*/ 630 w 1321"/>
                      <a:gd name="T103" fmla="*/ 4 h 712"/>
                      <a:gd name="T104" fmla="*/ 630 w 1321"/>
                      <a:gd name="T105" fmla="*/ 4 h 712"/>
                      <a:gd name="T106" fmla="*/ 0 60000 65536"/>
                      <a:gd name="T107" fmla="*/ 0 60000 65536"/>
                      <a:gd name="T108" fmla="*/ 0 60000 65536"/>
                      <a:gd name="T109" fmla="*/ 0 60000 65536"/>
                      <a:gd name="T110" fmla="*/ 0 60000 65536"/>
                      <a:gd name="T111" fmla="*/ 0 60000 65536"/>
                      <a:gd name="T112" fmla="*/ 0 60000 65536"/>
                      <a:gd name="T113" fmla="*/ 0 60000 65536"/>
                      <a:gd name="T114" fmla="*/ 0 60000 65536"/>
                      <a:gd name="T115" fmla="*/ 0 60000 65536"/>
                      <a:gd name="T116" fmla="*/ 0 60000 65536"/>
                      <a:gd name="T117" fmla="*/ 0 60000 65536"/>
                      <a:gd name="T118" fmla="*/ 0 60000 65536"/>
                      <a:gd name="T119" fmla="*/ 0 60000 65536"/>
                      <a:gd name="T120" fmla="*/ 0 60000 65536"/>
                      <a:gd name="T121" fmla="*/ 0 60000 65536"/>
                      <a:gd name="T122" fmla="*/ 0 60000 65536"/>
                      <a:gd name="T123" fmla="*/ 0 60000 65536"/>
                      <a:gd name="T124" fmla="*/ 0 60000 65536"/>
                      <a:gd name="T125" fmla="*/ 0 60000 65536"/>
                      <a:gd name="T126" fmla="*/ 0 60000 65536"/>
                      <a:gd name="T127" fmla="*/ 0 60000 65536"/>
                      <a:gd name="T128" fmla="*/ 0 60000 65536"/>
                      <a:gd name="T129" fmla="*/ 0 60000 65536"/>
                      <a:gd name="T130" fmla="*/ 0 60000 65536"/>
                      <a:gd name="T131" fmla="*/ 0 60000 65536"/>
                      <a:gd name="T132" fmla="*/ 0 60000 65536"/>
                      <a:gd name="T133" fmla="*/ 0 60000 65536"/>
                      <a:gd name="T134" fmla="*/ 0 60000 65536"/>
                      <a:gd name="T135" fmla="*/ 0 60000 65536"/>
                      <a:gd name="T136" fmla="*/ 0 60000 65536"/>
                      <a:gd name="T137" fmla="*/ 0 60000 65536"/>
                      <a:gd name="T138" fmla="*/ 0 60000 65536"/>
                      <a:gd name="T139" fmla="*/ 0 60000 65536"/>
                      <a:gd name="T140" fmla="*/ 0 60000 65536"/>
                      <a:gd name="T141" fmla="*/ 0 60000 65536"/>
                      <a:gd name="T142" fmla="*/ 0 60000 65536"/>
                      <a:gd name="T143" fmla="*/ 0 60000 65536"/>
                      <a:gd name="T144" fmla="*/ 0 60000 65536"/>
                      <a:gd name="T145" fmla="*/ 0 60000 65536"/>
                      <a:gd name="T146" fmla="*/ 0 60000 65536"/>
                      <a:gd name="T147" fmla="*/ 0 60000 65536"/>
                      <a:gd name="T148" fmla="*/ 0 60000 65536"/>
                      <a:gd name="T149" fmla="*/ 0 60000 65536"/>
                      <a:gd name="T150" fmla="*/ 0 60000 65536"/>
                      <a:gd name="T151" fmla="*/ 0 60000 65536"/>
                      <a:gd name="T152" fmla="*/ 0 60000 65536"/>
                      <a:gd name="T153" fmla="*/ 0 60000 65536"/>
                      <a:gd name="T154" fmla="*/ 0 60000 65536"/>
                      <a:gd name="T155" fmla="*/ 0 60000 65536"/>
                      <a:gd name="T156" fmla="*/ 0 60000 65536"/>
                      <a:gd name="T157" fmla="*/ 0 60000 65536"/>
                      <a:gd name="T158" fmla="*/ 0 60000 65536"/>
                      <a:gd name="T159" fmla="*/ 0 w 1321"/>
                      <a:gd name="T160" fmla="*/ 0 h 712"/>
                      <a:gd name="T161" fmla="*/ 1321 w 1321"/>
                      <a:gd name="T162" fmla="*/ 712 h 712"/>
                    </a:gdLst>
                    <a:ahLst/>
                    <a:cxnLst>
                      <a:cxn ang="T106">
                        <a:pos x="T0" y="T1"/>
                      </a:cxn>
                      <a:cxn ang="T107">
                        <a:pos x="T2" y="T3"/>
                      </a:cxn>
                      <a:cxn ang="T108">
                        <a:pos x="T4" y="T5"/>
                      </a:cxn>
                      <a:cxn ang="T109">
                        <a:pos x="T6" y="T7"/>
                      </a:cxn>
                      <a:cxn ang="T110">
                        <a:pos x="T8" y="T9"/>
                      </a:cxn>
                      <a:cxn ang="T111">
                        <a:pos x="T10" y="T11"/>
                      </a:cxn>
                      <a:cxn ang="T112">
                        <a:pos x="T12" y="T13"/>
                      </a:cxn>
                      <a:cxn ang="T113">
                        <a:pos x="T14" y="T15"/>
                      </a:cxn>
                      <a:cxn ang="T114">
                        <a:pos x="T16" y="T17"/>
                      </a:cxn>
                      <a:cxn ang="T115">
                        <a:pos x="T18" y="T19"/>
                      </a:cxn>
                      <a:cxn ang="T116">
                        <a:pos x="T20" y="T21"/>
                      </a:cxn>
                      <a:cxn ang="T117">
                        <a:pos x="T22" y="T23"/>
                      </a:cxn>
                      <a:cxn ang="T118">
                        <a:pos x="T24" y="T25"/>
                      </a:cxn>
                      <a:cxn ang="T119">
                        <a:pos x="T26" y="T27"/>
                      </a:cxn>
                      <a:cxn ang="T120">
                        <a:pos x="T28" y="T29"/>
                      </a:cxn>
                      <a:cxn ang="T121">
                        <a:pos x="T30" y="T31"/>
                      </a:cxn>
                      <a:cxn ang="T122">
                        <a:pos x="T32" y="T33"/>
                      </a:cxn>
                      <a:cxn ang="T123">
                        <a:pos x="T34" y="T35"/>
                      </a:cxn>
                      <a:cxn ang="T124">
                        <a:pos x="T36" y="T37"/>
                      </a:cxn>
                      <a:cxn ang="T125">
                        <a:pos x="T38" y="T39"/>
                      </a:cxn>
                      <a:cxn ang="T126">
                        <a:pos x="T40" y="T41"/>
                      </a:cxn>
                      <a:cxn ang="T127">
                        <a:pos x="T42" y="T43"/>
                      </a:cxn>
                      <a:cxn ang="T128">
                        <a:pos x="T44" y="T45"/>
                      </a:cxn>
                      <a:cxn ang="T129">
                        <a:pos x="T46" y="T47"/>
                      </a:cxn>
                      <a:cxn ang="T130">
                        <a:pos x="T48" y="T49"/>
                      </a:cxn>
                      <a:cxn ang="T131">
                        <a:pos x="T50" y="T51"/>
                      </a:cxn>
                      <a:cxn ang="T132">
                        <a:pos x="T52" y="T53"/>
                      </a:cxn>
                      <a:cxn ang="T133">
                        <a:pos x="T54" y="T55"/>
                      </a:cxn>
                      <a:cxn ang="T134">
                        <a:pos x="T56" y="T57"/>
                      </a:cxn>
                      <a:cxn ang="T135">
                        <a:pos x="T58" y="T59"/>
                      </a:cxn>
                      <a:cxn ang="T136">
                        <a:pos x="T60" y="T61"/>
                      </a:cxn>
                      <a:cxn ang="T137">
                        <a:pos x="T62" y="T63"/>
                      </a:cxn>
                      <a:cxn ang="T138">
                        <a:pos x="T64" y="T65"/>
                      </a:cxn>
                      <a:cxn ang="T139">
                        <a:pos x="T66" y="T67"/>
                      </a:cxn>
                      <a:cxn ang="T140">
                        <a:pos x="T68" y="T69"/>
                      </a:cxn>
                      <a:cxn ang="T141">
                        <a:pos x="T70" y="T71"/>
                      </a:cxn>
                      <a:cxn ang="T142">
                        <a:pos x="T72" y="T73"/>
                      </a:cxn>
                      <a:cxn ang="T143">
                        <a:pos x="T74" y="T75"/>
                      </a:cxn>
                      <a:cxn ang="T144">
                        <a:pos x="T76" y="T77"/>
                      </a:cxn>
                      <a:cxn ang="T145">
                        <a:pos x="T78" y="T79"/>
                      </a:cxn>
                      <a:cxn ang="T146">
                        <a:pos x="T80" y="T81"/>
                      </a:cxn>
                      <a:cxn ang="T147">
                        <a:pos x="T82" y="T83"/>
                      </a:cxn>
                      <a:cxn ang="T148">
                        <a:pos x="T84" y="T85"/>
                      </a:cxn>
                      <a:cxn ang="T149">
                        <a:pos x="T86" y="T87"/>
                      </a:cxn>
                      <a:cxn ang="T150">
                        <a:pos x="T88" y="T89"/>
                      </a:cxn>
                      <a:cxn ang="T151">
                        <a:pos x="T90" y="T91"/>
                      </a:cxn>
                      <a:cxn ang="T152">
                        <a:pos x="T92" y="T93"/>
                      </a:cxn>
                      <a:cxn ang="T153">
                        <a:pos x="T94" y="T95"/>
                      </a:cxn>
                      <a:cxn ang="T154">
                        <a:pos x="T96" y="T97"/>
                      </a:cxn>
                      <a:cxn ang="T155">
                        <a:pos x="T98" y="T99"/>
                      </a:cxn>
                      <a:cxn ang="T156">
                        <a:pos x="T100" y="T101"/>
                      </a:cxn>
                      <a:cxn ang="T157">
                        <a:pos x="T102" y="T103"/>
                      </a:cxn>
                      <a:cxn ang="T158">
                        <a:pos x="T104" y="T105"/>
                      </a:cxn>
                    </a:cxnLst>
                    <a:rect l="T159" t="T160" r="T161" b="T162"/>
                    <a:pathLst>
                      <a:path w="1321" h="712">
                        <a:moveTo>
                          <a:pt x="1301" y="401"/>
                        </a:moveTo>
                        <a:lnTo>
                          <a:pt x="1317" y="442"/>
                        </a:lnTo>
                        <a:lnTo>
                          <a:pt x="1321" y="481"/>
                        </a:lnTo>
                        <a:lnTo>
                          <a:pt x="1315" y="516"/>
                        </a:lnTo>
                        <a:lnTo>
                          <a:pt x="1298" y="550"/>
                        </a:lnTo>
                        <a:lnTo>
                          <a:pt x="1272" y="579"/>
                        </a:lnTo>
                        <a:lnTo>
                          <a:pt x="1239" y="604"/>
                        </a:lnTo>
                        <a:lnTo>
                          <a:pt x="1196" y="628"/>
                        </a:lnTo>
                        <a:lnTo>
                          <a:pt x="1147" y="649"/>
                        </a:lnTo>
                        <a:lnTo>
                          <a:pt x="1092" y="667"/>
                        </a:lnTo>
                        <a:lnTo>
                          <a:pt x="1031" y="683"/>
                        </a:lnTo>
                        <a:lnTo>
                          <a:pt x="967" y="694"/>
                        </a:lnTo>
                        <a:lnTo>
                          <a:pt x="896" y="704"/>
                        </a:lnTo>
                        <a:lnTo>
                          <a:pt x="824" y="710"/>
                        </a:lnTo>
                        <a:lnTo>
                          <a:pt x="795" y="712"/>
                        </a:lnTo>
                        <a:lnTo>
                          <a:pt x="476" y="712"/>
                        </a:lnTo>
                        <a:lnTo>
                          <a:pt x="472" y="712"/>
                        </a:lnTo>
                        <a:lnTo>
                          <a:pt x="409" y="708"/>
                        </a:lnTo>
                        <a:lnTo>
                          <a:pt x="348" y="704"/>
                        </a:lnTo>
                        <a:lnTo>
                          <a:pt x="290" y="696"/>
                        </a:lnTo>
                        <a:lnTo>
                          <a:pt x="235" y="689"/>
                        </a:lnTo>
                        <a:lnTo>
                          <a:pt x="186" y="677"/>
                        </a:lnTo>
                        <a:lnTo>
                          <a:pt x="141" y="663"/>
                        </a:lnTo>
                        <a:lnTo>
                          <a:pt x="102" y="648"/>
                        </a:lnTo>
                        <a:lnTo>
                          <a:pt x="67" y="630"/>
                        </a:lnTo>
                        <a:lnTo>
                          <a:pt x="39" y="608"/>
                        </a:lnTo>
                        <a:lnTo>
                          <a:pt x="18" y="583"/>
                        </a:lnTo>
                        <a:lnTo>
                          <a:pt x="6" y="554"/>
                        </a:lnTo>
                        <a:lnTo>
                          <a:pt x="0" y="524"/>
                        </a:lnTo>
                        <a:lnTo>
                          <a:pt x="0" y="520"/>
                        </a:lnTo>
                        <a:lnTo>
                          <a:pt x="4" y="487"/>
                        </a:lnTo>
                        <a:lnTo>
                          <a:pt x="16" y="446"/>
                        </a:lnTo>
                        <a:lnTo>
                          <a:pt x="51" y="370"/>
                        </a:lnTo>
                        <a:lnTo>
                          <a:pt x="94" y="299"/>
                        </a:lnTo>
                        <a:lnTo>
                          <a:pt x="147" y="235"/>
                        </a:lnTo>
                        <a:lnTo>
                          <a:pt x="204" y="176"/>
                        </a:lnTo>
                        <a:lnTo>
                          <a:pt x="270" y="125"/>
                        </a:lnTo>
                        <a:lnTo>
                          <a:pt x="341" y="82"/>
                        </a:lnTo>
                        <a:lnTo>
                          <a:pt x="415" y="47"/>
                        </a:lnTo>
                        <a:lnTo>
                          <a:pt x="497" y="21"/>
                        </a:lnTo>
                        <a:lnTo>
                          <a:pt x="581" y="6"/>
                        </a:lnTo>
                        <a:lnTo>
                          <a:pt x="667" y="0"/>
                        </a:lnTo>
                        <a:lnTo>
                          <a:pt x="759" y="6"/>
                        </a:lnTo>
                        <a:lnTo>
                          <a:pt x="847" y="23"/>
                        </a:lnTo>
                        <a:lnTo>
                          <a:pt x="932" y="53"/>
                        </a:lnTo>
                        <a:lnTo>
                          <a:pt x="1010" y="90"/>
                        </a:lnTo>
                        <a:lnTo>
                          <a:pt x="1082" y="137"/>
                        </a:lnTo>
                        <a:lnTo>
                          <a:pt x="1149" y="194"/>
                        </a:lnTo>
                        <a:lnTo>
                          <a:pt x="1208" y="256"/>
                        </a:lnTo>
                        <a:lnTo>
                          <a:pt x="1258" y="325"/>
                        </a:lnTo>
                        <a:lnTo>
                          <a:pt x="1301" y="401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rgbClr val="FFFFFF"/>
                      </a:gs>
                      <a:gs pos="100000">
                        <a:schemeClr val="accent1"/>
                      </a:gs>
                    </a:gsLst>
                    <a:lin ang="5400000" scaled="1"/>
                  </a:gradFill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</p:grpSp>
            <p:sp>
              <p:nvSpPr>
                <p:cNvPr id="52234" name="Text Box 19"/>
                <p:cNvSpPr txBox="1">
                  <a:spLocks noChangeArrowheads="1"/>
                </p:cNvSpPr>
                <p:nvPr/>
              </p:nvSpPr>
              <p:spPr bwMode="auto">
                <a:xfrm>
                  <a:off x="34" y="209"/>
                  <a:ext cx="507" cy="292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/>
              </p:spPr>
              <p:txBody>
                <a:bodyPr wrap="none">
                  <a:spAutoFit/>
                </a:bodyPr>
                <a:lstStyle>
                  <a:lvl1pPr algn="l">
                    <a:defRPr sz="2400">
                      <a:solidFill>
                        <a:schemeClr val="tx1"/>
                      </a:solidFill>
                      <a:latin typeface="Arial" charset="0"/>
                      <a:ea typeface="宋体" pitchFamily="2" charset="-122"/>
                    </a:defRPr>
                  </a:lvl1pPr>
                  <a:lvl2pPr marL="742950" indent="-285750" algn="l">
                    <a:defRPr sz="2400">
                      <a:solidFill>
                        <a:schemeClr val="tx1"/>
                      </a:solidFill>
                      <a:latin typeface="Arial" charset="0"/>
                      <a:ea typeface="宋体" pitchFamily="2" charset="-122"/>
                    </a:defRPr>
                  </a:lvl2pPr>
                  <a:lvl3pPr marL="1143000" indent="-228600" algn="l">
                    <a:defRPr sz="2400">
                      <a:solidFill>
                        <a:schemeClr val="tx1"/>
                      </a:solidFill>
                      <a:latin typeface="Arial" charset="0"/>
                      <a:ea typeface="宋体" pitchFamily="2" charset="-122"/>
                    </a:defRPr>
                  </a:lvl3pPr>
                  <a:lvl4pPr marL="1600200" indent="-228600" algn="l">
                    <a:defRPr sz="2400">
                      <a:solidFill>
                        <a:schemeClr val="tx1"/>
                      </a:solidFill>
                      <a:latin typeface="Arial" charset="0"/>
                      <a:ea typeface="宋体" pitchFamily="2" charset="-122"/>
                    </a:defRPr>
                  </a:lvl4pPr>
                  <a:lvl5pPr marL="2057400" indent="-228600" algn="l">
                    <a:defRPr sz="2400">
                      <a:solidFill>
                        <a:schemeClr val="tx1"/>
                      </a:solidFill>
                      <a:latin typeface="Arial" charset="0"/>
                      <a:ea typeface="宋体" pitchFamily="2" charset="-122"/>
                    </a:defRPr>
                  </a:lvl5pPr>
                  <a:lvl6pPr marL="2514600" indent="-228600" fontAlgn="base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宋体" pitchFamily="2" charset="-122"/>
                    </a:defRPr>
                  </a:lvl6pPr>
                  <a:lvl7pPr marL="2971800" indent="-228600" fontAlgn="base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宋体" pitchFamily="2" charset="-122"/>
                    </a:defRPr>
                  </a:lvl7pPr>
                  <a:lvl8pPr marL="3429000" indent="-228600" fontAlgn="base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宋体" pitchFamily="2" charset="-122"/>
                    </a:defRPr>
                  </a:lvl8pPr>
                  <a:lvl9pPr marL="3886200" indent="-228600" fontAlgn="base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宋体" pitchFamily="2" charset="-122"/>
                    </a:defRPr>
                  </a:lvl9pPr>
                </a:lstStyle>
                <a:p>
                  <a:pPr algn="ctr">
                    <a:defRPr/>
                  </a:pPr>
                  <a:r>
                    <a:rPr lang="zh-CN" altLang="en-US" sz="2000" b="1" smtClean="0">
                      <a:solidFill>
                        <a:srgbClr val="FFFFFF"/>
                      </a:solidFill>
                      <a:effectLst>
                        <a:outerShdw blurRad="38100" dist="38100" dir="2700000" algn="tl">
                          <a:srgbClr val="000000"/>
                        </a:outerShdw>
                      </a:effectLst>
                    </a:rPr>
                    <a:t>距离m</a:t>
                  </a:r>
                </a:p>
              </p:txBody>
            </p:sp>
          </p:grpSp>
        </p:grpSp>
      </p:grpSp>
      <p:sp>
        <p:nvSpPr>
          <p:cNvPr id="52235" name="Text Box 11"/>
          <p:cNvSpPr txBox="1">
            <a:spLocks noChangeArrowheads="1"/>
          </p:cNvSpPr>
          <p:nvPr/>
        </p:nvSpPr>
        <p:spPr bwMode="auto">
          <a:xfrm>
            <a:off x="2351618" y="260350"/>
            <a:ext cx="7105649" cy="9144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zh-CN" altLang="en-US" dirty="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                    </a:t>
            </a:r>
            <a:r>
              <a:rPr lang="zh-CN" altLang="en-US" sz="5400" dirty="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ea typeface="黑体" pitchFamily="2" charset="-122"/>
              </a:rPr>
              <a:t>分析推理</a:t>
            </a:r>
          </a:p>
        </p:txBody>
      </p:sp>
      <p:grpSp>
        <p:nvGrpSpPr>
          <p:cNvPr id="6" name="Group 12"/>
          <p:cNvGrpSpPr>
            <a:grpSpLocks/>
          </p:cNvGrpSpPr>
          <p:nvPr/>
        </p:nvGrpSpPr>
        <p:grpSpPr bwMode="auto">
          <a:xfrm>
            <a:off x="1" y="2214563"/>
            <a:ext cx="4847167" cy="3365500"/>
            <a:chOff x="0" y="0"/>
            <a:chExt cx="4822" cy="4645"/>
          </a:xfrm>
        </p:grpSpPr>
        <p:sp>
          <p:nvSpPr>
            <p:cNvPr id="21546" name="AutoShape 3"/>
            <p:cNvSpPr>
              <a:spLocks noChangeArrowheads="1"/>
            </p:cNvSpPr>
            <p:nvPr/>
          </p:nvSpPr>
          <p:spPr bwMode="auto">
            <a:xfrm>
              <a:off x="0" y="145"/>
              <a:ext cx="4309" cy="4500"/>
            </a:xfrm>
            <a:prstGeom prst="roundRect">
              <a:avLst>
                <a:gd name="adj" fmla="val 17509"/>
              </a:avLst>
            </a:prstGeom>
            <a:gradFill rotWithShape="1">
              <a:gsLst>
                <a:gs pos="0">
                  <a:srgbClr val="4E91D4"/>
                </a:gs>
                <a:gs pos="100000">
                  <a:srgbClr val="3477A4"/>
                </a:gs>
              </a:gsLst>
              <a:lin ang="18900000" scaled="1"/>
            </a:gra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zh-CN" altLang="en-US" sz="2400"/>
            </a:p>
          </p:txBody>
        </p:sp>
        <p:grpSp>
          <p:nvGrpSpPr>
            <p:cNvPr id="7" name="Group 14"/>
            <p:cNvGrpSpPr>
              <a:grpSpLocks/>
            </p:cNvGrpSpPr>
            <p:nvPr/>
          </p:nvGrpSpPr>
          <p:grpSpPr bwMode="auto">
            <a:xfrm>
              <a:off x="0" y="0"/>
              <a:ext cx="4822" cy="4531"/>
              <a:chOff x="0" y="0"/>
              <a:chExt cx="4822" cy="4531"/>
            </a:xfrm>
          </p:grpSpPr>
          <p:grpSp>
            <p:nvGrpSpPr>
              <p:cNvPr id="8" name="Group 15"/>
              <p:cNvGrpSpPr>
                <a:grpSpLocks/>
              </p:cNvGrpSpPr>
              <p:nvPr/>
            </p:nvGrpSpPr>
            <p:grpSpPr bwMode="auto">
              <a:xfrm>
                <a:off x="0" y="116"/>
                <a:ext cx="4822" cy="4415"/>
                <a:chOff x="0" y="0"/>
                <a:chExt cx="4822" cy="4415"/>
              </a:xfrm>
            </p:grpSpPr>
            <p:sp>
              <p:nvSpPr>
                <p:cNvPr id="21552" name="AutoShape 4"/>
                <p:cNvSpPr>
                  <a:spLocks noChangeArrowheads="1"/>
                </p:cNvSpPr>
                <p:nvPr/>
              </p:nvSpPr>
              <p:spPr bwMode="auto">
                <a:xfrm>
                  <a:off x="0" y="0"/>
                  <a:ext cx="4822" cy="4415"/>
                </a:xfrm>
                <a:prstGeom prst="roundRect">
                  <a:avLst>
                    <a:gd name="adj" fmla="val 16667"/>
                  </a:avLst>
                </a:prstGeom>
                <a:solidFill>
                  <a:srgbClr val="3CA1E6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zh-CN" altLang="en-US" sz="2400"/>
                </a:p>
              </p:txBody>
            </p:sp>
            <p:sp>
              <p:nvSpPr>
                <p:cNvPr id="21553" name="AutoShape 5"/>
                <p:cNvSpPr>
                  <a:spLocks noChangeArrowheads="1"/>
                </p:cNvSpPr>
                <p:nvPr/>
              </p:nvSpPr>
              <p:spPr bwMode="auto">
                <a:xfrm>
                  <a:off x="79" y="3291"/>
                  <a:ext cx="4116" cy="1118"/>
                </a:xfrm>
                <a:prstGeom prst="roundRect">
                  <a:avLst>
                    <a:gd name="adj" fmla="val 50000"/>
                  </a:avLst>
                </a:prstGeom>
                <a:gradFill rotWithShape="1">
                  <a:gsLst>
                    <a:gs pos="0">
                      <a:srgbClr val="3CA1E6">
                        <a:alpha val="0"/>
                      </a:srgbClr>
                    </a:gs>
                    <a:gs pos="100000">
                      <a:srgbClr val="9BCFF2"/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zh-CN" altLang="en-US" sz="2400"/>
                </a:p>
              </p:txBody>
            </p:sp>
            <p:sp>
              <p:nvSpPr>
                <p:cNvPr id="21554" name="AutoShape 6"/>
                <p:cNvSpPr>
                  <a:spLocks noChangeArrowheads="1"/>
                </p:cNvSpPr>
                <p:nvPr/>
              </p:nvSpPr>
              <p:spPr bwMode="auto">
                <a:xfrm>
                  <a:off x="80" y="77"/>
                  <a:ext cx="4229" cy="1115"/>
                </a:xfrm>
                <a:prstGeom prst="roundRect">
                  <a:avLst>
                    <a:gd name="adj" fmla="val 50000"/>
                  </a:avLst>
                </a:prstGeom>
                <a:gradFill rotWithShape="1">
                  <a:gsLst>
                    <a:gs pos="0">
                      <a:srgbClr val="BEE0F7"/>
                    </a:gs>
                    <a:gs pos="100000">
                      <a:srgbClr val="3CA1E6">
                        <a:alpha val="0"/>
                      </a:srgb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zh-CN" altLang="en-US" sz="2400"/>
                </a:p>
              </p:txBody>
            </p:sp>
          </p:grpSp>
          <p:grpSp>
            <p:nvGrpSpPr>
              <p:cNvPr id="9" name="Group 19"/>
              <p:cNvGrpSpPr>
                <a:grpSpLocks/>
              </p:cNvGrpSpPr>
              <p:nvPr/>
            </p:nvGrpSpPr>
            <p:grpSpPr bwMode="auto">
              <a:xfrm>
                <a:off x="453" y="0"/>
                <a:ext cx="4083" cy="1370"/>
                <a:chOff x="0" y="0"/>
                <a:chExt cx="4083" cy="1370"/>
              </a:xfrm>
            </p:grpSpPr>
            <p:sp>
              <p:nvSpPr>
                <p:cNvPr id="21550" name="AutoShape 7"/>
                <p:cNvSpPr>
                  <a:spLocks noChangeArrowheads="1"/>
                </p:cNvSpPr>
                <p:nvPr/>
              </p:nvSpPr>
              <p:spPr bwMode="auto">
                <a:xfrm>
                  <a:off x="0" y="0"/>
                  <a:ext cx="3988" cy="1370"/>
                </a:xfrm>
                <a:prstGeom prst="roundRect">
                  <a:avLst>
                    <a:gd name="adj" fmla="val 40389"/>
                  </a:avLst>
                </a:prstGeom>
                <a:gradFill rotWithShape="1">
                  <a:gsLst>
                    <a:gs pos="0">
                      <a:srgbClr val="729EB4"/>
                    </a:gs>
                    <a:gs pos="100000">
                      <a:schemeClr val="bg1"/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zh-CN" altLang="en-US" sz="2400"/>
                </a:p>
              </p:txBody>
            </p:sp>
            <p:sp>
              <p:nvSpPr>
                <p:cNvPr id="21551" name="Text Box 15"/>
                <p:cNvSpPr txBox="1">
                  <a:spLocks noChangeArrowheads="1"/>
                </p:cNvSpPr>
                <p:nvPr/>
              </p:nvSpPr>
              <p:spPr bwMode="auto">
                <a:xfrm>
                  <a:off x="0" y="340"/>
                  <a:ext cx="4083" cy="72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>
                  <a:spAutoFit/>
                </a:bodyPr>
                <a:lstStyle/>
                <a:p>
                  <a:r>
                    <a:rPr lang="zh-CN" altLang="en-US" sz="2800"/>
                    <a:t>物理学中功的规定</a:t>
                  </a:r>
                </a:p>
              </p:txBody>
            </p:sp>
          </p:grpSp>
        </p:grpSp>
      </p:grpSp>
      <p:sp>
        <p:nvSpPr>
          <p:cNvPr id="52248" name="Text Box 16"/>
          <p:cNvSpPr txBox="1">
            <a:spLocks noChangeArrowheads="1"/>
          </p:cNvSpPr>
          <p:nvPr/>
        </p:nvSpPr>
        <p:spPr bwMode="auto">
          <a:xfrm>
            <a:off x="1104900" y="3429001"/>
            <a:ext cx="2878667" cy="13849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zh-CN" altLang="en-US" sz="2800">
                <a:latin typeface="Verdana" pitchFamily="34" charset="0"/>
                <a:ea typeface="隶书" pitchFamily="49" charset="-122"/>
              </a:rPr>
              <a:t>力与在力的方向上移动的距离的乘积</a:t>
            </a:r>
          </a:p>
        </p:txBody>
      </p:sp>
      <p:sp>
        <p:nvSpPr>
          <p:cNvPr id="52249" name="Text Box 25"/>
          <p:cNvSpPr txBox="1">
            <a:spLocks noChangeArrowheads="1"/>
          </p:cNvSpPr>
          <p:nvPr/>
        </p:nvSpPr>
        <p:spPr bwMode="auto">
          <a:xfrm>
            <a:off x="1488018" y="1485900"/>
            <a:ext cx="9313333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3200">
                <a:ea typeface="隶书" pitchFamily="49" charset="-122"/>
              </a:rPr>
              <a:t>分析推理：猜想功与力和距离的关系？</a:t>
            </a:r>
          </a:p>
        </p:txBody>
      </p:sp>
      <p:grpSp>
        <p:nvGrpSpPr>
          <p:cNvPr id="10" name="Group 26"/>
          <p:cNvGrpSpPr>
            <a:grpSpLocks/>
          </p:cNvGrpSpPr>
          <p:nvPr/>
        </p:nvGrpSpPr>
        <p:grpSpPr bwMode="auto">
          <a:xfrm>
            <a:off x="6953251" y="2060575"/>
            <a:ext cx="3708400" cy="1308904"/>
            <a:chOff x="0" y="77"/>
            <a:chExt cx="4197" cy="1670"/>
          </a:xfrm>
        </p:grpSpPr>
        <p:grpSp>
          <p:nvGrpSpPr>
            <p:cNvPr id="11" name="Group 27"/>
            <p:cNvGrpSpPr>
              <a:grpSpLocks/>
            </p:cNvGrpSpPr>
            <p:nvPr/>
          </p:nvGrpSpPr>
          <p:grpSpPr bwMode="auto">
            <a:xfrm>
              <a:off x="0" y="116"/>
              <a:ext cx="4197" cy="1562"/>
              <a:chOff x="0" y="2"/>
              <a:chExt cx="4875" cy="1815"/>
            </a:xfrm>
          </p:grpSpPr>
          <p:sp>
            <p:nvSpPr>
              <p:cNvPr id="21544" name="AutoShape 10"/>
              <p:cNvSpPr>
                <a:spLocks noChangeArrowheads="1"/>
              </p:cNvSpPr>
              <p:nvPr/>
            </p:nvSpPr>
            <p:spPr bwMode="auto">
              <a:xfrm>
                <a:off x="0" y="116"/>
                <a:ext cx="4875" cy="1701"/>
              </a:xfrm>
              <a:prstGeom prst="roundRect">
                <a:avLst>
                  <a:gd name="adj" fmla="val 4690"/>
                </a:avLst>
              </a:prstGeom>
              <a:noFill/>
              <a:ln w="57150">
                <a:solidFill>
                  <a:schemeClr val="hlink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zh-CN" altLang="en-US" sz="2400"/>
              </a:p>
            </p:txBody>
          </p:sp>
          <p:sp>
            <p:nvSpPr>
              <p:cNvPr id="52253" name="AutoShape 11"/>
              <p:cNvSpPr>
                <a:spLocks noChangeArrowheads="1"/>
              </p:cNvSpPr>
              <p:nvPr/>
            </p:nvSpPr>
            <p:spPr bwMode="auto">
              <a:xfrm>
                <a:off x="793" y="1"/>
                <a:ext cx="3339" cy="605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rgbClr val="004747"/>
                  </a:gs>
                  <a:gs pos="50000">
                    <a:schemeClr val="hlink"/>
                  </a:gs>
                  <a:gs pos="100000">
                    <a:srgbClr val="004747"/>
                  </a:gs>
                </a:gsLst>
                <a:lin ang="540000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/>
              <a:p>
                <a:pPr>
                  <a:defRPr/>
                </a:pPr>
                <a:endParaRPr lang="zh-CN" altLang="en-US" sz="2400">
                  <a:latin typeface="Arial" charset="0"/>
                </a:endParaRPr>
              </a:p>
            </p:txBody>
          </p:sp>
        </p:grpSp>
        <p:sp>
          <p:nvSpPr>
            <p:cNvPr id="21542" name="Text Box 32"/>
            <p:cNvSpPr txBox="1">
              <a:spLocks noChangeArrowheads="1"/>
            </p:cNvSpPr>
            <p:nvPr/>
          </p:nvSpPr>
          <p:spPr bwMode="auto">
            <a:xfrm>
              <a:off x="1094" y="77"/>
              <a:ext cx="2934" cy="5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anchor="ctr">
              <a:spAutoFit/>
            </a:bodyPr>
            <a:lstStyle/>
            <a:p>
              <a:r>
                <a:rPr lang="zh-CN" altLang="en-US" sz="2200"/>
                <a:t>计算公式</a:t>
              </a:r>
            </a:p>
          </p:txBody>
        </p:sp>
        <p:sp>
          <p:nvSpPr>
            <p:cNvPr id="21543" name="Text Box 33"/>
            <p:cNvSpPr txBox="1">
              <a:spLocks noChangeArrowheads="1"/>
            </p:cNvSpPr>
            <p:nvPr/>
          </p:nvSpPr>
          <p:spPr bwMode="auto">
            <a:xfrm>
              <a:off x="785" y="530"/>
              <a:ext cx="2343" cy="121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anchor="ctr">
              <a:spAutoFit/>
            </a:bodyPr>
            <a:lstStyle/>
            <a:p>
              <a:r>
                <a:rPr lang="zh-CN" altLang="en-US" sz="2800"/>
                <a:t>功</a:t>
              </a:r>
              <a:r>
                <a:rPr lang="en-US" altLang="zh-CN" sz="2800"/>
                <a:t>=</a:t>
              </a:r>
              <a:r>
                <a:rPr lang="zh-CN" altLang="en-US" sz="2800"/>
                <a:t>力</a:t>
              </a:r>
              <a:r>
                <a:rPr lang="en-US" altLang="zh-CN" sz="2800"/>
                <a:t>X</a:t>
              </a:r>
              <a:r>
                <a:rPr lang="zh-CN" altLang="en-US" sz="2800"/>
                <a:t>距离</a:t>
              </a:r>
            </a:p>
            <a:p>
              <a:r>
                <a:rPr lang="zh-CN" altLang="en-US" sz="2800"/>
                <a:t>W = F X S</a:t>
              </a:r>
            </a:p>
          </p:txBody>
        </p:sp>
      </p:grpSp>
      <p:grpSp>
        <p:nvGrpSpPr>
          <p:cNvPr id="12" name="Group 34"/>
          <p:cNvGrpSpPr>
            <a:grpSpLocks/>
          </p:cNvGrpSpPr>
          <p:nvPr/>
        </p:nvGrpSpPr>
        <p:grpSpPr bwMode="auto">
          <a:xfrm>
            <a:off x="7213601" y="4078288"/>
            <a:ext cx="1612900" cy="982662"/>
            <a:chOff x="0" y="0"/>
            <a:chExt cx="1904" cy="1547"/>
          </a:xfrm>
        </p:grpSpPr>
        <p:sp>
          <p:nvSpPr>
            <p:cNvPr id="21534" name="Rectangle 7"/>
            <p:cNvSpPr>
              <a:spLocks noChangeArrowheads="1"/>
            </p:cNvSpPr>
            <p:nvPr/>
          </p:nvSpPr>
          <p:spPr bwMode="auto">
            <a:xfrm rot="-7860000">
              <a:off x="1477" y="1119"/>
              <a:ext cx="712" cy="143"/>
            </a:xfrm>
            <a:prstGeom prst="rect">
              <a:avLst/>
            </a:prstGeom>
            <a:gradFill rotWithShape="1">
              <a:gsLst>
                <a:gs pos="0">
                  <a:srgbClr val="454545"/>
                </a:gs>
                <a:gs pos="50000">
                  <a:srgbClr val="969696"/>
                </a:gs>
                <a:gs pos="100000">
                  <a:srgbClr val="454545"/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zh-CN" altLang="en-US" sz="2400"/>
            </a:p>
          </p:txBody>
        </p:sp>
        <p:sp>
          <p:nvSpPr>
            <p:cNvPr id="21535" name="Rectangle 8"/>
            <p:cNvSpPr>
              <a:spLocks noChangeArrowheads="1"/>
            </p:cNvSpPr>
            <p:nvPr/>
          </p:nvSpPr>
          <p:spPr bwMode="auto">
            <a:xfrm rot="-780000">
              <a:off x="0" y="785"/>
              <a:ext cx="749" cy="128"/>
            </a:xfrm>
            <a:prstGeom prst="rect">
              <a:avLst/>
            </a:prstGeom>
            <a:gradFill rotWithShape="1">
              <a:gsLst>
                <a:gs pos="0">
                  <a:srgbClr val="454545"/>
                </a:gs>
                <a:gs pos="50000">
                  <a:srgbClr val="969696"/>
                </a:gs>
                <a:gs pos="100000">
                  <a:srgbClr val="454545"/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zh-CN" altLang="en-US" sz="2400"/>
            </a:p>
          </p:txBody>
        </p:sp>
        <p:grpSp>
          <p:nvGrpSpPr>
            <p:cNvPr id="13" name="Group 37"/>
            <p:cNvGrpSpPr>
              <a:grpSpLocks/>
            </p:cNvGrpSpPr>
            <p:nvPr/>
          </p:nvGrpSpPr>
          <p:grpSpPr bwMode="auto">
            <a:xfrm>
              <a:off x="698" y="0"/>
              <a:ext cx="1193" cy="1459"/>
              <a:chOff x="0" y="0"/>
              <a:chExt cx="1193" cy="1459"/>
            </a:xfrm>
          </p:grpSpPr>
          <p:sp>
            <p:nvSpPr>
              <p:cNvPr id="21537" name="Oval 4"/>
              <p:cNvSpPr>
                <a:spLocks noChangeArrowheads="1"/>
              </p:cNvSpPr>
              <p:nvPr/>
            </p:nvSpPr>
            <p:spPr bwMode="auto">
              <a:xfrm>
                <a:off x="159" y="1200"/>
                <a:ext cx="932" cy="259"/>
              </a:xfrm>
              <a:prstGeom prst="ellipse">
                <a:avLst/>
              </a:prstGeom>
              <a:gradFill rotWithShape="1">
                <a:gsLst>
                  <a:gs pos="0">
                    <a:srgbClr val="B2B2B2"/>
                  </a:gs>
                  <a:gs pos="100000">
                    <a:srgbClr val="FFFFFF"/>
                  </a:gs>
                </a:gsLst>
                <a:path path="shape">
                  <a:fillToRect l="50000" t="50000" r="50000" b="50000"/>
                </a:path>
              </a:gra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zh-CN" altLang="en-US" sz="2400"/>
              </a:p>
            </p:txBody>
          </p:sp>
          <p:sp>
            <p:nvSpPr>
              <p:cNvPr id="21538" name="Oval 12"/>
              <p:cNvSpPr>
                <a:spLocks noChangeArrowheads="1"/>
              </p:cNvSpPr>
              <p:nvPr/>
            </p:nvSpPr>
            <p:spPr bwMode="auto">
              <a:xfrm>
                <a:off x="0" y="0"/>
                <a:ext cx="1193" cy="1180"/>
              </a:xfrm>
              <a:prstGeom prst="ellipse">
                <a:avLst/>
              </a:prstGeom>
              <a:gradFill rotWithShape="1">
                <a:gsLst>
                  <a:gs pos="0">
                    <a:schemeClr val="folHlink"/>
                  </a:gs>
                  <a:gs pos="100000">
                    <a:srgbClr val="253200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zh-CN" altLang="en-US" sz="2400"/>
              </a:p>
            </p:txBody>
          </p:sp>
          <p:sp>
            <p:nvSpPr>
              <p:cNvPr id="21539" name="Freeform 13"/>
              <p:cNvSpPr>
                <a:spLocks noChangeArrowheads="1"/>
              </p:cNvSpPr>
              <p:nvPr/>
            </p:nvSpPr>
            <p:spPr bwMode="auto">
              <a:xfrm>
                <a:off x="136" y="19"/>
                <a:ext cx="920" cy="445"/>
              </a:xfrm>
              <a:custGeom>
                <a:avLst/>
                <a:gdLst>
                  <a:gd name="T0" fmla="*/ 1 w 1321"/>
                  <a:gd name="T1" fmla="*/ 1 h 712"/>
                  <a:gd name="T2" fmla="*/ 1 w 1321"/>
                  <a:gd name="T3" fmla="*/ 1 h 712"/>
                  <a:gd name="T4" fmla="*/ 1 w 1321"/>
                  <a:gd name="T5" fmla="*/ 1 h 712"/>
                  <a:gd name="T6" fmla="*/ 1 w 1321"/>
                  <a:gd name="T7" fmla="*/ 1 h 712"/>
                  <a:gd name="T8" fmla="*/ 1 w 1321"/>
                  <a:gd name="T9" fmla="*/ 1 h 712"/>
                  <a:gd name="T10" fmla="*/ 1 w 1321"/>
                  <a:gd name="T11" fmla="*/ 1 h 712"/>
                  <a:gd name="T12" fmla="*/ 1 w 1321"/>
                  <a:gd name="T13" fmla="*/ 1 h 712"/>
                  <a:gd name="T14" fmla="*/ 1 w 1321"/>
                  <a:gd name="T15" fmla="*/ 1 h 712"/>
                  <a:gd name="T16" fmla="*/ 1 w 1321"/>
                  <a:gd name="T17" fmla="*/ 1 h 712"/>
                  <a:gd name="T18" fmla="*/ 1 w 1321"/>
                  <a:gd name="T19" fmla="*/ 1 h 712"/>
                  <a:gd name="T20" fmla="*/ 1 w 1321"/>
                  <a:gd name="T21" fmla="*/ 1 h 712"/>
                  <a:gd name="T22" fmla="*/ 1 w 1321"/>
                  <a:gd name="T23" fmla="*/ 1 h 712"/>
                  <a:gd name="T24" fmla="*/ 1 w 1321"/>
                  <a:gd name="T25" fmla="*/ 1 h 712"/>
                  <a:gd name="T26" fmla="*/ 1 w 1321"/>
                  <a:gd name="T27" fmla="*/ 1 h 712"/>
                  <a:gd name="T28" fmla="*/ 1 w 1321"/>
                  <a:gd name="T29" fmla="*/ 1 h 712"/>
                  <a:gd name="T30" fmla="*/ 1 w 1321"/>
                  <a:gd name="T31" fmla="*/ 1 h 712"/>
                  <a:gd name="T32" fmla="*/ 1 w 1321"/>
                  <a:gd name="T33" fmla="*/ 1 h 712"/>
                  <a:gd name="T34" fmla="*/ 1 w 1321"/>
                  <a:gd name="T35" fmla="*/ 1 h 712"/>
                  <a:gd name="T36" fmla="*/ 1 w 1321"/>
                  <a:gd name="T37" fmla="*/ 1 h 712"/>
                  <a:gd name="T38" fmla="*/ 1 w 1321"/>
                  <a:gd name="T39" fmla="*/ 1 h 712"/>
                  <a:gd name="T40" fmla="*/ 1 w 1321"/>
                  <a:gd name="T41" fmla="*/ 1 h 712"/>
                  <a:gd name="T42" fmla="*/ 1 w 1321"/>
                  <a:gd name="T43" fmla="*/ 1 h 712"/>
                  <a:gd name="T44" fmla="*/ 1 w 1321"/>
                  <a:gd name="T45" fmla="*/ 1 h 712"/>
                  <a:gd name="T46" fmla="*/ 1 w 1321"/>
                  <a:gd name="T47" fmla="*/ 1 h 712"/>
                  <a:gd name="T48" fmla="*/ 1 w 1321"/>
                  <a:gd name="T49" fmla="*/ 1 h 712"/>
                  <a:gd name="T50" fmla="*/ 1 w 1321"/>
                  <a:gd name="T51" fmla="*/ 1 h 712"/>
                  <a:gd name="T52" fmla="*/ 1 w 1321"/>
                  <a:gd name="T53" fmla="*/ 1 h 712"/>
                  <a:gd name="T54" fmla="*/ 1 w 1321"/>
                  <a:gd name="T55" fmla="*/ 1 h 712"/>
                  <a:gd name="T56" fmla="*/ 0 w 1321"/>
                  <a:gd name="T57" fmla="*/ 1 h 712"/>
                  <a:gd name="T58" fmla="*/ 0 w 1321"/>
                  <a:gd name="T59" fmla="*/ 1 h 712"/>
                  <a:gd name="T60" fmla="*/ 1 w 1321"/>
                  <a:gd name="T61" fmla="*/ 1 h 712"/>
                  <a:gd name="T62" fmla="*/ 1 w 1321"/>
                  <a:gd name="T63" fmla="*/ 1 h 712"/>
                  <a:gd name="T64" fmla="*/ 1 w 1321"/>
                  <a:gd name="T65" fmla="*/ 1 h 712"/>
                  <a:gd name="T66" fmla="*/ 1 w 1321"/>
                  <a:gd name="T67" fmla="*/ 1 h 712"/>
                  <a:gd name="T68" fmla="*/ 1 w 1321"/>
                  <a:gd name="T69" fmla="*/ 1 h 712"/>
                  <a:gd name="T70" fmla="*/ 1 w 1321"/>
                  <a:gd name="T71" fmla="*/ 1 h 712"/>
                  <a:gd name="T72" fmla="*/ 1 w 1321"/>
                  <a:gd name="T73" fmla="*/ 1 h 712"/>
                  <a:gd name="T74" fmla="*/ 1 w 1321"/>
                  <a:gd name="T75" fmla="*/ 1 h 712"/>
                  <a:gd name="T76" fmla="*/ 1 w 1321"/>
                  <a:gd name="T77" fmla="*/ 1 h 712"/>
                  <a:gd name="T78" fmla="*/ 1 w 1321"/>
                  <a:gd name="T79" fmla="*/ 1 h 712"/>
                  <a:gd name="T80" fmla="*/ 1 w 1321"/>
                  <a:gd name="T81" fmla="*/ 1 h 712"/>
                  <a:gd name="T82" fmla="*/ 1 w 1321"/>
                  <a:gd name="T83" fmla="*/ 0 h 712"/>
                  <a:gd name="T84" fmla="*/ 1 w 1321"/>
                  <a:gd name="T85" fmla="*/ 0 h 712"/>
                  <a:gd name="T86" fmla="*/ 1 w 1321"/>
                  <a:gd name="T87" fmla="*/ 1 h 712"/>
                  <a:gd name="T88" fmla="*/ 1 w 1321"/>
                  <a:gd name="T89" fmla="*/ 1 h 712"/>
                  <a:gd name="T90" fmla="*/ 1 w 1321"/>
                  <a:gd name="T91" fmla="*/ 1 h 712"/>
                  <a:gd name="T92" fmla="*/ 1 w 1321"/>
                  <a:gd name="T93" fmla="*/ 1 h 712"/>
                  <a:gd name="T94" fmla="*/ 1 w 1321"/>
                  <a:gd name="T95" fmla="*/ 1 h 712"/>
                  <a:gd name="T96" fmla="*/ 1 w 1321"/>
                  <a:gd name="T97" fmla="*/ 1 h 712"/>
                  <a:gd name="T98" fmla="*/ 1 w 1321"/>
                  <a:gd name="T99" fmla="*/ 1 h 712"/>
                  <a:gd name="T100" fmla="*/ 1 w 1321"/>
                  <a:gd name="T101" fmla="*/ 1 h 712"/>
                  <a:gd name="T102" fmla="*/ 1 w 1321"/>
                  <a:gd name="T103" fmla="*/ 1 h 712"/>
                  <a:gd name="T104" fmla="*/ 1 w 1321"/>
                  <a:gd name="T105" fmla="*/ 1 h 712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w 1321"/>
                  <a:gd name="T160" fmla="*/ 0 h 712"/>
                  <a:gd name="T161" fmla="*/ 1321 w 1321"/>
                  <a:gd name="T162" fmla="*/ 712 h 712"/>
                </a:gdLst>
                <a:ahLst/>
                <a:cxnLst>
                  <a:cxn ang="T106">
                    <a:pos x="T0" y="T1"/>
                  </a:cxn>
                  <a:cxn ang="T107">
                    <a:pos x="T2" y="T3"/>
                  </a:cxn>
                  <a:cxn ang="T108">
                    <a:pos x="T4" y="T5"/>
                  </a:cxn>
                  <a:cxn ang="T109">
                    <a:pos x="T6" y="T7"/>
                  </a:cxn>
                  <a:cxn ang="T110">
                    <a:pos x="T8" y="T9"/>
                  </a:cxn>
                  <a:cxn ang="T111">
                    <a:pos x="T10" y="T11"/>
                  </a:cxn>
                  <a:cxn ang="T112">
                    <a:pos x="T12" y="T13"/>
                  </a:cxn>
                  <a:cxn ang="T113">
                    <a:pos x="T14" y="T15"/>
                  </a:cxn>
                  <a:cxn ang="T114">
                    <a:pos x="T16" y="T17"/>
                  </a:cxn>
                  <a:cxn ang="T115">
                    <a:pos x="T18" y="T19"/>
                  </a:cxn>
                  <a:cxn ang="T116">
                    <a:pos x="T20" y="T21"/>
                  </a:cxn>
                  <a:cxn ang="T117">
                    <a:pos x="T22" y="T23"/>
                  </a:cxn>
                  <a:cxn ang="T118">
                    <a:pos x="T24" y="T25"/>
                  </a:cxn>
                  <a:cxn ang="T119">
                    <a:pos x="T26" y="T27"/>
                  </a:cxn>
                  <a:cxn ang="T120">
                    <a:pos x="T28" y="T29"/>
                  </a:cxn>
                  <a:cxn ang="T121">
                    <a:pos x="T30" y="T31"/>
                  </a:cxn>
                  <a:cxn ang="T122">
                    <a:pos x="T32" y="T33"/>
                  </a:cxn>
                  <a:cxn ang="T123">
                    <a:pos x="T34" y="T35"/>
                  </a:cxn>
                  <a:cxn ang="T124">
                    <a:pos x="T36" y="T37"/>
                  </a:cxn>
                  <a:cxn ang="T125">
                    <a:pos x="T38" y="T39"/>
                  </a:cxn>
                  <a:cxn ang="T126">
                    <a:pos x="T40" y="T41"/>
                  </a:cxn>
                  <a:cxn ang="T127">
                    <a:pos x="T42" y="T43"/>
                  </a:cxn>
                  <a:cxn ang="T128">
                    <a:pos x="T44" y="T45"/>
                  </a:cxn>
                  <a:cxn ang="T129">
                    <a:pos x="T46" y="T47"/>
                  </a:cxn>
                  <a:cxn ang="T130">
                    <a:pos x="T48" y="T49"/>
                  </a:cxn>
                  <a:cxn ang="T131">
                    <a:pos x="T50" y="T51"/>
                  </a:cxn>
                  <a:cxn ang="T132">
                    <a:pos x="T52" y="T53"/>
                  </a:cxn>
                  <a:cxn ang="T133">
                    <a:pos x="T54" y="T55"/>
                  </a:cxn>
                  <a:cxn ang="T134">
                    <a:pos x="T56" y="T57"/>
                  </a:cxn>
                  <a:cxn ang="T135">
                    <a:pos x="T58" y="T59"/>
                  </a:cxn>
                  <a:cxn ang="T136">
                    <a:pos x="T60" y="T61"/>
                  </a:cxn>
                  <a:cxn ang="T137">
                    <a:pos x="T62" y="T63"/>
                  </a:cxn>
                  <a:cxn ang="T138">
                    <a:pos x="T64" y="T65"/>
                  </a:cxn>
                  <a:cxn ang="T139">
                    <a:pos x="T66" y="T67"/>
                  </a:cxn>
                  <a:cxn ang="T140">
                    <a:pos x="T68" y="T69"/>
                  </a:cxn>
                  <a:cxn ang="T141">
                    <a:pos x="T70" y="T71"/>
                  </a:cxn>
                  <a:cxn ang="T142">
                    <a:pos x="T72" y="T73"/>
                  </a:cxn>
                  <a:cxn ang="T143">
                    <a:pos x="T74" y="T75"/>
                  </a:cxn>
                  <a:cxn ang="T144">
                    <a:pos x="T76" y="T77"/>
                  </a:cxn>
                  <a:cxn ang="T145">
                    <a:pos x="T78" y="T79"/>
                  </a:cxn>
                  <a:cxn ang="T146">
                    <a:pos x="T80" y="T81"/>
                  </a:cxn>
                  <a:cxn ang="T147">
                    <a:pos x="T82" y="T83"/>
                  </a:cxn>
                  <a:cxn ang="T148">
                    <a:pos x="T84" y="T85"/>
                  </a:cxn>
                  <a:cxn ang="T149">
                    <a:pos x="T86" y="T87"/>
                  </a:cxn>
                  <a:cxn ang="T150">
                    <a:pos x="T88" y="T89"/>
                  </a:cxn>
                  <a:cxn ang="T151">
                    <a:pos x="T90" y="T91"/>
                  </a:cxn>
                  <a:cxn ang="T152">
                    <a:pos x="T92" y="T93"/>
                  </a:cxn>
                  <a:cxn ang="T153">
                    <a:pos x="T94" y="T95"/>
                  </a:cxn>
                  <a:cxn ang="T154">
                    <a:pos x="T96" y="T97"/>
                  </a:cxn>
                  <a:cxn ang="T155">
                    <a:pos x="T98" y="T99"/>
                  </a:cxn>
                  <a:cxn ang="T156">
                    <a:pos x="T100" y="T101"/>
                  </a:cxn>
                  <a:cxn ang="T157">
                    <a:pos x="T102" y="T103"/>
                  </a:cxn>
                  <a:cxn ang="T158">
                    <a:pos x="T104" y="T105"/>
                  </a:cxn>
                </a:cxnLst>
                <a:rect l="T159" t="T160" r="T161" b="T162"/>
                <a:pathLst>
                  <a:path w="1321" h="712">
                    <a:moveTo>
                      <a:pt x="1301" y="401"/>
                    </a:moveTo>
                    <a:lnTo>
                      <a:pt x="1317" y="442"/>
                    </a:lnTo>
                    <a:lnTo>
                      <a:pt x="1321" y="481"/>
                    </a:lnTo>
                    <a:lnTo>
                      <a:pt x="1315" y="516"/>
                    </a:lnTo>
                    <a:lnTo>
                      <a:pt x="1298" y="550"/>
                    </a:lnTo>
                    <a:lnTo>
                      <a:pt x="1272" y="579"/>
                    </a:lnTo>
                    <a:lnTo>
                      <a:pt x="1239" y="604"/>
                    </a:lnTo>
                    <a:lnTo>
                      <a:pt x="1196" y="628"/>
                    </a:lnTo>
                    <a:lnTo>
                      <a:pt x="1147" y="649"/>
                    </a:lnTo>
                    <a:lnTo>
                      <a:pt x="1092" y="667"/>
                    </a:lnTo>
                    <a:lnTo>
                      <a:pt x="1031" y="683"/>
                    </a:lnTo>
                    <a:lnTo>
                      <a:pt x="967" y="694"/>
                    </a:lnTo>
                    <a:lnTo>
                      <a:pt x="896" y="704"/>
                    </a:lnTo>
                    <a:lnTo>
                      <a:pt x="824" y="710"/>
                    </a:lnTo>
                    <a:lnTo>
                      <a:pt x="795" y="712"/>
                    </a:lnTo>
                    <a:lnTo>
                      <a:pt x="476" y="712"/>
                    </a:lnTo>
                    <a:lnTo>
                      <a:pt x="472" y="712"/>
                    </a:lnTo>
                    <a:lnTo>
                      <a:pt x="409" y="708"/>
                    </a:lnTo>
                    <a:lnTo>
                      <a:pt x="348" y="704"/>
                    </a:lnTo>
                    <a:lnTo>
                      <a:pt x="290" y="696"/>
                    </a:lnTo>
                    <a:lnTo>
                      <a:pt x="235" y="689"/>
                    </a:lnTo>
                    <a:lnTo>
                      <a:pt x="186" y="677"/>
                    </a:lnTo>
                    <a:lnTo>
                      <a:pt x="141" y="663"/>
                    </a:lnTo>
                    <a:lnTo>
                      <a:pt x="102" y="648"/>
                    </a:lnTo>
                    <a:lnTo>
                      <a:pt x="67" y="630"/>
                    </a:lnTo>
                    <a:lnTo>
                      <a:pt x="39" y="608"/>
                    </a:lnTo>
                    <a:lnTo>
                      <a:pt x="18" y="583"/>
                    </a:lnTo>
                    <a:lnTo>
                      <a:pt x="6" y="554"/>
                    </a:lnTo>
                    <a:lnTo>
                      <a:pt x="0" y="524"/>
                    </a:lnTo>
                    <a:lnTo>
                      <a:pt x="0" y="520"/>
                    </a:lnTo>
                    <a:lnTo>
                      <a:pt x="4" y="487"/>
                    </a:lnTo>
                    <a:lnTo>
                      <a:pt x="16" y="446"/>
                    </a:lnTo>
                    <a:lnTo>
                      <a:pt x="51" y="370"/>
                    </a:lnTo>
                    <a:lnTo>
                      <a:pt x="94" y="299"/>
                    </a:lnTo>
                    <a:lnTo>
                      <a:pt x="147" y="235"/>
                    </a:lnTo>
                    <a:lnTo>
                      <a:pt x="204" y="176"/>
                    </a:lnTo>
                    <a:lnTo>
                      <a:pt x="270" y="125"/>
                    </a:lnTo>
                    <a:lnTo>
                      <a:pt x="341" y="82"/>
                    </a:lnTo>
                    <a:lnTo>
                      <a:pt x="415" y="47"/>
                    </a:lnTo>
                    <a:lnTo>
                      <a:pt x="497" y="21"/>
                    </a:lnTo>
                    <a:lnTo>
                      <a:pt x="581" y="6"/>
                    </a:lnTo>
                    <a:lnTo>
                      <a:pt x="667" y="0"/>
                    </a:lnTo>
                    <a:lnTo>
                      <a:pt x="759" y="6"/>
                    </a:lnTo>
                    <a:lnTo>
                      <a:pt x="847" y="23"/>
                    </a:lnTo>
                    <a:lnTo>
                      <a:pt x="932" y="53"/>
                    </a:lnTo>
                    <a:lnTo>
                      <a:pt x="1010" y="90"/>
                    </a:lnTo>
                    <a:lnTo>
                      <a:pt x="1082" y="137"/>
                    </a:lnTo>
                    <a:lnTo>
                      <a:pt x="1149" y="194"/>
                    </a:lnTo>
                    <a:lnTo>
                      <a:pt x="1208" y="256"/>
                    </a:lnTo>
                    <a:lnTo>
                      <a:pt x="1258" y="325"/>
                    </a:lnTo>
                    <a:lnTo>
                      <a:pt x="1301" y="401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FFFFFF"/>
                  </a:gs>
                  <a:gs pos="100000">
                    <a:schemeClr val="folHlink"/>
                  </a:gs>
                </a:gsLst>
                <a:lin ang="5400000" scaled="1"/>
              </a:gra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52265" name="Text Box 14"/>
              <p:cNvSpPr txBox="1">
                <a:spLocks noChangeArrowheads="1"/>
              </p:cNvSpPr>
              <p:nvPr/>
            </p:nvSpPr>
            <p:spPr bwMode="auto">
              <a:xfrm>
                <a:off x="235" y="327"/>
                <a:ext cx="583" cy="727"/>
              </a:xfrm>
              <a:prstGeom prst="rect">
                <a:avLst/>
              </a:prstGeom>
              <a:noFill/>
              <a:ln>
                <a:noFill/>
              </a:ln>
              <a:effectLst/>
              <a:extLst/>
            </p:spPr>
            <p:txBody>
              <a:bodyPr wrap="none">
                <a:spAutoFit/>
              </a:bodyPr>
              <a:lstStyle>
                <a:lvl1pPr algn="l">
                  <a:defRPr sz="2400">
                    <a:solidFill>
                      <a:schemeClr val="tx1"/>
                    </a:solidFill>
                    <a:latin typeface="Arial" charset="0"/>
                    <a:ea typeface="宋体" pitchFamily="2" charset="-122"/>
                  </a:defRPr>
                </a:lvl1pPr>
                <a:lvl2pPr marL="742950" indent="-285750" algn="l">
                  <a:defRPr sz="2400">
                    <a:solidFill>
                      <a:schemeClr val="tx1"/>
                    </a:solidFill>
                    <a:latin typeface="Arial" charset="0"/>
                    <a:ea typeface="宋体" pitchFamily="2" charset="-122"/>
                  </a:defRPr>
                </a:lvl2pPr>
                <a:lvl3pPr marL="1143000" indent="-228600" algn="l">
                  <a:defRPr sz="2400">
                    <a:solidFill>
                      <a:schemeClr val="tx1"/>
                    </a:solidFill>
                    <a:latin typeface="Arial" charset="0"/>
                    <a:ea typeface="宋体" pitchFamily="2" charset="-122"/>
                  </a:defRPr>
                </a:lvl3pPr>
                <a:lvl4pPr marL="1600200" indent="-228600" algn="l">
                  <a:defRPr sz="2400">
                    <a:solidFill>
                      <a:schemeClr val="tx1"/>
                    </a:solidFill>
                    <a:latin typeface="Arial" charset="0"/>
                    <a:ea typeface="宋体" pitchFamily="2" charset="-122"/>
                  </a:defRPr>
                </a:lvl4pPr>
                <a:lvl5pPr marL="2057400" indent="-228600" algn="l">
                  <a:defRPr sz="2400">
                    <a:solidFill>
                      <a:schemeClr val="tx1"/>
                    </a:solidFill>
                    <a:latin typeface="Arial" charset="0"/>
                    <a:ea typeface="宋体" pitchFamily="2" charset="-122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宋体" pitchFamily="2" charset="-122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宋体" pitchFamily="2" charset="-122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宋体" pitchFamily="2" charset="-122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宋体" pitchFamily="2" charset="-122"/>
                  </a:defRPr>
                </a:lvl9pPr>
              </a:lstStyle>
              <a:p>
                <a:pPr algn="ctr">
                  <a:defRPr/>
                </a:pPr>
                <a:r>
                  <a:rPr lang="zh-CN" altLang="en-US" b="1" dirty="0" smtClean="0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</a:rPr>
                  <a:t>功</a:t>
                </a:r>
              </a:p>
            </p:txBody>
          </p:sp>
        </p:grpSp>
      </p:grpSp>
      <p:grpSp>
        <p:nvGrpSpPr>
          <p:cNvPr id="14" name="Group 42"/>
          <p:cNvGrpSpPr>
            <a:grpSpLocks/>
          </p:cNvGrpSpPr>
          <p:nvPr/>
        </p:nvGrpSpPr>
        <p:grpSpPr bwMode="auto">
          <a:xfrm>
            <a:off x="6193367" y="4294188"/>
            <a:ext cx="1092200" cy="1079500"/>
            <a:chOff x="0" y="0"/>
            <a:chExt cx="1292" cy="1701"/>
          </a:xfrm>
        </p:grpSpPr>
        <p:sp>
          <p:nvSpPr>
            <p:cNvPr id="21528" name="Oval 6"/>
            <p:cNvSpPr>
              <a:spLocks noChangeArrowheads="1"/>
            </p:cNvSpPr>
            <p:nvPr/>
          </p:nvSpPr>
          <p:spPr bwMode="auto">
            <a:xfrm>
              <a:off x="169" y="1397"/>
              <a:ext cx="1098" cy="305"/>
            </a:xfrm>
            <a:prstGeom prst="ellipse">
              <a:avLst/>
            </a:prstGeom>
            <a:gradFill rotWithShape="1">
              <a:gsLst>
                <a:gs pos="0">
                  <a:srgbClr val="B2B2B2"/>
                </a:gs>
                <a:gs pos="100000">
                  <a:srgbClr val="FFFFFF"/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zh-CN" altLang="en-US" sz="2400"/>
            </a:p>
          </p:txBody>
        </p:sp>
        <p:grpSp>
          <p:nvGrpSpPr>
            <p:cNvPr id="15" name="Group 44"/>
            <p:cNvGrpSpPr>
              <a:grpSpLocks/>
            </p:cNvGrpSpPr>
            <p:nvPr/>
          </p:nvGrpSpPr>
          <p:grpSpPr bwMode="auto">
            <a:xfrm>
              <a:off x="0" y="0"/>
              <a:ext cx="1293" cy="1328"/>
              <a:chOff x="0" y="0"/>
              <a:chExt cx="1099" cy="1128"/>
            </a:xfrm>
          </p:grpSpPr>
          <p:grpSp>
            <p:nvGrpSpPr>
              <p:cNvPr id="16" name="Group 45"/>
              <p:cNvGrpSpPr>
                <a:grpSpLocks/>
              </p:cNvGrpSpPr>
              <p:nvPr/>
            </p:nvGrpSpPr>
            <p:grpSpPr bwMode="auto">
              <a:xfrm>
                <a:off x="0" y="0"/>
                <a:ext cx="1099" cy="1128"/>
                <a:chOff x="0" y="0"/>
                <a:chExt cx="1680" cy="1680"/>
              </a:xfrm>
            </p:grpSpPr>
            <p:sp>
              <p:nvSpPr>
                <p:cNvPr id="21532" name="Oval 22"/>
                <p:cNvSpPr>
                  <a:spLocks noChangeArrowheads="1"/>
                </p:cNvSpPr>
                <p:nvPr/>
              </p:nvSpPr>
              <p:spPr bwMode="auto">
                <a:xfrm>
                  <a:off x="0" y="0"/>
                  <a:ext cx="1680" cy="1680"/>
                </a:xfrm>
                <a:prstGeom prst="ellipse">
                  <a:avLst/>
                </a:prstGeom>
                <a:gradFill rotWithShape="1">
                  <a:gsLst>
                    <a:gs pos="0">
                      <a:schemeClr val="accent2"/>
                    </a:gs>
                    <a:gs pos="100000">
                      <a:srgbClr val="25256F"/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zh-CN" altLang="en-US" sz="2400"/>
                </a:p>
              </p:txBody>
            </p:sp>
            <p:sp>
              <p:nvSpPr>
                <p:cNvPr id="21533" name="Freeform 23"/>
                <p:cNvSpPr>
                  <a:spLocks noChangeArrowheads="1"/>
                </p:cNvSpPr>
                <p:nvPr/>
              </p:nvSpPr>
              <p:spPr bwMode="auto">
                <a:xfrm>
                  <a:off x="192" y="28"/>
                  <a:ext cx="1296" cy="634"/>
                </a:xfrm>
                <a:custGeom>
                  <a:avLst/>
                  <a:gdLst>
                    <a:gd name="T0" fmla="*/ 630 w 1321"/>
                    <a:gd name="T1" fmla="*/ 4 h 712"/>
                    <a:gd name="T2" fmla="*/ 637 w 1321"/>
                    <a:gd name="T3" fmla="*/ 5 h 712"/>
                    <a:gd name="T4" fmla="*/ 639 w 1321"/>
                    <a:gd name="T5" fmla="*/ 5 h 712"/>
                    <a:gd name="T6" fmla="*/ 636 w 1321"/>
                    <a:gd name="T7" fmla="*/ 6 h 712"/>
                    <a:gd name="T8" fmla="*/ 628 w 1321"/>
                    <a:gd name="T9" fmla="*/ 7 h 712"/>
                    <a:gd name="T10" fmla="*/ 615 w 1321"/>
                    <a:gd name="T11" fmla="*/ 7 h 712"/>
                    <a:gd name="T12" fmla="*/ 599 w 1321"/>
                    <a:gd name="T13" fmla="*/ 7 h 712"/>
                    <a:gd name="T14" fmla="*/ 578 w 1321"/>
                    <a:gd name="T15" fmla="*/ 8 h 712"/>
                    <a:gd name="T16" fmla="*/ 555 w 1321"/>
                    <a:gd name="T17" fmla="*/ 8 h 712"/>
                    <a:gd name="T18" fmla="*/ 528 w 1321"/>
                    <a:gd name="T19" fmla="*/ 8 h 712"/>
                    <a:gd name="T20" fmla="*/ 498 w 1321"/>
                    <a:gd name="T21" fmla="*/ 8 h 712"/>
                    <a:gd name="T22" fmla="*/ 468 w 1321"/>
                    <a:gd name="T23" fmla="*/ 9 h 712"/>
                    <a:gd name="T24" fmla="*/ 433 w 1321"/>
                    <a:gd name="T25" fmla="*/ 9 h 712"/>
                    <a:gd name="T26" fmla="*/ 399 w 1321"/>
                    <a:gd name="T27" fmla="*/ 9 h 712"/>
                    <a:gd name="T28" fmla="*/ 385 w 1321"/>
                    <a:gd name="T29" fmla="*/ 9 h 712"/>
                    <a:gd name="T30" fmla="*/ 230 w 1321"/>
                    <a:gd name="T31" fmla="*/ 9 h 712"/>
                    <a:gd name="T32" fmla="*/ 228 w 1321"/>
                    <a:gd name="T33" fmla="*/ 9 h 712"/>
                    <a:gd name="T34" fmla="*/ 198 w 1321"/>
                    <a:gd name="T35" fmla="*/ 9 h 712"/>
                    <a:gd name="T36" fmla="*/ 169 w 1321"/>
                    <a:gd name="T37" fmla="*/ 9 h 712"/>
                    <a:gd name="T38" fmla="*/ 141 w 1321"/>
                    <a:gd name="T39" fmla="*/ 9 h 712"/>
                    <a:gd name="T40" fmla="*/ 116 w 1321"/>
                    <a:gd name="T41" fmla="*/ 8 h 712"/>
                    <a:gd name="T42" fmla="*/ 91 w 1321"/>
                    <a:gd name="T43" fmla="*/ 8 h 712"/>
                    <a:gd name="T44" fmla="*/ 70 w 1321"/>
                    <a:gd name="T45" fmla="*/ 8 h 712"/>
                    <a:gd name="T46" fmla="*/ 52 w 1321"/>
                    <a:gd name="T47" fmla="*/ 8 h 712"/>
                    <a:gd name="T48" fmla="*/ 29 w 1321"/>
                    <a:gd name="T49" fmla="*/ 8 h 712"/>
                    <a:gd name="T50" fmla="*/ 26 w 1321"/>
                    <a:gd name="T51" fmla="*/ 7 h 712"/>
                    <a:gd name="T52" fmla="*/ 18 w 1321"/>
                    <a:gd name="T53" fmla="*/ 7 h 712"/>
                    <a:gd name="T54" fmla="*/ 6 w 1321"/>
                    <a:gd name="T55" fmla="*/ 7 h 712"/>
                    <a:gd name="T56" fmla="*/ 0 w 1321"/>
                    <a:gd name="T57" fmla="*/ 6 h 712"/>
                    <a:gd name="T58" fmla="*/ 0 w 1321"/>
                    <a:gd name="T59" fmla="*/ 6 h 712"/>
                    <a:gd name="T60" fmla="*/ 4 w 1321"/>
                    <a:gd name="T61" fmla="*/ 5 h 712"/>
                    <a:gd name="T62" fmla="*/ 16 w 1321"/>
                    <a:gd name="T63" fmla="*/ 5 h 712"/>
                    <a:gd name="T64" fmla="*/ 26 w 1321"/>
                    <a:gd name="T65" fmla="*/ 4 h 712"/>
                    <a:gd name="T66" fmla="*/ 48 w 1321"/>
                    <a:gd name="T67" fmla="*/ 4 h 712"/>
                    <a:gd name="T68" fmla="*/ 72 w 1321"/>
                    <a:gd name="T69" fmla="*/ 4 h 712"/>
                    <a:gd name="T70" fmla="*/ 100 w 1321"/>
                    <a:gd name="T71" fmla="*/ 4 h 712"/>
                    <a:gd name="T72" fmla="*/ 130 w 1321"/>
                    <a:gd name="T73" fmla="*/ 4 h 712"/>
                    <a:gd name="T74" fmla="*/ 166 w 1321"/>
                    <a:gd name="T75" fmla="*/ 4 h 712"/>
                    <a:gd name="T76" fmla="*/ 201 w 1321"/>
                    <a:gd name="T77" fmla="*/ 4 h 712"/>
                    <a:gd name="T78" fmla="*/ 240 w 1321"/>
                    <a:gd name="T79" fmla="*/ 4 h 712"/>
                    <a:gd name="T80" fmla="*/ 281 w 1321"/>
                    <a:gd name="T81" fmla="*/ 4 h 712"/>
                    <a:gd name="T82" fmla="*/ 324 w 1321"/>
                    <a:gd name="T83" fmla="*/ 0 h 712"/>
                    <a:gd name="T84" fmla="*/ 324 w 1321"/>
                    <a:gd name="T85" fmla="*/ 0 h 712"/>
                    <a:gd name="T86" fmla="*/ 368 w 1321"/>
                    <a:gd name="T87" fmla="*/ 4 h 712"/>
                    <a:gd name="T88" fmla="*/ 409 w 1321"/>
                    <a:gd name="T89" fmla="*/ 4 h 712"/>
                    <a:gd name="T90" fmla="*/ 450 w 1321"/>
                    <a:gd name="T91" fmla="*/ 4 h 712"/>
                    <a:gd name="T92" fmla="*/ 489 w 1321"/>
                    <a:gd name="T93" fmla="*/ 4 h 712"/>
                    <a:gd name="T94" fmla="*/ 524 w 1321"/>
                    <a:gd name="T95" fmla="*/ 4 h 712"/>
                    <a:gd name="T96" fmla="*/ 556 w 1321"/>
                    <a:gd name="T97" fmla="*/ 4 h 712"/>
                    <a:gd name="T98" fmla="*/ 585 w 1321"/>
                    <a:gd name="T99" fmla="*/ 4 h 712"/>
                    <a:gd name="T100" fmla="*/ 609 w 1321"/>
                    <a:gd name="T101" fmla="*/ 4 h 712"/>
                    <a:gd name="T102" fmla="*/ 630 w 1321"/>
                    <a:gd name="T103" fmla="*/ 4 h 712"/>
                    <a:gd name="T104" fmla="*/ 630 w 1321"/>
                    <a:gd name="T105" fmla="*/ 4 h 712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w 1321"/>
                    <a:gd name="T160" fmla="*/ 0 h 712"/>
                    <a:gd name="T161" fmla="*/ 1321 w 1321"/>
                    <a:gd name="T162" fmla="*/ 712 h 712"/>
                  </a:gdLst>
                  <a:ahLst/>
                  <a:cxnLst>
                    <a:cxn ang="T106">
                      <a:pos x="T0" y="T1"/>
                    </a:cxn>
                    <a:cxn ang="T107">
                      <a:pos x="T2" y="T3"/>
                    </a:cxn>
                    <a:cxn ang="T108">
                      <a:pos x="T4" y="T5"/>
                    </a:cxn>
                    <a:cxn ang="T109">
                      <a:pos x="T6" y="T7"/>
                    </a:cxn>
                    <a:cxn ang="T110">
                      <a:pos x="T8" y="T9"/>
                    </a:cxn>
                    <a:cxn ang="T111">
                      <a:pos x="T10" y="T11"/>
                    </a:cxn>
                    <a:cxn ang="T112">
                      <a:pos x="T12" y="T13"/>
                    </a:cxn>
                    <a:cxn ang="T113">
                      <a:pos x="T14" y="T15"/>
                    </a:cxn>
                    <a:cxn ang="T114">
                      <a:pos x="T16" y="T17"/>
                    </a:cxn>
                    <a:cxn ang="T115">
                      <a:pos x="T18" y="T19"/>
                    </a:cxn>
                    <a:cxn ang="T116">
                      <a:pos x="T20" y="T21"/>
                    </a:cxn>
                    <a:cxn ang="T117">
                      <a:pos x="T22" y="T23"/>
                    </a:cxn>
                    <a:cxn ang="T118">
                      <a:pos x="T24" y="T25"/>
                    </a:cxn>
                    <a:cxn ang="T119">
                      <a:pos x="T26" y="T27"/>
                    </a:cxn>
                    <a:cxn ang="T120">
                      <a:pos x="T28" y="T29"/>
                    </a:cxn>
                    <a:cxn ang="T121">
                      <a:pos x="T30" y="T31"/>
                    </a:cxn>
                    <a:cxn ang="T122">
                      <a:pos x="T32" y="T33"/>
                    </a:cxn>
                    <a:cxn ang="T123">
                      <a:pos x="T34" y="T35"/>
                    </a:cxn>
                    <a:cxn ang="T124">
                      <a:pos x="T36" y="T37"/>
                    </a:cxn>
                    <a:cxn ang="T125">
                      <a:pos x="T38" y="T39"/>
                    </a:cxn>
                    <a:cxn ang="T126">
                      <a:pos x="T40" y="T41"/>
                    </a:cxn>
                    <a:cxn ang="T127">
                      <a:pos x="T42" y="T43"/>
                    </a:cxn>
                    <a:cxn ang="T128">
                      <a:pos x="T44" y="T45"/>
                    </a:cxn>
                    <a:cxn ang="T129">
                      <a:pos x="T46" y="T47"/>
                    </a:cxn>
                    <a:cxn ang="T130">
                      <a:pos x="T48" y="T49"/>
                    </a:cxn>
                    <a:cxn ang="T131">
                      <a:pos x="T50" y="T51"/>
                    </a:cxn>
                    <a:cxn ang="T132">
                      <a:pos x="T52" y="T53"/>
                    </a:cxn>
                    <a:cxn ang="T133">
                      <a:pos x="T54" y="T55"/>
                    </a:cxn>
                    <a:cxn ang="T134">
                      <a:pos x="T56" y="T57"/>
                    </a:cxn>
                    <a:cxn ang="T135">
                      <a:pos x="T58" y="T59"/>
                    </a:cxn>
                    <a:cxn ang="T136">
                      <a:pos x="T60" y="T61"/>
                    </a:cxn>
                    <a:cxn ang="T137">
                      <a:pos x="T62" y="T63"/>
                    </a:cxn>
                    <a:cxn ang="T138">
                      <a:pos x="T64" y="T65"/>
                    </a:cxn>
                    <a:cxn ang="T139">
                      <a:pos x="T66" y="T67"/>
                    </a:cxn>
                    <a:cxn ang="T140">
                      <a:pos x="T68" y="T69"/>
                    </a:cxn>
                    <a:cxn ang="T141">
                      <a:pos x="T70" y="T71"/>
                    </a:cxn>
                    <a:cxn ang="T142">
                      <a:pos x="T72" y="T73"/>
                    </a:cxn>
                    <a:cxn ang="T143">
                      <a:pos x="T74" y="T75"/>
                    </a:cxn>
                    <a:cxn ang="T144">
                      <a:pos x="T76" y="T77"/>
                    </a:cxn>
                    <a:cxn ang="T145">
                      <a:pos x="T78" y="T79"/>
                    </a:cxn>
                    <a:cxn ang="T146">
                      <a:pos x="T80" y="T81"/>
                    </a:cxn>
                    <a:cxn ang="T147">
                      <a:pos x="T82" y="T83"/>
                    </a:cxn>
                    <a:cxn ang="T148">
                      <a:pos x="T84" y="T85"/>
                    </a:cxn>
                    <a:cxn ang="T149">
                      <a:pos x="T86" y="T87"/>
                    </a:cxn>
                    <a:cxn ang="T150">
                      <a:pos x="T88" y="T89"/>
                    </a:cxn>
                    <a:cxn ang="T151">
                      <a:pos x="T90" y="T91"/>
                    </a:cxn>
                    <a:cxn ang="T152">
                      <a:pos x="T92" y="T93"/>
                    </a:cxn>
                    <a:cxn ang="T153">
                      <a:pos x="T94" y="T95"/>
                    </a:cxn>
                    <a:cxn ang="T154">
                      <a:pos x="T96" y="T97"/>
                    </a:cxn>
                    <a:cxn ang="T155">
                      <a:pos x="T98" y="T99"/>
                    </a:cxn>
                    <a:cxn ang="T156">
                      <a:pos x="T100" y="T101"/>
                    </a:cxn>
                    <a:cxn ang="T157">
                      <a:pos x="T102" y="T103"/>
                    </a:cxn>
                    <a:cxn ang="T158">
                      <a:pos x="T104" y="T105"/>
                    </a:cxn>
                  </a:cxnLst>
                  <a:rect l="T159" t="T160" r="T161" b="T162"/>
                  <a:pathLst>
                    <a:path w="1321" h="712">
                      <a:moveTo>
                        <a:pt x="1301" y="401"/>
                      </a:moveTo>
                      <a:lnTo>
                        <a:pt x="1317" y="442"/>
                      </a:lnTo>
                      <a:lnTo>
                        <a:pt x="1321" y="481"/>
                      </a:lnTo>
                      <a:lnTo>
                        <a:pt x="1315" y="516"/>
                      </a:lnTo>
                      <a:lnTo>
                        <a:pt x="1298" y="550"/>
                      </a:lnTo>
                      <a:lnTo>
                        <a:pt x="1272" y="579"/>
                      </a:lnTo>
                      <a:lnTo>
                        <a:pt x="1239" y="604"/>
                      </a:lnTo>
                      <a:lnTo>
                        <a:pt x="1196" y="628"/>
                      </a:lnTo>
                      <a:lnTo>
                        <a:pt x="1147" y="649"/>
                      </a:lnTo>
                      <a:lnTo>
                        <a:pt x="1092" y="667"/>
                      </a:lnTo>
                      <a:lnTo>
                        <a:pt x="1031" y="683"/>
                      </a:lnTo>
                      <a:lnTo>
                        <a:pt x="967" y="694"/>
                      </a:lnTo>
                      <a:lnTo>
                        <a:pt x="896" y="704"/>
                      </a:lnTo>
                      <a:lnTo>
                        <a:pt x="824" y="710"/>
                      </a:lnTo>
                      <a:lnTo>
                        <a:pt x="795" y="712"/>
                      </a:lnTo>
                      <a:lnTo>
                        <a:pt x="476" y="712"/>
                      </a:lnTo>
                      <a:lnTo>
                        <a:pt x="472" y="712"/>
                      </a:lnTo>
                      <a:lnTo>
                        <a:pt x="409" y="708"/>
                      </a:lnTo>
                      <a:lnTo>
                        <a:pt x="348" y="704"/>
                      </a:lnTo>
                      <a:lnTo>
                        <a:pt x="290" y="696"/>
                      </a:lnTo>
                      <a:lnTo>
                        <a:pt x="235" y="689"/>
                      </a:lnTo>
                      <a:lnTo>
                        <a:pt x="186" y="677"/>
                      </a:lnTo>
                      <a:lnTo>
                        <a:pt x="141" y="663"/>
                      </a:lnTo>
                      <a:lnTo>
                        <a:pt x="102" y="648"/>
                      </a:lnTo>
                      <a:lnTo>
                        <a:pt x="67" y="630"/>
                      </a:lnTo>
                      <a:lnTo>
                        <a:pt x="39" y="608"/>
                      </a:lnTo>
                      <a:lnTo>
                        <a:pt x="18" y="583"/>
                      </a:lnTo>
                      <a:lnTo>
                        <a:pt x="6" y="554"/>
                      </a:lnTo>
                      <a:lnTo>
                        <a:pt x="0" y="524"/>
                      </a:lnTo>
                      <a:lnTo>
                        <a:pt x="0" y="520"/>
                      </a:lnTo>
                      <a:lnTo>
                        <a:pt x="4" y="487"/>
                      </a:lnTo>
                      <a:lnTo>
                        <a:pt x="16" y="446"/>
                      </a:lnTo>
                      <a:lnTo>
                        <a:pt x="51" y="370"/>
                      </a:lnTo>
                      <a:lnTo>
                        <a:pt x="94" y="299"/>
                      </a:lnTo>
                      <a:lnTo>
                        <a:pt x="147" y="235"/>
                      </a:lnTo>
                      <a:lnTo>
                        <a:pt x="204" y="176"/>
                      </a:lnTo>
                      <a:lnTo>
                        <a:pt x="270" y="125"/>
                      </a:lnTo>
                      <a:lnTo>
                        <a:pt x="341" y="82"/>
                      </a:lnTo>
                      <a:lnTo>
                        <a:pt x="415" y="47"/>
                      </a:lnTo>
                      <a:lnTo>
                        <a:pt x="497" y="21"/>
                      </a:lnTo>
                      <a:lnTo>
                        <a:pt x="581" y="6"/>
                      </a:lnTo>
                      <a:lnTo>
                        <a:pt x="667" y="0"/>
                      </a:lnTo>
                      <a:lnTo>
                        <a:pt x="759" y="6"/>
                      </a:lnTo>
                      <a:lnTo>
                        <a:pt x="847" y="23"/>
                      </a:lnTo>
                      <a:lnTo>
                        <a:pt x="932" y="53"/>
                      </a:lnTo>
                      <a:lnTo>
                        <a:pt x="1010" y="90"/>
                      </a:lnTo>
                      <a:lnTo>
                        <a:pt x="1082" y="137"/>
                      </a:lnTo>
                      <a:lnTo>
                        <a:pt x="1149" y="194"/>
                      </a:lnTo>
                      <a:lnTo>
                        <a:pt x="1208" y="256"/>
                      </a:lnTo>
                      <a:lnTo>
                        <a:pt x="1258" y="325"/>
                      </a:lnTo>
                      <a:lnTo>
                        <a:pt x="1301" y="401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FFFFFF"/>
                    </a:gs>
                    <a:gs pos="100000">
                      <a:schemeClr val="accent2"/>
                    </a:gs>
                  </a:gsLst>
                  <a:lin ang="5400000" scaled="1"/>
                </a:gra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</p:grpSp>
          <p:sp>
            <p:nvSpPr>
              <p:cNvPr id="52272" name="Text Box 24"/>
              <p:cNvSpPr txBox="1">
                <a:spLocks noChangeArrowheads="1"/>
              </p:cNvSpPr>
              <p:nvPr/>
            </p:nvSpPr>
            <p:spPr bwMode="auto">
              <a:xfrm>
                <a:off x="275" y="372"/>
                <a:ext cx="613" cy="536"/>
              </a:xfrm>
              <a:prstGeom prst="rect">
                <a:avLst/>
              </a:prstGeom>
              <a:noFill/>
              <a:ln>
                <a:noFill/>
              </a:ln>
              <a:effectLst/>
              <a:extLst/>
            </p:spPr>
            <p:txBody>
              <a:bodyPr wrap="none">
                <a:spAutoFit/>
              </a:bodyPr>
              <a:lstStyle>
                <a:lvl1pPr algn="l">
                  <a:defRPr sz="2400">
                    <a:solidFill>
                      <a:schemeClr val="tx1"/>
                    </a:solidFill>
                    <a:latin typeface="Arial" charset="0"/>
                    <a:ea typeface="宋体" pitchFamily="2" charset="-122"/>
                  </a:defRPr>
                </a:lvl1pPr>
                <a:lvl2pPr marL="742950" indent="-285750" algn="l">
                  <a:defRPr sz="2400">
                    <a:solidFill>
                      <a:schemeClr val="tx1"/>
                    </a:solidFill>
                    <a:latin typeface="Arial" charset="0"/>
                    <a:ea typeface="宋体" pitchFamily="2" charset="-122"/>
                  </a:defRPr>
                </a:lvl2pPr>
                <a:lvl3pPr marL="1143000" indent="-228600" algn="l">
                  <a:defRPr sz="2400">
                    <a:solidFill>
                      <a:schemeClr val="tx1"/>
                    </a:solidFill>
                    <a:latin typeface="Arial" charset="0"/>
                    <a:ea typeface="宋体" pitchFamily="2" charset="-122"/>
                  </a:defRPr>
                </a:lvl3pPr>
                <a:lvl4pPr marL="1600200" indent="-228600" algn="l">
                  <a:defRPr sz="2400">
                    <a:solidFill>
                      <a:schemeClr val="tx1"/>
                    </a:solidFill>
                    <a:latin typeface="Arial" charset="0"/>
                    <a:ea typeface="宋体" pitchFamily="2" charset="-122"/>
                  </a:defRPr>
                </a:lvl4pPr>
                <a:lvl5pPr marL="2057400" indent="-228600" algn="l">
                  <a:defRPr sz="2400">
                    <a:solidFill>
                      <a:schemeClr val="tx1"/>
                    </a:solidFill>
                    <a:latin typeface="Arial" charset="0"/>
                    <a:ea typeface="宋体" pitchFamily="2" charset="-122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宋体" pitchFamily="2" charset="-122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宋体" pitchFamily="2" charset="-122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宋体" pitchFamily="2" charset="-122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宋体" pitchFamily="2" charset="-122"/>
                  </a:defRPr>
                </a:lvl9pPr>
              </a:lstStyle>
              <a:p>
                <a:pPr algn="ctr">
                  <a:defRPr/>
                </a:pPr>
                <a:r>
                  <a:rPr lang="zh-CN" altLang="en-US" sz="2000" b="1" dirty="0" smtClean="0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</a:rPr>
                  <a:t>力</a:t>
                </a:r>
                <a:r>
                  <a:rPr lang="zh-CN" altLang="en-US" sz="1800" b="1" dirty="0" smtClean="0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</a:rPr>
                  <a:t>N</a:t>
                </a:r>
              </a:p>
            </p:txBody>
          </p:sp>
        </p:grpSp>
      </p:grpSp>
      <p:grpSp>
        <p:nvGrpSpPr>
          <p:cNvPr id="17" name="Group 49"/>
          <p:cNvGrpSpPr>
            <a:grpSpLocks/>
          </p:cNvGrpSpPr>
          <p:nvPr/>
        </p:nvGrpSpPr>
        <p:grpSpPr bwMode="auto">
          <a:xfrm>
            <a:off x="8784168" y="4786313"/>
            <a:ext cx="1274233" cy="1185862"/>
            <a:chOff x="0" y="-18"/>
            <a:chExt cx="1506" cy="1867"/>
          </a:xfrm>
        </p:grpSpPr>
        <p:sp>
          <p:nvSpPr>
            <p:cNvPr id="21522" name="Oval 5"/>
            <p:cNvSpPr>
              <a:spLocks noChangeArrowheads="1"/>
            </p:cNvSpPr>
            <p:nvPr/>
          </p:nvSpPr>
          <p:spPr bwMode="auto">
            <a:xfrm>
              <a:off x="153" y="1473"/>
              <a:ext cx="1353" cy="376"/>
            </a:xfrm>
            <a:prstGeom prst="ellipse">
              <a:avLst/>
            </a:prstGeom>
            <a:gradFill rotWithShape="1">
              <a:gsLst>
                <a:gs pos="0">
                  <a:srgbClr val="B2B2B2"/>
                </a:gs>
                <a:gs pos="100000">
                  <a:srgbClr val="FFFFFF"/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zh-CN" altLang="en-US" sz="2400"/>
            </a:p>
          </p:txBody>
        </p:sp>
        <p:grpSp>
          <p:nvGrpSpPr>
            <p:cNvPr id="18" name="Group 51"/>
            <p:cNvGrpSpPr>
              <a:grpSpLocks/>
            </p:cNvGrpSpPr>
            <p:nvPr/>
          </p:nvGrpSpPr>
          <p:grpSpPr bwMode="auto">
            <a:xfrm>
              <a:off x="0" y="-18"/>
              <a:ext cx="1438" cy="1493"/>
              <a:chOff x="0" y="-15"/>
              <a:chExt cx="1221" cy="1268"/>
            </a:xfrm>
          </p:grpSpPr>
          <p:grpSp>
            <p:nvGrpSpPr>
              <p:cNvPr id="19" name="Group 52"/>
              <p:cNvGrpSpPr>
                <a:grpSpLocks/>
              </p:cNvGrpSpPr>
              <p:nvPr/>
            </p:nvGrpSpPr>
            <p:grpSpPr bwMode="auto">
              <a:xfrm>
                <a:off x="0" y="-15"/>
                <a:ext cx="1221" cy="1268"/>
                <a:chOff x="0" y="-20"/>
                <a:chExt cx="1618" cy="1700"/>
              </a:xfrm>
            </p:grpSpPr>
            <p:sp>
              <p:nvSpPr>
                <p:cNvPr id="21526" name="Oval 27"/>
                <p:cNvSpPr>
                  <a:spLocks noChangeArrowheads="1"/>
                </p:cNvSpPr>
                <p:nvPr/>
              </p:nvSpPr>
              <p:spPr bwMode="auto">
                <a:xfrm>
                  <a:off x="0" y="0"/>
                  <a:ext cx="1618" cy="1680"/>
                </a:xfrm>
                <a:prstGeom prst="ellipse">
                  <a:avLst/>
                </a:prstGeom>
                <a:gradFill rotWithShape="1">
                  <a:gsLst>
                    <a:gs pos="0">
                      <a:schemeClr val="hlink"/>
                    </a:gs>
                    <a:gs pos="100000">
                      <a:srgbClr val="005353"/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r>
                    <a:rPr lang="zh-CN" altLang="en-US" sz="2400"/>
                    <a:t>焦耳J</a:t>
                  </a:r>
                </a:p>
              </p:txBody>
            </p:sp>
            <p:sp>
              <p:nvSpPr>
                <p:cNvPr id="21527" name="Freeform 28"/>
                <p:cNvSpPr>
                  <a:spLocks noChangeArrowheads="1"/>
                </p:cNvSpPr>
                <p:nvPr/>
              </p:nvSpPr>
              <p:spPr bwMode="auto">
                <a:xfrm>
                  <a:off x="225" y="-20"/>
                  <a:ext cx="1296" cy="634"/>
                </a:xfrm>
                <a:custGeom>
                  <a:avLst/>
                  <a:gdLst>
                    <a:gd name="T0" fmla="*/ 630 w 1321"/>
                    <a:gd name="T1" fmla="*/ 4 h 712"/>
                    <a:gd name="T2" fmla="*/ 637 w 1321"/>
                    <a:gd name="T3" fmla="*/ 5 h 712"/>
                    <a:gd name="T4" fmla="*/ 639 w 1321"/>
                    <a:gd name="T5" fmla="*/ 5 h 712"/>
                    <a:gd name="T6" fmla="*/ 636 w 1321"/>
                    <a:gd name="T7" fmla="*/ 6 h 712"/>
                    <a:gd name="T8" fmla="*/ 628 w 1321"/>
                    <a:gd name="T9" fmla="*/ 7 h 712"/>
                    <a:gd name="T10" fmla="*/ 615 w 1321"/>
                    <a:gd name="T11" fmla="*/ 7 h 712"/>
                    <a:gd name="T12" fmla="*/ 599 w 1321"/>
                    <a:gd name="T13" fmla="*/ 7 h 712"/>
                    <a:gd name="T14" fmla="*/ 578 w 1321"/>
                    <a:gd name="T15" fmla="*/ 8 h 712"/>
                    <a:gd name="T16" fmla="*/ 555 w 1321"/>
                    <a:gd name="T17" fmla="*/ 8 h 712"/>
                    <a:gd name="T18" fmla="*/ 528 w 1321"/>
                    <a:gd name="T19" fmla="*/ 8 h 712"/>
                    <a:gd name="T20" fmla="*/ 498 w 1321"/>
                    <a:gd name="T21" fmla="*/ 8 h 712"/>
                    <a:gd name="T22" fmla="*/ 468 w 1321"/>
                    <a:gd name="T23" fmla="*/ 9 h 712"/>
                    <a:gd name="T24" fmla="*/ 433 w 1321"/>
                    <a:gd name="T25" fmla="*/ 9 h 712"/>
                    <a:gd name="T26" fmla="*/ 399 w 1321"/>
                    <a:gd name="T27" fmla="*/ 9 h 712"/>
                    <a:gd name="T28" fmla="*/ 385 w 1321"/>
                    <a:gd name="T29" fmla="*/ 9 h 712"/>
                    <a:gd name="T30" fmla="*/ 230 w 1321"/>
                    <a:gd name="T31" fmla="*/ 9 h 712"/>
                    <a:gd name="T32" fmla="*/ 228 w 1321"/>
                    <a:gd name="T33" fmla="*/ 9 h 712"/>
                    <a:gd name="T34" fmla="*/ 198 w 1321"/>
                    <a:gd name="T35" fmla="*/ 9 h 712"/>
                    <a:gd name="T36" fmla="*/ 169 w 1321"/>
                    <a:gd name="T37" fmla="*/ 9 h 712"/>
                    <a:gd name="T38" fmla="*/ 141 w 1321"/>
                    <a:gd name="T39" fmla="*/ 9 h 712"/>
                    <a:gd name="T40" fmla="*/ 116 w 1321"/>
                    <a:gd name="T41" fmla="*/ 8 h 712"/>
                    <a:gd name="T42" fmla="*/ 91 w 1321"/>
                    <a:gd name="T43" fmla="*/ 8 h 712"/>
                    <a:gd name="T44" fmla="*/ 70 w 1321"/>
                    <a:gd name="T45" fmla="*/ 8 h 712"/>
                    <a:gd name="T46" fmla="*/ 52 w 1321"/>
                    <a:gd name="T47" fmla="*/ 8 h 712"/>
                    <a:gd name="T48" fmla="*/ 29 w 1321"/>
                    <a:gd name="T49" fmla="*/ 8 h 712"/>
                    <a:gd name="T50" fmla="*/ 26 w 1321"/>
                    <a:gd name="T51" fmla="*/ 7 h 712"/>
                    <a:gd name="T52" fmla="*/ 18 w 1321"/>
                    <a:gd name="T53" fmla="*/ 7 h 712"/>
                    <a:gd name="T54" fmla="*/ 6 w 1321"/>
                    <a:gd name="T55" fmla="*/ 7 h 712"/>
                    <a:gd name="T56" fmla="*/ 0 w 1321"/>
                    <a:gd name="T57" fmla="*/ 6 h 712"/>
                    <a:gd name="T58" fmla="*/ 0 w 1321"/>
                    <a:gd name="T59" fmla="*/ 6 h 712"/>
                    <a:gd name="T60" fmla="*/ 4 w 1321"/>
                    <a:gd name="T61" fmla="*/ 5 h 712"/>
                    <a:gd name="T62" fmla="*/ 16 w 1321"/>
                    <a:gd name="T63" fmla="*/ 5 h 712"/>
                    <a:gd name="T64" fmla="*/ 26 w 1321"/>
                    <a:gd name="T65" fmla="*/ 4 h 712"/>
                    <a:gd name="T66" fmla="*/ 48 w 1321"/>
                    <a:gd name="T67" fmla="*/ 4 h 712"/>
                    <a:gd name="T68" fmla="*/ 72 w 1321"/>
                    <a:gd name="T69" fmla="*/ 4 h 712"/>
                    <a:gd name="T70" fmla="*/ 100 w 1321"/>
                    <a:gd name="T71" fmla="*/ 4 h 712"/>
                    <a:gd name="T72" fmla="*/ 130 w 1321"/>
                    <a:gd name="T73" fmla="*/ 4 h 712"/>
                    <a:gd name="T74" fmla="*/ 166 w 1321"/>
                    <a:gd name="T75" fmla="*/ 4 h 712"/>
                    <a:gd name="T76" fmla="*/ 201 w 1321"/>
                    <a:gd name="T77" fmla="*/ 4 h 712"/>
                    <a:gd name="T78" fmla="*/ 240 w 1321"/>
                    <a:gd name="T79" fmla="*/ 4 h 712"/>
                    <a:gd name="T80" fmla="*/ 281 w 1321"/>
                    <a:gd name="T81" fmla="*/ 4 h 712"/>
                    <a:gd name="T82" fmla="*/ 324 w 1321"/>
                    <a:gd name="T83" fmla="*/ 0 h 712"/>
                    <a:gd name="T84" fmla="*/ 324 w 1321"/>
                    <a:gd name="T85" fmla="*/ 0 h 712"/>
                    <a:gd name="T86" fmla="*/ 368 w 1321"/>
                    <a:gd name="T87" fmla="*/ 4 h 712"/>
                    <a:gd name="T88" fmla="*/ 409 w 1321"/>
                    <a:gd name="T89" fmla="*/ 4 h 712"/>
                    <a:gd name="T90" fmla="*/ 450 w 1321"/>
                    <a:gd name="T91" fmla="*/ 4 h 712"/>
                    <a:gd name="T92" fmla="*/ 489 w 1321"/>
                    <a:gd name="T93" fmla="*/ 4 h 712"/>
                    <a:gd name="T94" fmla="*/ 524 w 1321"/>
                    <a:gd name="T95" fmla="*/ 4 h 712"/>
                    <a:gd name="T96" fmla="*/ 556 w 1321"/>
                    <a:gd name="T97" fmla="*/ 4 h 712"/>
                    <a:gd name="T98" fmla="*/ 585 w 1321"/>
                    <a:gd name="T99" fmla="*/ 4 h 712"/>
                    <a:gd name="T100" fmla="*/ 609 w 1321"/>
                    <a:gd name="T101" fmla="*/ 4 h 712"/>
                    <a:gd name="T102" fmla="*/ 630 w 1321"/>
                    <a:gd name="T103" fmla="*/ 4 h 712"/>
                    <a:gd name="T104" fmla="*/ 630 w 1321"/>
                    <a:gd name="T105" fmla="*/ 4 h 712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w 1321"/>
                    <a:gd name="T160" fmla="*/ 0 h 712"/>
                    <a:gd name="T161" fmla="*/ 1321 w 1321"/>
                    <a:gd name="T162" fmla="*/ 712 h 712"/>
                  </a:gdLst>
                  <a:ahLst/>
                  <a:cxnLst>
                    <a:cxn ang="T106">
                      <a:pos x="T0" y="T1"/>
                    </a:cxn>
                    <a:cxn ang="T107">
                      <a:pos x="T2" y="T3"/>
                    </a:cxn>
                    <a:cxn ang="T108">
                      <a:pos x="T4" y="T5"/>
                    </a:cxn>
                    <a:cxn ang="T109">
                      <a:pos x="T6" y="T7"/>
                    </a:cxn>
                    <a:cxn ang="T110">
                      <a:pos x="T8" y="T9"/>
                    </a:cxn>
                    <a:cxn ang="T111">
                      <a:pos x="T10" y="T11"/>
                    </a:cxn>
                    <a:cxn ang="T112">
                      <a:pos x="T12" y="T13"/>
                    </a:cxn>
                    <a:cxn ang="T113">
                      <a:pos x="T14" y="T15"/>
                    </a:cxn>
                    <a:cxn ang="T114">
                      <a:pos x="T16" y="T17"/>
                    </a:cxn>
                    <a:cxn ang="T115">
                      <a:pos x="T18" y="T19"/>
                    </a:cxn>
                    <a:cxn ang="T116">
                      <a:pos x="T20" y="T21"/>
                    </a:cxn>
                    <a:cxn ang="T117">
                      <a:pos x="T22" y="T23"/>
                    </a:cxn>
                    <a:cxn ang="T118">
                      <a:pos x="T24" y="T25"/>
                    </a:cxn>
                    <a:cxn ang="T119">
                      <a:pos x="T26" y="T27"/>
                    </a:cxn>
                    <a:cxn ang="T120">
                      <a:pos x="T28" y="T29"/>
                    </a:cxn>
                    <a:cxn ang="T121">
                      <a:pos x="T30" y="T31"/>
                    </a:cxn>
                    <a:cxn ang="T122">
                      <a:pos x="T32" y="T33"/>
                    </a:cxn>
                    <a:cxn ang="T123">
                      <a:pos x="T34" y="T35"/>
                    </a:cxn>
                    <a:cxn ang="T124">
                      <a:pos x="T36" y="T37"/>
                    </a:cxn>
                    <a:cxn ang="T125">
                      <a:pos x="T38" y="T39"/>
                    </a:cxn>
                    <a:cxn ang="T126">
                      <a:pos x="T40" y="T41"/>
                    </a:cxn>
                    <a:cxn ang="T127">
                      <a:pos x="T42" y="T43"/>
                    </a:cxn>
                    <a:cxn ang="T128">
                      <a:pos x="T44" y="T45"/>
                    </a:cxn>
                    <a:cxn ang="T129">
                      <a:pos x="T46" y="T47"/>
                    </a:cxn>
                    <a:cxn ang="T130">
                      <a:pos x="T48" y="T49"/>
                    </a:cxn>
                    <a:cxn ang="T131">
                      <a:pos x="T50" y="T51"/>
                    </a:cxn>
                    <a:cxn ang="T132">
                      <a:pos x="T52" y="T53"/>
                    </a:cxn>
                    <a:cxn ang="T133">
                      <a:pos x="T54" y="T55"/>
                    </a:cxn>
                    <a:cxn ang="T134">
                      <a:pos x="T56" y="T57"/>
                    </a:cxn>
                    <a:cxn ang="T135">
                      <a:pos x="T58" y="T59"/>
                    </a:cxn>
                    <a:cxn ang="T136">
                      <a:pos x="T60" y="T61"/>
                    </a:cxn>
                    <a:cxn ang="T137">
                      <a:pos x="T62" y="T63"/>
                    </a:cxn>
                    <a:cxn ang="T138">
                      <a:pos x="T64" y="T65"/>
                    </a:cxn>
                    <a:cxn ang="T139">
                      <a:pos x="T66" y="T67"/>
                    </a:cxn>
                    <a:cxn ang="T140">
                      <a:pos x="T68" y="T69"/>
                    </a:cxn>
                    <a:cxn ang="T141">
                      <a:pos x="T70" y="T71"/>
                    </a:cxn>
                    <a:cxn ang="T142">
                      <a:pos x="T72" y="T73"/>
                    </a:cxn>
                    <a:cxn ang="T143">
                      <a:pos x="T74" y="T75"/>
                    </a:cxn>
                    <a:cxn ang="T144">
                      <a:pos x="T76" y="T77"/>
                    </a:cxn>
                    <a:cxn ang="T145">
                      <a:pos x="T78" y="T79"/>
                    </a:cxn>
                    <a:cxn ang="T146">
                      <a:pos x="T80" y="T81"/>
                    </a:cxn>
                    <a:cxn ang="T147">
                      <a:pos x="T82" y="T83"/>
                    </a:cxn>
                    <a:cxn ang="T148">
                      <a:pos x="T84" y="T85"/>
                    </a:cxn>
                    <a:cxn ang="T149">
                      <a:pos x="T86" y="T87"/>
                    </a:cxn>
                    <a:cxn ang="T150">
                      <a:pos x="T88" y="T89"/>
                    </a:cxn>
                    <a:cxn ang="T151">
                      <a:pos x="T90" y="T91"/>
                    </a:cxn>
                    <a:cxn ang="T152">
                      <a:pos x="T92" y="T93"/>
                    </a:cxn>
                    <a:cxn ang="T153">
                      <a:pos x="T94" y="T95"/>
                    </a:cxn>
                    <a:cxn ang="T154">
                      <a:pos x="T96" y="T97"/>
                    </a:cxn>
                    <a:cxn ang="T155">
                      <a:pos x="T98" y="T99"/>
                    </a:cxn>
                    <a:cxn ang="T156">
                      <a:pos x="T100" y="T101"/>
                    </a:cxn>
                    <a:cxn ang="T157">
                      <a:pos x="T102" y="T103"/>
                    </a:cxn>
                    <a:cxn ang="T158">
                      <a:pos x="T104" y="T105"/>
                    </a:cxn>
                  </a:cxnLst>
                  <a:rect l="T159" t="T160" r="T161" b="T162"/>
                  <a:pathLst>
                    <a:path w="1321" h="712">
                      <a:moveTo>
                        <a:pt x="1301" y="401"/>
                      </a:moveTo>
                      <a:lnTo>
                        <a:pt x="1317" y="442"/>
                      </a:lnTo>
                      <a:lnTo>
                        <a:pt x="1321" y="481"/>
                      </a:lnTo>
                      <a:lnTo>
                        <a:pt x="1315" y="516"/>
                      </a:lnTo>
                      <a:lnTo>
                        <a:pt x="1298" y="550"/>
                      </a:lnTo>
                      <a:lnTo>
                        <a:pt x="1272" y="579"/>
                      </a:lnTo>
                      <a:lnTo>
                        <a:pt x="1239" y="604"/>
                      </a:lnTo>
                      <a:lnTo>
                        <a:pt x="1196" y="628"/>
                      </a:lnTo>
                      <a:lnTo>
                        <a:pt x="1147" y="649"/>
                      </a:lnTo>
                      <a:lnTo>
                        <a:pt x="1092" y="667"/>
                      </a:lnTo>
                      <a:lnTo>
                        <a:pt x="1031" y="683"/>
                      </a:lnTo>
                      <a:lnTo>
                        <a:pt x="967" y="694"/>
                      </a:lnTo>
                      <a:lnTo>
                        <a:pt x="896" y="704"/>
                      </a:lnTo>
                      <a:lnTo>
                        <a:pt x="824" y="710"/>
                      </a:lnTo>
                      <a:lnTo>
                        <a:pt x="795" y="712"/>
                      </a:lnTo>
                      <a:lnTo>
                        <a:pt x="476" y="712"/>
                      </a:lnTo>
                      <a:lnTo>
                        <a:pt x="472" y="712"/>
                      </a:lnTo>
                      <a:lnTo>
                        <a:pt x="409" y="708"/>
                      </a:lnTo>
                      <a:lnTo>
                        <a:pt x="348" y="704"/>
                      </a:lnTo>
                      <a:lnTo>
                        <a:pt x="290" y="696"/>
                      </a:lnTo>
                      <a:lnTo>
                        <a:pt x="235" y="689"/>
                      </a:lnTo>
                      <a:lnTo>
                        <a:pt x="186" y="677"/>
                      </a:lnTo>
                      <a:lnTo>
                        <a:pt x="141" y="663"/>
                      </a:lnTo>
                      <a:lnTo>
                        <a:pt x="102" y="648"/>
                      </a:lnTo>
                      <a:lnTo>
                        <a:pt x="67" y="630"/>
                      </a:lnTo>
                      <a:lnTo>
                        <a:pt x="39" y="608"/>
                      </a:lnTo>
                      <a:lnTo>
                        <a:pt x="18" y="583"/>
                      </a:lnTo>
                      <a:lnTo>
                        <a:pt x="6" y="554"/>
                      </a:lnTo>
                      <a:lnTo>
                        <a:pt x="0" y="524"/>
                      </a:lnTo>
                      <a:lnTo>
                        <a:pt x="0" y="520"/>
                      </a:lnTo>
                      <a:lnTo>
                        <a:pt x="4" y="487"/>
                      </a:lnTo>
                      <a:lnTo>
                        <a:pt x="16" y="446"/>
                      </a:lnTo>
                      <a:lnTo>
                        <a:pt x="51" y="370"/>
                      </a:lnTo>
                      <a:lnTo>
                        <a:pt x="94" y="299"/>
                      </a:lnTo>
                      <a:lnTo>
                        <a:pt x="147" y="235"/>
                      </a:lnTo>
                      <a:lnTo>
                        <a:pt x="204" y="176"/>
                      </a:lnTo>
                      <a:lnTo>
                        <a:pt x="270" y="125"/>
                      </a:lnTo>
                      <a:lnTo>
                        <a:pt x="341" y="82"/>
                      </a:lnTo>
                      <a:lnTo>
                        <a:pt x="415" y="47"/>
                      </a:lnTo>
                      <a:lnTo>
                        <a:pt x="497" y="21"/>
                      </a:lnTo>
                      <a:lnTo>
                        <a:pt x="581" y="6"/>
                      </a:lnTo>
                      <a:lnTo>
                        <a:pt x="667" y="0"/>
                      </a:lnTo>
                      <a:lnTo>
                        <a:pt x="759" y="6"/>
                      </a:lnTo>
                      <a:lnTo>
                        <a:pt x="847" y="23"/>
                      </a:lnTo>
                      <a:lnTo>
                        <a:pt x="932" y="53"/>
                      </a:lnTo>
                      <a:lnTo>
                        <a:pt x="1010" y="90"/>
                      </a:lnTo>
                      <a:lnTo>
                        <a:pt x="1082" y="137"/>
                      </a:lnTo>
                      <a:lnTo>
                        <a:pt x="1149" y="194"/>
                      </a:lnTo>
                      <a:lnTo>
                        <a:pt x="1208" y="256"/>
                      </a:lnTo>
                      <a:lnTo>
                        <a:pt x="1258" y="325"/>
                      </a:lnTo>
                      <a:lnTo>
                        <a:pt x="1301" y="401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FFFFFF"/>
                    </a:gs>
                    <a:gs pos="100000">
                      <a:schemeClr val="hlink"/>
                    </a:gs>
                  </a:gsLst>
                  <a:lin ang="5400000" scaled="1"/>
                </a:gra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</p:grpSp>
          <p:sp>
            <p:nvSpPr>
              <p:cNvPr id="52279" name="Text Box 29"/>
              <p:cNvSpPr txBox="1">
                <a:spLocks noChangeArrowheads="1"/>
              </p:cNvSpPr>
              <p:nvPr/>
            </p:nvSpPr>
            <p:spPr bwMode="auto">
              <a:xfrm>
                <a:off x="593" y="543"/>
                <a:ext cx="185" cy="535"/>
              </a:xfrm>
              <a:prstGeom prst="rect">
                <a:avLst/>
              </a:prstGeom>
              <a:noFill/>
              <a:ln>
                <a:noFill/>
              </a:ln>
              <a:effectLst/>
              <a:extLst/>
            </p:spPr>
            <p:txBody>
              <a:bodyPr wrap="none">
                <a:spAutoFit/>
              </a:bodyPr>
              <a:lstStyle>
                <a:lvl1pPr algn="l">
                  <a:defRPr sz="2400">
                    <a:solidFill>
                      <a:schemeClr val="tx1"/>
                    </a:solidFill>
                    <a:latin typeface="Arial" charset="0"/>
                    <a:ea typeface="宋体" pitchFamily="2" charset="-122"/>
                  </a:defRPr>
                </a:lvl1pPr>
                <a:lvl2pPr marL="742950" indent="-285750" algn="l">
                  <a:defRPr sz="2400">
                    <a:solidFill>
                      <a:schemeClr val="tx1"/>
                    </a:solidFill>
                    <a:latin typeface="Arial" charset="0"/>
                    <a:ea typeface="宋体" pitchFamily="2" charset="-122"/>
                  </a:defRPr>
                </a:lvl2pPr>
                <a:lvl3pPr marL="1143000" indent="-228600" algn="l">
                  <a:defRPr sz="2400">
                    <a:solidFill>
                      <a:schemeClr val="tx1"/>
                    </a:solidFill>
                    <a:latin typeface="Arial" charset="0"/>
                    <a:ea typeface="宋体" pitchFamily="2" charset="-122"/>
                  </a:defRPr>
                </a:lvl3pPr>
                <a:lvl4pPr marL="1600200" indent="-228600" algn="l">
                  <a:defRPr sz="2400">
                    <a:solidFill>
                      <a:schemeClr val="tx1"/>
                    </a:solidFill>
                    <a:latin typeface="Arial" charset="0"/>
                    <a:ea typeface="宋体" pitchFamily="2" charset="-122"/>
                  </a:defRPr>
                </a:lvl4pPr>
                <a:lvl5pPr marL="2057400" indent="-228600" algn="l">
                  <a:defRPr sz="2400">
                    <a:solidFill>
                      <a:schemeClr val="tx1"/>
                    </a:solidFill>
                    <a:latin typeface="Arial" charset="0"/>
                    <a:ea typeface="宋体" pitchFamily="2" charset="-122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宋体" pitchFamily="2" charset="-122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宋体" pitchFamily="2" charset="-122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宋体" pitchFamily="2" charset="-122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宋体" pitchFamily="2" charset="-122"/>
                  </a:defRPr>
                </a:lvl9pPr>
              </a:lstStyle>
              <a:p>
                <a:pPr algn="ctr">
                  <a:defRPr/>
                </a:pPr>
                <a:endParaRPr lang="zh-CN" altLang="en-US" sz="2000" b="1" smtClean="0">
                  <a:solidFill>
                    <a:srgbClr val="FFFFFF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</a:endParaRPr>
              </a:p>
            </p:txBody>
          </p:sp>
        </p:grpSp>
      </p:grpSp>
      <p:grpSp>
        <p:nvGrpSpPr>
          <p:cNvPr id="20" name="Group 56"/>
          <p:cNvGrpSpPr>
            <a:grpSpLocks/>
          </p:cNvGrpSpPr>
          <p:nvPr/>
        </p:nvGrpSpPr>
        <p:grpSpPr bwMode="auto">
          <a:xfrm>
            <a:off x="4572001" y="1928813"/>
            <a:ext cx="2197100" cy="1155700"/>
            <a:chOff x="0" y="0"/>
            <a:chExt cx="2594" cy="1820"/>
          </a:xfrm>
        </p:grpSpPr>
        <p:sp>
          <p:nvSpPr>
            <p:cNvPr id="21520" name="Freeform 5"/>
            <p:cNvSpPr>
              <a:spLocks noChangeArrowheads="1"/>
            </p:cNvSpPr>
            <p:nvPr/>
          </p:nvSpPr>
          <p:spPr bwMode="auto">
            <a:xfrm rot="240000">
              <a:off x="0" y="0"/>
              <a:ext cx="2310" cy="1820"/>
            </a:xfrm>
            <a:custGeom>
              <a:avLst/>
              <a:gdLst>
                <a:gd name="T0" fmla="*/ 0 w 982"/>
                <a:gd name="T1" fmla="*/ 2147483647 h 774"/>
                <a:gd name="T2" fmla="*/ 2147483647 w 982"/>
                <a:gd name="T3" fmla="*/ 2147483647 h 774"/>
                <a:gd name="T4" fmla="*/ 2147483647 w 982"/>
                <a:gd name="T5" fmla="*/ 2147483647 h 774"/>
                <a:gd name="T6" fmla="*/ 2147483647 w 982"/>
                <a:gd name="T7" fmla="*/ 2147483647 h 774"/>
                <a:gd name="T8" fmla="*/ 2147483647 w 982"/>
                <a:gd name="T9" fmla="*/ 2147483647 h 774"/>
                <a:gd name="T10" fmla="*/ 2147483647 w 982"/>
                <a:gd name="T11" fmla="*/ 2147483647 h 774"/>
                <a:gd name="T12" fmla="*/ 2147483647 w 982"/>
                <a:gd name="T13" fmla="*/ 2147483647 h 774"/>
                <a:gd name="T14" fmla="*/ 2147483647 w 982"/>
                <a:gd name="T15" fmla="*/ 2147483647 h 774"/>
                <a:gd name="T16" fmla="*/ 2147483647 w 982"/>
                <a:gd name="T17" fmla="*/ 2147483647 h 774"/>
                <a:gd name="T18" fmla="*/ 2147483647 w 982"/>
                <a:gd name="T19" fmla="*/ 2147483647 h 774"/>
                <a:gd name="T20" fmla="*/ 2147483647 w 982"/>
                <a:gd name="T21" fmla="*/ 2147483647 h 774"/>
                <a:gd name="T22" fmla="*/ 2147483647 w 982"/>
                <a:gd name="T23" fmla="*/ 2147483647 h 774"/>
                <a:gd name="T24" fmla="*/ 2147483647 w 982"/>
                <a:gd name="T25" fmla="*/ 2147483647 h 774"/>
                <a:gd name="T26" fmla="*/ 2147483647 w 982"/>
                <a:gd name="T27" fmla="*/ 2147483647 h 774"/>
                <a:gd name="T28" fmla="*/ 2147483647 w 982"/>
                <a:gd name="T29" fmla="*/ 2147483647 h 774"/>
                <a:gd name="T30" fmla="*/ 2147483647 w 982"/>
                <a:gd name="T31" fmla="*/ 2147483647 h 774"/>
                <a:gd name="T32" fmla="*/ 2147483647 w 982"/>
                <a:gd name="T33" fmla="*/ 2147483647 h 774"/>
                <a:gd name="T34" fmla="*/ 2147483647 w 982"/>
                <a:gd name="T35" fmla="*/ 2147483647 h 774"/>
                <a:gd name="T36" fmla="*/ 2147483647 w 982"/>
                <a:gd name="T37" fmla="*/ 2147483647 h 774"/>
                <a:gd name="T38" fmla="*/ 2147483647 w 982"/>
                <a:gd name="T39" fmla="*/ 2147483647 h 774"/>
                <a:gd name="T40" fmla="*/ 2147483647 w 982"/>
                <a:gd name="T41" fmla="*/ 2147483647 h 774"/>
                <a:gd name="T42" fmla="*/ 2147483647 w 982"/>
                <a:gd name="T43" fmla="*/ 2147483647 h 774"/>
                <a:gd name="T44" fmla="*/ 2147483647 w 982"/>
                <a:gd name="T45" fmla="*/ 2147483647 h 774"/>
                <a:gd name="T46" fmla="*/ 2147483647 w 982"/>
                <a:gd name="T47" fmla="*/ 2147483647 h 774"/>
                <a:gd name="T48" fmla="*/ 2147483647 w 982"/>
                <a:gd name="T49" fmla="*/ 2147483647 h 774"/>
                <a:gd name="T50" fmla="*/ 2147483647 w 982"/>
                <a:gd name="T51" fmla="*/ 2147483647 h 774"/>
                <a:gd name="T52" fmla="*/ 2147483647 w 982"/>
                <a:gd name="T53" fmla="*/ 0 h 774"/>
                <a:gd name="T54" fmla="*/ 2147483647 w 982"/>
                <a:gd name="T55" fmla="*/ 2147483647 h 774"/>
                <a:gd name="T56" fmla="*/ 2147483647 w 982"/>
                <a:gd name="T57" fmla="*/ 2147483647 h 774"/>
                <a:gd name="T58" fmla="*/ 2147483647 w 982"/>
                <a:gd name="T59" fmla="*/ 2147483647 h 774"/>
                <a:gd name="T60" fmla="*/ 2147483647 w 982"/>
                <a:gd name="T61" fmla="*/ 2147483647 h 774"/>
                <a:gd name="T62" fmla="*/ 2147483647 w 982"/>
                <a:gd name="T63" fmla="*/ 2147483647 h 774"/>
                <a:gd name="T64" fmla="*/ 2147483647 w 982"/>
                <a:gd name="T65" fmla="*/ 2147483647 h 774"/>
                <a:gd name="T66" fmla="*/ 2147483647 w 982"/>
                <a:gd name="T67" fmla="*/ 2147483647 h 774"/>
                <a:gd name="T68" fmla="*/ 2147483647 w 982"/>
                <a:gd name="T69" fmla="*/ 2147483647 h 774"/>
                <a:gd name="T70" fmla="*/ 2147483647 w 982"/>
                <a:gd name="T71" fmla="*/ 2147483647 h 774"/>
                <a:gd name="T72" fmla="*/ 2147483647 w 982"/>
                <a:gd name="T73" fmla="*/ 2147483647 h 774"/>
                <a:gd name="T74" fmla="*/ 2147483647 w 982"/>
                <a:gd name="T75" fmla="*/ 2147483647 h 774"/>
                <a:gd name="T76" fmla="*/ 2147483647 w 982"/>
                <a:gd name="T77" fmla="*/ 2147483647 h 774"/>
                <a:gd name="T78" fmla="*/ 2147483647 w 982"/>
                <a:gd name="T79" fmla="*/ 2147483647 h 774"/>
                <a:gd name="T80" fmla="*/ 2147483647 w 982"/>
                <a:gd name="T81" fmla="*/ 2147483647 h 774"/>
                <a:gd name="T82" fmla="*/ 2147483647 w 982"/>
                <a:gd name="T83" fmla="*/ 2147483647 h 774"/>
                <a:gd name="T84" fmla="*/ 2147483647 w 982"/>
                <a:gd name="T85" fmla="*/ 2147483647 h 774"/>
                <a:gd name="T86" fmla="*/ 2147483647 w 982"/>
                <a:gd name="T87" fmla="*/ 2147483647 h 774"/>
                <a:gd name="T88" fmla="*/ 2147483647 w 982"/>
                <a:gd name="T89" fmla="*/ 2147483647 h 774"/>
                <a:gd name="T90" fmla="*/ 2147483647 w 982"/>
                <a:gd name="T91" fmla="*/ 2147483647 h 774"/>
                <a:gd name="T92" fmla="*/ 2147483647 w 982"/>
                <a:gd name="T93" fmla="*/ 2147483647 h 774"/>
                <a:gd name="T94" fmla="*/ 2147483647 w 982"/>
                <a:gd name="T95" fmla="*/ 2147483647 h 774"/>
                <a:gd name="T96" fmla="*/ 2147483647 w 982"/>
                <a:gd name="T97" fmla="*/ 2147483647 h 774"/>
                <a:gd name="T98" fmla="*/ 2147483647 w 982"/>
                <a:gd name="T99" fmla="*/ 2147483647 h 774"/>
                <a:gd name="T100" fmla="*/ 2147483647 w 982"/>
                <a:gd name="T101" fmla="*/ 2147483647 h 774"/>
                <a:gd name="T102" fmla="*/ 2147483647 w 982"/>
                <a:gd name="T103" fmla="*/ 2147483647 h 774"/>
                <a:gd name="T104" fmla="*/ 0 w 982"/>
                <a:gd name="T105" fmla="*/ 2147483647 h 774"/>
                <a:gd name="T106" fmla="*/ 0 w 982"/>
                <a:gd name="T107" fmla="*/ 2147483647 h 774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w 982"/>
                <a:gd name="T163" fmla="*/ 0 h 774"/>
                <a:gd name="T164" fmla="*/ 982 w 982"/>
                <a:gd name="T165" fmla="*/ 774 h 774"/>
              </a:gdLst>
              <a:ahLst/>
              <a:cxnLst>
                <a:cxn ang="T108">
                  <a:pos x="T0" y="T1"/>
                </a:cxn>
                <a:cxn ang="T109">
                  <a:pos x="T2" y="T3"/>
                </a:cxn>
                <a:cxn ang="T110">
                  <a:pos x="T4" y="T5"/>
                </a:cxn>
                <a:cxn ang="T111">
                  <a:pos x="T6" y="T7"/>
                </a:cxn>
                <a:cxn ang="T112">
                  <a:pos x="T8" y="T9"/>
                </a:cxn>
                <a:cxn ang="T113">
                  <a:pos x="T10" y="T11"/>
                </a:cxn>
                <a:cxn ang="T114">
                  <a:pos x="T12" y="T13"/>
                </a:cxn>
                <a:cxn ang="T115">
                  <a:pos x="T14" y="T15"/>
                </a:cxn>
                <a:cxn ang="T116">
                  <a:pos x="T16" y="T17"/>
                </a:cxn>
                <a:cxn ang="T117">
                  <a:pos x="T18" y="T19"/>
                </a:cxn>
                <a:cxn ang="T118">
                  <a:pos x="T20" y="T21"/>
                </a:cxn>
                <a:cxn ang="T119">
                  <a:pos x="T22" y="T23"/>
                </a:cxn>
                <a:cxn ang="T120">
                  <a:pos x="T24" y="T25"/>
                </a:cxn>
                <a:cxn ang="T121">
                  <a:pos x="T26" y="T27"/>
                </a:cxn>
                <a:cxn ang="T122">
                  <a:pos x="T28" y="T29"/>
                </a:cxn>
                <a:cxn ang="T123">
                  <a:pos x="T30" y="T31"/>
                </a:cxn>
                <a:cxn ang="T124">
                  <a:pos x="T32" y="T33"/>
                </a:cxn>
                <a:cxn ang="T125">
                  <a:pos x="T34" y="T35"/>
                </a:cxn>
                <a:cxn ang="T126">
                  <a:pos x="T36" y="T37"/>
                </a:cxn>
                <a:cxn ang="T127">
                  <a:pos x="T38" y="T39"/>
                </a:cxn>
                <a:cxn ang="T128">
                  <a:pos x="T40" y="T41"/>
                </a:cxn>
                <a:cxn ang="T129">
                  <a:pos x="T42" y="T43"/>
                </a:cxn>
                <a:cxn ang="T130">
                  <a:pos x="T44" y="T45"/>
                </a:cxn>
                <a:cxn ang="T131">
                  <a:pos x="T46" y="T47"/>
                </a:cxn>
                <a:cxn ang="T132">
                  <a:pos x="T48" y="T49"/>
                </a:cxn>
                <a:cxn ang="T133">
                  <a:pos x="T50" y="T51"/>
                </a:cxn>
                <a:cxn ang="T134">
                  <a:pos x="T52" y="T53"/>
                </a:cxn>
                <a:cxn ang="T135">
                  <a:pos x="T54" y="T55"/>
                </a:cxn>
                <a:cxn ang="T136">
                  <a:pos x="T56" y="T57"/>
                </a:cxn>
                <a:cxn ang="T137">
                  <a:pos x="T58" y="T59"/>
                </a:cxn>
                <a:cxn ang="T138">
                  <a:pos x="T60" y="T61"/>
                </a:cxn>
                <a:cxn ang="T139">
                  <a:pos x="T62" y="T63"/>
                </a:cxn>
                <a:cxn ang="T140">
                  <a:pos x="T64" y="T65"/>
                </a:cxn>
                <a:cxn ang="T141">
                  <a:pos x="T66" y="T67"/>
                </a:cxn>
                <a:cxn ang="T142">
                  <a:pos x="T68" y="T69"/>
                </a:cxn>
                <a:cxn ang="T143">
                  <a:pos x="T70" y="T71"/>
                </a:cxn>
                <a:cxn ang="T144">
                  <a:pos x="T72" y="T73"/>
                </a:cxn>
                <a:cxn ang="T145">
                  <a:pos x="T74" y="T75"/>
                </a:cxn>
                <a:cxn ang="T146">
                  <a:pos x="T76" y="T77"/>
                </a:cxn>
                <a:cxn ang="T147">
                  <a:pos x="T78" y="T79"/>
                </a:cxn>
                <a:cxn ang="T148">
                  <a:pos x="T80" y="T81"/>
                </a:cxn>
                <a:cxn ang="T149">
                  <a:pos x="T82" y="T83"/>
                </a:cxn>
                <a:cxn ang="T150">
                  <a:pos x="T84" y="T85"/>
                </a:cxn>
                <a:cxn ang="T151">
                  <a:pos x="T86" y="T87"/>
                </a:cxn>
                <a:cxn ang="T152">
                  <a:pos x="T88" y="T89"/>
                </a:cxn>
                <a:cxn ang="T153">
                  <a:pos x="T90" y="T91"/>
                </a:cxn>
                <a:cxn ang="T154">
                  <a:pos x="T92" y="T93"/>
                </a:cxn>
                <a:cxn ang="T155">
                  <a:pos x="T94" y="T95"/>
                </a:cxn>
                <a:cxn ang="T156">
                  <a:pos x="T96" y="T97"/>
                </a:cxn>
                <a:cxn ang="T157">
                  <a:pos x="T98" y="T99"/>
                </a:cxn>
                <a:cxn ang="T158">
                  <a:pos x="T100" y="T101"/>
                </a:cxn>
                <a:cxn ang="T159">
                  <a:pos x="T102" y="T103"/>
                </a:cxn>
                <a:cxn ang="T160">
                  <a:pos x="T104" y="T105"/>
                </a:cxn>
                <a:cxn ang="T161">
                  <a:pos x="T106" y="T107"/>
                </a:cxn>
              </a:cxnLst>
              <a:rect l="T162" t="T163" r="T164" b="T165"/>
              <a:pathLst>
                <a:path w="982" h="774">
                  <a:moveTo>
                    <a:pt x="0" y="774"/>
                  </a:moveTo>
                  <a:lnTo>
                    <a:pt x="2" y="770"/>
                  </a:lnTo>
                  <a:lnTo>
                    <a:pt x="8" y="754"/>
                  </a:lnTo>
                  <a:lnTo>
                    <a:pt x="16" y="730"/>
                  </a:lnTo>
                  <a:lnTo>
                    <a:pt x="32" y="698"/>
                  </a:lnTo>
                  <a:lnTo>
                    <a:pt x="50" y="660"/>
                  </a:lnTo>
                  <a:lnTo>
                    <a:pt x="76" y="618"/>
                  </a:lnTo>
                  <a:lnTo>
                    <a:pt x="106" y="574"/>
                  </a:lnTo>
                  <a:lnTo>
                    <a:pt x="142" y="528"/>
                  </a:lnTo>
                  <a:lnTo>
                    <a:pt x="186" y="482"/>
                  </a:lnTo>
                  <a:lnTo>
                    <a:pt x="236" y="438"/>
                  </a:lnTo>
                  <a:lnTo>
                    <a:pt x="294" y="398"/>
                  </a:lnTo>
                  <a:lnTo>
                    <a:pt x="360" y="360"/>
                  </a:lnTo>
                  <a:lnTo>
                    <a:pt x="426" y="332"/>
                  </a:lnTo>
                  <a:lnTo>
                    <a:pt x="488" y="314"/>
                  </a:lnTo>
                  <a:lnTo>
                    <a:pt x="544" y="304"/>
                  </a:lnTo>
                  <a:lnTo>
                    <a:pt x="594" y="300"/>
                  </a:lnTo>
                  <a:lnTo>
                    <a:pt x="638" y="300"/>
                  </a:lnTo>
                  <a:lnTo>
                    <a:pt x="678" y="304"/>
                  </a:lnTo>
                  <a:lnTo>
                    <a:pt x="710" y="312"/>
                  </a:lnTo>
                  <a:lnTo>
                    <a:pt x="736" y="320"/>
                  </a:lnTo>
                  <a:lnTo>
                    <a:pt x="754" y="326"/>
                  </a:lnTo>
                  <a:lnTo>
                    <a:pt x="766" y="332"/>
                  </a:lnTo>
                  <a:lnTo>
                    <a:pt x="770" y="334"/>
                  </a:lnTo>
                  <a:lnTo>
                    <a:pt x="680" y="476"/>
                  </a:lnTo>
                  <a:lnTo>
                    <a:pt x="982" y="370"/>
                  </a:lnTo>
                  <a:lnTo>
                    <a:pt x="912" y="0"/>
                  </a:lnTo>
                  <a:lnTo>
                    <a:pt x="854" y="150"/>
                  </a:lnTo>
                  <a:lnTo>
                    <a:pt x="850" y="148"/>
                  </a:lnTo>
                  <a:lnTo>
                    <a:pt x="838" y="142"/>
                  </a:lnTo>
                  <a:lnTo>
                    <a:pt x="822" y="134"/>
                  </a:lnTo>
                  <a:lnTo>
                    <a:pt x="798" y="126"/>
                  </a:lnTo>
                  <a:lnTo>
                    <a:pt x="768" y="120"/>
                  </a:lnTo>
                  <a:lnTo>
                    <a:pt x="732" y="114"/>
                  </a:lnTo>
                  <a:lnTo>
                    <a:pt x="692" y="110"/>
                  </a:lnTo>
                  <a:lnTo>
                    <a:pt x="646" y="110"/>
                  </a:lnTo>
                  <a:lnTo>
                    <a:pt x="596" y="116"/>
                  </a:lnTo>
                  <a:lnTo>
                    <a:pt x="540" y="126"/>
                  </a:lnTo>
                  <a:lnTo>
                    <a:pt x="482" y="146"/>
                  </a:lnTo>
                  <a:lnTo>
                    <a:pt x="422" y="172"/>
                  </a:lnTo>
                  <a:lnTo>
                    <a:pt x="356" y="210"/>
                  </a:lnTo>
                  <a:lnTo>
                    <a:pt x="290" y="258"/>
                  </a:lnTo>
                  <a:lnTo>
                    <a:pt x="230" y="310"/>
                  </a:lnTo>
                  <a:lnTo>
                    <a:pt x="178" y="364"/>
                  </a:lnTo>
                  <a:lnTo>
                    <a:pt x="136" y="422"/>
                  </a:lnTo>
                  <a:lnTo>
                    <a:pt x="100" y="480"/>
                  </a:lnTo>
                  <a:lnTo>
                    <a:pt x="72" y="536"/>
                  </a:lnTo>
                  <a:lnTo>
                    <a:pt x="48" y="590"/>
                  </a:lnTo>
                  <a:lnTo>
                    <a:pt x="30" y="640"/>
                  </a:lnTo>
                  <a:lnTo>
                    <a:pt x="18" y="684"/>
                  </a:lnTo>
                  <a:lnTo>
                    <a:pt x="8" y="722"/>
                  </a:lnTo>
                  <a:lnTo>
                    <a:pt x="4" y="750"/>
                  </a:lnTo>
                  <a:lnTo>
                    <a:pt x="0" y="768"/>
                  </a:lnTo>
                  <a:lnTo>
                    <a:pt x="0" y="774"/>
                  </a:lnTo>
                </a:path>
              </a:pathLst>
            </a:custGeom>
            <a:gradFill rotWithShape="1">
              <a:gsLst>
                <a:gs pos="0">
                  <a:srgbClr val="17A2A2">
                    <a:alpha val="31998"/>
                  </a:srgbClr>
                </a:gs>
                <a:gs pos="100000">
                  <a:schemeClr val="hlink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1521" name="Text Box 58"/>
            <p:cNvSpPr txBox="1">
              <a:spLocks noChangeArrowheads="1"/>
            </p:cNvSpPr>
            <p:nvPr/>
          </p:nvSpPr>
          <p:spPr bwMode="auto">
            <a:xfrm>
              <a:off x="980" y="282"/>
              <a:ext cx="1614" cy="82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anchor="ctr">
              <a:spAutoFit/>
            </a:bodyPr>
            <a:lstStyle/>
            <a:p>
              <a:r>
                <a:rPr lang="zh-CN" altLang="en-US" sz="2800"/>
                <a:t>公式</a:t>
              </a:r>
            </a:p>
          </p:txBody>
        </p:sp>
      </p:grpSp>
      <p:grpSp>
        <p:nvGrpSpPr>
          <p:cNvPr id="21" name="Group 59"/>
          <p:cNvGrpSpPr>
            <a:grpSpLocks/>
          </p:cNvGrpSpPr>
          <p:nvPr/>
        </p:nvGrpSpPr>
        <p:grpSpPr bwMode="auto">
          <a:xfrm>
            <a:off x="10416118" y="2708275"/>
            <a:ext cx="1540933" cy="1466850"/>
            <a:chOff x="0" y="0"/>
            <a:chExt cx="1820" cy="2310"/>
          </a:xfrm>
        </p:grpSpPr>
        <p:sp>
          <p:nvSpPr>
            <p:cNvPr id="21518" name="Freeform 5"/>
            <p:cNvSpPr>
              <a:spLocks noChangeArrowheads="1"/>
            </p:cNvSpPr>
            <p:nvPr/>
          </p:nvSpPr>
          <p:spPr bwMode="auto">
            <a:xfrm rot="7020000">
              <a:off x="-245" y="245"/>
              <a:ext cx="2310" cy="1820"/>
            </a:xfrm>
            <a:custGeom>
              <a:avLst/>
              <a:gdLst>
                <a:gd name="T0" fmla="*/ 0 w 982"/>
                <a:gd name="T1" fmla="*/ 2147483647 h 774"/>
                <a:gd name="T2" fmla="*/ 2147483647 w 982"/>
                <a:gd name="T3" fmla="*/ 2147483647 h 774"/>
                <a:gd name="T4" fmla="*/ 2147483647 w 982"/>
                <a:gd name="T5" fmla="*/ 2147483647 h 774"/>
                <a:gd name="T6" fmla="*/ 2147483647 w 982"/>
                <a:gd name="T7" fmla="*/ 2147483647 h 774"/>
                <a:gd name="T8" fmla="*/ 2147483647 w 982"/>
                <a:gd name="T9" fmla="*/ 2147483647 h 774"/>
                <a:gd name="T10" fmla="*/ 2147483647 w 982"/>
                <a:gd name="T11" fmla="*/ 2147483647 h 774"/>
                <a:gd name="T12" fmla="*/ 2147483647 w 982"/>
                <a:gd name="T13" fmla="*/ 2147483647 h 774"/>
                <a:gd name="T14" fmla="*/ 2147483647 w 982"/>
                <a:gd name="T15" fmla="*/ 2147483647 h 774"/>
                <a:gd name="T16" fmla="*/ 2147483647 w 982"/>
                <a:gd name="T17" fmla="*/ 2147483647 h 774"/>
                <a:gd name="T18" fmla="*/ 2147483647 w 982"/>
                <a:gd name="T19" fmla="*/ 2147483647 h 774"/>
                <a:gd name="T20" fmla="*/ 2147483647 w 982"/>
                <a:gd name="T21" fmla="*/ 2147483647 h 774"/>
                <a:gd name="T22" fmla="*/ 2147483647 w 982"/>
                <a:gd name="T23" fmla="*/ 2147483647 h 774"/>
                <a:gd name="T24" fmla="*/ 2147483647 w 982"/>
                <a:gd name="T25" fmla="*/ 2147483647 h 774"/>
                <a:gd name="T26" fmla="*/ 2147483647 w 982"/>
                <a:gd name="T27" fmla="*/ 2147483647 h 774"/>
                <a:gd name="T28" fmla="*/ 2147483647 w 982"/>
                <a:gd name="T29" fmla="*/ 2147483647 h 774"/>
                <a:gd name="T30" fmla="*/ 2147483647 w 982"/>
                <a:gd name="T31" fmla="*/ 2147483647 h 774"/>
                <a:gd name="T32" fmla="*/ 2147483647 w 982"/>
                <a:gd name="T33" fmla="*/ 2147483647 h 774"/>
                <a:gd name="T34" fmla="*/ 2147483647 w 982"/>
                <a:gd name="T35" fmla="*/ 2147483647 h 774"/>
                <a:gd name="T36" fmla="*/ 2147483647 w 982"/>
                <a:gd name="T37" fmla="*/ 2147483647 h 774"/>
                <a:gd name="T38" fmla="*/ 2147483647 w 982"/>
                <a:gd name="T39" fmla="*/ 2147483647 h 774"/>
                <a:gd name="T40" fmla="*/ 2147483647 w 982"/>
                <a:gd name="T41" fmla="*/ 2147483647 h 774"/>
                <a:gd name="T42" fmla="*/ 2147483647 w 982"/>
                <a:gd name="T43" fmla="*/ 2147483647 h 774"/>
                <a:gd name="T44" fmla="*/ 2147483647 w 982"/>
                <a:gd name="T45" fmla="*/ 2147483647 h 774"/>
                <a:gd name="T46" fmla="*/ 2147483647 w 982"/>
                <a:gd name="T47" fmla="*/ 2147483647 h 774"/>
                <a:gd name="T48" fmla="*/ 2147483647 w 982"/>
                <a:gd name="T49" fmla="*/ 2147483647 h 774"/>
                <a:gd name="T50" fmla="*/ 2147483647 w 982"/>
                <a:gd name="T51" fmla="*/ 2147483647 h 774"/>
                <a:gd name="T52" fmla="*/ 2147483647 w 982"/>
                <a:gd name="T53" fmla="*/ 0 h 774"/>
                <a:gd name="T54" fmla="*/ 2147483647 w 982"/>
                <a:gd name="T55" fmla="*/ 2147483647 h 774"/>
                <a:gd name="T56" fmla="*/ 2147483647 w 982"/>
                <a:gd name="T57" fmla="*/ 2147483647 h 774"/>
                <a:gd name="T58" fmla="*/ 2147483647 w 982"/>
                <a:gd name="T59" fmla="*/ 2147483647 h 774"/>
                <a:gd name="T60" fmla="*/ 2147483647 w 982"/>
                <a:gd name="T61" fmla="*/ 2147483647 h 774"/>
                <a:gd name="T62" fmla="*/ 2147483647 w 982"/>
                <a:gd name="T63" fmla="*/ 2147483647 h 774"/>
                <a:gd name="T64" fmla="*/ 2147483647 w 982"/>
                <a:gd name="T65" fmla="*/ 2147483647 h 774"/>
                <a:gd name="T66" fmla="*/ 2147483647 w 982"/>
                <a:gd name="T67" fmla="*/ 2147483647 h 774"/>
                <a:gd name="T68" fmla="*/ 2147483647 w 982"/>
                <a:gd name="T69" fmla="*/ 2147483647 h 774"/>
                <a:gd name="T70" fmla="*/ 2147483647 w 982"/>
                <a:gd name="T71" fmla="*/ 2147483647 h 774"/>
                <a:gd name="T72" fmla="*/ 2147483647 w 982"/>
                <a:gd name="T73" fmla="*/ 2147483647 h 774"/>
                <a:gd name="T74" fmla="*/ 2147483647 w 982"/>
                <a:gd name="T75" fmla="*/ 2147483647 h 774"/>
                <a:gd name="T76" fmla="*/ 2147483647 w 982"/>
                <a:gd name="T77" fmla="*/ 2147483647 h 774"/>
                <a:gd name="T78" fmla="*/ 2147483647 w 982"/>
                <a:gd name="T79" fmla="*/ 2147483647 h 774"/>
                <a:gd name="T80" fmla="*/ 2147483647 w 982"/>
                <a:gd name="T81" fmla="*/ 2147483647 h 774"/>
                <a:gd name="T82" fmla="*/ 2147483647 w 982"/>
                <a:gd name="T83" fmla="*/ 2147483647 h 774"/>
                <a:gd name="T84" fmla="*/ 2147483647 w 982"/>
                <a:gd name="T85" fmla="*/ 2147483647 h 774"/>
                <a:gd name="T86" fmla="*/ 2147483647 w 982"/>
                <a:gd name="T87" fmla="*/ 2147483647 h 774"/>
                <a:gd name="T88" fmla="*/ 2147483647 w 982"/>
                <a:gd name="T89" fmla="*/ 2147483647 h 774"/>
                <a:gd name="T90" fmla="*/ 2147483647 w 982"/>
                <a:gd name="T91" fmla="*/ 2147483647 h 774"/>
                <a:gd name="T92" fmla="*/ 2147483647 w 982"/>
                <a:gd name="T93" fmla="*/ 2147483647 h 774"/>
                <a:gd name="T94" fmla="*/ 2147483647 w 982"/>
                <a:gd name="T95" fmla="*/ 2147483647 h 774"/>
                <a:gd name="T96" fmla="*/ 2147483647 w 982"/>
                <a:gd name="T97" fmla="*/ 2147483647 h 774"/>
                <a:gd name="T98" fmla="*/ 2147483647 w 982"/>
                <a:gd name="T99" fmla="*/ 2147483647 h 774"/>
                <a:gd name="T100" fmla="*/ 2147483647 w 982"/>
                <a:gd name="T101" fmla="*/ 2147483647 h 774"/>
                <a:gd name="T102" fmla="*/ 2147483647 w 982"/>
                <a:gd name="T103" fmla="*/ 2147483647 h 774"/>
                <a:gd name="T104" fmla="*/ 0 w 982"/>
                <a:gd name="T105" fmla="*/ 2147483647 h 774"/>
                <a:gd name="T106" fmla="*/ 0 w 982"/>
                <a:gd name="T107" fmla="*/ 2147483647 h 774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w 982"/>
                <a:gd name="T163" fmla="*/ 0 h 774"/>
                <a:gd name="T164" fmla="*/ 982 w 982"/>
                <a:gd name="T165" fmla="*/ 774 h 774"/>
              </a:gdLst>
              <a:ahLst/>
              <a:cxnLst>
                <a:cxn ang="T108">
                  <a:pos x="T0" y="T1"/>
                </a:cxn>
                <a:cxn ang="T109">
                  <a:pos x="T2" y="T3"/>
                </a:cxn>
                <a:cxn ang="T110">
                  <a:pos x="T4" y="T5"/>
                </a:cxn>
                <a:cxn ang="T111">
                  <a:pos x="T6" y="T7"/>
                </a:cxn>
                <a:cxn ang="T112">
                  <a:pos x="T8" y="T9"/>
                </a:cxn>
                <a:cxn ang="T113">
                  <a:pos x="T10" y="T11"/>
                </a:cxn>
                <a:cxn ang="T114">
                  <a:pos x="T12" y="T13"/>
                </a:cxn>
                <a:cxn ang="T115">
                  <a:pos x="T14" y="T15"/>
                </a:cxn>
                <a:cxn ang="T116">
                  <a:pos x="T16" y="T17"/>
                </a:cxn>
                <a:cxn ang="T117">
                  <a:pos x="T18" y="T19"/>
                </a:cxn>
                <a:cxn ang="T118">
                  <a:pos x="T20" y="T21"/>
                </a:cxn>
                <a:cxn ang="T119">
                  <a:pos x="T22" y="T23"/>
                </a:cxn>
                <a:cxn ang="T120">
                  <a:pos x="T24" y="T25"/>
                </a:cxn>
                <a:cxn ang="T121">
                  <a:pos x="T26" y="T27"/>
                </a:cxn>
                <a:cxn ang="T122">
                  <a:pos x="T28" y="T29"/>
                </a:cxn>
                <a:cxn ang="T123">
                  <a:pos x="T30" y="T31"/>
                </a:cxn>
                <a:cxn ang="T124">
                  <a:pos x="T32" y="T33"/>
                </a:cxn>
                <a:cxn ang="T125">
                  <a:pos x="T34" y="T35"/>
                </a:cxn>
                <a:cxn ang="T126">
                  <a:pos x="T36" y="T37"/>
                </a:cxn>
                <a:cxn ang="T127">
                  <a:pos x="T38" y="T39"/>
                </a:cxn>
                <a:cxn ang="T128">
                  <a:pos x="T40" y="T41"/>
                </a:cxn>
                <a:cxn ang="T129">
                  <a:pos x="T42" y="T43"/>
                </a:cxn>
                <a:cxn ang="T130">
                  <a:pos x="T44" y="T45"/>
                </a:cxn>
                <a:cxn ang="T131">
                  <a:pos x="T46" y="T47"/>
                </a:cxn>
                <a:cxn ang="T132">
                  <a:pos x="T48" y="T49"/>
                </a:cxn>
                <a:cxn ang="T133">
                  <a:pos x="T50" y="T51"/>
                </a:cxn>
                <a:cxn ang="T134">
                  <a:pos x="T52" y="T53"/>
                </a:cxn>
                <a:cxn ang="T135">
                  <a:pos x="T54" y="T55"/>
                </a:cxn>
                <a:cxn ang="T136">
                  <a:pos x="T56" y="T57"/>
                </a:cxn>
                <a:cxn ang="T137">
                  <a:pos x="T58" y="T59"/>
                </a:cxn>
                <a:cxn ang="T138">
                  <a:pos x="T60" y="T61"/>
                </a:cxn>
                <a:cxn ang="T139">
                  <a:pos x="T62" y="T63"/>
                </a:cxn>
                <a:cxn ang="T140">
                  <a:pos x="T64" y="T65"/>
                </a:cxn>
                <a:cxn ang="T141">
                  <a:pos x="T66" y="T67"/>
                </a:cxn>
                <a:cxn ang="T142">
                  <a:pos x="T68" y="T69"/>
                </a:cxn>
                <a:cxn ang="T143">
                  <a:pos x="T70" y="T71"/>
                </a:cxn>
                <a:cxn ang="T144">
                  <a:pos x="T72" y="T73"/>
                </a:cxn>
                <a:cxn ang="T145">
                  <a:pos x="T74" y="T75"/>
                </a:cxn>
                <a:cxn ang="T146">
                  <a:pos x="T76" y="T77"/>
                </a:cxn>
                <a:cxn ang="T147">
                  <a:pos x="T78" y="T79"/>
                </a:cxn>
                <a:cxn ang="T148">
                  <a:pos x="T80" y="T81"/>
                </a:cxn>
                <a:cxn ang="T149">
                  <a:pos x="T82" y="T83"/>
                </a:cxn>
                <a:cxn ang="T150">
                  <a:pos x="T84" y="T85"/>
                </a:cxn>
                <a:cxn ang="T151">
                  <a:pos x="T86" y="T87"/>
                </a:cxn>
                <a:cxn ang="T152">
                  <a:pos x="T88" y="T89"/>
                </a:cxn>
                <a:cxn ang="T153">
                  <a:pos x="T90" y="T91"/>
                </a:cxn>
                <a:cxn ang="T154">
                  <a:pos x="T92" y="T93"/>
                </a:cxn>
                <a:cxn ang="T155">
                  <a:pos x="T94" y="T95"/>
                </a:cxn>
                <a:cxn ang="T156">
                  <a:pos x="T96" y="T97"/>
                </a:cxn>
                <a:cxn ang="T157">
                  <a:pos x="T98" y="T99"/>
                </a:cxn>
                <a:cxn ang="T158">
                  <a:pos x="T100" y="T101"/>
                </a:cxn>
                <a:cxn ang="T159">
                  <a:pos x="T102" y="T103"/>
                </a:cxn>
                <a:cxn ang="T160">
                  <a:pos x="T104" y="T105"/>
                </a:cxn>
                <a:cxn ang="T161">
                  <a:pos x="T106" y="T107"/>
                </a:cxn>
              </a:cxnLst>
              <a:rect l="T162" t="T163" r="T164" b="T165"/>
              <a:pathLst>
                <a:path w="982" h="774">
                  <a:moveTo>
                    <a:pt x="0" y="774"/>
                  </a:moveTo>
                  <a:lnTo>
                    <a:pt x="2" y="770"/>
                  </a:lnTo>
                  <a:lnTo>
                    <a:pt x="8" y="754"/>
                  </a:lnTo>
                  <a:lnTo>
                    <a:pt x="16" y="730"/>
                  </a:lnTo>
                  <a:lnTo>
                    <a:pt x="32" y="698"/>
                  </a:lnTo>
                  <a:lnTo>
                    <a:pt x="50" y="660"/>
                  </a:lnTo>
                  <a:lnTo>
                    <a:pt x="76" y="618"/>
                  </a:lnTo>
                  <a:lnTo>
                    <a:pt x="106" y="574"/>
                  </a:lnTo>
                  <a:lnTo>
                    <a:pt x="142" y="528"/>
                  </a:lnTo>
                  <a:lnTo>
                    <a:pt x="186" y="482"/>
                  </a:lnTo>
                  <a:lnTo>
                    <a:pt x="236" y="438"/>
                  </a:lnTo>
                  <a:lnTo>
                    <a:pt x="294" y="398"/>
                  </a:lnTo>
                  <a:lnTo>
                    <a:pt x="360" y="360"/>
                  </a:lnTo>
                  <a:lnTo>
                    <a:pt x="426" y="332"/>
                  </a:lnTo>
                  <a:lnTo>
                    <a:pt x="488" y="314"/>
                  </a:lnTo>
                  <a:lnTo>
                    <a:pt x="544" y="304"/>
                  </a:lnTo>
                  <a:lnTo>
                    <a:pt x="594" y="300"/>
                  </a:lnTo>
                  <a:lnTo>
                    <a:pt x="638" y="300"/>
                  </a:lnTo>
                  <a:lnTo>
                    <a:pt x="678" y="304"/>
                  </a:lnTo>
                  <a:lnTo>
                    <a:pt x="710" y="312"/>
                  </a:lnTo>
                  <a:lnTo>
                    <a:pt x="736" y="320"/>
                  </a:lnTo>
                  <a:lnTo>
                    <a:pt x="754" y="326"/>
                  </a:lnTo>
                  <a:lnTo>
                    <a:pt x="766" y="332"/>
                  </a:lnTo>
                  <a:lnTo>
                    <a:pt x="770" y="334"/>
                  </a:lnTo>
                  <a:lnTo>
                    <a:pt x="680" y="476"/>
                  </a:lnTo>
                  <a:lnTo>
                    <a:pt x="982" y="370"/>
                  </a:lnTo>
                  <a:lnTo>
                    <a:pt x="912" y="0"/>
                  </a:lnTo>
                  <a:lnTo>
                    <a:pt x="854" y="150"/>
                  </a:lnTo>
                  <a:lnTo>
                    <a:pt x="850" y="148"/>
                  </a:lnTo>
                  <a:lnTo>
                    <a:pt x="838" y="142"/>
                  </a:lnTo>
                  <a:lnTo>
                    <a:pt x="822" y="134"/>
                  </a:lnTo>
                  <a:lnTo>
                    <a:pt x="798" y="126"/>
                  </a:lnTo>
                  <a:lnTo>
                    <a:pt x="768" y="120"/>
                  </a:lnTo>
                  <a:lnTo>
                    <a:pt x="732" y="114"/>
                  </a:lnTo>
                  <a:lnTo>
                    <a:pt x="692" y="110"/>
                  </a:lnTo>
                  <a:lnTo>
                    <a:pt x="646" y="110"/>
                  </a:lnTo>
                  <a:lnTo>
                    <a:pt x="596" y="116"/>
                  </a:lnTo>
                  <a:lnTo>
                    <a:pt x="540" y="126"/>
                  </a:lnTo>
                  <a:lnTo>
                    <a:pt x="482" y="146"/>
                  </a:lnTo>
                  <a:lnTo>
                    <a:pt x="422" y="172"/>
                  </a:lnTo>
                  <a:lnTo>
                    <a:pt x="356" y="210"/>
                  </a:lnTo>
                  <a:lnTo>
                    <a:pt x="290" y="258"/>
                  </a:lnTo>
                  <a:lnTo>
                    <a:pt x="230" y="310"/>
                  </a:lnTo>
                  <a:lnTo>
                    <a:pt x="178" y="364"/>
                  </a:lnTo>
                  <a:lnTo>
                    <a:pt x="136" y="422"/>
                  </a:lnTo>
                  <a:lnTo>
                    <a:pt x="100" y="480"/>
                  </a:lnTo>
                  <a:lnTo>
                    <a:pt x="72" y="536"/>
                  </a:lnTo>
                  <a:lnTo>
                    <a:pt x="48" y="590"/>
                  </a:lnTo>
                  <a:lnTo>
                    <a:pt x="30" y="640"/>
                  </a:lnTo>
                  <a:lnTo>
                    <a:pt x="18" y="684"/>
                  </a:lnTo>
                  <a:lnTo>
                    <a:pt x="8" y="722"/>
                  </a:lnTo>
                  <a:lnTo>
                    <a:pt x="4" y="750"/>
                  </a:lnTo>
                  <a:lnTo>
                    <a:pt x="0" y="768"/>
                  </a:lnTo>
                  <a:lnTo>
                    <a:pt x="0" y="774"/>
                  </a:lnTo>
                </a:path>
              </a:pathLst>
            </a:custGeom>
            <a:gradFill rotWithShape="1">
              <a:gsLst>
                <a:gs pos="0">
                  <a:srgbClr val="17A2A2">
                    <a:alpha val="31998"/>
                  </a:srgbClr>
                </a:gs>
                <a:gs pos="100000">
                  <a:schemeClr val="hlink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1519" name="Text Box 61"/>
            <p:cNvSpPr txBox="1">
              <a:spLocks noChangeArrowheads="1"/>
            </p:cNvSpPr>
            <p:nvPr/>
          </p:nvSpPr>
          <p:spPr bwMode="auto">
            <a:xfrm>
              <a:off x="619" y="681"/>
              <a:ext cx="969" cy="15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eaVert" anchor="ctr">
              <a:spAutoFit/>
            </a:bodyPr>
            <a:lstStyle/>
            <a:p>
              <a:r>
                <a:rPr lang="zh-CN" altLang="en-US" sz="2800"/>
                <a:t>单位</a:t>
              </a:r>
            </a:p>
          </p:txBody>
        </p:sp>
      </p:grpSp>
      <p:sp>
        <p:nvSpPr>
          <p:cNvPr id="52286" name="Text Box 62"/>
          <p:cNvSpPr txBox="1">
            <a:spLocks noChangeArrowheads="1"/>
          </p:cNvSpPr>
          <p:nvPr/>
        </p:nvSpPr>
        <p:spPr bwMode="auto">
          <a:xfrm>
            <a:off x="4476751" y="5565775"/>
            <a:ext cx="3539067" cy="1538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zh-CN" sz="3200" b="1">
                <a:latin typeface="隶书" pitchFamily="49" charset="-122"/>
                <a:ea typeface="隶书" pitchFamily="49" charset="-122"/>
              </a:rPr>
              <a:t>1</a:t>
            </a:r>
            <a:r>
              <a:rPr lang="zh-CN" altLang="en-US" sz="3200" b="1">
                <a:latin typeface="隶书" pitchFamily="49" charset="-122"/>
                <a:ea typeface="隶书" pitchFamily="49" charset="-122"/>
              </a:rPr>
              <a:t>焦耳</a:t>
            </a:r>
            <a:r>
              <a:rPr lang="en-US" altLang="zh-CN" sz="3200" b="1">
                <a:latin typeface="隶书" pitchFamily="49" charset="-122"/>
                <a:ea typeface="隶书" pitchFamily="49" charset="-122"/>
              </a:rPr>
              <a:t>=1</a:t>
            </a:r>
            <a:r>
              <a:rPr lang="zh-CN" altLang="en-US" sz="3200" b="1">
                <a:latin typeface="隶书" pitchFamily="49" charset="-122"/>
                <a:ea typeface="隶书" pitchFamily="49" charset="-122"/>
              </a:rPr>
              <a:t>牛</a:t>
            </a:r>
            <a:r>
              <a:rPr lang="en-US" altLang="zh-CN" sz="3200" b="1">
                <a:ea typeface="隶书" pitchFamily="49" charset="-122"/>
              </a:rPr>
              <a:t>·</a:t>
            </a:r>
            <a:r>
              <a:rPr lang="zh-CN" altLang="en-US" sz="3200" b="1">
                <a:latin typeface="隶书" pitchFamily="49" charset="-122"/>
                <a:ea typeface="隶书" pitchFamily="49" charset="-122"/>
              </a:rPr>
              <a:t>米</a:t>
            </a:r>
          </a:p>
          <a:p>
            <a:r>
              <a:rPr lang="en-US" altLang="zh-CN" sz="3200" b="1">
                <a:latin typeface="隶书" pitchFamily="49" charset="-122"/>
                <a:ea typeface="隶书" pitchFamily="49" charset="-122"/>
              </a:rPr>
              <a:t>1J=1N</a:t>
            </a:r>
            <a:r>
              <a:rPr lang="en-US" altLang="zh-CN" sz="3200" b="1">
                <a:ea typeface="隶书" pitchFamily="49" charset="-122"/>
              </a:rPr>
              <a:t>·</a:t>
            </a:r>
            <a:r>
              <a:rPr lang="en-US" altLang="zh-CN" sz="3200" b="1">
                <a:latin typeface="隶书" pitchFamily="49" charset="-122"/>
                <a:ea typeface="隶书" pitchFamily="49" charset="-122"/>
              </a:rPr>
              <a:t>m</a:t>
            </a:r>
            <a:endParaRPr lang="zh-CN" altLang="en-US" sz="3200" b="1">
              <a:latin typeface="隶书" pitchFamily="49" charset="-122"/>
              <a:ea typeface="隶书" pitchFamily="49" charset="-122"/>
            </a:endParaRPr>
          </a:p>
          <a:p>
            <a:pPr>
              <a:spcBef>
                <a:spcPct val="50000"/>
              </a:spcBef>
            </a:pPr>
            <a:endParaRPr lang="zh-CN" altLang="en-US" sz="2000">
              <a:latin typeface="隶书" pitchFamily="49" charset="-122"/>
              <a:ea typeface="隶书" pitchFamily="49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mph" presetSubtype="1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6" dur="indefinite"/>
                                        <p:tgtEl>
                                          <p:spTgt spid="52249"/>
                                        </p:tgtEl>
                                        <p:attrNameLst>
                                          <p:attrName>style.fontStyle</p:attrName>
                                        </p:attrNameLst>
                                      </p:cBhvr>
                                      <p:to>
                                        <p:strVal val="normal"/>
                                      </p:to>
                                    </p:set>
                                    <p:set>
                                      <p:cBhvr override="childStyle">
                                        <p:cTn id="7" dur="indefinite"/>
                                        <p:tgtEl>
                                          <p:spTgt spid="52249"/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  <p:set>
                                      <p:cBhvr override="childStyle">
                                        <p:cTn id="8" dur="indefinite"/>
                                        <p:tgtEl>
                                          <p:spTgt spid="52249"/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fals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3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522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22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1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29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4" dur="1" fill="hold"/>
                                        <p:tgtEl>
                                          <p:spTgt spid="21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 nodeType="clickPar">
                      <p:stCondLst>
                        <p:cond delay="indefinite"/>
                      </p:stCondLst>
                      <p:childTnLst>
                        <p:par>
                          <p:cTn id="4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 nodeType="clickPar">
                      <p:stCondLst>
                        <p:cond delay="indefinite"/>
                      </p:stCondLst>
                      <p:childTnLst>
                        <p:par>
                          <p:cTn id="5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6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 nodeType="clickPar">
                      <p:stCondLst>
                        <p:cond delay="indefinite"/>
                      </p:stCondLst>
                      <p:childTnLst>
                        <p:par>
                          <p:cTn id="6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522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522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2248" grpId="0" bldLvl="0" autoUpdateAnimBg="0"/>
      <p:bldP spid="52249" grpId="0" bldLvl="0" autoUpdateAnimBg="0"/>
      <p:bldP spid="52286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602" name="Group 2"/>
          <p:cNvGrpSpPr/>
          <p:nvPr/>
        </p:nvGrpSpPr>
        <p:grpSpPr>
          <a:xfrm>
            <a:off x="3062288" y="3228976"/>
            <a:ext cx="5446712" cy="107950"/>
            <a:chOff x="0" y="0"/>
            <a:chExt cx="3431" cy="68"/>
          </a:xfrm>
        </p:grpSpPr>
        <p:sp>
          <p:nvSpPr>
            <p:cNvPr id="25628" name="Rectangle 3" descr="宽下对角线"/>
            <p:cNvSpPr/>
            <p:nvPr/>
          </p:nvSpPr>
          <p:spPr>
            <a:xfrm>
              <a:off x="29" y="0"/>
              <a:ext cx="3402" cy="68"/>
            </a:xfrm>
            <a:prstGeom prst="rect">
              <a:avLst/>
            </a:prstGeom>
            <a:blipFill rotWithShape="0">
              <a:blip r:embed="rId3" cstate="print"/>
            </a:blipFill>
            <a:ln w="9525">
              <a:noFill/>
            </a:ln>
          </p:spPr>
          <p:txBody>
            <a:bodyPr wrap="none" anchor="ctr"/>
            <a:lstStyle>
              <a:lvl1pPr marL="342900" indent="-342900" algn="l" rtl="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60000"/>
                <a:buFont typeface="Wingdings" panose="05000000000000000000" pitchFamily="2" charset="2"/>
                <a:buChar char="n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rtl="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55000"/>
                <a:buFont typeface="Wingdings" panose="05000000000000000000" pitchFamily="2" charset="2"/>
                <a:buChar char="n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50000"/>
                <a:buFont typeface="Wingdings" panose="05000000000000000000" pitchFamily="2" charset="2"/>
                <a:buChar char="n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55000"/>
                <a:buFont typeface="Wingdings" panose="05000000000000000000" pitchFamily="2" charset="2"/>
                <a:buChar char="n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</a:lstStyle>
            <a:p>
              <a:pPr marL="0" lvl="0" indent="0" eaLnBrk="1" hangingPunct="1">
                <a:spcBef>
                  <a:spcPct val="0"/>
                </a:spcBef>
                <a:buClrTx/>
                <a:buSzTx/>
                <a:buFont typeface="Arial" panose="020B0604020202020204" pitchFamily="34" charset="0"/>
                <a:buNone/>
              </a:pPr>
              <a:endParaRPr lang="zh-CN" altLang="en-US" sz="1800" dirty="0"/>
            </a:p>
          </p:txBody>
        </p:sp>
        <p:sp>
          <p:nvSpPr>
            <p:cNvPr id="25629" name="Line 5"/>
            <p:cNvSpPr/>
            <p:nvPr/>
          </p:nvSpPr>
          <p:spPr>
            <a:xfrm>
              <a:off x="0" y="0"/>
              <a:ext cx="3408" cy="0"/>
            </a:xfrm>
            <a:prstGeom prst="line">
              <a:avLst/>
            </a:prstGeom>
            <a:ln w="38100" cap="flat" cmpd="sng">
              <a:solidFill>
                <a:schemeClr val="tx2"/>
              </a:solidFill>
              <a:prstDash val="solid"/>
              <a:headEnd type="none" w="med" len="med"/>
              <a:tailEnd type="none" w="med" len="med"/>
            </a:ln>
          </p:spPr>
        </p:sp>
      </p:grpSp>
      <p:sp>
        <p:nvSpPr>
          <p:cNvPr id="25604" name="Text Box 2"/>
          <p:cNvSpPr txBox="1"/>
          <p:nvPr/>
        </p:nvSpPr>
        <p:spPr>
          <a:xfrm>
            <a:off x="2027238" y="944563"/>
            <a:ext cx="8101012" cy="16414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eaLnBrk="1" hangingPunct="1">
              <a:lnSpc>
                <a:spcPct val="120000"/>
              </a:lnSpc>
              <a:spcBef>
                <a:spcPct val="0"/>
              </a:spcBef>
              <a:buClrTx/>
              <a:buSzTx/>
              <a:buFont typeface="Arial" panose="020B0604020202020204" pitchFamily="34" charset="0"/>
              <a:buNone/>
            </a:pPr>
            <a:r>
              <a:rPr lang="zh-CN" altLang="en-US" sz="2800" b="1" dirty="0">
                <a:solidFill>
                  <a:srgbClr val="000808"/>
                </a:solidFill>
                <a:latin typeface="Times New Roman" panose="02020603050405020304" pitchFamily="18" charset="0"/>
              </a:rPr>
              <a:t>　   在平地上，用</a:t>
            </a:r>
            <a:r>
              <a:rPr lang="en-US" altLang="zh-CN" sz="2800" b="1" dirty="0">
                <a:solidFill>
                  <a:srgbClr val="000808"/>
                </a:solidFill>
                <a:latin typeface="Times New Roman" panose="02020603050405020304" pitchFamily="18" charset="0"/>
              </a:rPr>
              <a:t>50 N</a:t>
            </a:r>
            <a:r>
              <a:rPr lang="zh-CN" altLang="en-US" sz="2800" b="1" dirty="0">
                <a:solidFill>
                  <a:srgbClr val="000808"/>
                </a:solidFill>
                <a:latin typeface="Times New Roman" panose="02020603050405020304" pitchFamily="18" charset="0"/>
              </a:rPr>
              <a:t>的水平推力推动重</a:t>
            </a:r>
            <a:r>
              <a:rPr lang="en-US" altLang="zh-CN" sz="2800" b="1" dirty="0">
                <a:solidFill>
                  <a:srgbClr val="000808"/>
                </a:solidFill>
                <a:latin typeface="Times New Roman" panose="02020603050405020304" pitchFamily="18" charset="0"/>
              </a:rPr>
              <a:t>100 N</a:t>
            </a:r>
            <a:r>
              <a:rPr lang="zh-CN" altLang="en-US" sz="2800" b="1" dirty="0">
                <a:solidFill>
                  <a:srgbClr val="000808"/>
                </a:solidFill>
                <a:latin typeface="Times New Roman" panose="02020603050405020304" pitchFamily="18" charset="0"/>
              </a:rPr>
              <a:t>的箱子，前进了</a:t>
            </a:r>
            <a:r>
              <a:rPr lang="en-US" altLang="zh-CN" sz="2800" b="1" dirty="0">
                <a:solidFill>
                  <a:srgbClr val="000808"/>
                </a:solidFill>
                <a:latin typeface="Times New Roman" panose="02020603050405020304" pitchFamily="18" charset="0"/>
              </a:rPr>
              <a:t>10 m</a:t>
            </a:r>
            <a:r>
              <a:rPr lang="zh-CN" altLang="en-US" sz="2800" b="1" dirty="0">
                <a:solidFill>
                  <a:srgbClr val="000808"/>
                </a:solidFill>
                <a:latin typeface="Times New Roman" panose="02020603050405020304" pitchFamily="18" charset="0"/>
              </a:rPr>
              <a:t>，推箱子的小朋友做了多少功？如果把这个箱子匀速举高</a:t>
            </a:r>
            <a:r>
              <a:rPr lang="en-US" altLang="zh-CN" sz="2800" b="1" dirty="0">
                <a:solidFill>
                  <a:srgbClr val="000808"/>
                </a:solidFill>
                <a:latin typeface="Times New Roman" panose="02020603050405020304" pitchFamily="18" charset="0"/>
              </a:rPr>
              <a:t>1.5 m</a:t>
            </a:r>
            <a:r>
              <a:rPr lang="zh-CN" altLang="en-US" sz="2800" b="1" dirty="0">
                <a:solidFill>
                  <a:srgbClr val="000808"/>
                </a:solidFill>
                <a:latin typeface="Times New Roman" panose="02020603050405020304" pitchFamily="18" charset="0"/>
              </a:rPr>
              <a:t>，他做了多少功？</a:t>
            </a:r>
          </a:p>
        </p:txBody>
      </p:sp>
      <p:sp>
        <p:nvSpPr>
          <p:cNvPr id="18439" name="Rectangle 4"/>
          <p:cNvSpPr/>
          <p:nvPr/>
        </p:nvSpPr>
        <p:spPr>
          <a:xfrm>
            <a:off x="3602038" y="2744788"/>
            <a:ext cx="765175" cy="447676"/>
          </a:xfrm>
          <a:prstGeom prst="rect">
            <a:avLst/>
          </a:prstGeom>
          <a:noFill/>
          <a:ln w="28575" cap="flat" cmpd="sng">
            <a:solidFill>
              <a:schemeClr val="tx1"/>
            </a:solidFill>
            <a:prstDash val="sysDot"/>
            <a:miter/>
            <a:headEnd type="none" w="med" len="med"/>
            <a:tailEnd type="none" w="med" len="med"/>
          </a:ln>
        </p:spPr>
        <p:txBody>
          <a:bodyPr wrap="none" anchor="ctr"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eaLnBrk="1" hangingPunct="1">
              <a:spcBef>
                <a:spcPct val="0"/>
              </a:spcBef>
              <a:buClrTx/>
              <a:buSzTx/>
              <a:buFont typeface="Arial" panose="020B0604020202020204" pitchFamily="34" charset="0"/>
              <a:buNone/>
            </a:pPr>
            <a:endParaRPr lang="zh-CN" altLang="en-US" sz="2800" b="1" dirty="0">
              <a:solidFill>
                <a:srgbClr val="000808"/>
              </a:solidFill>
              <a:latin typeface="Times New Roman" panose="02020603050405020304" pitchFamily="18" charset="0"/>
            </a:endParaRPr>
          </a:p>
        </p:txBody>
      </p:sp>
      <p:sp>
        <p:nvSpPr>
          <p:cNvPr id="18440" name="Text Box 15"/>
          <p:cNvSpPr txBox="1"/>
          <p:nvPr/>
        </p:nvSpPr>
        <p:spPr>
          <a:xfrm>
            <a:off x="2424113" y="3789364"/>
            <a:ext cx="5715000" cy="60769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eaLnBrk="1" hangingPunct="1">
              <a:lnSpc>
                <a:spcPct val="120000"/>
              </a:lnSpc>
              <a:spcBef>
                <a:spcPct val="0"/>
              </a:spcBef>
              <a:buClrTx/>
              <a:buSzTx/>
              <a:buFont typeface="Arial" panose="020B0604020202020204" pitchFamily="34" charset="0"/>
              <a:buNone/>
            </a:pPr>
            <a:r>
              <a:rPr lang="zh-CN" altLang="en-US" sz="2800" b="1" dirty="0">
                <a:solidFill>
                  <a:srgbClr val="CC0000"/>
                </a:solidFill>
                <a:latin typeface="Times New Roman" panose="02020603050405020304" pitchFamily="18" charset="0"/>
              </a:rPr>
              <a:t>解：</a:t>
            </a:r>
            <a:r>
              <a:rPr lang="en-US" altLang="zh-CN" sz="2800" b="1" i="1" dirty="0">
                <a:solidFill>
                  <a:srgbClr val="000808"/>
                </a:solidFill>
                <a:latin typeface="Times New Roman" panose="02020603050405020304" pitchFamily="18" charset="0"/>
              </a:rPr>
              <a:t>W</a:t>
            </a:r>
            <a:r>
              <a:rPr lang="en-US" altLang="zh-CN" sz="2800" b="1" baseline="-25000" dirty="0">
                <a:solidFill>
                  <a:srgbClr val="000808"/>
                </a:solidFill>
                <a:latin typeface="Times New Roman" panose="02020603050405020304" pitchFamily="18" charset="0"/>
              </a:rPr>
              <a:t>1</a:t>
            </a:r>
            <a:r>
              <a:rPr lang="zh-CN" altLang="en-US" sz="2800" b="1" dirty="0">
                <a:solidFill>
                  <a:srgbClr val="000808"/>
                </a:solidFill>
                <a:latin typeface="Times New Roman" panose="02020603050405020304" pitchFamily="18" charset="0"/>
              </a:rPr>
              <a:t>＝ </a:t>
            </a:r>
            <a:r>
              <a:rPr lang="en-US" altLang="zh-CN" sz="2800" b="1" i="1" dirty="0">
                <a:solidFill>
                  <a:srgbClr val="000808"/>
                </a:solidFill>
                <a:latin typeface="Times New Roman" panose="02020603050405020304" pitchFamily="18" charset="0"/>
              </a:rPr>
              <a:t>Fs </a:t>
            </a:r>
            <a:r>
              <a:rPr lang="zh-CN" altLang="en-US" sz="2800" b="1" dirty="0">
                <a:solidFill>
                  <a:srgbClr val="000808"/>
                </a:solidFill>
                <a:latin typeface="Times New Roman" panose="02020603050405020304" pitchFamily="18" charset="0"/>
              </a:rPr>
              <a:t>＝</a:t>
            </a:r>
            <a:r>
              <a:rPr lang="en-US" altLang="zh-CN" sz="2800" b="1" dirty="0">
                <a:solidFill>
                  <a:srgbClr val="000808"/>
                </a:solidFill>
                <a:latin typeface="Times New Roman" panose="02020603050405020304" pitchFamily="18" charset="0"/>
              </a:rPr>
              <a:t>50 N</a:t>
            </a:r>
            <a:r>
              <a:rPr lang="en-US" altLang="zh-CN" sz="2400" b="1" dirty="0">
                <a:latin typeface="Times New Roman" panose="02020603050405020304" pitchFamily="18" charset="0"/>
              </a:rPr>
              <a:t>×</a:t>
            </a:r>
            <a:r>
              <a:rPr lang="en-US" altLang="zh-CN" sz="2800" b="1" dirty="0">
                <a:solidFill>
                  <a:srgbClr val="000808"/>
                </a:solidFill>
                <a:latin typeface="Times New Roman" panose="02020603050405020304" pitchFamily="18" charset="0"/>
              </a:rPr>
              <a:t>10 m</a:t>
            </a:r>
            <a:r>
              <a:rPr lang="zh-CN" altLang="en-US" sz="2800" b="1" dirty="0">
                <a:solidFill>
                  <a:srgbClr val="000808"/>
                </a:solidFill>
                <a:latin typeface="Times New Roman" panose="02020603050405020304" pitchFamily="18" charset="0"/>
              </a:rPr>
              <a:t>＝</a:t>
            </a:r>
            <a:r>
              <a:rPr lang="en-US" altLang="zh-CN" sz="2800" b="1" dirty="0">
                <a:solidFill>
                  <a:srgbClr val="000808"/>
                </a:solidFill>
                <a:latin typeface="Times New Roman" panose="02020603050405020304" pitchFamily="18" charset="0"/>
              </a:rPr>
              <a:t>500 J </a:t>
            </a:r>
          </a:p>
        </p:txBody>
      </p:sp>
      <p:sp>
        <p:nvSpPr>
          <p:cNvPr id="18441" name="Text Box 16"/>
          <p:cNvSpPr txBox="1"/>
          <p:nvPr/>
        </p:nvSpPr>
        <p:spPr>
          <a:xfrm>
            <a:off x="2459038" y="4868863"/>
            <a:ext cx="7100887" cy="60769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eaLnBrk="1" hangingPunct="1">
              <a:lnSpc>
                <a:spcPct val="120000"/>
              </a:lnSpc>
              <a:spcBef>
                <a:spcPct val="0"/>
              </a:spcBef>
              <a:buClrTx/>
              <a:buSzTx/>
              <a:buFont typeface="Arial" panose="020B0604020202020204" pitchFamily="34" charset="0"/>
              <a:buNone/>
            </a:pPr>
            <a:r>
              <a:rPr lang="zh-CN" altLang="en-US" sz="2800" b="1" dirty="0">
                <a:solidFill>
                  <a:srgbClr val="000808"/>
                </a:solidFill>
                <a:latin typeface="Times New Roman" panose="02020603050405020304" pitchFamily="18" charset="0"/>
              </a:rPr>
              <a:t>答：他推箱子做功</a:t>
            </a:r>
            <a:r>
              <a:rPr lang="en-US" altLang="zh-CN" sz="2800" b="1" dirty="0">
                <a:solidFill>
                  <a:srgbClr val="000808"/>
                </a:solidFill>
                <a:latin typeface="Times New Roman" panose="02020603050405020304" pitchFamily="18" charset="0"/>
              </a:rPr>
              <a:t>500 J</a:t>
            </a:r>
            <a:r>
              <a:rPr lang="zh-CN" altLang="en-US" sz="2800" b="1" dirty="0">
                <a:solidFill>
                  <a:srgbClr val="000808"/>
                </a:solidFill>
                <a:latin typeface="Times New Roman" panose="02020603050405020304" pitchFamily="18" charset="0"/>
              </a:rPr>
              <a:t>，举箱子做功</a:t>
            </a:r>
            <a:r>
              <a:rPr lang="en-US" altLang="zh-CN" sz="2800" b="1" dirty="0">
                <a:solidFill>
                  <a:srgbClr val="000808"/>
                </a:solidFill>
                <a:latin typeface="Times New Roman" panose="02020603050405020304" pitchFamily="18" charset="0"/>
              </a:rPr>
              <a:t>150 J</a:t>
            </a:r>
            <a:r>
              <a:rPr lang="zh-CN" altLang="en-US" sz="2800" b="1" dirty="0">
                <a:solidFill>
                  <a:srgbClr val="000808"/>
                </a:solidFill>
                <a:latin typeface="Times New Roman" panose="02020603050405020304" pitchFamily="18" charset="0"/>
              </a:rPr>
              <a:t>。</a:t>
            </a:r>
          </a:p>
        </p:txBody>
      </p:sp>
      <p:sp>
        <p:nvSpPr>
          <p:cNvPr id="18442" name="Text Box 21"/>
          <p:cNvSpPr txBox="1"/>
          <p:nvPr/>
        </p:nvSpPr>
        <p:spPr>
          <a:xfrm>
            <a:off x="3324224" y="6057900"/>
            <a:ext cx="4789488" cy="60769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eaLnBrk="1" hangingPunct="1">
              <a:lnSpc>
                <a:spcPct val="120000"/>
              </a:lnSpc>
              <a:spcBef>
                <a:spcPct val="0"/>
              </a:spcBef>
              <a:buClrTx/>
              <a:buSzTx/>
              <a:buFont typeface="Arial" panose="020B0604020202020204" pitchFamily="34" charset="0"/>
              <a:buNone/>
            </a:pPr>
            <a:r>
              <a:rPr lang="en-US" altLang="zh-CN" sz="2800" b="1" i="1" dirty="0">
                <a:solidFill>
                  <a:srgbClr val="000808"/>
                </a:solidFill>
                <a:latin typeface="Times New Roman" panose="02020603050405020304" pitchFamily="18" charset="0"/>
              </a:rPr>
              <a:t>W</a:t>
            </a:r>
            <a:r>
              <a:rPr lang="en-US" altLang="zh-CN" sz="2800" b="1" baseline="-25000" dirty="0">
                <a:solidFill>
                  <a:srgbClr val="000808"/>
                </a:solidFill>
                <a:latin typeface="Times New Roman" panose="02020603050405020304" pitchFamily="18" charset="0"/>
              </a:rPr>
              <a:t>3</a:t>
            </a:r>
            <a:r>
              <a:rPr lang="en-US" altLang="zh-CN" sz="2800" b="1" dirty="0">
                <a:solidFill>
                  <a:srgbClr val="000808"/>
                </a:solidFill>
                <a:latin typeface="Times New Roman" panose="02020603050405020304" pitchFamily="18" charset="0"/>
              </a:rPr>
              <a:t>=</a:t>
            </a:r>
            <a:r>
              <a:rPr lang="en-US" altLang="zh-CN" sz="2800" b="1" i="1" dirty="0">
                <a:solidFill>
                  <a:srgbClr val="000808"/>
                </a:solidFill>
                <a:latin typeface="Times New Roman" panose="02020603050405020304" pitchFamily="18" charset="0"/>
              </a:rPr>
              <a:t>Gs</a:t>
            </a:r>
            <a:r>
              <a:rPr lang="en-US" altLang="zh-CN" sz="2800" b="1" dirty="0">
                <a:solidFill>
                  <a:srgbClr val="000808"/>
                </a:solidFill>
                <a:latin typeface="Times New Roman" panose="02020603050405020304" pitchFamily="18" charset="0"/>
              </a:rPr>
              <a:t>=100 N</a:t>
            </a:r>
            <a:r>
              <a:rPr lang="en-US" altLang="zh-CN" sz="2400" b="1" dirty="0">
                <a:latin typeface="Times New Roman" panose="02020603050405020304" pitchFamily="18" charset="0"/>
              </a:rPr>
              <a:t>×</a:t>
            </a:r>
            <a:r>
              <a:rPr lang="en-US" altLang="zh-CN" sz="2800" b="1" dirty="0">
                <a:solidFill>
                  <a:srgbClr val="000808"/>
                </a:solidFill>
                <a:latin typeface="Times New Roman" panose="02020603050405020304" pitchFamily="18" charset="0"/>
              </a:rPr>
              <a:t>10 m=1 000 J</a:t>
            </a:r>
          </a:p>
        </p:txBody>
      </p:sp>
      <p:sp>
        <p:nvSpPr>
          <p:cNvPr id="25609" name="WordArt 22"/>
          <p:cNvSpPr>
            <a:spLocks noTextEdit="1"/>
          </p:cNvSpPr>
          <p:nvPr/>
        </p:nvSpPr>
        <p:spPr>
          <a:xfrm>
            <a:off x="7858126" y="6237288"/>
            <a:ext cx="325438" cy="287338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  <a:normAutofit fontScale="40000" lnSpcReduction="20000"/>
          </a:bodyPr>
          <a:lstStyle/>
          <a:p>
            <a:pPr algn="ctr"/>
            <a:r>
              <a:rPr lang="zh-CN" altLang="en-US" sz="4000" b="1">
                <a:ln w="9525" cap="flat" cmpd="sng">
                  <a:solidFill>
                    <a:srgbClr val="FF0000"/>
                  </a:solidFill>
                  <a:prstDash val="solid"/>
                  <a:headEnd type="none" w="med" len="med"/>
                  <a:tailEnd type="none" w="med" len="med"/>
                </a:ln>
                <a:solidFill>
                  <a:srgbClr val="000808"/>
                </a:solidFill>
                <a:latin typeface="华文行楷" charset="0"/>
                <a:ea typeface="华文行楷" charset="0"/>
              </a:rPr>
              <a:t>×</a:t>
            </a:r>
          </a:p>
        </p:txBody>
      </p:sp>
      <p:grpSp>
        <p:nvGrpSpPr>
          <p:cNvPr id="25610" name="Group 12"/>
          <p:cNvGrpSpPr/>
          <p:nvPr/>
        </p:nvGrpSpPr>
        <p:grpSpPr>
          <a:xfrm>
            <a:off x="520176" y="205690"/>
            <a:ext cx="1800226" cy="785812"/>
            <a:chOff x="0" y="0"/>
            <a:chExt cx="1389" cy="495"/>
          </a:xfrm>
        </p:grpSpPr>
        <p:pic>
          <p:nvPicPr>
            <p:cNvPr id="25626" name="Rectangle 1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0" y="0"/>
              <a:ext cx="1389" cy="495"/>
            </a:xfrm>
            <a:prstGeom prst="rect">
              <a:avLst/>
            </a:prstGeom>
            <a:noFill/>
            <a:ln w="9525">
              <a:noFill/>
            </a:ln>
          </p:spPr>
        </p:pic>
        <p:sp>
          <p:nvSpPr>
            <p:cNvPr id="25627" name="Text Box 14"/>
            <p:cNvSpPr txBox="1"/>
            <p:nvPr/>
          </p:nvSpPr>
          <p:spPr>
            <a:xfrm>
              <a:off x="102" y="89"/>
              <a:ext cx="1271" cy="368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lstStyle>
              <a:lvl1pPr marL="342900" indent="-342900" algn="l" rtl="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60000"/>
                <a:buFont typeface="Wingdings" panose="05000000000000000000" pitchFamily="2" charset="2"/>
                <a:buChar char="n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rtl="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55000"/>
                <a:buFont typeface="Wingdings" panose="05000000000000000000" pitchFamily="2" charset="2"/>
                <a:buChar char="n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50000"/>
                <a:buFont typeface="Wingdings" panose="05000000000000000000" pitchFamily="2" charset="2"/>
                <a:buChar char="n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55000"/>
                <a:buFont typeface="Wingdings" panose="05000000000000000000" pitchFamily="2" charset="2"/>
                <a:buChar char="n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</a:lstStyle>
            <a:p>
              <a:pPr marL="0" lvl="0" indent="0" eaLnBrk="1" hangingPunct="1">
                <a:spcBef>
                  <a:spcPct val="0"/>
                </a:spcBef>
                <a:buClrTx/>
                <a:buSzTx/>
                <a:buFont typeface="Arial" panose="020B0604020202020204" pitchFamily="34" charset="0"/>
                <a:buNone/>
              </a:pPr>
              <a:r>
                <a:rPr lang="zh-CN" altLang="en-US" b="1" dirty="0">
                  <a:solidFill>
                    <a:schemeClr val="bg1"/>
                  </a:solidFill>
                  <a:latin typeface="Calibri" panose="020F0502020204030204" pitchFamily="34" charset="0"/>
                </a:rPr>
                <a:t> </a:t>
              </a:r>
              <a:r>
                <a:rPr lang="zh-CN" altLang="en-US" sz="2800" b="1" dirty="0">
                  <a:solidFill>
                    <a:schemeClr val="bg1"/>
                  </a:solidFill>
                  <a:latin typeface="Calibri" panose="020F0502020204030204" pitchFamily="34" charset="0"/>
                </a:rPr>
                <a:t>练一练</a:t>
              </a:r>
              <a:endParaRPr lang="en-US" altLang="zh-CN" sz="2800" b="1" dirty="0">
                <a:solidFill>
                  <a:schemeClr val="bg1"/>
                </a:solidFill>
                <a:latin typeface="Calibri" panose="020F0502020204030204" pitchFamily="34" charset="0"/>
              </a:endParaRPr>
            </a:p>
          </p:txBody>
        </p:sp>
      </p:grpSp>
      <p:sp>
        <p:nvSpPr>
          <p:cNvPr id="25611" name="Rectangle 4"/>
          <p:cNvSpPr/>
          <p:nvPr/>
        </p:nvSpPr>
        <p:spPr>
          <a:xfrm>
            <a:off x="6527800" y="2744788"/>
            <a:ext cx="755650" cy="468312"/>
          </a:xfrm>
          <a:prstGeom prst="rect">
            <a:avLst/>
          </a:prstGeom>
          <a:noFill/>
          <a:ln w="2857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none" anchor="ctr"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eaLnBrk="1" hangingPunct="1">
              <a:spcBef>
                <a:spcPct val="0"/>
              </a:spcBef>
              <a:buClrTx/>
              <a:buSzTx/>
              <a:buFont typeface="Arial" panose="020B0604020202020204" pitchFamily="34" charset="0"/>
              <a:buNone/>
            </a:pPr>
            <a:endParaRPr lang="zh-CN" altLang="en-US" sz="2800" b="1" dirty="0">
              <a:solidFill>
                <a:srgbClr val="000808"/>
              </a:solidFill>
              <a:latin typeface="Times New Roman" panose="02020603050405020304" pitchFamily="18" charset="0"/>
            </a:endParaRPr>
          </a:p>
        </p:txBody>
      </p:sp>
      <p:grpSp>
        <p:nvGrpSpPr>
          <p:cNvPr id="18448" name="Group 16"/>
          <p:cNvGrpSpPr/>
          <p:nvPr/>
        </p:nvGrpSpPr>
        <p:grpSpPr>
          <a:xfrm>
            <a:off x="3602038" y="2528888"/>
            <a:ext cx="4341812" cy="1372482"/>
            <a:chOff x="0" y="0"/>
            <a:chExt cx="2735" cy="865"/>
          </a:xfrm>
        </p:grpSpPr>
        <p:grpSp>
          <p:nvGrpSpPr>
            <p:cNvPr id="25615" name="Group 17"/>
            <p:cNvGrpSpPr/>
            <p:nvPr/>
          </p:nvGrpSpPr>
          <p:grpSpPr>
            <a:xfrm>
              <a:off x="1095" y="0"/>
              <a:ext cx="988" cy="290"/>
              <a:chOff x="0" y="0"/>
              <a:chExt cx="988" cy="290"/>
            </a:xfrm>
          </p:grpSpPr>
          <p:sp>
            <p:nvSpPr>
              <p:cNvPr id="25624" name="Line 6"/>
              <p:cNvSpPr/>
              <p:nvPr/>
            </p:nvSpPr>
            <p:spPr>
              <a:xfrm flipH="1">
                <a:off x="470" y="281"/>
                <a:ext cx="518" cy="0"/>
              </a:xfrm>
              <a:prstGeom prst="line">
                <a:avLst/>
              </a:prstGeom>
              <a:ln w="28575" cap="flat" cmpd="sng">
                <a:solidFill>
                  <a:srgbClr val="FF0000"/>
                </a:solidFill>
                <a:prstDash val="solid"/>
                <a:headEnd type="oval" w="med" len="med"/>
                <a:tailEnd type="triangle" w="med" len="lg"/>
              </a:ln>
            </p:spPr>
          </p:sp>
          <p:sp>
            <p:nvSpPr>
              <p:cNvPr id="25625" name="Text Box 13"/>
              <p:cNvSpPr txBox="1"/>
              <p:nvPr/>
            </p:nvSpPr>
            <p:spPr>
              <a:xfrm>
                <a:off x="0" y="0"/>
                <a:ext cx="494" cy="290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none">
                <a:spAutoFit/>
              </a:bodyPr>
              <a:lstStyle>
                <a:lvl1pPr marL="342900" indent="-3429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folHlink"/>
                  </a:buClr>
                  <a:buSzPct val="60000"/>
                  <a:buFont typeface="Wingdings" panose="05000000000000000000" pitchFamily="2" charset="2"/>
                  <a:buChar char="n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hlink"/>
                  </a:buClr>
                  <a:buSzPct val="55000"/>
                  <a:buFont typeface="Wingdings" panose="05000000000000000000" pitchFamily="2" charset="2"/>
                  <a:buChar char="n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folHlink"/>
                  </a:buClr>
                  <a:buSzPct val="50000"/>
                  <a:buFont typeface="Wingdings" panose="05000000000000000000" pitchFamily="2" charset="2"/>
                  <a:buChar char="n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55000"/>
                  <a:buFont typeface="Wingdings" panose="05000000000000000000" pitchFamily="2" charset="2"/>
                  <a:buChar char="n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anose="05000000000000000000" pitchFamily="2" charset="2"/>
                  <a:buChar char="n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</a:lstStyle>
              <a:p>
                <a:pPr marL="0" lvl="0" indent="0" eaLnBrk="1" hangingPunct="1">
                  <a:spcBef>
                    <a:spcPct val="0"/>
                  </a:spcBef>
                  <a:buClrTx/>
                  <a:buSzTx/>
                  <a:buFont typeface="Arial" panose="020B0604020202020204" pitchFamily="34" charset="0"/>
                  <a:buNone/>
                </a:pPr>
                <a:r>
                  <a:rPr lang="en-US" altLang="zh-CN" sz="2400" b="1" dirty="0">
                    <a:solidFill>
                      <a:srgbClr val="000808"/>
                    </a:solidFill>
                    <a:latin typeface="Times New Roman" panose="02020603050405020304" pitchFamily="18" charset="0"/>
                  </a:rPr>
                  <a:t>50 N</a:t>
                </a:r>
              </a:p>
            </p:txBody>
          </p:sp>
        </p:grpSp>
        <p:grpSp>
          <p:nvGrpSpPr>
            <p:cNvPr id="25616" name="Group 20"/>
            <p:cNvGrpSpPr/>
            <p:nvPr/>
          </p:nvGrpSpPr>
          <p:grpSpPr>
            <a:xfrm>
              <a:off x="2093" y="295"/>
              <a:ext cx="642" cy="570"/>
              <a:chOff x="0" y="0"/>
              <a:chExt cx="642" cy="647"/>
            </a:xfrm>
          </p:grpSpPr>
          <p:sp>
            <p:nvSpPr>
              <p:cNvPr id="25622" name="Line 7"/>
              <p:cNvSpPr/>
              <p:nvPr/>
            </p:nvSpPr>
            <p:spPr>
              <a:xfrm>
                <a:off x="0" y="0"/>
                <a:ext cx="0" cy="567"/>
              </a:xfrm>
              <a:prstGeom prst="line">
                <a:avLst/>
              </a:prstGeom>
              <a:ln w="38100" cap="flat" cmpd="sng">
                <a:solidFill>
                  <a:srgbClr val="000000"/>
                </a:solidFill>
                <a:prstDash val="solid"/>
                <a:headEnd type="oval" w="med" len="med"/>
                <a:tailEnd type="triangle" w="med" len="lg"/>
              </a:ln>
            </p:spPr>
          </p:sp>
          <p:sp>
            <p:nvSpPr>
              <p:cNvPr id="25623" name="Text Box 14"/>
              <p:cNvSpPr txBox="1"/>
              <p:nvPr/>
            </p:nvSpPr>
            <p:spPr>
              <a:xfrm>
                <a:off x="52" y="318"/>
                <a:ext cx="590" cy="329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none">
                <a:spAutoFit/>
              </a:bodyPr>
              <a:lstStyle>
                <a:lvl1pPr marL="342900" indent="-3429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folHlink"/>
                  </a:buClr>
                  <a:buSzPct val="60000"/>
                  <a:buFont typeface="Wingdings" panose="05000000000000000000" pitchFamily="2" charset="2"/>
                  <a:buChar char="n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hlink"/>
                  </a:buClr>
                  <a:buSzPct val="55000"/>
                  <a:buFont typeface="Wingdings" panose="05000000000000000000" pitchFamily="2" charset="2"/>
                  <a:buChar char="n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folHlink"/>
                  </a:buClr>
                  <a:buSzPct val="50000"/>
                  <a:buFont typeface="Wingdings" panose="05000000000000000000" pitchFamily="2" charset="2"/>
                  <a:buChar char="n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55000"/>
                  <a:buFont typeface="Wingdings" panose="05000000000000000000" pitchFamily="2" charset="2"/>
                  <a:buChar char="n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anose="05000000000000000000" pitchFamily="2" charset="2"/>
                  <a:buChar char="n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</a:lstStyle>
              <a:p>
                <a:pPr marL="0" lvl="0" indent="0" eaLnBrk="1" hangingPunct="1">
                  <a:spcBef>
                    <a:spcPct val="0"/>
                  </a:spcBef>
                  <a:buClrTx/>
                  <a:buSzTx/>
                  <a:buFont typeface="Arial" panose="020B0604020202020204" pitchFamily="34" charset="0"/>
                  <a:buNone/>
                </a:pPr>
                <a:r>
                  <a:rPr lang="en-US" altLang="zh-CN" sz="2400" b="1" dirty="0">
                    <a:solidFill>
                      <a:srgbClr val="000808"/>
                    </a:solidFill>
                    <a:latin typeface="Times New Roman" panose="02020603050405020304" pitchFamily="18" charset="0"/>
                  </a:rPr>
                  <a:t>100 N</a:t>
                </a:r>
              </a:p>
            </p:txBody>
          </p:sp>
        </p:grpSp>
        <p:grpSp>
          <p:nvGrpSpPr>
            <p:cNvPr id="25617" name="Group 23"/>
            <p:cNvGrpSpPr/>
            <p:nvPr/>
          </p:nvGrpSpPr>
          <p:grpSpPr>
            <a:xfrm>
              <a:off x="0" y="486"/>
              <a:ext cx="1815" cy="221"/>
              <a:chOff x="0" y="0"/>
              <a:chExt cx="1815" cy="221"/>
            </a:xfrm>
          </p:grpSpPr>
          <p:sp>
            <p:nvSpPr>
              <p:cNvPr id="25618" name="Line 9"/>
              <p:cNvSpPr/>
              <p:nvPr/>
            </p:nvSpPr>
            <p:spPr>
              <a:xfrm>
                <a:off x="1815" y="1"/>
                <a:ext cx="0" cy="204"/>
              </a:xfrm>
              <a:prstGeom prst="line">
                <a:avLst/>
              </a:prstGeom>
              <a:ln w="19050" cap="flat" cmpd="sng">
                <a:solidFill>
                  <a:schemeClr val="tx1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25619" name="Line 10"/>
              <p:cNvSpPr/>
              <p:nvPr/>
            </p:nvSpPr>
            <p:spPr>
              <a:xfrm>
                <a:off x="46" y="137"/>
                <a:ext cx="1715" cy="0"/>
              </a:xfrm>
              <a:prstGeom prst="line">
                <a:avLst/>
              </a:prstGeom>
              <a:ln w="19050" cap="flat" cmpd="sng">
                <a:solidFill>
                  <a:schemeClr val="tx1"/>
                </a:solidFill>
                <a:prstDash val="solid"/>
                <a:headEnd type="arrow" w="med" len="lg"/>
                <a:tailEnd type="arrow" w="med" len="lg"/>
              </a:ln>
            </p:spPr>
          </p:sp>
          <p:sp>
            <p:nvSpPr>
              <p:cNvPr id="25620" name="Line 9"/>
              <p:cNvSpPr/>
              <p:nvPr/>
            </p:nvSpPr>
            <p:spPr>
              <a:xfrm>
                <a:off x="0" y="0"/>
                <a:ext cx="0" cy="204"/>
              </a:xfrm>
              <a:prstGeom prst="line">
                <a:avLst/>
              </a:prstGeom>
              <a:ln w="19050" cap="flat" cmpd="sng">
                <a:solidFill>
                  <a:schemeClr val="tx1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25621" name="Text Box 12"/>
              <p:cNvSpPr txBox="1"/>
              <p:nvPr/>
            </p:nvSpPr>
            <p:spPr>
              <a:xfrm>
                <a:off x="642" y="35"/>
                <a:ext cx="527" cy="186"/>
              </a:xfrm>
              <a:prstGeom prst="rect">
                <a:avLst/>
              </a:prstGeom>
              <a:solidFill>
                <a:schemeClr val="bg1"/>
              </a:solidFill>
              <a:ln w="9525">
                <a:noFill/>
              </a:ln>
            </p:spPr>
            <p:txBody>
              <a:bodyPr tIns="0" bIns="0">
                <a:spAutoFit/>
              </a:bodyPr>
              <a:lstStyle>
                <a:lvl1pPr marL="342900" indent="-3429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folHlink"/>
                  </a:buClr>
                  <a:buSzPct val="60000"/>
                  <a:buFont typeface="Wingdings" panose="05000000000000000000" pitchFamily="2" charset="2"/>
                  <a:buChar char="n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hlink"/>
                  </a:buClr>
                  <a:buSzPct val="55000"/>
                  <a:buFont typeface="Wingdings" panose="05000000000000000000" pitchFamily="2" charset="2"/>
                  <a:buChar char="n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folHlink"/>
                  </a:buClr>
                  <a:buSzPct val="50000"/>
                  <a:buFont typeface="Wingdings" panose="05000000000000000000" pitchFamily="2" charset="2"/>
                  <a:buChar char="n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55000"/>
                  <a:buFont typeface="Wingdings" panose="05000000000000000000" pitchFamily="2" charset="2"/>
                  <a:buChar char="n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anose="05000000000000000000" pitchFamily="2" charset="2"/>
                  <a:buChar char="n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</a:lstStyle>
              <a:p>
                <a:pPr marL="0" lvl="0" indent="0" eaLnBrk="1" hangingPunct="1">
                  <a:lnSpc>
                    <a:spcPct val="80000"/>
                  </a:lnSpc>
                  <a:spcBef>
                    <a:spcPct val="0"/>
                  </a:spcBef>
                  <a:buClrTx/>
                  <a:buSzTx/>
                  <a:buFont typeface="Arial" panose="020B0604020202020204" pitchFamily="34" charset="0"/>
                  <a:buNone/>
                </a:pPr>
                <a:r>
                  <a:rPr lang="en-US" altLang="zh-CN" sz="2400" b="1" dirty="0">
                    <a:solidFill>
                      <a:srgbClr val="000808"/>
                    </a:solidFill>
                    <a:latin typeface="Times New Roman" panose="02020603050405020304" pitchFamily="18" charset="0"/>
                  </a:rPr>
                  <a:t>10 m</a:t>
                </a:r>
              </a:p>
            </p:txBody>
          </p:sp>
        </p:grpSp>
      </p:grpSp>
      <p:sp>
        <p:nvSpPr>
          <p:cNvPr id="18460" name="Text Box 20"/>
          <p:cNvSpPr txBox="1"/>
          <p:nvPr/>
        </p:nvSpPr>
        <p:spPr>
          <a:xfrm>
            <a:off x="2674938" y="5408614"/>
            <a:ext cx="6696076" cy="694055"/>
          </a:xfrm>
          <a:prstGeom prst="rect">
            <a:avLst/>
          </a:prstGeom>
          <a:solidFill>
            <a:schemeClr val="bg1"/>
          </a:solidFill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eaLnBrk="1" hangingPunct="1">
              <a:lnSpc>
                <a:spcPct val="140000"/>
              </a:lnSpc>
              <a:spcBef>
                <a:spcPct val="0"/>
              </a:spcBef>
              <a:buClrTx/>
              <a:buSzTx/>
              <a:buFont typeface="Arial" panose="020B0604020202020204" pitchFamily="34" charset="0"/>
              <a:buNone/>
            </a:pPr>
            <a:r>
              <a:rPr lang="zh-CN" altLang="en-US" sz="2800" b="1" dirty="0">
                <a:solidFill>
                  <a:srgbClr val="000808"/>
                </a:solidFill>
                <a:latin typeface="宋体" panose="02010600030101010101" pitchFamily="2" charset="-122"/>
              </a:rPr>
              <a:t>水平向前推时，箱子的重力做了多少功？</a:t>
            </a:r>
          </a:p>
        </p:txBody>
      </p:sp>
      <p:graphicFrame>
        <p:nvGraphicFramePr>
          <p:cNvPr id="18461" name="Object 29"/>
          <p:cNvGraphicFramePr>
            <a:graphicFrameLocks/>
          </p:cNvGraphicFramePr>
          <p:nvPr/>
        </p:nvGraphicFramePr>
        <p:xfrm>
          <a:off x="3106738" y="4400550"/>
          <a:ext cx="5619750" cy="530225"/>
        </p:xfrm>
        <a:graphic>
          <a:graphicData uri="http://schemas.openxmlformats.org/presentationml/2006/ole">
            <p:oleObj spid="_x0000_s3076" r:id="rId5" imgW="2426753" imgH="228699" progId="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84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27" dur="500"/>
                                        <p:tgtEl>
                                          <p:spTgt spid="184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84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439" grpId="0" bldLvl="0" animBg="1"/>
      <p:bldP spid="18440" grpId="0"/>
      <p:bldP spid="18441" grpId="0"/>
      <p:bldP spid="18442" grpId="0"/>
      <p:bldP spid="18460" grpId="0" bldLvl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>
          <a:xfrm>
            <a:off x="666751" y="571501"/>
            <a:ext cx="10953749" cy="2214563"/>
          </a:xfrm>
        </p:spPr>
        <p:txBody>
          <a:bodyPr/>
          <a:lstStyle/>
          <a:p>
            <a:pPr algn="l" eaLnBrk="1" hangingPunct="1"/>
            <a:r>
              <a:rPr lang="zh-CN" altLang="en-US" sz="3200" b="1" smtClean="0"/>
              <a:t>例题：质量为</a:t>
            </a:r>
            <a:r>
              <a:rPr lang="en-US" altLang="zh-CN" sz="3200" b="1" smtClean="0"/>
              <a:t>50Kg</a:t>
            </a:r>
            <a:r>
              <a:rPr lang="zh-CN" altLang="en-US" sz="3200" b="1" smtClean="0"/>
              <a:t>雪橇上装载了</a:t>
            </a:r>
            <a:r>
              <a:rPr lang="en-US" altLang="zh-CN" sz="3200" b="1" smtClean="0"/>
              <a:t>350Kg</a:t>
            </a:r>
            <a:r>
              <a:rPr lang="zh-CN" altLang="en-US" sz="3200" b="1" smtClean="0"/>
              <a:t>的   货物，一匹马拉着它匀速运到</a:t>
            </a:r>
            <a:r>
              <a:rPr lang="en-US" altLang="zh-CN" sz="3200" b="1" smtClean="0"/>
              <a:t>3000m</a:t>
            </a:r>
            <a:r>
              <a:rPr lang="zh-CN" altLang="en-US" sz="3200" b="1" smtClean="0"/>
              <a:t>外的货场。如果雪橇行进中受到的摩擦力是</a:t>
            </a:r>
            <a:r>
              <a:rPr lang="en-US" altLang="zh-CN" sz="3200" b="1" smtClean="0"/>
              <a:t>800N</a:t>
            </a:r>
            <a:r>
              <a:rPr lang="zh-CN" altLang="en-US" sz="3200" b="1" smtClean="0"/>
              <a:t>，求马运货时做的功？</a:t>
            </a:r>
          </a:p>
        </p:txBody>
      </p:sp>
      <p:sp>
        <p:nvSpPr>
          <p:cNvPr id="22531" name="Rectangle 3" descr="Rectangle: Click to edit Master text styles&#10;Second level&#10;Third level&#10;Fourth level&#10;Fifth level"/>
          <p:cNvSpPr>
            <a:spLocks noGrp="1" noChangeArrowheads="1"/>
          </p:cNvSpPr>
          <p:nvPr>
            <p:ph type="body" idx="1"/>
          </p:nvPr>
        </p:nvSpPr>
        <p:spPr>
          <a:xfrm>
            <a:off x="1016000" y="2743200"/>
            <a:ext cx="10363200" cy="4114800"/>
          </a:xfrm>
        </p:spPr>
        <p:txBody>
          <a:bodyPr/>
          <a:lstStyle/>
          <a:p>
            <a:pPr eaLnBrk="1" hangingPunct="1"/>
            <a:r>
              <a:rPr lang="zh-CN" altLang="en-US" b="1" smtClean="0">
                <a:solidFill>
                  <a:srgbClr val="FF3300"/>
                </a:solidFill>
              </a:rPr>
              <a:t>解： 马的拉力</a:t>
            </a:r>
            <a:r>
              <a:rPr lang="en-US" altLang="zh-CN" b="1" smtClean="0">
                <a:solidFill>
                  <a:srgbClr val="FF3300"/>
                </a:solidFill>
              </a:rPr>
              <a:t>F</a:t>
            </a:r>
            <a:r>
              <a:rPr lang="zh-CN" altLang="en-US" b="1" smtClean="0">
                <a:solidFill>
                  <a:srgbClr val="FF3300"/>
                </a:solidFill>
              </a:rPr>
              <a:t>与摩擦力</a:t>
            </a:r>
            <a:r>
              <a:rPr lang="en-US" altLang="zh-CN" b="1" smtClean="0">
                <a:solidFill>
                  <a:srgbClr val="FF3300"/>
                </a:solidFill>
              </a:rPr>
              <a:t>f</a:t>
            </a:r>
            <a:r>
              <a:rPr lang="zh-CN" altLang="en-US" b="1" smtClean="0">
                <a:solidFill>
                  <a:srgbClr val="FF3300"/>
                </a:solidFill>
              </a:rPr>
              <a:t>大小相等</a:t>
            </a:r>
          </a:p>
          <a:p>
            <a:pPr eaLnBrk="1" hangingPunct="1"/>
            <a:r>
              <a:rPr lang="zh-CN" altLang="en-US" b="1" smtClean="0">
                <a:solidFill>
                  <a:srgbClr val="FF3300"/>
                </a:solidFill>
              </a:rPr>
              <a:t>          </a:t>
            </a:r>
            <a:r>
              <a:rPr lang="en-US" altLang="zh-CN" b="1" smtClean="0">
                <a:solidFill>
                  <a:srgbClr val="FF3300"/>
                </a:solidFill>
              </a:rPr>
              <a:t>F=f=800N</a:t>
            </a:r>
          </a:p>
          <a:p>
            <a:pPr eaLnBrk="1" hangingPunct="1"/>
            <a:r>
              <a:rPr lang="zh-CN" altLang="en-US" b="1" smtClean="0">
                <a:solidFill>
                  <a:srgbClr val="FF3300"/>
                </a:solidFill>
              </a:rPr>
              <a:t>        雪橇沿水平拉力的方向移动的距离</a:t>
            </a:r>
          </a:p>
          <a:p>
            <a:pPr eaLnBrk="1" hangingPunct="1"/>
            <a:r>
              <a:rPr lang="zh-CN" altLang="en-US" b="1" smtClean="0">
                <a:solidFill>
                  <a:srgbClr val="FF3300"/>
                </a:solidFill>
              </a:rPr>
              <a:t>          </a:t>
            </a:r>
            <a:r>
              <a:rPr lang="en-US" altLang="zh-CN" b="1" smtClean="0">
                <a:solidFill>
                  <a:srgbClr val="FF3300"/>
                </a:solidFill>
              </a:rPr>
              <a:t>S=3000m</a:t>
            </a:r>
          </a:p>
          <a:p>
            <a:pPr eaLnBrk="1" hangingPunct="1"/>
            <a:r>
              <a:rPr lang="zh-CN" altLang="en-US" b="1" smtClean="0">
                <a:solidFill>
                  <a:srgbClr val="FF3300"/>
                </a:solidFill>
              </a:rPr>
              <a:t>        拉力做的功，由</a:t>
            </a:r>
            <a:r>
              <a:rPr lang="en-US" altLang="zh-CN" b="1" smtClean="0">
                <a:solidFill>
                  <a:srgbClr val="FF3300"/>
                </a:solidFill>
              </a:rPr>
              <a:t>W=FS</a:t>
            </a:r>
            <a:r>
              <a:rPr lang="zh-CN" altLang="en-US" b="1" smtClean="0">
                <a:solidFill>
                  <a:srgbClr val="FF3300"/>
                </a:solidFill>
              </a:rPr>
              <a:t>得</a:t>
            </a:r>
          </a:p>
          <a:p>
            <a:pPr eaLnBrk="1" hangingPunct="1"/>
            <a:r>
              <a:rPr lang="zh-CN" altLang="en-US" b="1" smtClean="0">
                <a:solidFill>
                  <a:srgbClr val="FF3300"/>
                </a:solidFill>
              </a:rPr>
              <a:t>         </a:t>
            </a:r>
            <a:r>
              <a:rPr lang="en-US" altLang="zh-CN" b="1" smtClean="0">
                <a:solidFill>
                  <a:srgbClr val="FF3300"/>
                </a:solidFill>
              </a:rPr>
              <a:t>W=FS=800N×3000m=2.4×10</a:t>
            </a:r>
            <a:r>
              <a:rPr lang="en-US" altLang="zh-CN" b="1" baseline="30000" smtClean="0">
                <a:solidFill>
                  <a:srgbClr val="FF3300"/>
                </a:solidFill>
              </a:rPr>
              <a:t>6</a:t>
            </a:r>
            <a:r>
              <a:rPr lang="en-US" altLang="zh-CN" b="1" smtClean="0">
                <a:solidFill>
                  <a:srgbClr val="FF3300"/>
                </a:solidFill>
              </a:rPr>
              <a:t>J</a:t>
            </a:r>
          </a:p>
          <a:p>
            <a:pPr eaLnBrk="1" hangingPunct="1">
              <a:buFontTx/>
              <a:buNone/>
            </a:pPr>
            <a:endParaRPr lang="zh-CN" altLang="en-US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25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25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25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25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25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25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253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253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253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253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253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253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531" grpId="0" build="p" autoUpdateAnimBg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Text Box 5"/>
          <p:cNvSpPr txBox="1">
            <a:spLocks noChangeArrowheads="1"/>
          </p:cNvSpPr>
          <p:nvPr/>
        </p:nvSpPr>
        <p:spPr bwMode="auto">
          <a:xfrm>
            <a:off x="146051" y="1279526"/>
            <a:ext cx="11872383" cy="22159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altLang="zh-CN" sz="3200" b="1" dirty="0" smtClean="0">
                <a:latin typeface="宋体" pitchFamily="2" charset="-122"/>
              </a:rPr>
              <a:t>1.</a:t>
            </a:r>
            <a:r>
              <a:rPr kumimoji="1" lang="zh-CN" altLang="en-US" sz="3200" b="1" dirty="0">
                <a:latin typeface="宋体" pitchFamily="2" charset="-122"/>
              </a:rPr>
              <a:t>某足球运动员在水平方向用</a:t>
            </a:r>
            <a:r>
              <a:rPr kumimoji="1" lang="en-US" altLang="zh-CN" sz="3200" b="1" dirty="0">
                <a:latin typeface="宋体" pitchFamily="2" charset="-122"/>
              </a:rPr>
              <a:t>25 N</a:t>
            </a:r>
            <a:r>
              <a:rPr kumimoji="1" lang="zh-CN" altLang="en-US" sz="3200" b="1" dirty="0">
                <a:latin typeface="宋体" pitchFamily="2" charset="-122"/>
              </a:rPr>
              <a:t>的力，将</a:t>
            </a:r>
            <a:r>
              <a:rPr kumimoji="1" lang="en-US" altLang="zh-CN" sz="3200" b="1" dirty="0">
                <a:latin typeface="宋体" pitchFamily="2" charset="-122"/>
              </a:rPr>
              <a:t>10 N</a:t>
            </a:r>
            <a:r>
              <a:rPr kumimoji="1" lang="zh-CN" altLang="en-US" sz="3200" b="1" dirty="0">
                <a:latin typeface="宋体" pitchFamily="2" charset="-122"/>
              </a:rPr>
              <a:t>的球沿水平地面踢出，踢出后球在地面上滚了</a:t>
            </a:r>
            <a:r>
              <a:rPr kumimoji="1" lang="en-US" altLang="zh-CN" sz="3200" b="1" dirty="0">
                <a:latin typeface="宋体" pitchFamily="2" charset="-122"/>
              </a:rPr>
              <a:t>30 m</a:t>
            </a:r>
            <a:r>
              <a:rPr kumimoji="1" lang="zh-CN" altLang="en-US" sz="3200" b="1" dirty="0">
                <a:latin typeface="宋体" pitchFamily="2" charset="-122"/>
              </a:rPr>
              <a:t>才停下来。在球滚动过程中，脚对球所做的功为（   ）</a:t>
            </a:r>
            <a:r>
              <a:rPr kumimoji="1" lang="en-US" altLang="zh-CN" sz="3200" b="1" dirty="0">
                <a:latin typeface="宋体" pitchFamily="2" charset="-122"/>
              </a:rPr>
              <a:t>J</a:t>
            </a:r>
            <a:r>
              <a:rPr kumimoji="1" lang="zh-CN" altLang="en-US" sz="3200" b="1" dirty="0"/>
              <a:t>。</a:t>
            </a:r>
          </a:p>
        </p:txBody>
      </p:sp>
      <p:pic>
        <p:nvPicPr>
          <p:cNvPr id="24579" name="Picture 23" descr="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5833" y="44450"/>
            <a:ext cx="4572000" cy="844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 Box 18"/>
          <p:cNvSpPr txBox="1">
            <a:spLocks noChangeArrowheads="1"/>
          </p:cNvSpPr>
          <p:nvPr/>
        </p:nvSpPr>
        <p:spPr bwMode="auto">
          <a:xfrm>
            <a:off x="1524001" y="3571875"/>
            <a:ext cx="920751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zh-CN" sz="3600" b="1">
                <a:solidFill>
                  <a:srgbClr val="FF0000"/>
                </a:solidFill>
                <a:latin typeface="楷体_GB2312" pitchFamily="1" charset="-122"/>
                <a:ea typeface="楷体_GB2312" pitchFamily="1" charset="-122"/>
              </a:rPr>
              <a:t>0 </a:t>
            </a:r>
          </a:p>
        </p:txBody>
      </p:sp>
      <p:pic>
        <p:nvPicPr>
          <p:cNvPr id="24581" name="图片 1640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286752" y="3714751"/>
            <a:ext cx="3052233" cy="1928813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7" name="Text Box 2"/>
          <p:cNvSpPr txBox="1"/>
          <p:nvPr/>
        </p:nvSpPr>
        <p:spPr>
          <a:xfrm>
            <a:off x="778385" y="860673"/>
            <a:ext cx="11050092" cy="4616648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 typeface="Arial" panose="020B0604020202020204" pitchFamily="34" charset="0"/>
              <a:buNone/>
            </a:pPr>
            <a:r>
              <a:rPr lang="en-US" altLang="zh-CN" sz="2800" dirty="0">
                <a:latin typeface="宋体" panose="02010600030101010101" pitchFamily="2" charset="-122"/>
              </a:rPr>
              <a:t>1.</a:t>
            </a:r>
            <a:r>
              <a:rPr lang="zh-CN" altLang="en-US" sz="2800" dirty="0">
                <a:latin typeface="宋体" panose="02010600030101010101" pitchFamily="2" charset="-122"/>
              </a:rPr>
              <a:t>下列关于功的各种说法中，正确的是 （     ） </a:t>
            </a:r>
          </a:p>
          <a:p>
            <a:pPr marL="0" lvl="0" indent="0"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 typeface="Arial" panose="020B0604020202020204" pitchFamily="34" charset="0"/>
              <a:buNone/>
            </a:pPr>
            <a:r>
              <a:rPr lang="en-US" altLang="zh-CN" sz="2800" dirty="0">
                <a:latin typeface="宋体" panose="02010600030101010101" pitchFamily="2" charset="-122"/>
              </a:rPr>
              <a:t>A.</a:t>
            </a:r>
            <a:r>
              <a:rPr lang="zh-CN" altLang="en-US" sz="2800" dirty="0">
                <a:latin typeface="宋体" panose="02010600030101010101" pitchFamily="2" charset="-122"/>
              </a:rPr>
              <a:t>只要有力作用在物体上，就一定做了功 </a:t>
            </a:r>
          </a:p>
          <a:p>
            <a:pPr marL="0" lvl="0" indent="0"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 typeface="Arial" panose="020B0604020202020204" pitchFamily="34" charset="0"/>
              <a:buNone/>
            </a:pPr>
            <a:r>
              <a:rPr lang="en-US" altLang="zh-CN" sz="2800" dirty="0">
                <a:latin typeface="宋体" panose="02010600030101010101" pitchFamily="2" charset="-122"/>
              </a:rPr>
              <a:t>B.</a:t>
            </a:r>
            <a:r>
              <a:rPr lang="zh-CN" altLang="en-US" sz="2800" dirty="0">
                <a:latin typeface="宋体" panose="02010600030101010101" pitchFamily="2" charset="-122"/>
              </a:rPr>
              <a:t>只要物体移动了距离，就一定做了功 </a:t>
            </a:r>
          </a:p>
          <a:p>
            <a:pPr marL="0" lvl="0" indent="0"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 typeface="Arial" panose="020B0604020202020204" pitchFamily="34" charset="0"/>
              <a:buNone/>
            </a:pPr>
            <a:r>
              <a:rPr lang="en-US" altLang="zh-CN" sz="2800" dirty="0">
                <a:latin typeface="宋体" panose="02010600030101010101" pitchFamily="2" charset="-122"/>
              </a:rPr>
              <a:t>C.</a:t>
            </a:r>
            <a:r>
              <a:rPr lang="zh-CN" altLang="en-US" sz="2800" dirty="0">
                <a:latin typeface="宋体" panose="02010600030101010101" pitchFamily="2" charset="-122"/>
              </a:rPr>
              <a:t>只要有力作用在物体上，物体又移动了距离，</a:t>
            </a:r>
          </a:p>
          <a:p>
            <a:pPr marL="0" lvl="0" indent="0"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 typeface="Arial" panose="020B0604020202020204" pitchFamily="34" charset="0"/>
              <a:buNone/>
            </a:pPr>
            <a:r>
              <a:rPr lang="zh-CN" altLang="en-US" sz="2800" dirty="0">
                <a:latin typeface="宋体" panose="02010600030101010101" pitchFamily="2" charset="-122"/>
              </a:rPr>
              <a:t>就一定做了功 </a:t>
            </a:r>
          </a:p>
          <a:p>
            <a:pPr marL="0" lvl="0" indent="0"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 typeface="Arial" panose="020B0604020202020204" pitchFamily="34" charset="0"/>
              <a:buNone/>
            </a:pPr>
            <a:r>
              <a:rPr lang="en-US" altLang="zh-CN" sz="2800" dirty="0">
                <a:latin typeface="宋体" panose="02010600030101010101" pitchFamily="2" charset="-122"/>
              </a:rPr>
              <a:t>D.</a:t>
            </a:r>
            <a:r>
              <a:rPr lang="zh-CN" altLang="en-US" sz="2800" dirty="0">
                <a:latin typeface="宋体" panose="02010600030101010101" pitchFamily="2" charset="-122"/>
              </a:rPr>
              <a:t>只要有力作用在物体上，物体又在该力的方向上</a:t>
            </a:r>
          </a:p>
          <a:p>
            <a:pPr marL="0" lvl="0" indent="0"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 typeface="Arial" panose="020B0604020202020204" pitchFamily="34" charset="0"/>
              <a:buNone/>
            </a:pPr>
            <a:r>
              <a:rPr lang="zh-CN" altLang="en-US" sz="2800" dirty="0">
                <a:solidFill>
                  <a:srgbClr val="000808"/>
                </a:solidFill>
                <a:latin typeface="宋体" panose="02010600030101010101" pitchFamily="2" charset="-122"/>
              </a:rPr>
              <a:t>移动了一段距离</a:t>
            </a:r>
            <a:r>
              <a:rPr lang="zh-CN" altLang="en-US" sz="2800" dirty="0" smtClean="0">
                <a:solidFill>
                  <a:srgbClr val="000808"/>
                </a:solidFill>
                <a:latin typeface="宋体" panose="02010600030101010101" pitchFamily="2" charset="-122"/>
              </a:rPr>
              <a:t>。</a:t>
            </a:r>
            <a:endParaRPr lang="en-US" altLang="zh-CN" sz="2800" dirty="0">
              <a:solidFill>
                <a:srgbClr val="000808"/>
              </a:solidFill>
              <a:latin typeface="宋体" panose="02010600030101010101" pitchFamily="2" charset="-122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内容占位符 3"/>
          <p:cNvSpPr txBox="1">
            <a:spLocks noGrp="1" noChangeArrowheads="1"/>
          </p:cNvSpPr>
          <p:nvPr>
            <p:ph idx="1"/>
          </p:nvPr>
        </p:nvSpPr>
        <p:spPr>
          <a:xfrm>
            <a:off x="0" y="214314"/>
            <a:ext cx="4286251" cy="720197"/>
          </a:xfrm>
        </p:spPr>
        <p:txBody>
          <a:bodyPr>
            <a:spAutoFit/>
          </a:bodyPr>
          <a:lstStyle/>
          <a:p>
            <a:pPr marL="0" indent="0">
              <a:spcBef>
                <a:spcPct val="0"/>
              </a:spcBef>
              <a:buFontTx/>
              <a:buNone/>
              <a:defRPr/>
            </a:pPr>
            <a:r>
              <a:rPr lang="zh-CN" altLang="en-US" sz="3600" b="1" kern="1200" dirty="0">
                <a:solidFill>
                  <a:srgbClr val="FF0000"/>
                </a:solidFill>
                <a:latin typeface="微软雅黑" pitchFamily="34" charset="-122"/>
                <a:ea typeface="微软雅黑" pitchFamily="34" charset="-122"/>
              </a:rPr>
              <a:t>教学目标</a:t>
            </a:r>
          </a:p>
        </p:txBody>
      </p:sp>
      <p:sp>
        <p:nvSpPr>
          <p:cNvPr id="5" name="TextBox 4"/>
          <p:cNvSpPr txBox="1">
            <a:spLocks noChangeArrowheads="1"/>
          </p:cNvSpPr>
          <p:nvPr/>
        </p:nvSpPr>
        <p:spPr bwMode="auto">
          <a:xfrm>
            <a:off x="1390651" y="1116014"/>
            <a:ext cx="8991600" cy="45243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3200" b="1">
                <a:solidFill>
                  <a:srgbClr val="000099"/>
                </a:solidFill>
                <a:latin typeface="微软雅黑" pitchFamily="34" charset="-122"/>
                <a:ea typeface="微软雅黑" pitchFamily="34" charset="-122"/>
              </a:rPr>
              <a:t>2.</a:t>
            </a:r>
            <a:r>
              <a:rPr lang="zh-CN" altLang="en-US" sz="3200" b="1">
                <a:solidFill>
                  <a:srgbClr val="000099"/>
                </a:solidFill>
                <a:latin typeface="微软雅黑" pitchFamily="34" charset="-122"/>
                <a:ea typeface="微软雅黑" pitchFamily="34" charset="-122"/>
              </a:rPr>
              <a:t>过程与方法</a:t>
            </a:r>
          </a:p>
          <a:p>
            <a:pPr>
              <a:lnSpc>
                <a:spcPct val="150000"/>
              </a:lnSpc>
            </a:pPr>
            <a:r>
              <a:rPr lang="zh-CN" altLang="en-US" sz="3200" b="1">
                <a:solidFill>
                  <a:srgbClr val="000099"/>
                </a:solidFill>
                <a:latin typeface="微软雅黑" pitchFamily="34" charset="-122"/>
                <a:ea typeface="微软雅黑" pitchFamily="34" charset="-122"/>
              </a:rPr>
              <a:t>①通过观察和思考，判断在什么情况下力对物体做了功，在什么情况下没有做功 </a:t>
            </a:r>
          </a:p>
          <a:p>
            <a:pPr>
              <a:lnSpc>
                <a:spcPct val="150000"/>
              </a:lnSpc>
            </a:pPr>
            <a:r>
              <a:rPr lang="zh-CN" altLang="en-US" sz="3200" b="1">
                <a:solidFill>
                  <a:srgbClr val="000099"/>
                </a:solidFill>
                <a:latin typeface="微软雅黑" pitchFamily="34" charset="-122"/>
                <a:ea typeface="微软雅黑" pitchFamily="34" charset="-122"/>
              </a:rPr>
              <a:t>②通过推理、分析与阅读，得出功与力、在力的方向上移动距离的定性关系。 </a:t>
            </a:r>
          </a:p>
          <a:p>
            <a:pPr eaLnBrk="0" hangingPunct="0">
              <a:lnSpc>
                <a:spcPct val="150000"/>
              </a:lnSpc>
            </a:pPr>
            <a:endParaRPr lang="en-US" altLang="zh-CN" sz="3200" b="1">
              <a:solidFill>
                <a:srgbClr val="0000FF"/>
              </a:solidFill>
              <a:latin typeface="微软雅黑" pitchFamily="34" charset="-122"/>
              <a:ea typeface="微软雅黑" pitchFamily="3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7" name="Text Box 2"/>
          <p:cNvSpPr txBox="1"/>
          <p:nvPr/>
        </p:nvSpPr>
        <p:spPr>
          <a:xfrm>
            <a:off x="585438" y="1459684"/>
            <a:ext cx="11050092" cy="2677656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 typeface="Arial" panose="020B0604020202020204" pitchFamily="34" charset="0"/>
              <a:buNone/>
            </a:pPr>
            <a:r>
              <a:rPr lang="en-US" altLang="zh-CN" sz="2800" dirty="0" smtClean="0">
                <a:solidFill>
                  <a:srgbClr val="000808"/>
                </a:solidFill>
                <a:latin typeface="宋体" panose="02010600030101010101" pitchFamily="2" charset="-122"/>
              </a:rPr>
              <a:t>2</a:t>
            </a:r>
            <a:r>
              <a:rPr lang="en-US" altLang="zh-CN" sz="2800" dirty="0">
                <a:solidFill>
                  <a:srgbClr val="000808"/>
                </a:solidFill>
                <a:latin typeface="宋体" panose="02010600030101010101" pitchFamily="2" charset="-122"/>
              </a:rPr>
              <a:t>.</a:t>
            </a:r>
            <a:r>
              <a:rPr lang="zh-CN" altLang="en-US" sz="2800" dirty="0">
                <a:solidFill>
                  <a:srgbClr val="000808"/>
                </a:solidFill>
                <a:latin typeface="宋体" panose="02010600030101010101" pitchFamily="2" charset="-122"/>
              </a:rPr>
              <a:t>　某足球运动员在水平方向用</a:t>
            </a:r>
            <a:r>
              <a:rPr lang="en-US" altLang="zh-CN" sz="2800" dirty="0">
                <a:solidFill>
                  <a:srgbClr val="000808"/>
                </a:solidFill>
                <a:latin typeface="宋体" panose="02010600030101010101" pitchFamily="2" charset="-122"/>
              </a:rPr>
              <a:t>25 N</a:t>
            </a:r>
            <a:r>
              <a:rPr lang="zh-CN" altLang="en-US" sz="2800" dirty="0">
                <a:solidFill>
                  <a:srgbClr val="000808"/>
                </a:solidFill>
                <a:latin typeface="宋体" panose="02010600030101010101" pitchFamily="2" charset="-122"/>
              </a:rPr>
              <a:t>的力，将</a:t>
            </a:r>
            <a:r>
              <a:rPr lang="en-US" altLang="zh-CN" sz="2800" dirty="0">
                <a:solidFill>
                  <a:srgbClr val="000808"/>
                </a:solidFill>
                <a:latin typeface="宋体" panose="02010600030101010101" pitchFamily="2" charset="-122"/>
              </a:rPr>
              <a:t>10 N</a:t>
            </a:r>
            <a:r>
              <a:rPr lang="zh-CN" altLang="en-US" sz="2800" dirty="0">
                <a:solidFill>
                  <a:srgbClr val="000808"/>
                </a:solidFill>
                <a:latin typeface="宋体" panose="02010600030101010101" pitchFamily="2" charset="-122"/>
              </a:rPr>
              <a:t>的球沿水平地面踢出，踢出后球在地面上滚了</a:t>
            </a:r>
            <a:r>
              <a:rPr lang="en-US" altLang="zh-CN" sz="2800" dirty="0">
                <a:solidFill>
                  <a:srgbClr val="000808"/>
                </a:solidFill>
                <a:latin typeface="宋体" panose="02010600030101010101" pitchFamily="2" charset="-122"/>
              </a:rPr>
              <a:t>30 m</a:t>
            </a:r>
            <a:r>
              <a:rPr lang="zh-CN" altLang="en-US" sz="2800" dirty="0">
                <a:solidFill>
                  <a:srgbClr val="000808"/>
                </a:solidFill>
                <a:latin typeface="宋体" panose="02010600030101010101" pitchFamily="2" charset="-122"/>
              </a:rPr>
              <a:t>才停下来。在球滚动过程中，脚对球所做的功为（    ）。</a:t>
            </a:r>
            <a:r>
              <a:rPr lang="en-US" altLang="zh-CN" sz="2800" dirty="0">
                <a:solidFill>
                  <a:srgbClr val="000808"/>
                </a:solidFill>
                <a:latin typeface="宋体" panose="02010600030101010101" pitchFamily="2" charset="-122"/>
              </a:rPr>
              <a:t> A</a:t>
            </a:r>
            <a:r>
              <a:rPr lang="zh-CN" altLang="en-US" sz="2800" dirty="0">
                <a:solidFill>
                  <a:srgbClr val="000808"/>
                </a:solidFill>
                <a:latin typeface="宋体" panose="02010600030101010101" pitchFamily="2" charset="-122"/>
              </a:rPr>
              <a:t>．</a:t>
            </a:r>
            <a:r>
              <a:rPr lang="en-US" altLang="zh-CN" sz="2800" dirty="0">
                <a:solidFill>
                  <a:srgbClr val="000808"/>
                </a:solidFill>
                <a:latin typeface="宋体" panose="02010600030101010101" pitchFamily="2" charset="-122"/>
              </a:rPr>
              <a:t>750 J  B</a:t>
            </a:r>
            <a:r>
              <a:rPr lang="zh-CN" altLang="en-US" sz="2800" dirty="0">
                <a:solidFill>
                  <a:srgbClr val="000808"/>
                </a:solidFill>
                <a:latin typeface="宋体" panose="02010600030101010101" pitchFamily="2" charset="-122"/>
              </a:rPr>
              <a:t>．</a:t>
            </a:r>
            <a:r>
              <a:rPr lang="en-US" altLang="zh-CN" sz="2800" dirty="0">
                <a:solidFill>
                  <a:srgbClr val="000808"/>
                </a:solidFill>
                <a:latin typeface="宋体" panose="02010600030101010101" pitchFamily="2" charset="-122"/>
              </a:rPr>
              <a:t>300 J    C</a:t>
            </a:r>
            <a:r>
              <a:rPr lang="zh-CN" altLang="en-US" sz="2800" dirty="0">
                <a:solidFill>
                  <a:srgbClr val="000808"/>
                </a:solidFill>
                <a:latin typeface="宋体" panose="02010600030101010101" pitchFamily="2" charset="-122"/>
              </a:rPr>
              <a:t>．</a:t>
            </a:r>
            <a:r>
              <a:rPr lang="en-US" altLang="zh-CN" sz="2800" dirty="0">
                <a:solidFill>
                  <a:srgbClr val="000808"/>
                </a:solidFill>
                <a:latin typeface="宋体" panose="02010600030101010101" pitchFamily="2" charset="-122"/>
              </a:rPr>
              <a:t>450 J    D</a:t>
            </a:r>
            <a:r>
              <a:rPr lang="zh-CN" altLang="en-US" sz="2800" dirty="0">
                <a:solidFill>
                  <a:srgbClr val="000808"/>
                </a:solidFill>
                <a:latin typeface="宋体" panose="02010600030101010101" pitchFamily="2" charset="-122"/>
              </a:rPr>
              <a:t>．</a:t>
            </a:r>
            <a:r>
              <a:rPr lang="en-US" altLang="zh-CN" sz="2800" dirty="0">
                <a:solidFill>
                  <a:srgbClr val="000808"/>
                </a:solidFill>
                <a:latin typeface="宋体" panose="02010600030101010101" pitchFamily="2" charset="-122"/>
              </a:rPr>
              <a:t>0</a:t>
            </a:r>
          </a:p>
          <a:p>
            <a:pPr marL="0" lvl="0" indent="0"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 typeface="Arial" panose="020B0604020202020204" pitchFamily="34" charset="0"/>
              <a:buNone/>
            </a:pPr>
            <a:endParaRPr lang="en-US" altLang="zh-CN" sz="2800" dirty="0">
              <a:solidFill>
                <a:srgbClr val="000808"/>
              </a:solidFill>
              <a:latin typeface="宋体" panose="02010600030101010101" pitchFamily="2" charset="-122"/>
            </a:endParaRP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2" name="Rectangle 4"/>
          <p:cNvSpPr>
            <a:spLocks noChangeArrowheads="1"/>
          </p:cNvSpPr>
          <p:nvPr/>
        </p:nvSpPr>
        <p:spPr bwMode="auto">
          <a:xfrm>
            <a:off x="1488017" y="1700213"/>
            <a:ext cx="3824816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r>
              <a:rPr lang="zh-CN" altLang="en-US" sz="2400" b="1">
                <a:solidFill>
                  <a:srgbClr val="0000FF"/>
                </a:solidFill>
                <a:latin typeface="宋体" pitchFamily="2" charset="-122"/>
              </a:rPr>
              <a:t>一、功的概念 </a:t>
            </a:r>
          </a:p>
        </p:txBody>
      </p:sp>
      <p:sp>
        <p:nvSpPr>
          <p:cNvPr id="17413" name="Rectangle 5"/>
          <p:cNvSpPr>
            <a:spLocks noChangeArrowheads="1"/>
          </p:cNvSpPr>
          <p:nvPr/>
        </p:nvSpPr>
        <p:spPr bwMode="auto">
          <a:xfrm>
            <a:off x="1390651" y="2924176"/>
            <a:ext cx="5894916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r>
              <a:rPr lang="zh-CN" altLang="en-US" sz="2400" b="1">
                <a:solidFill>
                  <a:srgbClr val="0000FF"/>
                </a:solidFill>
                <a:latin typeface="宋体" pitchFamily="2" charset="-122"/>
              </a:rPr>
              <a:t>二、做功的条件</a:t>
            </a:r>
          </a:p>
        </p:txBody>
      </p:sp>
      <p:sp>
        <p:nvSpPr>
          <p:cNvPr id="17414" name="Rectangle 6"/>
          <p:cNvSpPr>
            <a:spLocks noChangeArrowheads="1"/>
          </p:cNvSpPr>
          <p:nvPr/>
        </p:nvSpPr>
        <p:spPr bwMode="auto">
          <a:xfrm>
            <a:off x="1488017" y="4292750"/>
            <a:ext cx="3570208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r>
              <a:rPr lang="zh-CN" altLang="en-US" sz="2400" b="1">
                <a:solidFill>
                  <a:srgbClr val="0000FF"/>
                </a:solidFill>
                <a:latin typeface="宋体" pitchFamily="2" charset="-122"/>
              </a:rPr>
              <a:t>三、功的计算公式及单位</a:t>
            </a:r>
          </a:p>
        </p:txBody>
      </p:sp>
      <p:sp>
        <p:nvSpPr>
          <p:cNvPr id="17415" name="Rectangle 7"/>
          <p:cNvSpPr>
            <a:spLocks noChangeArrowheads="1"/>
          </p:cNvSpPr>
          <p:nvPr/>
        </p:nvSpPr>
        <p:spPr bwMode="auto">
          <a:xfrm>
            <a:off x="2351618" y="2133601"/>
            <a:ext cx="9840383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zh-CN" altLang="en-US" sz="2400" b="1">
                <a:solidFill>
                  <a:srgbClr val="FF0000"/>
                </a:solidFill>
                <a:latin typeface="宋体" pitchFamily="2" charset="-122"/>
              </a:rPr>
              <a:t>如果一个力作用在物体上，物体在这个力的方向上移动了一段距离，就说这个力对物体做了功。</a:t>
            </a:r>
          </a:p>
        </p:txBody>
      </p:sp>
      <p:sp>
        <p:nvSpPr>
          <p:cNvPr id="17416" name="Rectangle 8"/>
          <p:cNvSpPr>
            <a:spLocks noChangeArrowheads="1"/>
          </p:cNvSpPr>
          <p:nvPr/>
        </p:nvSpPr>
        <p:spPr bwMode="auto">
          <a:xfrm>
            <a:off x="2298700" y="3343275"/>
            <a:ext cx="7920567" cy="1126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40000"/>
              </a:lnSpc>
            </a:pPr>
            <a:r>
              <a:rPr lang="en-US" altLang="zh-CN" sz="2400" b="1">
                <a:solidFill>
                  <a:srgbClr val="FF0000"/>
                </a:solidFill>
                <a:latin typeface="宋体" pitchFamily="2" charset="-122"/>
              </a:rPr>
              <a:t>1.</a:t>
            </a:r>
            <a:r>
              <a:rPr lang="zh-CN" altLang="en-US" sz="2400" b="1">
                <a:solidFill>
                  <a:srgbClr val="FF0000"/>
                </a:solidFill>
                <a:latin typeface="宋体" pitchFamily="2" charset="-122"/>
              </a:rPr>
              <a:t>有力的作用 </a:t>
            </a:r>
          </a:p>
          <a:p>
            <a:pPr>
              <a:lnSpc>
                <a:spcPct val="140000"/>
              </a:lnSpc>
            </a:pPr>
            <a:r>
              <a:rPr lang="en-US" altLang="zh-CN" sz="2400" b="1">
                <a:solidFill>
                  <a:srgbClr val="FF0000"/>
                </a:solidFill>
                <a:latin typeface="宋体" pitchFamily="2" charset="-122"/>
              </a:rPr>
              <a:t>2.</a:t>
            </a:r>
            <a:r>
              <a:rPr lang="zh-CN" altLang="en-US" sz="2400" b="1">
                <a:solidFill>
                  <a:srgbClr val="FF0000"/>
                </a:solidFill>
                <a:latin typeface="宋体" pitchFamily="2" charset="-122"/>
              </a:rPr>
              <a:t>在力的方向上有移动一段距离 </a:t>
            </a:r>
          </a:p>
        </p:txBody>
      </p:sp>
      <p:sp>
        <p:nvSpPr>
          <p:cNvPr id="17417" name="Rectangle 9"/>
          <p:cNvSpPr>
            <a:spLocks noChangeArrowheads="1"/>
          </p:cNvSpPr>
          <p:nvPr/>
        </p:nvSpPr>
        <p:spPr bwMode="auto">
          <a:xfrm>
            <a:off x="2446867" y="4941889"/>
            <a:ext cx="3744384" cy="522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zh-CN" altLang="en-US" sz="2800" b="1">
                <a:solidFill>
                  <a:srgbClr val="FF0000"/>
                </a:solidFill>
                <a:latin typeface="Times New Roman" pitchFamily="18" charset="0"/>
              </a:rPr>
              <a:t>公式：</a:t>
            </a:r>
            <a:r>
              <a:rPr lang="en-US" altLang="zh-CN" sz="2800" b="1">
                <a:solidFill>
                  <a:srgbClr val="FF0000"/>
                </a:solidFill>
                <a:latin typeface="Times New Roman" pitchFamily="18" charset="0"/>
              </a:rPr>
              <a:t>W</a:t>
            </a:r>
            <a:r>
              <a:rPr lang="zh-CN" altLang="en-US" sz="2800" b="1">
                <a:solidFill>
                  <a:srgbClr val="FF0000"/>
                </a:solidFill>
                <a:latin typeface="宋体" pitchFamily="2" charset="-122"/>
              </a:rPr>
              <a:t>＝</a:t>
            </a:r>
            <a:r>
              <a:rPr lang="en-US" altLang="zh-CN" sz="2800" b="1">
                <a:solidFill>
                  <a:srgbClr val="FF0000"/>
                </a:solidFill>
                <a:latin typeface="Times New Roman" pitchFamily="18" charset="0"/>
              </a:rPr>
              <a:t>Fs</a:t>
            </a:r>
          </a:p>
        </p:txBody>
      </p:sp>
      <p:sp>
        <p:nvSpPr>
          <p:cNvPr id="17418" name="Text Box 10"/>
          <p:cNvSpPr txBox="1">
            <a:spLocks noChangeArrowheads="1"/>
          </p:cNvSpPr>
          <p:nvPr/>
        </p:nvSpPr>
        <p:spPr bwMode="auto">
          <a:xfrm>
            <a:off x="6383867" y="4868864"/>
            <a:ext cx="5376333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800" b="1">
                <a:solidFill>
                  <a:srgbClr val="FF0000"/>
                </a:solidFill>
                <a:latin typeface="宋体" pitchFamily="2" charset="-122"/>
              </a:rPr>
              <a:t>单位：</a:t>
            </a:r>
            <a:r>
              <a:rPr lang="en-US" altLang="zh-CN" sz="2800" b="1">
                <a:solidFill>
                  <a:srgbClr val="FF0000"/>
                </a:solidFill>
                <a:latin typeface="宋体" pitchFamily="2" charset="-122"/>
              </a:rPr>
              <a:t>1 J</a:t>
            </a:r>
            <a:r>
              <a:rPr lang="zh-CN" altLang="en-US" sz="2800" b="1">
                <a:solidFill>
                  <a:srgbClr val="FF0000"/>
                </a:solidFill>
                <a:latin typeface="宋体" pitchFamily="2" charset="-122"/>
              </a:rPr>
              <a:t>＝</a:t>
            </a:r>
            <a:r>
              <a:rPr lang="en-US" altLang="zh-CN" sz="2800" b="1">
                <a:solidFill>
                  <a:srgbClr val="FF0000"/>
                </a:solidFill>
                <a:latin typeface="宋体" pitchFamily="2" charset="-122"/>
              </a:rPr>
              <a:t>1 N·m</a:t>
            </a:r>
            <a:r>
              <a:rPr lang="en-US" altLang="zh-CN" sz="2800">
                <a:solidFill>
                  <a:srgbClr val="FF0000"/>
                </a:solidFill>
                <a:latin typeface="宋体" pitchFamily="2" charset="-122"/>
              </a:rPr>
              <a:t> </a:t>
            </a:r>
            <a:endParaRPr lang="en-US" altLang="zh-CN" sz="2800" b="1">
              <a:solidFill>
                <a:srgbClr val="FF0000"/>
              </a:solidFill>
              <a:latin typeface="宋体" pitchFamily="2" charset="-122"/>
            </a:endParaRPr>
          </a:p>
        </p:txBody>
      </p:sp>
      <p:pic>
        <p:nvPicPr>
          <p:cNvPr id="17419" name="Picture 11" descr="5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368801" y="981076"/>
            <a:ext cx="3712633" cy="684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74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9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1" dur="80"/>
                                        <p:tgtEl>
                                          <p:spTgt spid="1741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2" dur="80"/>
                                        <p:tgtEl>
                                          <p:spTgt spid="174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" dur="80"/>
                                        <p:tgtEl>
                                          <p:spTgt spid="174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8" dur="80"/>
                                        <p:tgtEl>
                                          <p:spTgt spid="174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9" dur="80"/>
                                        <p:tgtEl>
                                          <p:spTgt spid="174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" dur="80"/>
                                        <p:tgtEl>
                                          <p:spTgt spid="174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5" dur="80"/>
                                        <p:tgtEl>
                                          <p:spTgt spid="1741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6" dur="80"/>
                                        <p:tgtEl>
                                          <p:spTgt spid="174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7" dur="80"/>
                                        <p:tgtEl>
                                          <p:spTgt spid="174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2" dur="80"/>
                                        <p:tgtEl>
                                          <p:spTgt spid="1741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3" dur="80"/>
                                        <p:tgtEl>
                                          <p:spTgt spid="174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4" dur="80"/>
                                        <p:tgtEl>
                                          <p:spTgt spid="174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9" dur="80"/>
                                        <p:tgtEl>
                                          <p:spTgt spid="1741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0" dur="80"/>
                                        <p:tgtEl>
                                          <p:spTgt spid="174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1" dur="80"/>
                                        <p:tgtEl>
                                          <p:spTgt spid="174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 nodeType="clickPar">
                      <p:stCondLst>
                        <p:cond delay="indefinite"/>
                      </p:stCondLst>
                      <p:childTnLst>
                        <p:par>
                          <p:cTn id="4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4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6" dur="80"/>
                                        <p:tgtEl>
                                          <p:spTgt spid="1741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7" dur="80"/>
                                        <p:tgtEl>
                                          <p:spTgt spid="1741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8" dur="80"/>
                                        <p:tgtEl>
                                          <p:spTgt spid="1741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27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1" dur="80"/>
                                        <p:tgtEl>
                                          <p:spTgt spid="1741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2" dur="80"/>
                                        <p:tgtEl>
                                          <p:spTgt spid="1741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3" dur="80"/>
                                        <p:tgtEl>
                                          <p:spTgt spid="1741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412" grpId="0"/>
      <p:bldP spid="17413" grpId="0"/>
      <p:bldP spid="17414" grpId="0"/>
      <p:bldP spid="17415" grpId="0"/>
      <p:bldP spid="17416" grpId="0"/>
      <p:bldP spid="17417" grpId="0"/>
      <p:bldP spid="17418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标题 3"/>
          <p:cNvSpPr txBox="1">
            <a:spLocks noGrp="1" noChangeArrowheads="1"/>
          </p:cNvSpPr>
          <p:nvPr>
            <p:ph type="title"/>
          </p:nvPr>
        </p:nvSpPr>
        <p:spPr>
          <a:xfrm>
            <a:off x="609600" y="274638"/>
            <a:ext cx="3581400" cy="646112"/>
          </a:xfrm>
        </p:spPr>
        <p:txBody>
          <a:bodyPr>
            <a:spAutoFit/>
          </a:bodyPr>
          <a:lstStyle/>
          <a:p>
            <a:pPr algn="l">
              <a:defRPr/>
            </a:pPr>
            <a:r>
              <a:rPr lang="zh-CN" altLang="en-US" sz="3600" b="1" kern="1200" dirty="0">
                <a:solidFill>
                  <a:srgbClr val="FF0000"/>
                </a:solidFill>
                <a:latin typeface="微软雅黑" pitchFamily="34" charset="-122"/>
                <a:ea typeface="微软雅黑" pitchFamily="34" charset="-122"/>
                <a:cs typeface="+mn-cs"/>
              </a:rPr>
              <a:t>教学目标</a:t>
            </a:r>
          </a:p>
        </p:txBody>
      </p:sp>
      <p:sp>
        <p:nvSpPr>
          <p:cNvPr id="5" name="TextBox 4"/>
          <p:cNvSpPr txBox="1">
            <a:spLocks noChangeArrowheads="1"/>
          </p:cNvSpPr>
          <p:nvPr/>
        </p:nvSpPr>
        <p:spPr bwMode="auto">
          <a:xfrm>
            <a:off x="1390651" y="1116014"/>
            <a:ext cx="9563100" cy="52629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3200" b="1">
                <a:solidFill>
                  <a:srgbClr val="000099"/>
                </a:solidFill>
                <a:latin typeface="微软雅黑" pitchFamily="34" charset="-122"/>
                <a:ea typeface="微软雅黑" pitchFamily="34" charset="-122"/>
              </a:rPr>
              <a:t>3.</a:t>
            </a:r>
            <a:r>
              <a:rPr lang="zh-CN" altLang="en-US" sz="3200" b="1">
                <a:solidFill>
                  <a:srgbClr val="000099"/>
                </a:solidFill>
                <a:latin typeface="微软雅黑" pitchFamily="34" charset="-122"/>
                <a:ea typeface="微软雅黑" pitchFamily="34" charset="-122"/>
              </a:rPr>
              <a:t>情感态度与价值观</a:t>
            </a:r>
            <a:endParaRPr lang="en-US" altLang="zh-CN" sz="3200" b="1">
              <a:solidFill>
                <a:srgbClr val="000099"/>
              </a:solidFill>
              <a:latin typeface="微软雅黑" pitchFamily="34" charset="-122"/>
              <a:ea typeface="微软雅黑" pitchFamily="34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3200" b="1">
                <a:solidFill>
                  <a:srgbClr val="000099"/>
                </a:solidFill>
                <a:latin typeface="微软雅黑" pitchFamily="34" charset="-122"/>
                <a:ea typeface="微软雅黑" pitchFamily="34" charset="-122"/>
              </a:rPr>
              <a:t>①通过联系生活、生产实际激发求知欲</a:t>
            </a:r>
            <a:r>
              <a:rPr lang="en-US" altLang="zh-CN" sz="3200" b="1">
                <a:solidFill>
                  <a:srgbClr val="000099"/>
                </a:solidFill>
                <a:latin typeface="微软雅黑" pitchFamily="34" charset="-122"/>
                <a:ea typeface="微软雅黑" pitchFamily="34" charset="-122"/>
              </a:rPr>
              <a:t>,</a:t>
            </a:r>
            <a:r>
              <a:rPr lang="zh-CN" altLang="en-US" sz="3200" b="1">
                <a:solidFill>
                  <a:srgbClr val="000099"/>
                </a:solidFill>
                <a:latin typeface="微软雅黑" pitchFamily="34" charset="-122"/>
                <a:ea typeface="微软雅黑" pitchFamily="34" charset="-122"/>
              </a:rPr>
              <a:t>培养探索自然现象和日常生活中的物理学的兴趣。</a:t>
            </a:r>
          </a:p>
          <a:p>
            <a:pPr>
              <a:lnSpc>
                <a:spcPct val="150000"/>
              </a:lnSpc>
            </a:pPr>
            <a:r>
              <a:rPr lang="zh-CN" altLang="en-US" sz="3200" b="1">
                <a:solidFill>
                  <a:srgbClr val="000099"/>
                </a:solidFill>
                <a:latin typeface="微软雅黑" pitchFamily="34" charset="-122"/>
                <a:ea typeface="微软雅黑" pitchFamily="34" charset="-122"/>
              </a:rPr>
              <a:t>②通过合作性的探究，展示性交流，增强自信，学会合作的意识，追求学生和谐发展。</a:t>
            </a:r>
          </a:p>
          <a:p>
            <a:pPr>
              <a:lnSpc>
                <a:spcPct val="150000"/>
              </a:lnSpc>
            </a:pPr>
            <a:endParaRPr lang="zh-CN" altLang="en-US" sz="3200" b="1">
              <a:solidFill>
                <a:srgbClr val="000099"/>
              </a:solidFill>
              <a:latin typeface="微软雅黑" pitchFamily="34" charset="-122"/>
              <a:ea typeface="微软雅黑" pitchFamily="34" charset="-122"/>
            </a:endParaRPr>
          </a:p>
          <a:p>
            <a:pPr eaLnBrk="0" hangingPunct="0">
              <a:lnSpc>
                <a:spcPct val="150000"/>
              </a:lnSpc>
            </a:pPr>
            <a:endParaRPr lang="en-US" altLang="zh-CN" sz="3200" b="1">
              <a:solidFill>
                <a:srgbClr val="0000FF"/>
              </a:solidFill>
              <a:latin typeface="微软雅黑" pitchFamily="34" charset="-122"/>
              <a:ea typeface="微软雅黑" pitchFamily="3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>
            <a:spLocks noChangeArrowheads="1"/>
          </p:cNvSpPr>
          <p:nvPr/>
        </p:nvSpPr>
        <p:spPr bwMode="auto">
          <a:xfrm>
            <a:off x="952501" y="714376"/>
            <a:ext cx="5238751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zh-CN" altLang="en-US" sz="3600" b="1">
                <a:solidFill>
                  <a:srgbClr val="FF0000"/>
                </a:solidFill>
                <a:latin typeface="微软雅黑" pitchFamily="34" charset="-122"/>
                <a:ea typeface="微软雅黑" pitchFamily="34" charset="-122"/>
              </a:rPr>
              <a:t>教学重点</a:t>
            </a:r>
          </a:p>
        </p:txBody>
      </p:sp>
      <p:sp>
        <p:nvSpPr>
          <p:cNvPr id="5" name="TextBox 4"/>
          <p:cNvSpPr txBox="1">
            <a:spLocks noChangeArrowheads="1"/>
          </p:cNvSpPr>
          <p:nvPr/>
        </p:nvSpPr>
        <p:spPr bwMode="auto">
          <a:xfrm>
            <a:off x="1047751" y="1643063"/>
            <a:ext cx="10191749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zh-CN" altLang="en-US" sz="3200">
                <a:solidFill>
                  <a:srgbClr val="0000FF"/>
                </a:solidFill>
                <a:latin typeface="微软雅黑" pitchFamily="34" charset="-122"/>
                <a:ea typeface="微软雅黑" pitchFamily="34" charset="-122"/>
              </a:rPr>
              <a:t>      </a:t>
            </a:r>
            <a:r>
              <a:rPr lang="zh-CN" altLang="en-US" sz="3200">
                <a:solidFill>
                  <a:srgbClr val="000099"/>
                </a:solidFill>
                <a:latin typeface="微软雅黑" pitchFamily="34" charset="-122"/>
                <a:ea typeface="微软雅黑" pitchFamily="34" charset="-122"/>
              </a:rPr>
              <a:t>对功的概念的理解。</a:t>
            </a:r>
          </a:p>
        </p:txBody>
      </p:sp>
      <p:sp>
        <p:nvSpPr>
          <p:cNvPr id="6" name="TextBox 5"/>
          <p:cNvSpPr txBox="1">
            <a:spLocks noChangeArrowheads="1"/>
          </p:cNvSpPr>
          <p:nvPr/>
        </p:nvSpPr>
        <p:spPr bwMode="auto">
          <a:xfrm>
            <a:off x="952501" y="2928938"/>
            <a:ext cx="5238751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zh-CN" altLang="en-US" sz="3600" b="1">
                <a:solidFill>
                  <a:srgbClr val="FF0000"/>
                </a:solidFill>
                <a:latin typeface="微软雅黑" pitchFamily="34" charset="-122"/>
                <a:ea typeface="微软雅黑" pitchFamily="34" charset="-122"/>
              </a:rPr>
              <a:t>教学难点</a:t>
            </a:r>
          </a:p>
        </p:txBody>
      </p:sp>
      <p:sp>
        <p:nvSpPr>
          <p:cNvPr id="7" name="TextBox 2"/>
          <p:cNvSpPr txBox="1">
            <a:spLocks noChangeArrowheads="1"/>
          </p:cNvSpPr>
          <p:nvPr/>
        </p:nvSpPr>
        <p:spPr bwMode="auto">
          <a:xfrm>
            <a:off x="857251" y="3643313"/>
            <a:ext cx="11029949" cy="1077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zh-CN" altLang="en-US" sz="3200">
                <a:solidFill>
                  <a:srgbClr val="0000FF"/>
                </a:solidFill>
                <a:latin typeface="微软雅黑" pitchFamily="34" charset="-122"/>
                <a:ea typeface="微软雅黑" pitchFamily="34" charset="-122"/>
              </a:rPr>
              <a:t>      </a:t>
            </a:r>
            <a:r>
              <a:rPr lang="zh-CN" altLang="en-US" sz="3200">
                <a:solidFill>
                  <a:srgbClr val="000099"/>
                </a:solidFill>
                <a:latin typeface="微软雅黑" pitchFamily="34" charset="-122"/>
                <a:ea typeface="微软雅黑" pitchFamily="34" charset="-122"/>
              </a:rPr>
              <a:t>判断力是否对物体做功，以及能应用公式</a:t>
            </a:r>
            <a:r>
              <a:rPr lang="en-US" altLang="zh-CN" sz="3200">
                <a:solidFill>
                  <a:srgbClr val="000099"/>
                </a:solidFill>
                <a:latin typeface="微软雅黑" pitchFamily="34" charset="-122"/>
                <a:ea typeface="微软雅黑" pitchFamily="34" charset="-122"/>
              </a:rPr>
              <a:t>W=FS</a:t>
            </a:r>
            <a:r>
              <a:rPr lang="zh-CN" altLang="en-US" sz="3200">
                <a:solidFill>
                  <a:srgbClr val="000099"/>
                </a:solidFill>
                <a:latin typeface="微软雅黑" pitchFamily="34" charset="-122"/>
                <a:ea typeface="微软雅黑" pitchFamily="34" charset="-122"/>
              </a:rPr>
              <a:t>进行简单的计算。</a:t>
            </a:r>
            <a:endParaRPr lang="en-US" altLang="zh-CN" sz="3200" b="1">
              <a:solidFill>
                <a:srgbClr val="0000FF"/>
              </a:solidFill>
              <a:latin typeface="微软雅黑" pitchFamily="34" charset="-122"/>
              <a:ea typeface="微软雅黑" pitchFamily="3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123" name="Group 3"/>
          <p:cNvGrpSpPr/>
          <p:nvPr/>
        </p:nvGrpSpPr>
        <p:grpSpPr>
          <a:xfrm>
            <a:off x="1774825" y="188912"/>
            <a:ext cx="2205038" cy="785812"/>
            <a:chOff x="0" y="0"/>
            <a:chExt cx="1389" cy="495"/>
          </a:xfrm>
        </p:grpSpPr>
        <p:pic>
          <p:nvPicPr>
            <p:cNvPr id="5127" name="Rectangle 1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1389" cy="495"/>
            </a:xfrm>
            <a:prstGeom prst="rect">
              <a:avLst/>
            </a:prstGeom>
            <a:noFill/>
            <a:ln w="9525">
              <a:noFill/>
            </a:ln>
          </p:spPr>
        </p:pic>
        <p:sp>
          <p:nvSpPr>
            <p:cNvPr id="5128" name="Text Box 5"/>
            <p:cNvSpPr txBox="1"/>
            <p:nvPr/>
          </p:nvSpPr>
          <p:spPr>
            <a:xfrm>
              <a:off x="102" y="89"/>
              <a:ext cx="1271" cy="368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lstStyle>
              <a:lvl1pPr marL="342900" indent="-342900" algn="l" rtl="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60000"/>
                <a:buFont typeface="Wingdings" panose="05000000000000000000" pitchFamily="2" charset="2"/>
                <a:buChar char="n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rtl="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55000"/>
                <a:buFont typeface="Wingdings" panose="05000000000000000000" pitchFamily="2" charset="2"/>
                <a:buChar char="n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50000"/>
                <a:buFont typeface="Wingdings" panose="05000000000000000000" pitchFamily="2" charset="2"/>
                <a:buChar char="n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55000"/>
                <a:buFont typeface="Wingdings" panose="05000000000000000000" pitchFamily="2" charset="2"/>
                <a:buChar char="n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</a:lstStyle>
            <a:p>
              <a:pPr marL="0" lvl="0" indent="0" eaLnBrk="1" hangingPunct="1">
                <a:spcBef>
                  <a:spcPct val="0"/>
                </a:spcBef>
                <a:buClrTx/>
                <a:buSzTx/>
                <a:buFont typeface="Arial" panose="020B0604020202020204" pitchFamily="34" charset="0"/>
                <a:buNone/>
              </a:pPr>
              <a:r>
                <a:rPr lang="zh-CN" altLang="en-US" b="1" dirty="0">
                  <a:solidFill>
                    <a:schemeClr val="bg1"/>
                  </a:solidFill>
                  <a:latin typeface="Calibri" panose="020F0502020204030204" pitchFamily="34" charset="0"/>
                </a:rPr>
                <a:t> 想想议议</a:t>
              </a:r>
            </a:p>
          </p:txBody>
        </p:sp>
      </p:grpSp>
      <p:sp>
        <p:nvSpPr>
          <p:cNvPr id="5124" name="Text Box 6"/>
          <p:cNvSpPr txBox="1"/>
          <p:nvPr/>
        </p:nvSpPr>
        <p:spPr>
          <a:xfrm>
            <a:off x="2640013" y="944563"/>
            <a:ext cx="6840538" cy="267652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eaLnBrk="1" hangingPunct="1">
              <a:spcBef>
                <a:spcPct val="50000"/>
              </a:spcBef>
              <a:buClrTx/>
              <a:buSzTx/>
              <a:buFont typeface="Arial" panose="020B0604020202020204" pitchFamily="34" charset="0"/>
              <a:buNone/>
            </a:pPr>
            <a:r>
              <a:rPr lang="zh-CN" altLang="en-US" sz="2800" dirty="0">
                <a:latin typeface="Arial" panose="020B0604020202020204" pitchFamily="34" charset="0"/>
              </a:rPr>
              <a:t>    暴风雪过后，一辆汽车陷进了雪堆里，你帮助司机把车周围的雪铲开，试着把车子向后推，司机则发动了车子，但车轮只是空转，尽管你使出了全身力气，车子还是纹丝不动，</a:t>
            </a:r>
            <a:r>
              <a:rPr lang="en-US" altLang="zh-CN" sz="2800" dirty="0">
                <a:latin typeface="Arial" panose="020B0604020202020204" pitchFamily="34" charset="0"/>
              </a:rPr>
              <a:t>10</a:t>
            </a:r>
            <a:r>
              <a:rPr lang="zh-CN" altLang="en-US" sz="2800" dirty="0">
                <a:latin typeface="Arial" panose="020B0604020202020204" pitchFamily="34" charset="0"/>
              </a:rPr>
              <a:t>分钟后，你已经筋疲力尽，而车子还是陷在雪里面。</a:t>
            </a:r>
          </a:p>
        </p:txBody>
      </p:sp>
      <p:pic>
        <p:nvPicPr>
          <p:cNvPr id="5125" name="Picture 7" descr="u=3389946512,3669633132&amp;fm=21&amp;gp=0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375275" y="3644900"/>
            <a:ext cx="4610100" cy="273685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5126" name="Text Box 8"/>
          <p:cNvSpPr txBox="1"/>
          <p:nvPr/>
        </p:nvSpPr>
        <p:spPr>
          <a:xfrm>
            <a:off x="2459038" y="4005263"/>
            <a:ext cx="2736850" cy="119888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eaLnBrk="1" hangingPunct="1">
              <a:spcBef>
                <a:spcPct val="50000"/>
              </a:spcBef>
              <a:buClrTx/>
              <a:buSzTx/>
              <a:buFont typeface="Arial" panose="020B0604020202020204" pitchFamily="34" charset="0"/>
              <a:buNone/>
            </a:pPr>
            <a:r>
              <a:rPr lang="zh-CN" altLang="en-US" sz="2400" dirty="0"/>
              <a:t>思考：在这个过程中你对车子的力产生效果了吗？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146" name="Group 2"/>
          <p:cNvGrpSpPr/>
          <p:nvPr/>
        </p:nvGrpSpPr>
        <p:grpSpPr>
          <a:xfrm>
            <a:off x="2063750" y="4548188"/>
            <a:ext cx="7704138" cy="144462"/>
            <a:chOff x="0" y="0"/>
            <a:chExt cx="4853" cy="91"/>
          </a:xfrm>
        </p:grpSpPr>
        <p:sp>
          <p:nvSpPr>
            <p:cNvPr id="6175" name="Rectangle 3" descr="宽上对角线"/>
            <p:cNvSpPr/>
            <p:nvPr/>
          </p:nvSpPr>
          <p:spPr>
            <a:xfrm>
              <a:off x="45" y="0"/>
              <a:ext cx="4763" cy="91"/>
            </a:xfrm>
            <a:prstGeom prst="rect">
              <a:avLst/>
            </a:prstGeom>
            <a:blipFill rotWithShape="0">
              <a:blip r:embed="rId2" cstate="print"/>
            </a:blipFill>
            <a:ln w="9525">
              <a:noFill/>
            </a:ln>
          </p:spPr>
          <p:txBody>
            <a:bodyPr wrap="none" anchor="ctr"/>
            <a:lstStyle>
              <a:lvl1pPr marL="342900" indent="-342900" algn="l" rtl="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60000"/>
                <a:buFont typeface="Wingdings" panose="05000000000000000000" pitchFamily="2" charset="2"/>
                <a:buChar char="n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rtl="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55000"/>
                <a:buFont typeface="Wingdings" panose="05000000000000000000" pitchFamily="2" charset="2"/>
                <a:buChar char="n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50000"/>
                <a:buFont typeface="Wingdings" panose="05000000000000000000" pitchFamily="2" charset="2"/>
                <a:buChar char="n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55000"/>
                <a:buFont typeface="Wingdings" panose="05000000000000000000" pitchFamily="2" charset="2"/>
                <a:buChar char="n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</a:lstStyle>
            <a:p>
              <a:pPr marL="0" lvl="0" indent="0" eaLnBrk="1" hangingPunct="1">
                <a:spcBef>
                  <a:spcPct val="0"/>
                </a:spcBef>
                <a:buClrTx/>
                <a:buSzTx/>
                <a:buFont typeface="Arial" panose="020B0604020202020204" pitchFamily="34" charset="0"/>
                <a:buNone/>
              </a:pPr>
              <a:endParaRPr lang="zh-CN" altLang="en-US" sz="1800" dirty="0"/>
            </a:p>
          </p:txBody>
        </p:sp>
        <p:sp>
          <p:nvSpPr>
            <p:cNvPr id="6176" name="Line 4"/>
            <p:cNvSpPr/>
            <p:nvPr/>
          </p:nvSpPr>
          <p:spPr>
            <a:xfrm>
              <a:off x="0" y="0"/>
              <a:ext cx="4853" cy="0"/>
            </a:xfrm>
            <a:prstGeom prst="line">
              <a:avLst/>
            </a:prstGeom>
            <a:ln w="28575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</p:sp>
      </p:grpSp>
      <p:grpSp>
        <p:nvGrpSpPr>
          <p:cNvPr id="6148" name="Group 6"/>
          <p:cNvGrpSpPr/>
          <p:nvPr/>
        </p:nvGrpSpPr>
        <p:grpSpPr>
          <a:xfrm>
            <a:off x="4510088" y="3756025"/>
            <a:ext cx="1152526" cy="792163"/>
            <a:chOff x="0" y="0"/>
            <a:chExt cx="726" cy="499"/>
          </a:xfrm>
        </p:grpSpPr>
        <p:sp>
          <p:nvSpPr>
            <p:cNvPr id="6168" name="Rectangle 22"/>
            <p:cNvSpPr/>
            <p:nvPr/>
          </p:nvSpPr>
          <p:spPr>
            <a:xfrm>
              <a:off x="0" y="0"/>
              <a:ext cx="726" cy="408"/>
            </a:xfrm>
            <a:prstGeom prst="rect">
              <a:avLst/>
            </a:prstGeom>
            <a:noFill/>
            <a:ln w="38100" cap="flat" cmpd="sng">
              <a:solidFill>
                <a:srgbClr val="000808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/>
            <a:lstStyle>
              <a:lvl1pPr marL="342900" indent="-342900" algn="l" rtl="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60000"/>
                <a:buFont typeface="Wingdings" panose="05000000000000000000" pitchFamily="2" charset="2"/>
                <a:buChar char="n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rtl="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55000"/>
                <a:buFont typeface="Wingdings" panose="05000000000000000000" pitchFamily="2" charset="2"/>
                <a:buChar char="n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50000"/>
                <a:buFont typeface="Wingdings" panose="05000000000000000000" pitchFamily="2" charset="2"/>
                <a:buChar char="n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55000"/>
                <a:buFont typeface="Wingdings" panose="05000000000000000000" pitchFamily="2" charset="2"/>
                <a:buChar char="n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</a:lstStyle>
            <a:p>
              <a:pPr marL="0" lvl="0" indent="0" eaLnBrk="1" hangingPunct="1">
                <a:spcBef>
                  <a:spcPct val="0"/>
                </a:spcBef>
                <a:buClrTx/>
                <a:buSzTx/>
                <a:buFont typeface="Arial" panose="020B0604020202020204" pitchFamily="34" charset="0"/>
                <a:buNone/>
              </a:pPr>
              <a:endParaRPr lang="zh-CN" altLang="en-US" sz="2800" b="1" dirty="0">
                <a:latin typeface="Times New Roman" panose="02020603050405020304" pitchFamily="18" charset="0"/>
              </a:endParaRPr>
            </a:p>
          </p:txBody>
        </p:sp>
        <p:grpSp>
          <p:nvGrpSpPr>
            <p:cNvPr id="6169" name="Group 23"/>
            <p:cNvGrpSpPr/>
            <p:nvPr/>
          </p:nvGrpSpPr>
          <p:grpSpPr>
            <a:xfrm>
              <a:off x="454" y="317"/>
              <a:ext cx="182" cy="182"/>
              <a:chOff x="0" y="0"/>
              <a:chExt cx="182" cy="182"/>
            </a:xfrm>
          </p:grpSpPr>
          <p:sp>
            <p:nvSpPr>
              <p:cNvPr id="6173" name="Oval 24"/>
              <p:cNvSpPr/>
              <p:nvPr/>
            </p:nvSpPr>
            <p:spPr>
              <a:xfrm>
                <a:off x="0" y="0"/>
                <a:ext cx="182" cy="182"/>
              </a:xfrm>
              <a:prstGeom prst="ellipse">
                <a:avLst/>
              </a:prstGeom>
              <a:solidFill>
                <a:schemeClr val="bg1"/>
              </a:solidFill>
              <a:ln w="38100" cap="flat" cmpd="sng">
                <a:solidFill>
                  <a:schemeClr val="tx1"/>
                </a:solidFill>
                <a:prstDash val="solid"/>
                <a:headEnd type="none" w="med" len="med"/>
                <a:tailEnd type="none" w="med" len="med"/>
              </a:ln>
            </p:spPr>
            <p:txBody>
              <a:bodyPr wrap="none" anchor="ctr"/>
              <a:lstStyle>
                <a:lvl1pPr marL="342900" indent="-3429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folHlink"/>
                  </a:buClr>
                  <a:buSzPct val="60000"/>
                  <a:buFont typeface="Wingdings" panose="05000000000000000000" pitchFamily="2" charset="2"/>
                  <a:buChar char="n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hlink"/>
                  </a:buClr>
                  <a:buSzPct val="55000"/>
                  <a:buFont typeface="Wingdings" panose="05000000000000000000" pitchFamily="2" charset="2"/>
                  <a:buChar char="n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folHlink"/>
                  </a:buClr>
                  <a:buSzPct val="50000"/>
                  <a:buFont typeface="Wingdings" panose="05000000000000000000" pitchFamily="2" charset="2"/>
                  <a:buChar char="n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55000"/>
                  <a:buFont typeface="Wingdings" panose="05000000000000000000" pitchFamily="2" charset="2"/>
                  <a:buChar char="n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anose="05000000000000000000" pitchFamily="2" charset="2"/>
                  <a:buChar char="n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</a:lstStyle>
              <a:p>
                <a:pPr marL="0" lvl="0" indent="0" eaLnBrk="1" hangingPunct="1">
                  <a:spcBef>
                    <a:spcPct val="0"/>
                  </a:spcBef>
                  <a:buClrTx/>
                  <a:buSzTx/>
                  <a:buFont typeface="Arial" panose="020B0604020202020204" pitchFamily="34" charset="0"/>
                  <a:buNone/>
                </a:pPr>
                <a:endParaRPr lang="zh-CN" altLang="en-US" sz="2800" b="1" dirty="0">
                  <a:latin typeface="Times New Roman" panose="02020603050405020304" pitchFamily="18" charset="0"/>
                </a:endParaRPr>
              </a:p>
            </p:txBody>
          </p:sp>
          <p:sp>
            <p:nvSpPr>
              <p:cNvPr id="6174" name="Oval 25"/>
              <p:cNvSpPr/>
              <p:nvPr/>
            </p:nvSpPr>
            <p:spPr>
              <a:xfrm flipH="1">
                <a:off x="69" y="69"/>
                <a:ext cx="45" cy="46"/>
              </a:xfrm>
              <a:prstGeom prst="ellipse">
                <a:avLst/>
              </a:prstGeom>
              <a:solidFill>
                <a:srgbClr val="000808"/>
              </a:solidFill>
              <a:ln w="9525" cap="flat" cmpd="sng">
                <a:solidFill>
                  <a:srgbClr val="000808"/>
                </a:solidFill>
                <a:prstDash val="solid"/>
                <a:headEnd type="none" w="med" len="med"/>
                <a:tailEnd type="none" w="med" len="med"/>
              </a:ln>
            </p:spPr>
            <p:txBody>
              <a:bodyPr wrap="none" anchor="ctr"/>
              <a:lstStyle>
                <a:lvl1pPr marL="342900" indent="-3429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folHlink"/>
                  </a:buClr>
                  <a:buSzPct val="60000"/>
                  <a:buFont typeface="Wingdings" panose="05000000000000000000" pitchFamily="2" charset="2"/>
                  <a:buChar char="n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hlink"/>
                  </a:buClr>
                  <a:buSzPct val="55000"/>
                  <a:buFont typeface="Wingdings" panose="05000000000000000000" pitchFamily="2" charset="2"/>
                  <a:buChar char="n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folHlink"/>
                  </a:buClr>
                  <a:buSzPct val="50000"/>
                  <a:buFont typeface="Wingdings" panose="05000000000000000000" pitchFamily="2" charset="2"/>
                  <a:buChar char="n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55000"/>
                  <a:buFont typeface="Wingdings" panose="05000000000000000000" pitchFamily="2" charset="2"/>
                  <a:buChar char="n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anose="05000000000000000000" pitchFamily="2" charset="2"/>
                  <a:buChar char="n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</a:lstStyle>
              <a:p>
                <a:pPr marL="0" lvl="0" indent="0" eaLnBrk="1" hangingPunct="1">
                  <a:spcBef>
                    <a:spcPct val="0"/>
                  </a:spcBef>
                  <a:buClrTx/>
                  <a:buSzTx/>
                  <a:buFont typeface="Arial" panose="020B0604020202020204" pitchFamily="34" charset="0"/>
                  <a:buNone/>
                </a:pPr>
                <a:endParaRPr lang="zh-CN" altLang="en-US" sz="2800" b="1" dirty="0">
                  <a:latin typeface="Times New Roman" panose="02020603050405020304" pitchFamily="18" charset="0"/>
                </a:endParaRPr>
              </a:p>
            </p:txBody>
          </p:sp>
        </p:grpSp>
        <p:grpSp>
          <p:nvGrpSpPr>
            <p:cNvPr id="6170" name="Group 26"/>
            <p:cNvGrpSpPr/>
            <p:nvPr/>
          </p:nvGrpSpPr>
          <p:grpSpPr>
            <a:xfrm>
              <a:off x="91" y="317"/>
              <a:ext cx="182" cy="182"/>
              <a:chOff x="0" y="0"/>
              <a:chExt cx="182" cy="182"/>
            </a:xfrm>
          </p:grpSpPr>
          <p:sp>
            <p:nvSpPr>
              <p:cNvPr id="6171" name="Oval 27"/>
              <p:cNvSpPr/>
              <p:nvPr/>
            </p:nvSpPr>
            <p:spPr>
              <a:xfrm>
                <a:off x="0" y="0"/>
                <a:ext cx="182" cy="182"/>
              </a:xfrm>
              <a:prstGeom prst="ellipse">
                <a:avLst/>
              </a:prstGeom>
              <a:solidFill>
                <a:schemeClr val="bg1"/>
              </a:solidFill>
              <a:ln w="38100" cap="flat" cmpd="sng">
                <a:solidFill>
                  <a:schemeClr val="tx1"/>
                </a:solidFill>
                <a:prstDash val="solid"/>
                <a:headEnd type="none" w="med" len="med"/>
                <a:tailEnd type="none" w="med" len="med"/>
              </a:ln>
            </p:spPr>
            <p:txBody>
              <a:bodyPr wrap="none" anchor="ctr"/>
              <a:lstStyle>
                <a:lvl1pPr marL="342900" indent="-3429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folHlink"/>
                  </a:buClr>
                  <a:buSzPct val="60000"/>
                  <a:buFont typeface="Wingdings" panose="05000000000000000000" pitchFamily="2" charset="2"/>
                  <a:buChar char="n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hlink"/>
                  </a:buClr>
                  <a:buSzPct val="55000"/>
                  <a:buFont typeface="Wingdings" panose="05000000000000000000" pitchFamily="2" charset="2"/>
                  <a:buChar char="n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folHlink"/>
                  </a:buClr>
                  <a:buSzPct val="50000"/>
                  <a:buFont typeface="Wingdings" panose="05000000000000000000" pitchFamily="2" charset="2"/>
                  <a:buChar char="n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55000"/>
                  <a:buFont typeface="Wingdings" panose="05000000000000000000" pitchFamily="2" charset="2"/>
                  <a:buChar char="n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anose="05000000000000000000" pitchFamily="2" charset="2"/>
                  <a:buChar char="n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</a:lstStyle>
              <a:p>
                <a:pPr marL="0" lvl="0" indent="0" eaLnBrk="1" hangingPunct="1">
                  <a:spcBef>
                    <a:spcPct val="0"/>
                  </a:spcBef>
                  <a:buClrTx/>
                  <a:buSzTx/>
                  <a:buFont typeface="Arial" panose="020B0604020202020204" pitchFamily="34" charset="0"/>
                  <a:buNone/>
                </a:pPr>
                <a:endParaRPr lang="zh-CN" altLang="en-US" sz="2800" b="1" dirty="0">
                  <a:latin typeface="Times New Roman" panose="02020603050405020304" pitchFamily="18" charset="0"/>
                </a:endParaRPr>
              </a:p>
            </p:txBody>
          </p:sp>
          <p:sp>
            <p:nvSpPr>
              <p:cNvPr id="6172" name="Oval 28"/>
              <p:cNvSpPr/>
              <p:nvPr/>
            </p:nvSpPr>
            <p:spPr>
              <a:xfrm flipH="1">
                <a:off x="69" y="69"/>
                <a:ext cx="45" cy="46"/>
              </a:xfrm>
              <a:prstGeom prst="ellipse">
                <a:avLst/>
              </a:prstGeom>
              <a:solidFill>
                <a:srgbClr val="000808"/>
              </a:solidFill>
              <a:ln w="9525" cap="flat" cmpd="sng">
                <a:solidFill>
                  <a:srgbClr val="000808"/>
                </a:solidFill>
                <a:prstDash val="solid"/>
                <a:headEnd type="none" w="med" len="med"/>
                <a:tailEnd type="none" w="med" len="med"/>
              </a:ln>
            </p:spPr>
            <p:txBody>
              <a:bodyPr wrap="none" anchor="ctr"/>
              <a:lstStyle>
                <a:lvl1pPr marL="342900" indent="-3429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folHlink"/>
                  </a:buClr>
                  <a:buSzPct val="60000"/>
                  <a:buFont typeface="Wingdings" panose="05000000000000000000" pitchFamily="2" charset="2"/>
                  <a:buChar char="n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hlink"/>
                  </a:buClr>
                  <a:buSzPct val="55000"/>
                  <a:buFont typeface="Wingdings" panose="05000000000000000000" pitchFamily="2" charset="2"/>
                  <a:buChar char="n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folHlink"/>
                  </a:buClr>
                  <a:buSzPct val="50000"/>
                  <a:buFont typeface="Wingdings" panose="05000000000000000000" pitchFamily="2" charset="2"/>
                  <a:buChar char="n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55000"/>
                  <a:buFont typeface="Wingdings" panose="05000000000000000000" pitchFamily="2" charset="2"/>
                  <a:buChar char="n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anose="05000000000000000000" pitchFamily="2" charset="2"/>
                  <a:buChar char="n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</a:lstStyle>
              <a:p>
                <a:pPr marL="0" lvl="0" indent="0" eaLnBrk="1" hangingPunct="1">
                  <a:spcBef>
                    <a:spcPct val="0"/>
                  </a:spcBef>
                  <a:buClrTx/>
                  <a:buSzTx/>
                  <a:buFont typeface="Arial" panose="020B0604020202020204" pitchFamily="34" charset="0"/>
                  <a:buNone/>
                </a:pPr>
                <a:endParaRPr lang="zh-CN" altLang="en-US" sz="2800" b="1" dirty="0">
                  <a:latin typeface="Times New Roman" panose="02020603050405020304" pitchFamily="18" charset="0"/>
                </a:endParaRPr>
              </a:p>
            </p:txBody>
          </p:sp>
        </p:grpSp>
      </p:grpSp>
      <p:grpSp>
        <p:nvGrpSpPr>
          <p:cNvPr id="7182" name="Group 14"/>
          <p:cNvGrpSpPr/>
          <p:nvPr/>
        </p:nvGrpSpPr>
        <p:grpSpPr>
          <a:xfrm>
            <a:off x="4510088" y="3756025"/>
            <a:ext cx="1152526" cy="792163"/>
            <a:chOff x="0" y="0"/>
            <a:chExt cx="726" cy="499"/>
          </a:xfrm>
        </p:grpSpPr>
        <p:sp>
          <p:nvSpPr>
            <p:cNvPr id="6161" name="Rectangle 22"/>
            <p:cNvSpPr/>
            <p:nvPr/>
          </p:nvSpPr>
          <p:spPr>
            <a:xfrm>
              <a:off x="0" y="0"/>
              <a:ext cx="726" cy="408"/>
            </a:xfrm>
            <a:prstGeom prst="rect">
              <a:avLst/>
            </a:prstGeom>
            <a:noFill/>
            <a:ln w="38100" cap="flat" cmpd="sng">
              <a:solidFill>
                <a:srgbClr val="000808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/>
            <a:lstStyle>
              <a:lvl1pPr marL="342900" indent="-342900" algn="l" rtl="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60000"/>
                <a:buFont typeface="Wingdings" panose="05000000000000000000" pitchFamily="2" charset="2"/>
                <a:buChar char="n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rtl="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55000"/>
                <a:buFont typeface="Wingdings" panose="05000000000000000000" pitchFamily="2" charset="2"/>
                <a:buChar char="n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50000"/>
                <a:buFont typeface="Wingdings" panose="05000000000000000000" pitchFamily="2" charset="2"/>
                <a:buChar char="n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55000"/>
                <a:buFont typeface="Wingdings" panose="05000000000000000000" pitchFamily="2" charset="2"/>
                <a:buChar char="n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</a:lstStyle>
            <a:p>
              <a:pPr marL="0" lvl="0" indent="0" eaLnBrk="1" hangingPunct="1">
                <a:spcBef>
                  <a:spcPct val="0"/>
                </a:spcBef>
                <a:buClrTx/>
                <a:buSzTx/>
                <a:buFont typeface="Arial" panose="020B0604020202020204" pitchFamily="34" charset="0"/>
                <a:buNone/>
              </a:pPr>
              <a:endParaRPr lang="zh-CN" altLang="en-US" sz="2800" b="1" dirty="0">
                <a:latin typeface="Times New Roman" panose="02020603050405020304" pitchFamily="18" charset="0"/>
              </a:endParaRPr>
            </a:p>
          </p:txBody>
        </p:sp>
        <p:grpSp>
          <p:nvGrpSpPr>
            <p:cNvPr id="6162" name="Group 23"/>
            <p:cNvGrpSpPr/>
            <p:nvPr/>
          </p:nvGrpSpPr>
          <p:grpSpPr>
            <a:xfrm>
              <a:off x="454" y="317"/>
              <a:ext cx="182" cy="182"/>
              <a:chOff x="0" y="0"/>
              <a:chExt cx="182" cy="182"/>
            </a:xfrm>
          </p:grpSpPr>
          <p:sp>
            <p:nvSpPr>
              <p:cNvPr id="6166" name="Oval 24"/>
              <p:cNvSpPr/>
              <p:nvPr/>
            </p:nvSpPr>
            <p:spPr>
              <a:xfrm>
                <a:off x="0" y="0"/>
                <a:ext cx="182" cy="182"/>
              </a:xfrm>
              <a:prstGeom prst="ellipse">
                <a:avLst/>
              </a:prstGeom>
              <a:solidFill>
                <a:schemeClr val="bg1"/>
              </a:solidFill>
              <a:ln w="38100" cap="flat" cmpd="sng">
                <a:solidFill>
                  <a:schemeClr val="tx1"/>
                </a:solidFill>
                <a:prstDash val="solid"/>
                <a:headEnd type="none" w="med" len="med"/>
                <a:tailEnd type="none" w="med" len="med"/>
              </a:ln>
            </p:spPr>
            <p:txBody>
              <a:bodyPr wrap="none" anchor="ctr"/>
              <a:lstStyle>
                <a:lvl1pPr marL="342900" indent="-3429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folHlink"/>
                  </a:buClr>
                  <a:buSzPct val="60000"/>
                  <a:buFont typeface="Wingdings" panose="05000000000000000000" pitchFamily="2" charset="2"/>
                  <a:buChar char="n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hlink"/>
                  </a:buClr>
                  <a:buSzPct val="55000"/>
                  <a:buFont typeface="Wingdings" panose="05000000000000000000" pitchFamily="2" charset="2"/>
                  <a:buChar char="n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folHlink"/>
                  </a:buClr>
                  <a:buSzPct val="50000"/>
                  <a:buFont typeface="Wingdings" panose="05000000000000000000" pitchFamily="2" charset="2"/>
                  <a:buChar char="n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55000"/>
                  <a:buFont typeface="Wingdings" panose="05000000000000000000" pitchFamily="2" charset="2"/>
                  <a:buChar char="n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anose="05000000000000000000" pitchFamily="2" charset="2"/>
                  <a:buChar char="n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</a:lstStyle>
              <a:p>
                <a:pPr marL="0" lvl="0" indent="0" eaLnBrk="1" hangingPunct="1">
                  <a:spcBef>
                    <a:spcPct val="0"/>
                  </a:spcBef>
                  <a:buClrTx/>
                  <a:buSzTx/>
                  <a:buFont typeface="Arial" panose="020B0604020202020204" pitchFamily="34" charset="0"/>
                  <a:buNone/>
                </a:pPr>
                <a:endParaRPr lang="zh-CN" altLang="en-US" sz="2800" b="1" dirty="0">
                  <a:latin typeface="Times New Roman" panose="02020603050405020304" pitchFamily="18" charset="0"/>
                </a:endParaRPr>
              </a:p>
            </p:txBody>
          </p:sp>
          <p:sp>
            <p:nvSpPr>
              <p:cNvPr id="6167" name="Oval 25"/>
              <p:cNvSpPr/>
              <p:nvPr/>
            </p:nvSpPr>
            <p:spPr>
              <a:xfrm flipH="1">
                <a:off x="69" y="69"/>
                <a:ext cx="45" cy="46"/>
              </a:xfrm>
              <a:prstGeom prst="ellipse">
                <a:avLst/>
              </a:prstGeom>
              <a:solidFill>
                <a:srgbClr val="000808"/>
              </a:solidFill>
              <a:ln w="9525" cap="flat" cmpd="sng">
                <a:solidFill>
                  <a:srgbClr val="000808"/>
                </a:solidFill>
                <a:prstDash val="solid"/>
                <a:headEnd type="none" w="med" len="med"/>
                <a:tailEnd type="none" w="med" len="med"/>
              </a:ln>
            </p:spPr>
            <p:txBody>
              <a:bodyPr wrap="none" anchor="ctr"/>
              <a:lstStyle>
                <a:lvl1pPr marL="342900" indent="-3429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folHlink"/>
                  </a:buClr>
                  <a:buSzPct val="60000"/>
                  <a:buFont typeface="Wingdings" panose="05000000000000000000" pitchFamily="2" charset="2"/>
                  <a:buChar char="n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hlink"/>
                  </a:buClr>
                  <a:buSzPct val="55000"/>
                  <a:buFont typeface="Wingdings" panose="05000000000000000000" pitchFamily="2" charset="2"/>
                  <a:buChar char="n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folHlink"/>
                  </a:buClr>
                  <a:buSzPct val="50000"/>
                  <a:buFont typeface="Wingdings" panose="05000000000000000000" pitchFamily="2" charset="2"/>
                  <a:buChar char="n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55000"/>
                  <a:buFont typeface="Wingdings" panose="05000000000000000000" pitchFamily="2" charset="2"/>
                  <a:buChar char="n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anose="05000000000000000000" pitchFamily="2" charset="2"/>
                  <a:buChar char="n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</a:lstStyle>
              <a:p>
                <a:pPr marL="0" lvl="0" indent="0" eaLnBrk="1" hangingPunct="1">
                  <a:spcBef>
                    <a:spcPct val="0"/>
                  </a:spcBef>
                  <a:buClrTx/>
                  <a:buSzTx/>
                  <a:buFont typeface="Arial" panose="020B0604020202020204" pitchFamily="34" charset="0"/>
                  <a:buNone/>
                </a:pPr>
                <a:endParaRPr lang="zh-CN" altLang="en-US" sz="2800" b="1" dirty="0">
                  <a:latin typeface="Times New Roman" panose="02020603050405020304" pitchFamily="18" charset="0"/>
                </a:endParaRPr>
              </a:p>
            </p:txBody>
          </p:sp>
        </p:grpSp>
        <p:grpSp>
          <p:nvGrpSpPr>
            <p:cNvPr id="6163" name="Group 26"/>
            <p:cNvGrpSpPr/>
            <p:nvPr/>
          </p:nvGrpSpPr>
          <p:grpSpPr>
            <a:xfrm>
              <a:off x="91" y="317"/>
              <a:ext cx="182" cy="182"/>
              <a:chOff x="0" y="0"/>
              <a:chExt cx="182" cy="182"/>
            </a:xfrm>
          </p:grpSpPr>
          <p:sp>
            <p:nvSpPr>
              <p:cNvPr id="6164" name="Oval 27"/>
              <p:cNvSpPr/>
              <p:nvPr/>
            </p:nvSpPr>
            <p:spPr>
              <a:xfrm>
                <a:off x="0" y="0"/>
                <a:ext cx="182" cy="182"/>
              </a:xfrm>
              <a:prstGeom prst="ellipse">
                <a:avLst/>
              </a:prstGeom>
              <a:solidFill>
                <a:schemeClr val="bg1"/>
              </a:solidFill>
              <a:ln w="38100" cap="flat" cmpd="sng">
                <a:solidFill>
                  <a:schemeClr val="tx1"/>
                </a:solidFill>
                <a:prstDash val="solid"/>
                <a:headEnd type="none" w="med" len="med"/>
                <a:tailEnd type="none" w="med" len="med"/>
              </a:ln>
            </p:spPr>
            <p:txBody>
              <a:bodyPr wrap="none" anchor="ctr"/>
              <a:lstStyle>
                <a:lvl1pPr marL="342900" indent="-3429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folHlink"/>
                  </a:buClr>
                  <a:buSzPct val="60000"/>
                  <a:buFont typeface="Wingdings" panose="05000000000000000000" pitchFamily="2" charset="2"/>
                  <a:buChar char="n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hlink"/>
                  </a:buClr>
                  <a:buSzPct val="55000"/>
                  <a:buFont typeface="Wingdings" panose="05000000000000000000" pitchFamily="2" charset="2"/>
                  <a:buChar char="n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folHlink"/>
                  </a:buClr>
                  <a:buSzPct val="50000"/>
                  <a:buFont typeface="Wingdings" panose="05000000000000000000" pitchFamily="2" charset="2"/>
                  <a:buChar char="n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55000"/>
                  <a:buFont typeface="Wingdings" panose="05000000000000000000" pitchFamily="2" charset="2"/>
                  <a:buChar char="n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anose="05000000000000000000" pitchFamily="2" charset="2"/>
                  <a:buChar char="n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</a:lstStyle>
              <a:p>
                <a:pPr marL="0" lvl="0" indent="0" eaLnBrk="1" hangingPunct="1">
                  <a:spcBef>
                    <a:spcPct val="0"/>
                  </a:spcBef>
                  <a:buClrTx/>
                  <a:buSzTx/>
                  <a:buFont typeface="Arial" panose="020B0604020202020204" pitchFamily="34" charset="0"/>
                  <a:buNone/>
                </a:pPr>
                <a:endParaRPr lang="zh-CN" altLang="en-US" sz="2800" b="1" dirty="0">
                  <a:latin typeface="Times New Roman" panose="02020603050405020304" pitchFamily="18" charset="0"/>
                </a:endParaRPr>
              </a:p>
            </p:txBody>
          </p:sp>
          <p:sp>
            <p:nvSpPr>
              <p:cNvPr id="6165" name="Oval 28"/>
              <p:cNvSpPr/>
              <p:nvPr/>
            </p:nvSpPr>
            <p:spPr>
              <a:xfrm flipH="1">
                <a:off x="69" y="69"/>
                <a:ext cx="45" cy="46"/>
              </a:xfrm>
              <a:prstGeom prst="ellipse">
                <a:avLst/>
              </a:prstGeom>
              <a:solidFill>
                <a:srgbClr val="000808"/>
              </a:solidFill>
              <a:ln w="9525" cap="flat" cmpd="sng">
                <a:solidFill>
                  <a:srgbClr val="000808"/>
                </a:solidFill>
                <a:prstDash val="solid"/>
                <a:headEnd type="none" w="med" len="med"/>
                <a:tailEnd type="none" w="med" len="med"/>
              </a:ln>
            </p:spPr>
            <p:txBody>
              <a:bodyPr wrap="none" anchor="ctr"/>
              <a:lstStyle>
                <a:lvl1pPr marL="342900" indent="-3429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folHlink"/>
                  </a:buClr>
                  <a:buSzPct val="60000"/>
                  <a:buFont typeface="Wingdings" panose="05000000000000000000" pitchFamily="2" charset="2"/>
                  <a:buChar char="n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hlink"/>
                  </a:buClr>
                  <a:buSzPct val="55000"/>
                  <a:buFont typeface="Wingdings" panose="05000000000000000000" pitchFamily="2" charset="2"/>
                  <a:buChar char="n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folHlink"/>
                  </a:buClr>
                  <a:buSzPct val="50000"/>
                  <a:buFont typeface="Wingdings" panose="05000000000000000000" pitchFamily="2" charset="2"/>
                  <a:buChar char="n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55000"/>
                  <a:buFont typeface="Wingdings" panose="05000000000000000000" pitchFamily="2" charset="2"/>
                  <a:buChar char="n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anose="05000000000000000000" pitchFamily="2" charset="2"/>
                  <a:buChar char="n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</a:lstStyle>
              <a:p>
                <a:pPr marL="0" lvl="0" indent="0" eaLnBrk="1" hangingPunct="1">
                  <a:spcBef>
                    <a:spcPct val="0"/>
                  </a:spcBef>
                  <a:buClrTx/>
                  <a:buSzTx/>
                  <a:buFont typeface="Arial" panose="020B0604020202020204" pitchFamily="34" charset="0"/>
                  <a:buNone/>
                </a:pPr>
                <a:endParaRPr lang="zh-CN" altLang="en-US" sz="2800" b="1" dirty="0">
                  <a:latin typeface="Times New Roman" panose="02020603050405020304" pitchFamily="18" charset="0"/>
                </a:endParaRPr>
              </a:p>
            </p:txBody>
          </p:sp>
        </p:grpSp>
      </p:grpSp>
      <p:sp>
        <p:nvSpPr>
          <p:cNvPr id="7190" name="AutoShape 22"/>
          <p:cNvSpPr/>
          <p:nvPr/>
        </p:nvSpPr>
        <p:spPr>
          <a:xfrm>
            <a:off x="5916613" y="2384425"/>
            <a:ext cx="1763712" cy="935038"/>
          </a:xfrm>
          <a:prstGeom prst="wedgeRoundRectCallout">
            <a:avLst>
              <a:gd name="adj1" fmla="val -58819"/>
              <a:gd name="adj2" fmla="val 132681"/>
              <a:gd name="adj3" fmla="val 16667"/>
            </a:avLst>
          </a:prstGeom>
          <a:solidFill>
            <a:srgbClr val="FFFF99"/>
          </a:solidFill>
          <a:ln w="19050" cap="flat" cmpd="sng">
            <a:solidFill>
              <a:schemeClr val="accent1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17998" tIns="10798" rIns="17998" bIns="10798"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algn="ctr" eaLnBrk="1" hangingPunct="1">
              <a:spcBef>
                <a:spcPct val="0"/>
              </a:spcBef>
              <a:buClrTx/>
              <a:buSzTx/>
              <a:buFont typeface="Arial" panose="020B0604020202020204" pitchFamily="34" charset="0"/>
              <a:buNone/>
            </a:pPr>
            <a:r>
              <a:rPr lang="en-US" altLang="zh-CN" sz="2800" b="1" i="1" dirty="0">
                <a:solidFill>
                  <a:srgbClr val="CC0000"/>
                </a:solidFill>
                <a:latin typeface="Times New Roman" panose="02020603050405020304" pitchFamily="18" charset="0"/>
              </a:rPr>
              <a:t>F </a:t>
            </a:r>
            <a:r>
              <a:rPr lang="zh-CN" altLang="en-US" sz="2800" b="1" dirty="0">
                <a:solidFill>
                  <a:srgbClr val="CC0000"/>
                </a:solidFill>
                <a:latin typeface="Times New Roman" panose="02020603050405020304" pitchFamily="18" charset="0"/>
              </a:rPr>
              <a:t>对小车做了功</a:t>
            </a:r>
          </a:p>
        </p:txBody>
      </p:sp>
      <p:grpSp>
        <p:nvGrpSpPr>
          <p:cNvPr id="7191" name="Group 16"/>
          <p:cNvGrpSpPr/>
          <p:nvPr/>
        </p:nvGrpSpPr>
        <p:grpSpPr>
          <a:xfrm>
            <a:off x="5087938" y="3467100"/>
            <a:ext cx="1657350" cy="647700"/>
            <a:chOff x="0" y="0"/>
            <a:chExt cx="1044" cy="408"/>
          </a:xfrm>
        </p:grpSpPr>
        <p:sp>
          <p:nvSpPr>
            <p:cNvPr id="6159" name="Line 17"/>
            <p:cNvSpPr/>
            <p:nvPr/>
          </p:nvSpPr>
          <p:spPr>
            <a:xfrm>
              <a:off x="0" y="408"/>
              <a:ext cx="908" cy="0"/>
            </a:xfrm>
            <a:prstGeom prst="line">
              <a:avLst/>
            </a:prstGeom>
            <a:ln w="38100" cap="flat" cmpd="sng">
              <a:solidFill>
                <a:srgbClr val="FF0000"/>
              </a:solidFill>
              <a:prstDash val="solid"/>
              <a:headEnd type="none" w="med" len="med"/>
              <a:tailEnd type="triangle" w="med" len="med"/>
            </a:ln>
          </p:spPr>
        </p:sp>
        <p:sp>
          <p:nvSpPr>
            <p:cNvPr id="6160" name="Text Box 18"/>
            <p:cNvSpPr txBox="1"/>
            <p:nvPr/>
          </p:nvSpPr>
          <p:spPr>
            <a:xfrm>
              <a:off x="545" y="0"/>
              <a:ext cx="499" cy="329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lstStyle>
              <a:lvl1pPr marL="342900" indent="-342900" algn="l" rtl="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60000"/>
                <a:buFont typeface="Wingdings" panose="05000000000000000000" pitchFamily="2" charset="2"/>
                <a:buChar char="n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rtl="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55000"/>
                <a:buFont typeface="Wingdings" panose="05000000000000000000" pitchFamily="2" charset="2"/>
                <a:buChar char="n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50000"/>
                <a:buFont typeface="Wingdings" panose="05000000000000000000" pitchFamily="2" charset="2"/>
                <a:buChar char="n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55000"/>
                <a:buFont typeface="Wingdings" panose="05000000000000000000" pitchFamily="2" charset="2"/>
                <a:buChar char="n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</a:lstStyle>
            <a:p>
              <a:pPr marL="0" lvl="0" indent="0" eaLnBrk="1" hangingPunct="1">
                <a:spcBef>
                  <a:spcPct val="50000"/>
                </a:spcBef>
                <a:buClrTx/>
                <a:buSzTx/>
                <a:buFont typeface="Arial" panose="020B0604020202020204" pitchFamily="34" charset="0"/>
                <a:buNone/>
              </a:pPr>
              <a:r>
                <a:rPr lang="zh-CN" altLang="en-US" sz="2800" b="1" i="1" dirty="0">
                  <a:solidFill>
                    <a:srgbClr val="000808"/>
                  </a:solidFill>
                  <a:latin typeface="Times New Roman" panose="02020603050405020304" pitchFamily="18" charset="0"/>
                </a:rPr>
                <a:t>Ｆ</a:t>
              </a:r>
            </a:p>
          </p:txBody>
        </p:sp>
      </p:grpSp>
      <p:sp>
        <p:nvSpPr>
          <p:cNvPr id="7194" name="Oval 77"/>
          <p:cNvSpPr/>
          <p:nvPr/>
        </p:nvSpPr>
        <p:spPr>
          <a:xfrm>
            <a:off x="4727575" y="3898900"/>
            <a:ext cx="2124076" cy="431800"/>
          </a:xfrm>
          <a:prstGeom prst="ellipse">
            <a:avLst/>
          </a:prstGeom>
          <a:noFill/>
          <a:ln w="19050" cap="flat" cmpd="sng">
            <a:solidFill>
              <a:schemeClr val="tx2"/>
            </a:solidFill>
            <a:prstDash val="solid"/>
            <a:headEnd type="none" w="med" len="med"/>
            <a:tailEnd type="none" w="med" len="med"/>
          </a:ln>
        </p:spPr>
        <p:txBody>
          <a:bodyPr wrap="none" anchor="ctr"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eaLnBrk="1" hangingPunct="1">
              <a:spcBef>
                <a:spcPct val="0"/>
              </a:spcBef>
              <a:buClrTx/>
              <a:buSzTx/>
              <a:buFont typeface="Arial" panose="020B0604020202020204" pitchFamily="34" charset="0"/>
              <a:buNone/>
            </a:pPr>
            <a:endParaRPr lang="zh-CN" altLang="en-US" sz="2800" b="1" dirty="0">
              <a:latin typeface="Times New Roman" panose="02020603050405020304" pitchFamily="18" charset="0"/>
            </a:endParaRPr>
          </a:p>
        </p:txBody>
      </p:sp>
      <p:grpSp>
        <p:nvGrpSpPr>
          <p:cNvPr id="6153" name="Group 27"/>
          <p:cNvGrpSpPr/>
          <p:nvPr/>
        </p:nvGrpSpPr>
        <p:grpSpPr>
          <a:xfrm>
            <a:off x="1774825" y="188912"/>
            <a:ext cx="2205038" cy="785812"/>
            <a:chOff x="0" y="0"/>
            <a:chExt cx="1389" cy="495"/>
          </a:xfrm>
        </p:grpSpPr>
        <p:pic>
          <p:nvPicPr>
            <p:cNvPr id="6157" name="Rectangle 1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0"/>
              <a:ext cx="1389" cy="495"/>
            </a:xfrm>
            <a:prstGeom prst="rect">
              <a:avLst/>
            </a:prstGeom>
            <a:noFill/>
            <a:ln w="9525">
              <a:noFill/>
            </a:ln>
          </p:spPr>
        </p:pic>
        <p:sp>
          <p:nvSpPr>
            <p:cNvPr id="6158" name="Text Box 29"/>
            <p:cNvSpPr txBox="1"/>
            <p:nvPr/>
          </p:nvSpPr>
          <p:spPr>
            <a:xfrm>
              <a:off x="102" y="89"/>
              <a:ext cx="1271" cy="368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lstStyle>
              <a:lvl1pPr marL="342900" indent="-342900" algn="l" rtl="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60000"/>
                <a:buFont typeface="Wingdings" panose="05000000000000000000" pitchFamily="2" charset="2"/>
                <a:buChar char="n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rtl="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55000"/>
                <a:buFont typeface="Wingdings" panose="05000000000000000000" pitchFamily="2" charset="2"/>
                <a:buChar char="n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50000"/>
                <a:buFont typeface="Wingdings" panose="05000000000000000000" pitchFamily="2" charset="2"/>
                <a:buChar char="n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55000"/>
                <a:buFont typeface="Wingdings" panose="05000000000000000000" pitchFamily="2" charset="2"/>
                <a:buChar char="n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</a:lstStyle>
            <a:p>
              <a:pPr marL="0" lvl="0" indent="0" eaLnBrk="1" hangingPunct="1">
                <a:spcBef>
                  <a:spcPct val="0"/>
                </a:spcBef>
                <a:buClrTx/>
                <a:buSzTx/>
                <a:buFont typeface="Arial" panose="020B0604020202020204" pitchFamily="34" charset="0"/>
                <a:buNone/>
              </a:pPr>
              <a:r>
                <a:rPr lang="zh-CN" altLang="en-US" b="1" dirty="0">
                  <a:solidFill>
                    <a:schemeClr val="bg1"/>
                  </a:solidFill>
                  <a:latin typeface="Calibri" panose="020F0502020204030204" pitchFamily="34" charset="0"/>
                </a:rPr>
                <a:t> 想想议议</a:t>
              </a:r>
            </a:p>
          </p:txBody>
        </p:sp>
      </p:grpSp>
      <p:sp>
        <p:nvSpPr>
          <p:cNvPr id="6154" name="Line 30"/>
          <p:cNvSpPr/>
          <p:nvPr/>
        </p:nvSpPr>
        <p:spPr>
          <a:xfrm>
            <a:off x="5519738" y="4545013"/>
            <a:ext cx="2305050" cy="0"/>
          </a:xfrm>
          <a:prstGeom prst="line">
            <a:avLst/>
          </a:prstGeom>
          <a:ln w="9525" cap="flat" cmpd="sng">
            <a:solidFill>
              <a:schemeClr val="tx1"/>
            </a:solidFill>
            <a:prstDash val="solid"/>
            <a:headEnd type="none" w="med" len="med"/>
            <a:tailEnd type="none" w="med" len="med"/>
          </a:ln>
        </p:spPr>
      </p:sp>
      <p:sp>
        <p:nvSpPr>
          <p:cNvPr id="6155" name="Line 31"/>
          <p:cNvSpPr/>
          <p:nvPr/>
        </p:nvSpPr>
        <p:spPr>
          <a:xfrm>
            <a:off x="5700713" y="4508500"/>
            <a:ext cx="1944688" cy="0"/>
          </a:xfrm>
          <a:prstGeom prst="line">
            <a:avLst/>
          </a:prstGeom>
          <a:ln w="57150" cap="flat" cmpd="sng">
            <a:solidFill>
              <a:schemeClr val="tx1"/>
            </a:solidFill>
            <a:prstDash val="solid"/>
            <a:headEnd type="none" w="med" len="med"/>
            <a:tailEnd type="none" w="med" len="med"/>
          </a:ln>
        </p:spPr>
      </p:sp>
      <p:sp>
        <p:nvSpPr>
          <p:cNvPr id="6156" name="Text Box 32"/>
          <p:cNvSpPr txBox="1"/>
          <p:nvPr/>
        </p:nvSpPr>
        <p:spPr>
          <a:xfrm>
            <a:off x="5951538" y="4581526"/>
            <a:ext cx="1189037" cy="4603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eaLnBrk="1" hangingPunct="1">
              <a:spcBef>
                <a:spcPct val="50000"/>
              </a:spcBef>
              <a:buClrTx/>
              <a:buSzTx/>
              <a:buFont typeface="Arial" panose="020B0604020202020204" pitchFamily="34" charset="0"/>
              <a:buNone/>
            </a:pPr>
            <a:r>
              <a:rPr lang="en-US" altLang="zh-CN" sz="1800" dirty="0">
                <a:latin typeface="Arial" panose="020B0604020202020204" pitchFamily="34" charset="0"/>
              </a:rPr>
              <a:t>      </a:t>
            </a:r>
            <a:r>
              <a:rPr lang="en-US" altLang="zh-CN" sz="2400" dirty="0">
                <a:latin typeface="Arial" panose="020B0604020202020204" pitchFamily="34" charset="0"/>
              </a:rPr>
              <a:t>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1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18 -0.00023 L 0.32309 -0.00023 " pathEditMode="relative" rAng="0" ptsTypes="AA">
                                      <p:cBhvr>
                                        <p:cTn id="11" dur="2000" fill="hold"/>
                                        <p:tgtEl>
                                          <p:spTgt spid="718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6100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7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90" grpId="0" bldLvl="0" animBg="1"/>
      <p:bldP spid="7194" grpId="0" bldLvl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叉车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703388" y="1989138"/>
            <a:ext cx="4762500" cy="310515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8196" name="Picture 4" descr="叉车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808664" y="2060575"/>
            <a:ext cx="4591050" cy="424815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8197" name="Picture 5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808664" y="3968750"/>
            <a:ext cx="1819276" cy="1533526"/>
          </a:xfrm>
          <a:prstGeom prst="rect">
            <a:avLst/>
          </a:prstGeom>
          <a:noFill/>
          <a:ln w="9525">
            <a:noFill/>
          </a:ln>
        </p:spPr>
      </p:pic>
      <p:grpSp>
        <p:nvGrpSpPr>
          <p:cNvPr id="7174" name="TextBox 5"/>
          <p:cNvGrpSpPr/>
          <p:nvPr/>
        </p:nvGrpSpPr>
        <p:grpSpPr>
          <a:xfrm>
            <a:off x="2424113" y="836612"/>
            <a:ext cx="3240088" cy="774700"/>
            <a:chOff x="0" y="0"/>
            <a:chExt cx="4708" cy="488"/>
          </a:xfrm>
        </p:grpSpPr>
        <p:pic>
          <p:nvPicPr>
            <p:cNvPr id="7183" name="TextBox 5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0" y="0"/>
              <a:ext cx="4708" cy="488"/>
            </a:xfrm>
            <a:prstGeom prst="rect">
              <a:avLst/>
            </a:prstGeom>
            <a:noFill/>
            <a:ln w="9525">
              <a:noFill/>
            </a:ln>
          </p:spPr>
        </p:pic>
        <p:sp>
          <p:nvSpPr>
            <p:cNvPr id="7184" name="Text Box 8"/>
            <p:cNvSpPr txBox="1"/>
            <p:nvPr/>
          </p:nvSpPr>
          <p:spPr>
            <a:xfrm>
              <a:off x="38" y="72"/>
              <a:ext cx="4635" cy="329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lstStyle>
              <a:lvl1pPr marL="342900" indent="-342900" algn="l" rtl="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60000"/>
                <a:buFont typeface="Wingdings" panose="05000000000000000000" pitchFamily="2" charset="2"/>
                <a:buChar char="n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rtl="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55000"/>
                <a:buFont typeface="Wingdings" panose="05000000000000000000" pitchFamily="2" charset="2"/>
                <a:buChar char="n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50000"/>
                <a:buFont typeface="Wingdings" panose="05000000000000000000" pitchFamily="2" charset="2"/>
                <a:buChar char="n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55000"/>
                <a:buFont typeface="Wingdings" panose="05000000000000000000" pitchFamily="2" charset="2"/>
                <a:buChar char="n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</a:lstStyle>
            <a:p>
              <a:pPr marL="0" lvl="0" indent="0" eaLnBrk="1" hangingPunct="1">
                <a:spcBef>
                  <a:spcPct val="0"/>
                </a:spcBef>
                <a:buClrTx/>
                <a:buSzTx/>
                <a:buFont typeface="Arial" panose="020B0604020202020204" pitchFamily="34" charset="0"/>
                <a:buNone/>
              </a:pPr>
              <a:r>
                <a:rPr lang="zh-CN" altLang="en-US" sz="2800" b="1" dirty="0">
                  <a:solidFill>
                    <a:srgbClr val="FFFFFF"/>
                  </a:solidFill>
                  <a:latin typeface="楷体_GB2312" pitchFamily="49" charset="-122"/>
                  <a:ea typeface="楷体_GB2312" pitchFamily="49" charset="-122"/>
                </a:rPr>
                <a:t>　</a:t>
              </a:r>
              <a:r>
                <a:rPr lang="zh-CN" altLang="en-US" sz="2800" b="1" dirty="0">
                  <a:solidFill>
                    <a:srgbClr val="FFFFFF"/>
                  </a:solidFill>
                  <a:latin typeface="宋体" panose="02010600030101010101" pitchFamily="2" charset="-122"/>
                </a:rPr>
                <a:t>叉车举高货物</a:t>
              </a:r>
            </a:p>
          </p:txBody>
        </p:sp>
      </p:grpSp>
      <p:grpSp>
        <p:nvGrpSpPr>
          <p:cNvPr id="8201" name="Group 9"/>
          <p:cNvGrpSpPr/>
          <p:nvPr/>
        </p:nvGrpSpPr>
        <p:grpSpPr>
          <a:xfrm>
            <a:off x="6240463" y="3176588"/>
            <a:ext cx="503237" cy="1331912"/>
            <a:chOff x="0" y="0"/>
            <a:chExt cx="317" cy="839"/>
          </a:xfrm>
        </p:grpSpPr>
        <p:sp>
          <p:nvSpPr>
            <p:cNvPr id="7181" name="Line 10"/>
            <p:cNvSpPr/>
            <p:nvPr/>
          </p:nvSpPr>
          <p:spPr>
            <a:xfrm flipV="1">
              <a:off x="317" y="159"/>
              <a:ext cx="0" cy="680"/>
            </a:xfrm>
            <a:prstGeom prst="line">
              <a:avLst/>
            </a:prstGeom>
            <a:ln w="38100" cap="flat" cmpd="sng">
              <a:solidFill>
                <a:schemeClr val="hlink"/>
              </a:solidFill>
              <a:prstDash val="solid"/>
              <a:headEnd type="oval" w="med" len="med"/>
              <a:tailEnd type="triangle" w="med" len="lg"/>
            </a:ln>
          </p:spPr>
        </p:sp>
        <p:sp>
          <p:nvSpPr>
            <p:cNvPr id="7182" name="Text Box 11"/>
            <p:cNvSpPr txBox="1"/>
            <p:nvPr/>
          </p:nvSpPr>
          <p:spPr>
            <a:xfrm>
              <a:off x="0" y="0"/>
              <a:ext cx="272" cy="329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lstStyle>
              <a:lvl1pPr marL="342900" indent="-342900" algn="l" rtl="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60000"/>
                <a:buFont typeface="Wingdings" panose="05000000000000000000" pitchFamily="2" charset="2"/>
                <a:buChar char="n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rtl="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55000"/>
                <a:buFont typeface="Wingdings" panose="05000000000000000000" pitchFamily="2" charset="2"/>
                <a:buChar char="n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50000"/>
                <a:buFont typeface="Wingdings" panose="05000000000000000000" pitchFamily="2" charset="2"/>
                <a:buChar char="n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55000"/>
                <a:buFont typeface="Wingdings" panose="05000000000000000000" pitchFamily="2" charset="2"/>
                <a:buChar char="n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</a:lstStyle>
            <a:p>
              <a:pPr marL="0" lvl="0" indent="0" eaLnBrk="1" hangingPunct="1">
                <a:spcBef>
                  <a:spcPct val="50000"/>
                </a:spcBef>
                <a:buClrTx/>
                <a:buSzTx/>
                <a:buFont typeface="Arial" panose="020B0604020202020204" pitchFamily="34" charset="0"/>
                <a:buNone/>
              </a:pPr>
              <a:r>
                <a:rPr lang="en-US" altLang="zh-CN" sz="2800" b="1" i="1" dirty="0">
                  <a:solidFill>
                    <a:srgbClr val="CC0000"/>
                  </a:solidFill>
                  <a:latin typeface="Times New Roman" panose="02020603050405020304" pitchFamily="18" charset="0"/>
                </a:rPr>
                <a:t>F</a:t>
              </a:r>
            </a:p>
          </p:txBody>
        </p:sp>
      </p:grpSp>
      <p:grpSp>
        <p:nvGrpSpPr>
          <p:cNvPr id="8204" name="Group 12"/>
          <p:cNvGrpSpPr/>
          <p:nvPr/>
        </p:nvGrpSpPr>
        <p:grpSpPr>
          <a:xfrm>
            <a:off x="6924676" y="2241550"/>
            <a:ext cx="576263" cy="2266950"/>
            <a:chOff x="0" y="0"/>
            <a:chExt cx="363" cy="1428"/>
          </a:xfrm>
        </p:grpSpPr>
        <p:sp>
          <p:nvSpPr>
            <p:cNvPr id="7177" name="Line 13"/>
            <p:cNvSpPr/>
            <p:nvPr/>
          </p:nvSpPr>
          <p:spPr>
            <a:xfrm>
              <a:off x="0" y="1428"/>
              <a:ext cx="363" cy="0"/>
            </a:xfrm>
            <a:prstGeom prst="line">
              <a:avLst/>
            </a:prstGeom>
            <a:ln w="19050" cap="flat" cmpd="sng">
              <a:solidFill>
                <a:schemeClr val="hlink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7178" name="Line 14"/>
            <p:cNvSpPr/>
            <p:nvPr/>
          </p:nvSpPr>
          <p:spPr>
            <a:xfrm>
              <a:off x="0" y="0"/>
              <a:ext cx="363" cy="0"/>
            </a:xfrm>
            <a:prstGeom prst="line">
              <a:avLst/>
            </a:prstGeom>
            <a:ln w="19050" cap="flat" cmpd="sng">
              <a:solidFill>
                <a:schemeClr val="hlink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7179" name="Line 15"/>
            <p:cNvSpPr/>
            <p:nvPr/>
          </p:nvSpPr>
          <p:spPr>
            <a:xfrm flipV="1">
              <a:off x="181" y="22"/>
              <a:ext cx="0" cy="1406"/>
            </a:xfrm>
            <a:prstGeom prst="line">
              <a:avLst/>
            </a:prstGeom>
            <a:ln w="19050" cap="flat" cmpd="sng">
              <a:solidFill>
                <a:schemeClr val="hlink"/>
              </a:solidFill>
              <a:prstDash val="solid"/>
              <a:headEnd type="arrow" w="med" len="med"/>
              <a:tailEnd type="arrow" w="med" len="med"/>
            </a:ln>
          </p:spPr>
        </p:sp>
        <p:sp>
          <p:nvSpPr>
            <p:cNvPr id="7180" name="Text Box 16"/>
            <p:cNvSpPr txBox="1"/>
            <p:nvPr/>
          </p:nvSpPr>
          <p:spPr>
            <a:xfrm>
              <a:off x="45" y="589"/>
              <a:ext cx="204" cy="329"/>
            </a:xfrm>
            <a:prstGeom prst="rect">
              <a:avLst/>
            </a:prstGeom>
            <a:solidFill>
              <a:srgbClr val="FFFFFF"/>
            </a:solidFill>
            <a:ln w="9525">
              <a:noFill/>
            </a:ln>
          </p:spPr>
          <p:txBody>
            <a:bodyPr>
              <a:spAutoFit/>
            </a:bodyPr>
            <a:lstStyle>
              <a:lvl1pPr marL="342900" indent="-342900" algn="l" rtl="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60000"/>
                <a:buFont typeface="Wingdings" panose="05000000000000000000" pitchFamily="2" charset="2"/>
                <a:buChar char="n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rtl="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55000"/>
                <a:buFont typeface="Wingdings" panose="05000000000000000000" pitchFamily="2" charset="2"/>
                <a:buChar char="n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50000"/>
                <a:buFont typeface="Wingdings" panose="05000000000000000000" pitchFamily="2" charset="2"/>
                <a:buChar char="n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55000"/>
                <a:buFont typeface="Wingdings" panose="05000000000000000000" pitchFamily="2" charset="2"/>
                <a:buChar char="n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</a:lstStyle>
            <a:p>
              <a:pPr marL="0" lvl="0" indent="0" eaLnBrk="1" hangingPunct="1">
                <a:spcBef>
                  <a:spcPct val="50000"/>
                </a:spcBef>
                <a:buClrTx/>
                <a:buSzTx/>
                <a:buFont typeface="Arial" panose="020B0604020202020204" pitchFamily="34" charset="0"/>
                <a:buNone/>
              </a:pPr>
              <a:r>
                <a:rPr lang="en-US" altLang="zh-CN" sz="2800" b="1" i="1" dirty="0">
                  <a:solidFill>
                    <a:srgbClr val="CC0000"/>
                  </a:solidFill>
                  <a:latin typeface="Times New Roman" panose="02020603050405020304" pitchFamily="18" charset="0"/>
                </a:rPr>
                <a:t>s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L 0 -0.33333  E" pathEditMode="relative" ptsTypes="">
                                      <p:cBhvr>
                                        <p:cTn id="12" dur="2000" fill="hold"/>
                                        <p:tgtEl>
                                          <p:spTgt spid="819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5" name="Text Box 3"/>
          <p:cNvSpPr txBox="1"/>
          <p:nvPr/>
        </p:nvSpPr>
        <p:spPr>
          <a:xfrm>
            <a:off x="2100263" y="328613"/>
            <a:ext cx="5545138" cy="58356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eaLnBrk="1" hangingPunct="1">
              <a:spcBef>
                <a:spcPct val="50000"/>
              </a:spcBef>
              <a:buClrTx/>
              <a:buSzTx/>
              <a:buFont typeface="Arial" panose="020B0604020202020204" pitchFamily="34" charset="0"/>
              <a:buNone/>
            </a:pPr>
            <a:r>
              <a:rPr lang="zh-CN" altLang="en-US" b="1" dirty="0">
                <a:latin typeface="宋体" panose="02010600030101010101" pitchFamily="2" charset="-122"/>
              </a:rPr>
              <a:t>一、力学中的功</a:t>
            </a:r>
          </a:p>
        </p:txBody>
      </p:sp>
      <p:pic>
        <p:nvPicPr>
          <p:cNvPr id="8196" name="Picture 4" descr="马车2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100263" y="3824288"/>
            <a:ext cx="3744912" cy="1990726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8197" name="TextBox 3"/>
          <p:cNvSpPr txBox="1"/>
          <p:nvPr/>
        </p:nvSpPr>
        <p:spPr>
          <a:xfrm>
            <a:off x="3143250" y="5768975"/>
            <a:ext cx="1620838" cy="521970"/>
          </a:xfrm>
          <a:prstGeom prst="rect">
            <a:avLst/>
          </a:prstGeom>
          <a:gradFill rotWithShape="1">
            <a:gsLst>
              <a:gs pos="0">
                <a:srgbClr val="C9B5E8">
                  <a:alpha val="100000"/>
                </a:srgbClr>
              </a:gs>
              <a:gs pos="35001">
                <a:srgbClr val="D9CBEE">
                  <a:alpha val="100000"/>
                </a:srgbClr>
              </a:gs>
              <a:gs pos="100000">
                <a:srgbClr val="F0EAF9">
                  <a:alpha val="100000"/>
                </a:srgbClr>
              </a:gs>
            </a:gsLst>
            <a:lin ang="5400000" scaled="1"/>
            <a:tileRect/>
          </a:gradFill>
          <a:ln w="9525" cap="flat" cmpd="sng">
            <a:solidFill>
              <a:srgbClr val="7D60A0"/>
            </a:solidFill>
            <a:prstDash val="solid"/>
            <a:miter/>
            <a:headEnd type="none" w="med" len="med"/>
            <a:tailEnd type="none" w="med" len="med"/>
          </a:ln>
          <a:effectLst>
            <a:outerShdw dist="20000" dir="5400000" algn="ctr" rotWithShape="0">
              <a:srgbClr val="000000">
                <a:alpha val="37000"/>
              </a:srgbClr>
            </a:outerShdw>
          </a:effectLst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eaLnBrk="1" hangingPunct="1">
              <a:spcBef>
                <a:spcPct val="0"/>
              </a:spcBef>
              <a:buClrTx/>
              <a:buSzTx/>
              <a:buFont typeface="Arial" panose="020B0604020202020204" pitchFamily="34" charset="0"/>
              <a:buNone/>
            </a:pPr>
            <a:r>
              <a:rPr lang="zh-CN" altLang="en-US" sz="2800" b="1" dirty="0">
                <a:solidFill>
                  <a:srgbClr val="000000"/>
                </a:solidFill>
                <a:latin typeface="宋体" panose="02010600030101010101" pitchFamily="2" charset="-122"/>
              </a:rPr>
              <a:t> 马拉车</a:t>
            </a:r>
          </a:p>
        </p:txBody>
      </p:sp>
      <p:grpSp>
        <p:nvGrpSpPr>
          <p:cNvPr id="9222" name="Group 6"/>
          <p:cNvGrpSpPr/>
          <p:nvPr/>
        </p:nvGrpSpPr>
        <p:grpSpPr>
          <a:xfrm>
            <a:off x="8256588" y="4184650"/>
            <a:ext cx="1871662" cy="1044575"/>
            <a:chOff x="0" y="0"/>
            <a:chExt cx="1179" cy="658"/>
          </a:xfrm>
        </p:grpSpPr>
        <p:grpSp>
          <p:nvGrpSpPr>
            <p:cNvPr id="8222" name="Group 7"/>
            <p:cNvGrpSpPr/>
            <p:nvPr/>
          </p:nvGrpSpPr>
          <p:grpSpPr>
            <a:xfrm>
              <a:off x="0" y="159"/>
              <a:ext cx="726" cy="499"/>
              <a:chOff x="0" y="0"/>
              <a:chExt cx="726" cy="499"/>
            </a:xfrm>
          </p:grpSpPr>
          <p:sp>
            <p:nvSpPr>
              <p:cNvPr id="8225" name="Rectangle 22"/>
              <p:cNvSpPr/>
              <p:nvPr/>
            </p:nvSpPr>
            <p:spPr>
              <a:xfrm>
                <a:off x="0" y="0"/>
                <a:ext cx="726" cy="408"/>
              </a:xfrm>
              <a:prstGeom prst="rect">
                <a:avLst/>
              </a:prstGeom>
              <a:solidFill>
                <a:srgbClr val="FCD6B6"/>
              </a:solidFill>
              <a:ln w="19050" cap="flat" cmpd="sng">
                <a:solidFill>
                  <a:srgbClr val="5F5F5F"/>
                </a:solidFill>
                <a:prstDash val="solid"/>
                <a:miter/>
                <a:headEnd type="none" w="med" len="med"/>
                <a:tailEnd type="none" w="med" len="med"/>
              </a:ln>
            </p:spPr>
            <p:txBody>
              <a:bodyPr wrap="none" anchor="ctr"/>
              <a:lstStyle>
                <a:lvl1pPr marL="342900" indent="-3429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folHlink"/>
                  </a:buClr>
                  <a:buSzPct val="60000"/>
                  <a:buFont typeface="Wingdings" panose="05000000000000000000" pitchFamily="2" charset="2"/>
                  <a:buChar char="n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hlink"/>
                  </a:buClr>
                  <a:buSzPct val="55000"/>
                  <a:buFont typeface="Wingdings" panose="05000000000000000000" pitchFamily="2" charset="2"/>
                  <a:buChar char="n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folHlink"/>
                  </a:buClr>
                  <a:buSzPct val="50000"/>
                  <a:buFont typeface="Wingdings" panose="05000000000000000000" pitchFamily="2" charset="2"/>
                  <a:buChar char="n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55000"/>
                  <a:buFont typeface="Wingdings" panose="05000000000000000000" pitchFamily="2" charset="2"/>
                  <a:buChar char="n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anose="05000000000000000000" pitchFamily="2" charset="2"/>
                  <a:buChar char="n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</a:lstStyle>
              <a:p>
                <a:pPr marL="0" lvl="0" indent="0" eaLnBrk="1" hangingPunct="1">
                  <a:spcBef>
                    <a:spcPct val="0"/>
                  </a:spcBef>
                  <a:buClrTx/>
                  <a:buSzTx/>
                  <a:buFont typeface="Arial" panose="020B0604020202020204" pitchFamily="34" charset="0"/>
                  <a:buNone/>
                </a:pPr>
                <a:endParaRPr lang="zh-CN" altLang="en-US" sz="2800" b="1" dirty="0">
                  <a:latin typeface="Times New Roman" panose="02020603050405020304" pitchFamily="18" charset="0"/>
                </a:endParaRPr>
              </a:p>
            </p:txBody>
          </p:sp>
          <p:grpSp>
            <p:nvGrpSpPr>
              <p:cNvPr id="8226" name="Group 23"/>
              <p:cNvGrpSpPr/>
              <p:nvPr/>
            </p:nvGrpSpPr>
            <p:grpSpPr>
              <a:xfrm>
                <a:off x="454" y="317"/>
                <a:ext cx="182" cy="182"/>
                <a:chOff x="0" y="0"/>
                <a:chExt cx="182" cy="182"/>
              </a:xfrm>
            </p:grpSpPr>
            <p:sp>
              <p:nvSpPr>
                <p:cNvPr id="9226" name="Oval 24"/>
                <p:cNvSpPr>
                  <a:spLocks noChangeArrowheads="1"/>
                </p:cNvSpPr>
                <p:nvPr/>
              </p:nvSpPr>
              <p:spPr bwMode="auto">
                <a:xfrm>
                  <a:off x="0" y="0"/>
                  <a:ext cx="182" cy="182"/>
                </a:xfrm>
                <a:prstGeom prst="ellipse">
                  <a:avLst/>
                </a:prstGeom>
                <a:gradFill rotWithShape="1">
                  <a:gsLst>
                    <a:gs pos="0">
                      <a:schemeClr val="bg1"/>
                    </a:gs>
                    <a:gs pos="100000">
                      <a:schemeClr val="bg1">
                        <a:gamma/>
                        <a:shade val="46275"/>
                        <a:invGamma/>
                      </a:schemeClr>
                    </a:gs>
                  </a:gsLst>
                  <a:path path="shape">
                    <a:fillToRect l="50000" t="50000" r="50000" b="50000"/>
                  </a:path>
                </a:gradFill>
                <a:ln w="19050" cmpd="sng">
                  <a:solidFill>
                    <a:schemeClr val="tx1"/>
                  </a:solidFill>
                  <a:round/>
                </a:ln>
                <a:effectLst/>
                <a:extLst>
                  <a:ext uri="{AF507438-7753-43E0-B8FC-AC1667EBCBE1}">
                    <a14:hiddenEffects xmlns=""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buFont typeface="Arial" panose="020B0604020202020204" pitchFamily="34" charset="0"/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buFont typeface="Arial" panose="020B0604020202020204" pitchFamily="34" charset="0"/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buFont typeface="Arial" panose="020B0604020202020204" pitchFamily="34" charset="0"/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buFont typeface="Arial" panose="020B0604020202020204" pitchFamily="34" charset="0"/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 typeface="Arial" panose="020B0604020202020204" pitchFamily="34" charset="0"/>
                    <a:buNone/>
                    <a:defRPr/>
                  </a:pPr>
                  <a:endParaRPr kumimoji="0" lang="zh-CN" altLang="en-US" sz="2800" b="1" i="0" u="none" strike="noStrike" kern="1200" cap="none" spc="0" normalizeH="0" baseline="0" noProof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宋体" panose="02010600030101010101" pitchFamily="2" charset="-122"/>
                    <a:cs typeface="+mn-cs"/>
                  </a:endParaRPr>
                </a:p>
              </p:txBody>
            </p:sp>
            <p:sp>
              <p:nvSpPr>
                <p:cNvPr id="8231" name="Oval 25"/>
                <p:cNvSpPr/>
                <p:nvPr/>
              </p:nvSpPr>
              <p:spPr>
                <a:xfrm flipH="1">
                  <a:off x="69" y="69"/>
                  <a:ext cx="45" cy="46"/>
                </a:xfrm>
                <a:prstGeom prst="ellipse">
                  <a:avLst/>
                </a:prstGeom>
                <a:solidFill>
                  <a:srgbClr val="000808"/>
                </a:solidFill>
                <a:ln w="19050" cap="flat" cmpd="sng">
                  <a:solidFill>
                    <a:schemeClr val="tx1"/>
                  </a:solidFill>
                  <a:prstDash val="solid"/>
                  <a:headEnd type="none" w="med" len="med"/>
                  <a:tailEnd type="none" w="med" len="med"/>
                </a:ln>
              </p:spPr>
              <p:txBody>
                <a:bodyPr wrap="none" anchor="ctr"/>
                <a:lstStyle>
                  <a:lvl1pPr marL="342900" indent="-342900" algn="l" rtl="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folHlink"/>
                    </a:buClr>
                    <a:buSzPct val="60000"/>
                    <a:buFont typeface="Wingdings" panose="05000000000000000000" pitchFamily="2" charset="2"/>
                    <a:buChar char="n"/>
                    <a:defRPr sz="32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742950" indent="-285750" algn="l" rtl="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hlink"/>
                    </a:buClr>
                    <a:buSzPct val="55000"/>
                    <a:buFont typeface="Wingdings" panose="05000000000000000000" pitchFamily="2" charset="2"/>
                    <a:buChar char="n"/>
                    <a:defRPr sz="2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1143000" indent="-228600" algn="l" rtl="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folHlink"/>
                    </a:buClr>
                    <a:buSzPct val="50000"/>
                    <a:buFont typeface="Wingdings" panose="05000000000000000000" pitchFamily="2" charset="2"/>
                    <a:buChar char="n"/>
                    <a:defRPr sz="24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600200" indent="-228600" algn="l" rtl="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55000"/>
                    <a:buFont typeface="Wingdings" panose="05000000000000000000" pitchFamily="2" charset="2"/>
                    <a:buChar char="n"/>
                    <a:defRPr sz="20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2057400" indent="-228600" algn="l" rtl="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1"/>
                    </a:buClr>
                    <a:buSzPct val="50000"/>
                    <a:buFont typeface="Wingdings" panose="05000000000000000000" pitchFamily="2" charset="2"/>
                    <a:buChar char="n"/>
                    <a:defRPr sz="20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</a:lstStyle>
                <a:p>
                  <a:pPr marL="0" lvl="0" indent="0" eaLnBrk="1" hangingPunct="1">
                    <a:spcBef>
                      <a:spcPct val="0"/>
                    </a:spcBef>
                    <a:buClrTx/>
                    <a:buSzTx/>
                    <a:buFont typeface="Arial" panose="020B0604020202020204" pitchFamily="34" charset="0"/>
                    <a:buNone/>
                  </a:pPr>
                  <a:endParaRPr lang="zh-CN" altLang="en-US" sz="2800" b="1" dirty="0">
                    <a:latin typeface="Times New Roman" panose="02020603050405020304" pitchFamily="18" charset="0"/>
                  </a:endParaRPr>
                </a:p>
              </p:txBody>
            </p:sp>
          </p:grpSp>
          <p:grpSp>
            <p:nvGrpSpPr>
              <p:cNvPr id="8227" name="Group 26"/>
              <p:cNvGrpSpPr/>
              <p:nvPr/>
            </p:nvGrpSpPr>
            <p:grpSpPr>
              <a:xfrm>
                <a:off x="91" y="317"/>
                <a:ext cx="182" cy="182"/>
                <a:chOff x="0" y="0"/>
                <a:chExt cx="182" cy="182"/>
              </a:xfrm>
            </p:grpSpPr>
            <p:sp>
              <p:nvSpPr>
                <p:cNvPr id="9229" name="Oval 27"/>
                <p:cNvSpPr>
                  <a:spLocks noChangeArrowheads="1"/>
                </p:cNvSpPr>
                <p:nvPr/>
              </p:nvSpPr>
              <p:spPr bwMode="auto">
                <a:xfrm>
                  <a:off x="0" y="0"/>
                  <a:ext cx="182" cy="182"/>
                </a:xfrm>
                <a:prstGeom prst="ellipse">
                  <a:avLst/>
                </a:prstGeom>
                <a:gradFill rotWithShape="1">
                  <a:gsLst>
                    <a:gs pos="0">
                      <a:schemeClr val="bg1"/>
                    </a:gs>
                    <a:gs pos="100000">
                      <a:schemeClr val="bg1">
                        <a:gamma/>
                        <a:shade val="46275"/>
                        <a:invGamma/>
                      </a:schemeClr>
                    </a:gs>
                  </a:gsLst>
                  <a:path path="shape">
                    <a:fillToRect l="50000" t="50000" r="50000" b="50000"/>
                  </a:path>
                </a:gradFill>
                <a:ln w="19050" cmpd="sng">
                  <a:solidFill>
                    <a:schemeClr val="tx1"/>
                  </a:solidFill>
                  <a:round/>
                </a:ln>
                <a:effectLst/>
                <a:extLst>
                  <a:ext uri="{AF507438-7753-43E0-B8FC-AC1667EBCBE1}">
                    <a14:hiddenEffects xmlns=""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buFont typeface="Arial" panose="020B0604020202020204" pitchFamily="34" charset="0"/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buFont typeface="Arial" panose="020B0604020202020204" pitchFamily="34" charset="0"/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buFont typeface="Arial" panose="020B0604020202020204" pitchFamily="34" charset="0"/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buFont typeface="Arial" panose="020B0604020202020204" pitchFamily="34" charset="0"/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 typeface="Arial" panose="020B0604020202020204" pitchFamily="34" charset="0"/>
                    <a:buNone/>
                    <a:defRPr/>
                  </a:pPr>
                  <a:endParaRPr kumimoji="0" lang="zh-CN" altLang="en-US" sz="2800" b="1" i="0" u="none" strike="noStrike" kern="1200" cap="none" spc="0" normalizeH="0" baseline="0" noProof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宋体" panose="02010600030101010101" pitchFamily="2" charset="-122"/>
                    <a:cs typeface="+mn-cs"/>
                  </a:endParaRPr>
                </a:p>
              </p:txBody>
            </p:sp>
            <p:sp>
              <p:nvSpPr>
                <p:cNvPr id="8229" name="Oval 28"/>
                <p:cNvSpPr/>
                <p:nvPr/>
              </p:nvSpPr>
              <p:spPr>
                <a:xfrm flipH="1">
                  <a:off x="69" y="69"/>
                  <a:ext cx="45" cy="46"/>
                </a:xfrm>
                <a:prstGeom prst="ellipse">
                  <a:avLst/>
                </a:prstGeom>
                <a:solidFill>
                  <a:srgbClr val="000808"/>
                </a:solidFill>
                <a:ln w="19050" cap="flat" cmpd="sng">
                  <a:solidFill>
                    <a:schemeClr val="tx1"/>
                  </a:solidFill>
                  <a:prstDash val="solid"/>
                  <a:headEnd type="none" w="med" len="med"/>
                  <a:tailEnd type="none" w="med" len="med"/>
                </a:ln>
              </p:spPr>
              <p:txBody>
                <a:bodyPr wrap="none" anchor="ctr"/>
                <a:lstStyle>
                  <a:lvl1pPr marL="342900" indent="-342900" algn="l" rtl="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folHlink"/>
                    </a:buClr>
                    <a:buSzPct val="60000"/>
                    <a:buFont typeface="Wingdings" panose="05000000000000000000" pitchFamily="2" charset="2"/>
                    <a:buChar char="n"/>
                    <a:defRPr sz="32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742950" indent="-285750" algn="l" rtl="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hlink"/>
                    </a:buClr>
                    <a:buSzPct val="55000"/>
                    <a:buFont typeface="Wingdings" panose="05000000000000000000" pitchFamily="2" charset="2"/>
                    <a:buChar char="n"/>
                    <a:defRPr sz="2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1143000" indent="-228600" algn="l" rtl="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folHlink"/>
                    </a:buClr>
                    <a:buSzPct val="50000"/>
                    <a:buFont typeface="Wingdings" panose="05000000000000000000" pitchFamily="2" charset="2"/>
                    <a:buChar char="n"/>
                    <a:defRPr sz="24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600200" indent="-228600" algn="l" rtl="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55000"/>
                    <a:buFont typeface="Wingdings" panose="05000000000000000000" pitchFamily="2" charset="2"/>
                    <a:buChar char="n"/>
                    <a:defRPr sz="20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2057400" indent="-228600" algn="l" rtl="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1"/>
                    </a:buClr>
                    <a:buSzPct val="50000"/>
                    <a:buFont typeface="Wingdings" panose="05000000000000000000" pitchFamily="2" charset="2"/>
                    <a:buChar char="n"/>
                    <a:defRPr sz="20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</a:lstStyle>
                <a:p>
                  <a:pPr marL="0" lvl="0" indent="0" eaLnBrk="1" hangingPunct="1">
                    <a:spcBef>
                      <a:spcPct val="0"/>
                    </a:spcBef>
                    <a:buClrTx/>
                    <a:buSzTx/>
                    <a:buFont typeface="Arial" panose="020B0604020202020204" pitchFamily="34" charset="0"/>
                    <a:buNone/>
                  </a:pPr>
                  <a:endParaRPr lang="zh-CN" altLang="en-US" sz="2800" b="1" dirty="0">
                    <a:latin typeface="Times New Roman" panose="02020603050405020304" pitchFamily="18" charset="0"/>
                  </a:endParaRPr>
                </a:p>
              </p:txBody>
            </p:sp>
          </p:grpSp>
        </p:grpSp>
        <p:sp>
          <p:nvSpPr>
            <p:cNvPr id="8223" name="Line 15"/>
            <p:cNvSpPr/>
            <p:nvPr/>
          </p:nvSpPr>
          <p:spPr>
            <a:xfrm rot="5400000" flipV="1">
              <a:off x="714" y="34"/>
              <a:ext cx="0" cy="658"/>
            </a:xfrm>
            <a:prstGeom prst="line">
              <a:avLst/>
            </a:prstGeom>
            <a:ln w="38100" cap="flat" cmpd="sng">
              <a:solidFill>
                <a:srgbClr val="CC0000"/>
              </a:solidFill>
              <a:prstDash val="solid"/>
              <a:headEnd type="oval" w="med" len="med"/>
              <a:tailEnd type="triangle" w="med" len="lg"/>
            </a:ln>
          </p:spPr>
        </p:sp>
        <p:sp>
          <p:nvSpPr>
            <p:cNvPr id="8224" name="Text Box 16"/>
            <p:cNvSpPr txBox="1"/>
            <p:nvPr/>
          </p:nvSpPr>
          <p:spPr>
            <a:xfrm>
              <a:off x="884" y="0"/>
              <a:ext cx="295" cy="329"/>
            </a:xfrm>
            <a:prstGeom prst="rect">
              <a:avLst/>
            </a:prstGeom>
            <a:solidFill>
              <a:schemeClr val="bg1"/>
            </a:solidFill>
            <a:ln w="9525">
              <a:noFill/>
            </a:ln>
          </p:spPr>
          <p:txBody>
            <a:bodyPr>
              <a:spAutoFit/>
            </a:bodyPr>
            <a:lstStyle>
              <a:lvl1pPr marL="342900" indent="-342900" algn="l" rtl="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60000"/>
                <a:buFont typeface="Wingdings" panose="05000000000000000000" pitchFamily="2" charset="2"/>
                <a:buChar char="n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rtl="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55000"/>
                <a:buFont typeface="Wingdings" panose="05000000000000000000" pitchFamily="2" charset="2"/>
                <a:buChar char="n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50000"/>
                <a:buFont typeface="Wingdings" panose="05000000000000000000" pitchFamily="2" charset="2"/>
                <a:buChar char="n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55000"/>
                <a:buFont typeface="Wingdings" panose="05000000000000000000" pitchFamily="2" charset="2"/>
                <a:buChar char="n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</a:lstStyle>
            <a:p>
              <a:pPr marL="0" lvl="0" indent="0" eaLnBrk="1" hangingPunct="1">
                <a:spcBef>
                  <a:spcPct val="50000"/>
                </a:spcBef>
                <a:buClrTx/>
                <a:buSzTx/>
                <a:buFont typeface="Arial" panose="020B0604020202020204" pitchFamily="34" charset="0"/>
                <a:buNone/>
              </a:pPr>
              <a:r>
                <a:rPr lang="en-US" altLang="zh-CN" sz="2800" b="1" i="1" dirty="0">
                  <a:solidFill>
                    <a:srgbClr val="CC0000"/>
                  </a:solidFill>
                  <a:latin typeface="Times New Roman" panose="02020603050405020304" pitchFamily="18" charset="0"/>
                </a:rPr>
                <a:t>F</a:t>
              </a:r>
            </a:p>
          </p:txBody>
        </p:sp>
      </p:grpSp>
      <p:grpSp>
        <p:nvGrpSpPr>
          <p:cNvPr id="9233" name="Group 17"/>
          <p:cNvGrpSpPr/>
          <p:nvPr/>
        </p:nvGrpSpPr>
        <p:grpSpPr>
          <a:xfrm>
            <a:off x="5808664" y="4437064"/>
            <a:ext cx="4500562" cy="792162"/>
            <a:chOff x="0" y="0"/>
            <a:chExt cx="2835" cy="499"/>
          </a:xfrm>
        </p:grpSpPr>
        <p:grpSp>
          <p:nvGrpSpPr>
            <p:cNvPr id="8213" name="Group 18"/>
            <p:cNvGrpSpPr/>
            <p:nvPr/>
          </p:nvGrpSpPr>
          <p:grpSpPr>
            <a:xfrm>
              <a:off x="181" y="0"/>
              <a:ext cx="726" cy="499"/>
              <a:chOff x="0" y="0"/>
              <a:chExt cx="726" cy="499"/>
            </a:xfrm>
          </p:grpSpPr>
          <p:sp>
            <p:nvSpPr>
              <p:cNvPr id="8215" name="Rectangle 22"/>
              <p:cNvSpPr/>
              <p:nvPr/>
            </p:nvSpPr>
            <p:spPr>
              <a:xfrm>
                <a:off x="0" y="0"/>
                <a:ext cx="726" cy="408"/>
              </a:xfrm>
              <a:prstGeom prst="rect">
                <a:avLst/>
              </a:prstGeom>
              <a:solidFill>
                <a:srgbClr val="FCD6B6"/>
              </a:solidFill>
              <a:ln w="19050" cap="flat" cmpd="sng">
                <a:solidFill>
                  <a:srgbClr val="5F5F5F"/>
                </a:solidFill>
                <a:prstDash val="solid"/>
                <a:miter/>
                <a:headEnd type="none" w="med" len="med"/>
                <a:tailEnd type="none" w="med" len="med"/>
              </a:ln>
            </p:spPr>
            <p:txBody>
              <a:bodyPr wrap="none" anchor="ctr"/>
              <a:lstStyle>
                <a:lvl1pPr marL="342900" indent="-3429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folHlink"/>
                  </a:buClr>
                  <a:buSzPct val="60000"/>
                  <a:buFont typeface="Wingdings" panose="05000000000000000000" pitchFamily="2" charset="2"/>
                  <a:buChar char="n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hlink"/>
                  </a:buClr>
                  <a:buSzPct val="55000"/>
                  <a:buFont typeface="Wingdings" panose="05000000000000000000" pitchFamily="2" charset="2"/>
                  <a:buChar char="n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folHlink"/>
                  </a:buClr>
                  <a:buSzPct val="50000"/>
                  <a:buFont typeface="Wingdings" panose="05000000000000000000" pitchFamily="2" charset="2"/>
                  <a:buChar char="n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55000"/>
                  <a:buFont typeface="Wingdings" panose="05000000000000000000" pitchFamily="2" charset="2"/>
                  <a:buChar char="n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anose="05000000000000000000" pitchFamily="2" charset="2"/>
                  <a:buChar char="n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</a:lstStyle>
              <a:p>
                <a:pPr marL="0" lvl="0" indent="0" eaLnBrk="1" hangingPunct="1">
                  <a:spcBef>
                    <a:spcPct val="0"/>
                  </a:spcBef>
                  <a:buClrTx/>
                  <a:buSzTx/>
                  <a:buFont typeface="Arial" panose="020B0604020202020204" pitchFamily="34" charset="0"/>
                  <a:buNone/>
                </a:pPr>
                <a:endParaRPr lang="zh-CN" altLang="en-US" sz="2800" b="1" dirty="0">
                  <a:latin typeface="Times New Roman" panose="02020603050405020304" pitchFamily="18" charset="0"/>
                </a:endParaRPr>
              </a:p>
            </p:txBody>
          </p:sp>
          <p:grpSp>
            <p:nvGrpSpPr>
              <p:cNvPr id="8216" name="Group 23"/>
              <p:cNvGrpSpPr/>
              <p:nvPr/>
            </p:nvGrpSpPr>
            <p:grpSpPr>
              <a:xfrm>
                <a:off x="454" y="317"/>
                <a:ext cx="182" cy="182"/>
                <a:chOff x="0" y="0"/>
                <a:chExt cx="182" cy="182"/>
              </a:xfrm>
            </p:grpSpPr>
            <p:sp>
              <p:nvSpPr>
                <p:cNvPr id="9237" name="Oval 24"/>
                <p:cNvSpPr>
                  <a:spLocks noChangeArrowheads="1"/>
                </p:cNvSpPr>
                <p:nvPr/>
              </p:nvSpPr>
              <p:spPr bwMode="auto">
                <a:xfrm>
                  <a:off x="0" y="0"/>
                  <a:ext cx="182" cy="182"/>
                </a:xfrm>
                <a:prstGeom prst="ellipse">
                  <a:avLst/>
                </a:prstGeom>
                <a:gradFill rotWithShape="1">
                  <a:gsLst>
                    <a:gs pos="0">
                      <a:schemeClr val="bg1"/>
                    </a:gs>
                    <a:gs pos="100000">
                      <a:schemeClr val="bg1">
                        <a:gamma/>
                        <a:shade val="46275"/>
                        <a:invGamma/>
                      </a:schemeClr>
                    </a:gs>
                  </a:gsLst>
                  <a:path path="shape">
                    <a:fillToRect l="50000" t="50000" r="50000" b="50000"/>
                  </a:path>
                </a:gradFill>
                <a:ln w="19050" cmpd="sng">
                  <a:solidFill>
                    <a:schemeClr val="tx1"/>
                  </a:solidFill>
                  <a:round/>
                </a:ln>
                <a:effectLst/>
                <a:extLst>
                  <a:ext uri="{AF507438-7753-43E0-B8FC-AC1667EBCBE1}">
                    <a14:hiddenEffects xmlns=""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buFont typeface="Arial" panose="020B0604020202020204" pitchFamily="34" charset="0"/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buFont typeface="Arial" panose="020B0604020202020204" pitchFamily="34" charset="0"/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buFont typeface="Arial" panose="020B0604020202020204" pitchFamily="34" charset="0"/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buFont typeface="Arial" panose="020B0604020202020204" pitchFamily="34" charset="0"/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 typeface="Arial" panose="020B0604020202020204" pitchFamily="34" charset="0"/>
                    <a:buNone/>
                    <a:defRPr/>
                  </a:pPr>
                  <a:endParaRPr kumimoji="0" lang="zh-CN" altLang="en-US" sz="2800" b="1" i="0" u="none" strike="noStrike" kern="1200" cap="none" spc="0" normalizeH="0" baseline="0" noProof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宋体" panose="02010600030101010101" pitchFamily="2" charset="-122"/>
                    <a:cs typeface="+mn-cs"/>
                  </a:endParaRPr>
                </a:p>
              </p:txBody>
            </p:sp>
            <p:sp>
              <p:nvSpPr>
                <p:cNvPr id="8221" name="Oval 25"/>
                <p:cNvSpPr/>
                <p:nvPr/>
              </p:nvSpPr>
              <p:spPr>
                <a:xfrm flipH="1">
                  <a:off x="69" y="69"/>
                  <a:ext cx="45" cy="46"/>
                </a:xfrm>
                <a:prstGeom prst="ellipse">
                  <a:avLst/>
                </a:prstGeom>
                <a:solidFill>
                  <a:srgbClr val="000808"/>
                </a:solidFill>
                <a:ln w="19050" cap="flat" cmpd="sng">
                  <a:solidFill>
                    <a:srgbClr val="000808"/>
                  </a:solidFill>
                  <a:prstDash val="solid"/>
                  <a:headEnd type="none" w="med" len="med"/>
                  <a:tailEnd type="none" w="med" len="med"/>
                </a:ln>
              </p:spPr>
              <p:txBody>
                <a:bodyPr wrap="none" anchor="ctr"/>
                <a:lstStyle>
                  <a:lvl1pPr marL="342900" indent="-342900" algn="l" rtl="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folHlink"/>
                    </a:buClr>
                    <a:buSzPct val="60000"/>
                    <a:buFont typeface="Wingdings" panose="05000000000000000000" pitchFamily="2" charset="2"/>
                    <a:buChar char="n"/>
                    <a:defRPr sz="32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742950" indent="-285750" algn="l" rtl="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hlink"/>
                    </a:buClr>
                    <a:buSzPct val="55000"/>
                    <a:buFont typeface="Wingdings" panose="05000000000000000000" pitchFamily="2" charset="2"/>
                    <a:buChar char="n"/>
                    <a:defRPr sz="2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1143000" indent="-228600" algn="l" rtl="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folHlink"/>
                    </a:buClr>
                    <a:buSzPct val="50000"/>
                    <a:buFont typeface="Wingdings" panose="05000000000000000000" pitchFamily="2" charset="2"/>
                    <a:buChar char="n"/>
                    <a:defRPr sz="24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600200" indent="-228600" algn="l" rtl="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55000"/>
                    <a:buFont typeface="Wingdings" panose="05000000000000000000" pitchFamily="2" charset="2"/>
                    <a:buChar char="n"/>
                    <a:defRPr sz="20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2057400" indent="-228600" algn="l" rtl="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1"/>
                    </a:buClr>
                    <a:buSzPct val="50000"/>
                    <a:buFont typeface="Wingdings" panose="05000000000000000000" pitchFamily="2" charset="2"/>
                    <a:buChar char="n"/>
                    <a:defRPr sz="20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</a:lstStyle>
                <a:p>
                  <a:pPr marL="0" lvl="0" indent="0" eaLnBrk="1" hangingPunct="1">
                    <a:spcBef>
                      <a:spcPct val="0"/>
                    </a:spcBef>
                    <a:buClrTx/>
                    <a:buSzTx/>
                    <a:buFont typeface="Arial" panose="020B0604020202020204" pitchFamily="34" charset="0"/>
                    <a:buNone/>
                  </a:pPr>
                  <a:endParaRPr lang="zh-CN" altLang="en-US" sz="2800" b="1" dirty="0">
                    <a:latin typeface="Times New Roman" panose="02020603050405020304" pitchFamily="18" charset="0"/>
                  </a:endParaRPr>
                </a:p>
              </p:txBody>
            </p:sp>
          </p:grpSp>
          <p:grpSp>
            <p:nvGrpSpPr>
              <p:cNvPr id="8217" name="Group 26"/>
              <p:cNvGrpSpPr/>
              <p:nvPr/>
            </p:nvGrpSpPr>
            <p:grpSpPr>
              <a:xfrm>
                <a:off x="91" y="317"/>
                <a:ext cx="182" cy="182"/>
                <a:chOff x="0" y="0"/>
                <a:chExt cx="182" cy="182"/>
              </a:xfrm>
            </p:grpSpPr>
            <p:sp>
              <p:nvSpPr>
                <p:cNvPr id="9240" name="Oval 27"/>
                <p:cNvSpPr>
                  <a:spLocks noChangeArrowheads="1"/>
                </p:cNvSpPr>
                <p:nvPr/>
              </p:nvSpPr>
              <p:spPr bwMode="auto">
                <a:xfrm>
                  <a:off x="0" y="0"/>
                  <a:ext cx="182" cy="182"/>
                </a:xfrm>
                <a:prstGeom prst="ellipse">
                  <a:avLst/>
                </a:prstGeom>
                <a:gradFill rotWithShape="1">
                  <a:gsLst>
                    <a:gs pos="0">
                      <a:schemeClr val="bg1"/>
                    </a:gs>
                    <a:gs pos="100000">
                      <a:schemeClr val="bg1">
                        <a:gamma/>
                        <a:shade val="46275"/>
                        <a:invGamma/>
                      </a:schemeClr>
                    </a:gs>
                  </a:gsLst>
                  <a:path path="shape">
                    <a:fillToRect l="50000" t="50000" r="50000" b="50000"/>
                  </a:path>
                </a:gradFill>
                <a:ln w="19050" cmpd="sng">
                  <a:solidFill>
                    <a:schemeClr val="tx1"/>
                  </a:solidFill>
                  <a:round/>
                </a:ln>
                <a:effectLst/>
                <a:extLst>
                  <a:ext uri="{AF507438-7753-43E0-B8FC-AC1667EBCBE1}">
                    <a14:hiddenEffects xmlns=""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buFont typeface="Arial" panose="020B0604020202020204" pitchFamily="34" charset="0"/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buFont typeface="Arial" panose="020B0604020202020204" pitchFamily="34" charset="0"/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buFont typeface="Arial" panose="020B0604020202020204" pitchFamily="34" charset="0"/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buFont typeface="Arial" panose="020B0604020202020204" pitchFamily="34" charset="0"/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 typeface="Arial" panose="020B0604020202020204" pitchFamily="34" charset="0"/>
                    <a:buNone/>
                    <a:defRPr/>
                  </a:pPr>
                  <a:endParaRPr kumimoji="0" lang="zh-CN" altLang="en-US" sz="2800" b="1" i="0" u="none" strike="noStrike" kern="1200" cap="none" spc="0" normalizeH="0" baseline="0" noProof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宋体" panose="02010600030101010101" pitchFamily="2" charset="-122"/>
                    <a:cs typeface="+mn-cs"/>
                  </a:endParaRPr>
                </a:p>
              </p:txBody>
            </p:sp>
            <p:sp>
              <p:nvSpPr>
                <p:cNvPr id="8219" name="Oval 28"/>
                <p:cNvSpPr/>
                <p:nvPr/>
              </p:nvSpPr>
              <p:spPr>
                <a:xfrm flipH="1">
                  <a:off x="69" y="69"/>
                  <a:ext cx="45" cy="46"/>
                </a:xfrm>
                <a:prstGeom prst="ellipse">
                  <a:avLst/>
                </a:prstGeom>
                <a:solidFill>
                  <a:srgbClr val="000808"/>
                </a:solidFill>
                <a:ln w="19050" cap="flat" cmpd="sng">
                  <a:solidFill>
                    <a:srgbClr val="000808"/>
                  </a:solidFill>
                  <a:prstDash val="solid"/>
                  <a:headEnd type="none" w="med" len="med"/>
                  <a:tailEnd type="none" w="med" len="med"/>
                </a:ln>
              </p:spPr>
              <p:txBody>
                <a:bodyPr wrap="none" anchor="ctr"/>
                <a:lstStyle>
                  <a:lvl1pPr marL="342900" indent="-342900" algn="l" rtl="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folHlink"/>
                    </a:buClr>
                    <a:buSzPct val="60000"/>
                    <a:buFont typeface="Wingdings" panose="05000000000000000000" pitchFamily="2" charset="2"/>
                    <a:buChar char="n"/>
                    <a:defRPr sz="32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742950" indent="-285750" algn="l" rtl="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hlink"/>
                    </a:buClr>
                    <a:buSzPct val="55000"/>
                    <a:buFont typeface="Wingdings" panose="05000000000000000000" pitchFamily="2" charset="2"/>
                    <a:buChar char="n"/>
                    <a:defRPr sz="2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1143000" indent="-228600" algn="l" rtl="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folHlink"/>
                    </a:buClr>
                    <a:buSzPct val="50000"/>
                    <a:buFont typeface="Wingdings" panose="05000000000000000000" pitchFamily="2" charset="2"/>
                    <a:buChar char="n"/>
                    <a:defRPr sz="24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600200" indent="-228600" algn="l" rtl="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55000"/>
                    <a:buFont typeface="Wingdings" panose="05000000000000000000" pitchFamily="2" charset="2"/>
                    <a:buChar char="n"/>
                    <a:defRPr sz="20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2057400" indent="-228600" algn="l" rtl="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1"/>
                    </a:buClr>
                    <a:buSzPct val="50000"/>
                    <a:buFont typeface="Wingdings" panose="05000000000000000000" pitchFamily="2" charset="2"/>
                    <a:buChar char="n"/>
                    <a:defRPr sz="20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</a:lstStyle>
                <a:p>
                  <a:pPr marL="0" lvl="0" indent="0" eaLnBrk="1" hangingPunct="1">
                    <a:spcBef>
                      <a:spcPct val="0"/>
                    </a:spcBef>
                    <a:buClrTx/>
                    <a:buSzTx/>
                    <a:buFont typeface="Arial" panose="020B0604020202020204" pitchFamily="34" charset="0"/>
                    <a:buNone/>
                  </a:pPr>
                  <a:endParaRPr lang="zh-CN" altLang="en-US" sz="2800" b="1" dirty="0">
                    <a:latin typeface="Times New Roman" panose="02020603050405020304" pitchFamily="18" charset="0"/>
                  </a:endParaRPr>
                </a:p>
              </p:txBody>
            </p:sp>
          </p:grpSp>
        </p:grpSp>
        <p:sp>
          <p:nvSpPr>
            <p:cNvPr id="8214" name="Line 26"/>
            <p:cNvSpPr/>
            <p:nvPr/>
          </p:nvSpPr>
          <p:spPr>
            <a:xfrm>
              <a:off x="0" y="499"/>
              <a:ext cx="2835" cy="0"/>
            </a:xfrm>
            <a:prstGeom prst="line">
              <a:avLst/>
            </a:prstGeom>
            <a:ln w="38100" cap="flat" cmpd="sng">
              <a:solidFill>
                <a:srgbClr val="5F5F5F"/>
              </a:solidFill>
              <a:prstDash val="solid"/>
              <a:headEnd type="none" w="med" len="med"/>
              <a:tailEnd type="none" w="med" len="med"/>
            </a:ln>
          </p:spPr>
        </p:sp>
      </p:grpSp>
      <p:grpSp>
        <p:nvGrpSpPr>
          <p:cNvPr id="9243" name="Group 27"/>
          <p:cNvGrpSpPr/>
          <p:nvPr/>
        </p:nvGrpSpPr>
        <p:grpSpPr>
          <a:xfrm>
            <a:off x="6708775" y="5265738"/>
            <a:ext cx="2159000" cy="522287"/>
            <a:chOff x="0" y="0"/>
            <a:chExt cx="1360" cy="329"/>
          </a:xfrm>
        </p:grpSpPr>
        <p:sp>
          <p:nvSpPr>
            <p:cNvPr id="8209" name="Line 28"/>
            <p:cNvSpPr/>
            <p:nvPr/>
          </p:nvSpPr>
          <p:spPr>
            <a:xfrm>
              <a:off x="0" y="22"/>
              <a:ext cx="0" cy="295"/>
            </a:xfrm>
            <a:prstGeom prst="line">
              <a:avLst/>
            </a:prstGeom>
            <a:ln w="19050" cap="flat" cmpd="sng">
              <a:solidFill>
                <a:srgbClr val="CC0000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8210" name="Line 29"/>
            <p:cNvSpPr/>
            <p:nvPr/>
          </p:nvSpPr>
          <p:spPr>
            <a:xfrm>
              <a:off x="1360" y="0"/>
              <a:ext cx="0" cy="272"/>
            </a:xfrm>
            <a:prstGeom prst="line">
              <a:avLst/>
            </a:prstGeom>
            <a:ln w="19050" cap="flat" cmpd="sng">
              <a:solidFill>
                <a:srgbClr val="CC0000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8211" name="Line 30"/>
            <p:cNvSpPr/>
            <p:nvPr/>
          </p:nvSpPr>
          <p:spPr>
            <a:xfrm>
              <a:off x="22" y="181"/>
              <a:ext cx="1338" cy="0"/>
            </a:xfrm>
            <a:prstGeom prst="line">
              <a:avLst/>
            </a:prstGeom>
            <a:ln w="28575" cap="flat" cmpd="sng">
              <a:solidFill>
                <a:srgbClr val="CC0000"/>
              </a:solidFill>
              <a:prstDash val="solid"/>
              <a:headEnd type="arrow" w="med" len="med"/>
              <a:tailEnd type="arrow" w="med" len="med"/>
            </a:ln>
          </p:spPr>
        </p:sp>
        <p:sp>
          <p:nvSpPr>
            <p:cNvPr id="8212" name="Text Box 31"/>
            <p:cNvSpPr txBox="1"/>
            <p:nvPr/>
          </p:nvSpPr>
          <p:spPr>
            <a:xfrm>
              <a:off x="544" y="0"/>
              <a:ext cx="295" cy="329"/>
            </a:xfrm>
            <a:prstGeom prst="rect">
              <a:avLst/>
            </a:prstGeom>
            <a:solidFill>
              <a:schemeClr val="bg1"/>
            </a:solidFill>
            <a:ln w="9525">
              <a:noFill/>
            </a:ln>
          </p:spPr>
          <p:txBody>
            <a:bodyPr>
              <a:spAutoFit/>
            </a:bodyPr>
            <a:lstStyle>
              <a:lvl1pPr marL="342900" indent="-342900" algn="l" rtl="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60000"/>
                <a:buFont typeface="Wingdings" panose="05000000000000000000" pitchFamily="2" charset="2"/>
                <a:buChar char="n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rtl="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55000"/>
                <a:buFont typeface="Wingdings" panose="05000000000000000000" pitchFamily="2" charset="2"/>
                <a:buChar char="n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50000"/>
                <a:buFont typeface="Wingdings" panose="05000000000000000000" pitchFamily="2" charset="2"/>
                <a:buChar char="n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55000"/>
                <a:buFont typeface="Wingdings" panose="05000000000000000000" pitchFamily="2" charset="2"/>
                <a:buChar char="n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</a:lstStyle>
            <a:p>
              <a:pPr marL="0" lvl="0" indent="0" eaLnBrk="1" hangingPunct="1">
                <a:spcBef>
                  <a:spcPct val="50000"/>
                </a:spcBef>
                <a:buClrTx/>
                <a:buSzTx/>
                <a:buFont typeface="Arial" panose="020B0604020202020204" pitchFamily="34" charset="0"/>
                <a:buNone/>
              </a:pPr>
              <a:r>
                <a:rPr lang="en-US" altLang="zh-CN" sz="2800" b="1" i="1" dirty="0">
                  <a:solidFill>
                    <a:srgbClr val="CC0000"/>
                  </a:solidFill>
                  <a:latin typeface="Times New Roman" panose="02020603050405020304" pitchFamily="18" charset="0"/>
                </a:rPr>
                <a:t>s</a:t>
              </a:r>
            </a:p>
          </p:txBody>
        </p:sp>
      </p:grpSp>
      <p:grpSp>
        <p:nvGrpSpPr>
          <p:cNvPr id="9248" name="Group 32"/>
          <p:cNvGrpSpPr/>
          <p:nvPr/>
        </p:nvGrpSpPr>
        <p:grpSpPr>
          <a:xfrm>
            <a:off x="6708775" y="4113214"/>
            <a:ext cx="1079500" cy="611188"/>
            <a:chOff x="0" y="0"/>
            <a:chExt cx="680" cy="385"/>
          </a:xfrm>
        </p:grpSpPr>
        <p:sp>
          <p:nvSpPr>
            <p:cNvPr id="8207" name="Line 33"/>
            <p:cNvSpPr/>
            <p:nvPr/>
          </p:nvSpPr>
          <p:spPr>
            <a:xfrm rot="5400000" flipV="1">
              <a:off x="329" y="56"/>
              <a:ext cx="0" cy="658"/>
            </a:xfrm>
            <a:prstGeom prst="line">
              <a:avLst/>
            </a:prstGeom>
            <a:ln w="38100" cap="flat" cmpd="sng">
              <a:solidFill>
                <a:srgbClr val="CC0000"/>
              </a:solidFill>
              <a:prstDash val="solid"/>
              <a:headEnd type="oval" w="med" len="med"/>
              <a:tailEnd type="triangle" w="med" len="lg"/>
            </a:ln>
          </p:spPr>
        </p:sp>
        <p:sp>
          <p:nvSpPr>
            <p:cNvPr id="8208" name="Text Box 34"/>
            <p:cNvSpPr txBox="1"/>
            <p:nvPr/>
          </p:nvSpPr>
          <p:spPr>
            <a:xfrm>
              <a:off x="385" y="0"/>
              <a:ext cx="295" cy="329"/>
            </a:xfrm>
            <a:prstGeom prst="rect">
              <a:avLst/>
            </a:prstGeom>
            <a:solidFill>
              <a:schemeClr val="bg1"/>
            </a:solidFill>
            <a:ln w="9525">
              <a:noFill/>
            </a:ln>
          </p:spPr>
          <p:txBody>
            <a:bodyPr>
              <a:spAutoFit/>
            </a:bodyPr>
            <a:lstStyle>
              <a:lvl1pPr marL="342900" indent="-342900" algn="l" rtl="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60000"/>
                <a:buFont typeface="Wingdings" panose="05000000000000000000" pitchFamily="2" charset="2"/>
                <a:buChar char="n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rtl="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55000"/>
                <a:buFont typeface="Wingdings" panose="05000000000000000000" pitchFamily="2" charset="2"/>
                <a:buChar char="n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50000"/>
                <a:buFont typeface="Wingdings" panose="05000000000000000000" pitchFamily="2" charset="2"/>
                <a:buChar char="n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55000"/>
                <a:buFont typeface="Wingdings" panose="05000000000000000000" pitchFamily="2" charset="2"/>
                <a:buChar char="n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</a:lstStyle>
            <a:p>
              <a:pPr marL="0" lvl="0" indent="0" eaLnBrk="1" hangingPunct="1">
                <a:spcBef>
                  <a:spcPct val="50000"/>
                </a:spcBef>
                <a:buClrTx/>
                <a:buSzTx/>
                <a:buFont typeface="Arial" panose="020B0604020202020204" pitchFamily="34" charset="0"/>
                <a:buNone/>
              </a:pPr>
              <a:r>
                <a:rPr lang="en-US" altLang="zh-CN" sz="2800" b="1" i="1" dirty="0">
                  <a:solidFill>
                    <a:srgbClr val="CC0000"/>
                  </a:solidFill>
                  <a:latin typeface="Times New Roman" panose="02020603050405020304" pitchFamily="18" charset="0"/>
                </a:rPr>
                <a:t>F</a:t>
              </a:r>
            </a:p>
          </p:txBody>
        </p:sp>
      </p:grpSp>
      <p:sp>
        <p:nvSpPr>
          <p:cNvPr id="8202" name="Rectangle 35"/>
          <p:cNvSpPr/>
          <p:nvPr/>
        </p:nvSpPr>
        <p:spPr>
          <a:xfrm>
            <a:off x="2171700" y="981074"/>
            <a:ext cx="1427480" cy="607695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eaLnBrk="1" hangingPunct="1">
              <a:lnSpc>
                <a:spcPct val="120000"/>
              </a:lnSpc>
              <a:spcBef>
                <a:spcPct val="0"/>
              </a:spcBef>
              <a:buClrTx/>
              <a:buSzTx/>
              <a:buFont typeface="Arial" panose="020B0604020202020204" pitchFamily="34" charset="0"/>
              <a:buNone/>
            </a:pPr>
            <a:r>
              <a:rPr lang="en-US" altLang="zh-CN" sz="2800" b="1" dirty="0">
                <a:solidFill>
                  <a:srgbClr val="0D0D0D"/>
                </a:solidFill>
                <a:latin typeface="Times New Roman" panose="02020603050405020304" pitchFamily="18" charset="0"/>
              </a:rPr>
              <a:t>1</a:t>
            </a:r>
            <a:r>
              <a:rPr lang="zh-CN" altLang="en-US" sz="2800" b="1" dirty="0">
                <a:solidFill>
                  <a:srgbClr val="0D0D0D"/>
                </a:solidFill>
                <a:latin typeface="Times New Roman" panose="02020603050405020304" pitchFamily="18" charset="0"/>
              </a:rPr>
              <a:t>．功：</a:t>
            </a:r>
          </a:p>
        </p:txBody>
      </p:sp>
      <p:grpSp>
        <p:nvGrpSpPr>
          <p:cNvPr id="8203" name="Group 36"/>
          <p:cNvGrpSpPr/>
          <p:nvPr/>
        </p:nvGrpSpPr>
        <p:grpSpPr>
          <a:xfrm>
            <a:off x="5988050" y="5768975"/>
            <a:ext cx="3600450" cy="682625"/>
            <a:chOff x="0" y="0"/>
            <a:chExt cx="2608" cy="430"/>
          </a:xfrm>
        </p:grpSpPr>
        <p:pic>
          <p:nvPicPr>
            <p:cNvPr id="8205" name="TextBox 1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0"/>
              <a:ext cx="2608" cy="430"/>
            </a:xfrm>
            <a:prstGeom prst="rect">
              <a:avLst/>
            </a:prstGeom>
            <a:noFill/>
            <a:ln w="9525">
              <a:noFill/>
            </a:ln>
          </p:spPr>
        </p:pic>
        <p:sp>
          <p:nvSpPr>
            <p:cNvPr id="8206" name="Text Box 38"/>
            <p:cNvSpPr txBox="1"/>
            <p:nvPr/>
          </p:nvSpPr>
          <p:spPr>
            <a:xfrm>
              <a:off x="341" y="45"/>
              <a:ext cx="2041" cy="329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lstStyle>
              <a:lvl1pPr marL="342900" indent="-342900" algn="l" rtl="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60000"/>
                <a:buFont typeface="Wingdings" panose="05000000000000000000" pitchFamily="2" charset="2"/>
                <a:buChar char="n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rtl="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55000"/>
                <a:buFont typeface="Wingdings" panose="05000000000000000000" pitchFamily="2" charset="2"/>
                <a:buChar char="n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50000"/>
                <a:buFont typeface="Wingdings" panose="05000000000000000000" pitchFamily="2" charset="2"/>
                <a:buChar char="n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55000"/>
                <a:buFont typeface="Wingdings" panose="05000000000000000000" pitchFamily="2" charset="2"/>
                <a:buChar char="n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</a:lstStyle>
            <a:p>
              <a:pPr marL="0" lvl="0" indent="0" eaLnBrk="1" hangingPunct="1">
                <a:spcBef>
                  <a:spcPct val="50000"/>
                </a:spcBef>
                <a:buClrTx/>
                <a:buSzTx/>
                <a:buFont typeface="Arial" panose="020B0604020202020204" pitchFamily="34" charset="0"/>
                <a:buNone/>
              </a:pPr>
              <a:r>
                <a:rPr lang="zh-CN" altLang="en-US" sz="2800" b="1" dirty="0">
                  <a:solidFill>
                    <a:schemeClr val="bg1"/>
                  </a:solidFill>
                  <a:latin typeface="Arial" panose="020B0604020202020204" pitchFamily="34" charset="0"/>
                </a:rPr>
                <a:t>拉力对车做了功</a:t>
              </a:r>
              <a:endParaRPr lang="en-US" altLang="zh-CN" sz="2800" b="1" dirty="0">
                <a:solidFill>
                  <a:schemeClr val="bg1"/>
                </a:solidFill>
                <a:latin typeface="Arial" panose="020B0604020202020204" pitchFamily="34" charset="0"/>
              </a:endParaRPr>
            </a:p>
          </p:txBody>
        </p:sp>
      </p:grpSp>
      <p:sp>
        <p:nvSpPr>
          <p:cNvPr id="9255" name="TextBox 8"/>
          <p:cNvSpPr/>
          <p:nvPr/>
        </p:nvSpPr>
        <p:spPr>
          <a:xfrm>
            <a:off x="2208214" y="1665288"/>
            <a:ext cx="7808912" cy="1083753"/>
          </a:xfrm>
          <a:prstGeom prst="roundRect">
            <a:avLst>
              <a:gd name="adj" fmla="val 7949"/>
            </a:avLst>
          </a:prstGeom>
          <a:solidFill>
            <a:srgbClr val="FCD6B6"/>
          </a:solidFill>
          <a:ln w="25400" cap="flat" cmpd="sng">
            <a:solidFill>
              <a:srgbClr val="F79646"/>
            </a:solidFill>
            <a:prstDash val="solid"/>
            <a:headEnd type="none" w="med" len="med"/>
            <a:tailEnd type="none" w="med" len="med"/>
          </a:ln>
        </p:spPr>
        <p:txBody>
          <a:bodyPr lIns="17998" tIns="0" rIns="17998" bIns="0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eaLnBrk="1" hangingPunct="1">
              <a:lnSpc>
                <a:spcPct val="120000"/>
              </a:lnSpc>
              <a:spcBef>
                <a:spcPct val="0"/>
              </a:spcBef>
              <a:buClrTx/>
              <a:buSzTx/>
              <a:buFont typeface="Arial" panose="020B0604020202020204" pitchFamily="34" charset="0"/>
              <a:buNone/>
            </a:pPr>
            <a:r>
              <a:rPr lang="zh-CN" altLang="en-US" sz="2800" b="1" dirty="0">
                <a:solidFill>
                  <a:srgbClr val="0D0D0D"/>
                </a:solidFill>
                <a:latin typeface="Times New Roman" panose="02020603050405020304" pitchFamily="18" charset="0"/>
              </a:rPr>
              <a:t>       如果一个力作用在物体上，物体在这个力的方向上移动了一段距离，这个力对物体做了功。</a:t>
            </a:r>
            <a:endParaRPr lang="zh-CN" altLang="en-US" sz="2800" b="1" dirty="0">
              <a:solidFill>
                <a:srgbClr val="000000"/>
              </a:solidFill>
              <a:latin typeface="宋体" panose="02010600030101010101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1" dur="500"/>
                                        <p:tgtEl>
                                          <p:spTgt spid="92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55" grpId="0" bldLvl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187308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187308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THUMBS_INDEX" val="1、2、3、6、8、10、11、12、15"/>
  <p:tag name="KSO_WM_TEMPLATE_SUBCATEGORY" val="0"/>
  <p:tag name="KSO_WM_TAG_VERSION" val="1.0"/>
  <p:tag name="KSO_WM_BEAUTIFY_FLAG" val="#wm#"/>
  <p:tag name="KSO_WM_TEMPLATE_CATEGORY" val="custom"/>
  <p:tag name="KSO_WM_TEMPLATE_INDEX" val="20187308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自定义 9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</TotalTime>
  <Words>1133</Words>
  <Application>Microsoft Office PowerPoint</Application>
  <PresentationFormat>自定义</PresentationFormat>
  <Paragraphs>150</Paragraphs>
  <Slides>31</Slides>
  <Notes>0</Notes>
  <HiddenSlides>5</HiddenSlides>
  <MMClips>0</MMClips>
  <ScaleCrop>false</ScaleCrop>
  <HeadingPairs>
    <vt:vector size="6" baseType="variant">
      <vt:variant>
        <vt:lpstr>主题</vt:lpstr>
      </vt:variant>
      <vt:variant>
        <vt:i4>1</vt:i4>
      </vt:variant>
      <vt:variant>
        <vt:lpstr>嵌入 OLE 服务器</vt:lpstr>
      </vt:variant>
      <vt:variant>
        <vt:i4>0</vt:i4>
      </vt:variant>
      <vt:variant>
        <vt:lpstr>幻灯片标题</vt:lpstr>
      </vt:variant>
      <vt:variant>
        <vt:i4>31</vt:i4>
      </vt:variant>
    </vt:vector>
  </HeadingPairs>
  <TitlesOfParts>
    <vt:vector size="32" baseType="lpstr">
      <vt:lpstr>Office 主题​​</vt:lpstr>
      <vt:lpstr>第十一章 第１节 功</vt:lpstr>
      <vt:lpstr>幻灯片 2</vt:lpstr>
      <vt:lpstr>幻灯片 3</vt:lpstr>
      <vt:lpstr>教学目标</vt:lpstr>
      <vt:lpstr>幻灯片 5</vt:lpstr>
      <vt:lpstr>幻灯片 6</vt:lpstr>
      <vt:lpstr>幻灯片 7</vt:lpstr>
      <vt:lpstr>幻灯片 8</vt:lpstr>
      <vt:lpstr>幻灯片 9</vt:lpstr>
      <vt:lpstr>幻灯片 10</vt:lpstr>
      <vt:lpstr>幻灯片 11</vt:lpstr>
      <vt:lpstr>幻灯片 12</vt:lpstr>
      <vt:lpstr>幻灯片 13</vt:lpstr>
      <vt:lpstr>幻灯片 14</vt:lpstr>
      <vt:lpstr>幻灯片 15</vt:lpstr>
      <vt:lpstr>幻灯片 16</vt:lpstr>
      <vt:lpstr>幻灯片 17</vt:lpstr>
      <vt:lpstr>幻灯片 18</vt:lpstr>
      <vt:lpstr>幻灯片 19</vt:lpstr>
      <vt:lpstr>幻灯片 20</vt:lpstr>
      <vt:lpstr>幻灯片 21</vt:lpstr>
      <vt:lpstr>幻灯片 22</vt:lpstr>
      <vt:lpstr>幻灯片 23</vt:lpstr>
      <vt:lpstr> 分析推理 </vt:lpstr>
      <vt:lpstr>幻灯片 25</vt:lpstr>
      <vt:lpstr>幻灯片 26</vt:lpstr>
      <vt:lpstr>例题：质量为50Kg雪橇上装载了350Kg的   货物，一匹马拉着它匀速运到3000m外的货场。如果雪橇行进中受到的摩擦力是800N，求马运货时做的功？</vt:lpstr>
      <vt:lpstr>幻灯片 28</vt:lpstr>
      <vt:lpstr>幻灯片 29</vt:lpstr>
      <vt:lpstr>幻灯片 30</vt:lpstr>
      <vt:lpstr>幻灯片 31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空白演示</dc:title>
  <dc:creator/>
  <cp:lastModifiedBy>China</cp:lastModifiedBy>
  <cp:revision>4</cp:revision>
  <dcterms:created xsi:type="dcterms:W3CDTF">2019-04-28T05:24:00Z</dcterms:created>
  <dcterms:modified xsi:type="dcterms:W3CDTF">2019-04-29T13:19:07Z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2052-11.3.0.8513</vt:lpwstr>
  </property>
</Properties>
</file>