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Default Extension="m4a" ContentType="audi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6968" r:id="rId7"/>
    <p:sldId id="6969" r:id="rId8"/>
    <p:sldId id="6970" r:id="rId9"/>
    <p:sldId id="6971" r:id="rId10"/>
    <p:sldId id="6972" r:id="rId11"/>
    <p:sldId id="6973" r:id="rId12"/>
    <p:sldId id="6974" r:id="rId13"/>
    <p:sldId id="6975" r:id="rId14"/>
    <p:sldId id="6976" r:id="rId15"/>
    <p:sldId id="6977" r:id="rId16"/>
    <p:sldId id="6978" r:id="rId17"/>
    <p:sldId id="6979" r:id="rId18"/>
    <p:sldId id="6980" r:id="rId19"/>
    <p:sldId id="6982" r:id="rId20"/>
    <p:sldId id="6983" r:id="rId21"/>
    <p:sldId id="6984" r:id="rId22"/>
    <p:sldId id="6985" r:id="rId23"/>
    <p:sldId id="6986" r:id="rId24"/>
    <p:sldId id="6987" r:id="rId25"/>
    <p:sldId id="6988" r:id="rId26"/>
    <p:sldId id="6989" r:id="rId27"/>
    <p:sldId id="6990" r:id="rId28"/>
    <p:sldId id="6981" r:id="rId29"/>
  </p:sldIdLst>
  <p:sldSz cx="9144000" cy="5143500" type="screen16x9"/>
  <p:notesSz cx="6858000" cy="9144000"/>
  <p:custDataLst>
    <p:tags r:id="rId30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52" userDrawn="1">
          <p15:clr>
            <a:srgbClr val="A4A3A4"/>
          </p15:clr>
        </p15:guide>
        <p15:guide id="2" pos="296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852"/>
        <p:guide pos="29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tags" Target="tags/tag484.xml" /><Relationship Id="rId31" Type="http://schemas.openxmlformats.org/officeDocument/2006/relationships/presProps" Target="presProps.xml" /><Relationship Id="rId32" Type="http://schemas.openxmlformats.org/officeDocument/2006/relationships/viewProps" Target="viewProps.xml" /><Relationship Id="rId33" Type="http://schemas.openxmlformats.org/officeDocument/2006/relationships/theme" Target="theme/theme1.xml" /><Relationship Id="rId34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3.xml" /><Relationship Id="rId4" Type="http://schemas.openxmlformats.org/officeDocument/2006/relationships/tags" Target="../tags/tag294.xml" /><Relationship Id="rId5" Type="http://schemas.openxmlformats.org/officeDocument/2006/relationships/tags" Target="../tags/tag295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5.xml" /><Relationship Id="rId4" Type="http://schemas.openxmlformats.org/officeDocument/2006/relationships/tags" Target="../tags/tag316.xml" /><Relationship Id="rId5" Type="http://schemas.openxmlformats.org/officeDocument/2006/relationships/tags" Target="../tags/tag317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9.xml" /><Relationship Id="rId4" Type="http://schemas.openxmlformats.org/officeDocument/2006/relationships/tags" Target="../tags/tag330.xml" /><Relationship Id="rId5" Type="http://schemas.openxmlformats.org/officeDocument/2006/relationships/tags" Target="../tags/tag33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2.xml" /><Relationship Id="rId4" Type="http://schemas.openxmlformats.org/officeDocument/2006/relationships/tags" Target="../tags/tag363.xml" /><Relationship Id="rId5" Type="http://schemas.openxmlformats.org/officeDocument/2006/relationships/tags" Target="../tags/tag364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3.xml" /><Relationship Id="rId4" Type="http://schemas.openxmlformats.org/officeDocument/2006/relationships/tags" Target="../tags/tag374.xml" /><Relationship Id="rId5" Type="http://schemas.openxmlformats.org/officeDocument/2006/relationships/tags" Target="../tags/tag375.xml" /><Relationship Id="rId6" Type="http://schemas.openxmlformats.org/officeDocument/2006/relationships/tags" Target="../tags/tag376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2.xml" /><Relationship Id="rId4" Type="http://schemas.openxmlformats.org/officeDocument/2006/relationships/tags" Target="../tags/tag383.xml" /><Relationship Id="rId5" Type="http://schemas.openxmlformats.org/officeDocument/2006/relationships/tags" Target="../tags/tag384.xml" /><Relationship Id="rId6" Type="http://schemas.openxmlformats.org/officeDocument/2006/relationships/tags" Target="../tags/tag385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5.xml" /><Relationship Id="rId4" Type="http://schemas.openxmlformats.org/officeDocument/2006/relationships/tags" Target="../tags/tag396.xml" /><Relationship Id="rId5" Type="http://schemas.openxmlformats.org/officeDocument/2006/relationships/tags" Target="../tags/tag397.xml" /><Relationship Id="rId6" Type="http://schemas.openxmlformats.org/officeDocument/2006/relationships/tags" Target="../tags/tag398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5.xml" /><Relationship Id="rId4" Type="http://schemas.openxmlformats.org/officeDocument/2006/relationships/tags" Target="../tags/tag406.xml" /><Relationship Id="rId5" Type="http://schemas.openxmlformats.org/officeDocument/2006/relationships/tags" Target="../tags/tag407.xml" /><Relationship Id="rId6" Type="http://schemas.openxmlformats.org/officeDocument/2006/relationships/tags" Target="../tags/tag408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4.xml" /><Relationship Id="rId4" Type="http://schemas.openxmlformats.org/officeDocument/2006/relationships/tags" Target="../tags/tag415.xml" /><Relationship Id="rId5" Type="http://schemas.openxmlformats.org/officeDocument/2006/relationships/tags" Target="../tags/tag416.xml" /><Relationship Id="rId6" Type="http://schemas.openxmlformats.org/officeDocument/2006/relationships/tags" Target="../tags/tag417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7.xml" /><Relationship Id="rId4" Type="http://schemas.openxmlformats.org/officeDocument/2006/relationships/tags" Target="../tags/tag428.xml" /><Relationship Id="rId5" Type="http://schemas.openxmlformats.org/officeDocument/2006/relationships/tags" Target="../tags/tag429.xml" /><Relationship Id="rId6" Type="http://schemas.openxmlformats.org/officeDocument/2006/relationships/tags" Target="../tags/tag430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2.xml" /><Relationship Id="rId4" Type="http://schemas.openxmlformats.org/officeDocument/2006/relationships/tags" Target="../tags/tag143.xml" /><Relationship Id="rId5" Type="http://schemas.openxmlformats.org/officeDocument/2006/relationships/tags" Target="../tags/tag144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9.xml" /><Relationship Id="rId4" Type="http://schemas.openxmlformats.org/officeDocument/2006/relationships/tags" Target="../tags/tag440.xml" /><Relationship Id="rId5" Type="http://schemas.openxmlformats.org/officeDocument/2006/relationships/tags" Target="../tags/tag441.xml" /><Relationship Id="rId6" Type="http://schemas.openxmlformats.org/officeDocument/2006/relationships/tags" Target="../tags/tag442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6.xml" /><Relationship Id="rId4" Type="http://schemas.openxmlformats.org/officeDocument/2006/relationships/tags" Target="../tags/tag447.xml" /><Relationship Id="rId5" Type="http://schemas.openxmlformats.org/officeDocument/2006/relationships/tags" Target="../tags/tag448.xml" /><Relationship Id="rId6" Type="http://schemas.openxmlformats.org/officeDocument/2006/relationships/tags" Target="../tags/tag449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55.xml" /><Relationship Id="rId4" Type="http://schemas.openxmlformats.org/officeDocument/2006/relationships/tags" Target="../tags/tag456.xml" /><Relationship Id="rId5" Type="http://schemas.openxmlformats.org/officeDocument/2006/relationships/tags" Target="../tags/tag457.xml" /><Relationship Id="rId6" Type="http://schemas.openxmlformats.org/officeDocument/2006/relationships/tags" Target="../tags/tag458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65.xml" /><Relationship Id="rId4" Type="http://schemas.openxmlformats.org/officeDocument/2006/relationships/tags" Target="../tags/tag466.xml" /><Relationship Id="rId5" Type="http://schemas.openxmlformats.org/officeDocument/2006/relationships/tags" Target="../tags/tag467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2.xml" /><Relationship Id="rId4" Type="http://schemas.openxmlformats.org/officeDocument/2006/relationships/tags" Target="../tags/tag163.xml" /><Relationship Id="rId5" Type="http://schemas.openxmlformats.org/officeDocument/2006/relationships/tags" Target="../tags/tag164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2.xml" /><Relationship Id="rId4" Type="http://schemas.openxmlformats.org/officeDocument/2006/relationships/tags" Target="../tags/tag183.xml" /><Relationship Id="rId5" Type="http://schemas.openxmlformats.org/officeDocument/2006/relationships/tags" Target="../tags/tag184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3.xml" /><Relationship Id="rId4" Type="http://schemas.openxmlformats.org/officeDocument/2006/relationships/tags" Target="../tags/tag214.xml" /><Relationship Id="rId5" Type="http://schemas.openxmlformats.org/officeDocument/2006/relationships/tags" Target="../tags/tag215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4.xml" /><Relationship Id="rId4" Type="http://schemas.openxmlformats.org/officeDocument/2006/relationships/tags" Target="../tags/tag225.xml" /><Relationship Id="rId5" Type="http://schemas.openxmlformats.org/officeDocument/2006/relationships/tags" Target="../tags/tag226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4.xml" /><Relationship Id="rId4" Type="http://schemas.openxmlformats.org/officeDocument/2006/relationships/tags" Target="../tags/tag255.xml" /><Relationship Id="rId5" Type="http://schemas.openxmlformats.org/officeDocument/2006/relationships/tags" Target="../tags/tag256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7.xml" /><Relationship Id="rId4" Type="http://schemas.openxmlformats.org/officeDocument/2006/relationships/tags" Target="../tags/tag268.xml" /><Relationship Id="rId5" Type="http://schemas.openxmlformats.org/officeDocument/2006/relationships/tags" Target="../tags/tag269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9.xml" /><Relationship Id="rId4" Type="http://schemas.openxmlformats.org/officeDocument/2006/relationships/tags" Target="../tags/tag280.xml" /><Relationship Id="rId5" Type="http://schemas.openxmlformats.org/officeDocument/2006/relationships/tags" Target="../tags/tag28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56.png" /><Relationship Id="rId11" Type="http://schemas.openxmlformats.org/officeDocument/2006/relationships/tags" Target="../tags/tag277.xml" /><Relationship Id="rId12" Type="http://schemas.openxmlformats.org/officeDocument/2006/relationships/tags" Target="../tags/tag278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70.xml" /><Relationship Id="rId4" Type="http://schemas.openxmlformats.org/officeDocument/2006/relationships/tags" Target="../tags/tag271.xml" /><Relationship Id="rId5" Type="http://schemas.openxmlformats.org/officeDocument/2006/relationships/tags" Target="../tags/tag272.xml" /><Relationship Id="rId6" Type="http://schemas.openxmlformats.org/officeDocument/2006/relationships/tags" Target="../tags/tag273.xml" /><Relationship Id="rId7" Type="http://schemas.openxmlformats.org/officeDocument/2006/relationships/tags" Target="../tags/tag274.xml" /><Relationship Id="rId8" Type="http://schemas.openxmlformats.org/officeDocument/2006/relationships/tags" Target="../tags/tag275.xml" /><Relationship Id="rId9" Type="http://schemas.openxmlformats.org/officeDocument/2006/relationships/tags" Target="../tags/tag276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7.xml" /><Relationship Id="rId11" Type="http://schemas.openxmlformats.org/officeDocument/2006/relationships/image" Target="../media/image59.png" /><Relationship Id="rId12" Type="http://schemas.openxmlformats.org/officeDocument/2006/relationships/tags" Target="../tags/tag288.xml" /><Relationship Id="rId13" Type="http://schemas.openxmlformats.org/officeDocument/2006/relationships/tags" Target="../tags/tag289.xml" /><Relationship Id="rId14" Type="http://schemas.openxmlformats.org/officeDocument/2006/relationships/tags" Target="../tags/tag290.xml" /><Relationship Id="rId15" Type="http://schemas.openxmlformats.org/officeDocument/2006/relationships/tags" Target="../tags/tag291.xml" /><Relationship Id="rId16" Type="http://schemas.openxmlformats.org/officeDocument/2006/relationships/tags" Target="../tags/tag292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282.xml" /><Relationship Id="rId4" Type="http://schemas.openxmlformats.org/officeDocument/2006/relationships/tags" Target="../tags/tag283.xml" /><Relationship Id="rId5" Type="http://schemas.openxmlformats.org/officeDocument/2006/relationships/tags" Target="../tags/tag284.xml" /><Relationship Id="rId6" Type="http://schemas.openxmlformats.org/officeDocument/2006/relationships/tags" Target="../tags/tag285.xml" /><Relationship Id="rId7" Type="http://schemas.openxmlformats.org/officeDocument/2006/relationships/image" Target="../media/image57.png" /><Relationship Id="rId8" Type="http://schemas.openxmlformats.org/officeDocument/2006/relationships/tags" Target="../tags/tag286.xml" /><Relationship Id="rId9" Type="http://schemas.openxmlformats.org/officeDocument/2006/relationships/image" Target="../media/image58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53.png" /><Relationship Id="rId11" Type="http://schemas.openxmlformats.org/officeDocument/2006/relationships/tags" Target="../tags/tag302.xml" /><Relationship Id="rId12" Type="http://schemas.openxmlformats.org/officeDocument/2006/relationships/tags" Target="../tags/tag303.xml" /><Relationship Id="rId13" Type="http://schemas.openxmlformats.org/officeDocument/2006/relationships/tags" Target="../tags/tag304.xml" /><Relationship Id="rId14" Type="http://schemas.openxmlformats.org/officeDocument/2006/relationships/tags" Target="../tags/tag305.xml" /><Relationship Id="rId15" Type="http://schemas.openxmlformats.org/officeDocument/2006/relationships/tags" Target="../tags/tag306.xml" /><Relationship Id="rId16" Type="http://schemas.openxmlformats.org/officeDocument/2006/relationships/tags" Target="../tags/tag307.xml" /><Relationship Id="rId17" Type="http://schemas.openxmlformats.org/officeDocument/2006/relationships/tags" Target="../tags/tag308.xml" /><Relationship Id="rId18" Type="http://schemas.openxmlformats.org/officeDocument/2006/relationships/tags" Target="../tags/tag309.xml" /><Relationship Id="rId19" Type="http://schemas.openxmlformats.org/officeDocument/2006/relationships/tags" Target="../tags/tag310.xml" /><Relationship Id="rId2" Type="http://schemas.openxmlformats.org/officeDocument/2006/relationships/notesSlide" Target="../notesSlides/notesSlide10.xml" /><Relationship Id="rId20" Type="http://schemas.openxmlformats.org/officeDocument/2006/relationships/tags" Target="../tags/tag311.xml" /><Relationship Id="rId21" Type="http://schemas.openxmlformats.org/officeDocument/2006/relationships/tags" Target="../tags/tag312.xml" /><Relationship Id="rId22" Type="http://schemas.openxmlformats.org/officeDocument/2006/relationships/tags" Target="../tags/tag313.xml" /><Relationship Id="rId23" Type="http://schemas.openxmlformats.org/officeDocument/2006/relationships/image" Target="../media/image60.png" /><Relationship Id="rId24" Type="http://schemas.openxmlformats.org/officeDocument/2006/relationships/tags" Target="../tags/tag314.xml" /><Relationship Id="rId3" Type="http://schemas.openxmlformats.org/officeDocument/2006/relationships/tags" Target="../tags/tag296.xml" /><Relationship Id="rId4" Type="http://schemas.openxmlformats.org/officeDocument/2006/relationships/tags" Target="../tags/tag297.xml" /><Relationship Id="rId5" Type="http://schemas.openxmlformats.org/officeDocument/2006/relationships/tags" Target="../tags/tag298.xml" /><Relationship Id="rId6" Type="http://schemas.openxmlformats.org/officeDocument/2006/relationships/tags" Target="../tags/tag299.xml" /><Relationship Id="rId7" Type="http://schemas.openxmlformats.org/officeDocument/2006/relationships/tags" Target="../tags/tag300.xml" /><Relationship Id="rId8" Type="http://schemas.openxmlformats.org/officeDocument/2006/relationships/image" Target="../media/image52.jpeg" /><Relationship Id="rId9" Type="http://schemas.openxmlformats.org/officeDocument/2006/relationships/tags" Target="../tags/tag301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23.xml" /><Relationship Id="rId11" Type="http://schemas.openxmlformats.org/officeDocument/2006/relationships/image" Target="../media/image63.jpeg" /><Relationship Id="rId12" Type="http://schemas.openxmlformats.org/officeDocument/2006/relationships/tags" Target="../tags/tag324.xml" /><Relationship Id="rId13" Type="http://schemas.openxmlformats.org/officeDocument/2006/relationships/tags" Target="../tags/tag325.xml" /><Relationship Id="rId14" Type="http://schemas.openxmlformats.org/officeDocument/2006/relationships/tags" Target="../tags/tag326.xml" /><Relationship Id="rId15" Type="http://schemas.openxmlformats.org/officeDocument/2006/relationships/tags" Target="../tags/tag327.xml" /><Relationship Id="rId16" Type="http://schemas.openxmlformats.org/officeDocument/2006/relationships/tags" Target="../tags/tag328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18.xml" /><Relationship Id="rId4" Type="http://schemas.openxmlformats.org/officeDocument/2006/relationships/tags" Target="../tags/tag319.xml" /><Relationship Id="rId5" Type="http://schemas.openxmlformats.org/officeDocument/2006/relationships/tags" Target="../tags/tag320.xml" /><Relationship Id="rId6" Type="http://schemas.openxmlformats.org/officeDocument/2006/relationships/tags" Target="../tags/tag321.xml" /><Relationship Id="rId7" Type="http://schemas.openxmlformats.org/officeDocument/2006/relationships/image" Target="../media/image61.jpeg" /><Relationship Id="rId8" Type="http://schemas.openxmlformats.org/officeDocument/2006/relationships/tags" Target="../tags/tag322.xml" /><Relationship Id="rId9" Type="http://schemas.openxmlformats.org/officeDocument/2006/relationships/image" Target="../media/image62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9.xml" /><Relationship Id="rId11" Type="http://schemas.openxmlformats.org/officeDocument/2006/relationships/tags" Target="../tags/tag340.xml" /><Relationship Id="rId12" Type="http://schemas.openxmlformats.org/officeDocument/2006/relationships/tags" Target="../tags/tag341.xml" /><Relationship Id="rId13" Type="http://schemas.openxmlformats.org/officeDocument/2006/relationships/tags" Target="../tags/tag342.xml" /><Relationship Id="rId14" Type="http://schemas.openxmlformats.org/officeDocument/2006/relationships/tags" Target="../tags/tag343.xml" /><Relationship Id="rId15" Type="http://schemas.openxmlformats.org/officeDocument/2006/relationships/tags" Target="../tags/tag344.xml" /><Relationship Id="rId16" Type="http://schemas.openxmlformats.org/officeDocument/2006/relationships/tags" Target="../tags/tag345.xml" /><Relationship Id="rId17" Type="http://schemas.openxmlformats.org/officeDocument/2006/relationships/tags" Target="../tags/tag346.xml" /><Relationship Id="rId18" Type="http://schemas.openxmlformats.org/officeDocument/2006/relationships/tags" Target="../tags/tag347.xml" /><Relationship Id="rId19" Type="http://schemas.openxmlformats.org/officeDocument/2006/relationships/tags" Target="../tags/tag348.xml" /><Relationship Id="rId2" Type="http://schemas.openxmlformats.org/officeDocument/2006/relationships/notesSlide" Target="../notesSlides/notesSlide12.xml" /><Relationship Id="rId20" Type="http://schemas.openxmlformats.org/officeDocument/2006/relationships/tags" Target="../tags/tag349.xml" /><Relationship Id="rId21" Type="http://schemas.openxmlformats.org/officeDocument/2006/relationships/tags" Target="../tags/tag350.xml" /><Relationship Id="rId22" Type="http://schemas.openxmlformats.org/officeDocument/2006/relationships/tags" Target="../tags/tag351.xml" /><Relationship Id="rId23" Type="http://schemas.openxmlformats.org/officeDocument/2006/relationships/tags" Target="../tags/tag352.xml" /><Relationship Id="rId24" Type="http://schemas.openxmlformats.org/officeDocument/2006/relationships/tags" Target="../tags/tag353.xml" /><Relationship Id="rId25" Type="http://schemas.openxmlformats.org/officeDocument/2006/relationships/tags" Target="../tags/tag354.xml" /><Relationship Id="rId26" Type="http://schemas.openxmlformats.org/officeDocument/2006/relationships/tags" Target="../tags/tag355.xml" /><Relationship Id="rId27" Type="http://schemas.openxmlformats.org/officeDocument/2006/relationships/tags" Target="../tags/tag356.xml" /><Relationship Id="rId28" Type="http://schemas.openxmlformats.org/officeDocument/2006/relationships/tags" Target="../tags/tag357.xml" /><Relationship Id="rId29" Type="http://schemas.openxmlformats.org/officeDocument/2006/relationships/tags" Target="../tags/tag358.xml" /><Relationship Id="rId3" Type="http://schemas.openxmlformats.org/officeDocument/2006/relationships/tags" Target="../tags/tag332.xml" /><Relationship Id="rId30" Type="http://schemas.openxmlformats.org/officeDocument/2006/relationships/tags" Target="../tags/tag359.xml" /><Relationship Id="rId31" Type="http://schemas.openxmlformats.org/officeDocument/2006/relationships/tags" Target="../tags/tag360.xml" /><Relationship Id="rId32" Type="http://schemas.openxmlformats.org/officeDocument/2006/relationships/tags" Target="../tags/tag361.xml" /><Relationship Id="rId4" Type="http://schemas.openxmlformats.org/officeDocument/2006/relationships/tags" Target="../tags/tag333.xml" /><Relationship Id="rId5" Type="http://schemas.openxmlformats.org/officeDocument/2006/relationships/tags" Target="../tags/tag334.xml" /><Relationship Id="rId6" Type="http://schemas.openxmlformats.org/officeDocument/2006/relationships/tags" Target="../tags/tag335.xml" /><Relationship Id="rId7" Type="http://schemas.openxmlformats.org/officeDocument/2006/relationships/tags" Target="../tags/tag336.xml" /><Relationship Id="rId8" Type="http://schemas.openxmlformats.org/officeDocument/2006/relationships/tags" Target="../tags/tag337.xml" /><Relationship Id="rId9" Type="http://schemas.openxmlformats.org/officeDocument/2006/relationships/tags" Target="../tags/tag338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65.png" /><Relationship Id="rId11" Type="http://schemas.openxmlformats.org/officeDocument/2006/relationships/tags" Target="../tags/tag371.xml" /><Relationship Id="rId12" Type="http://schemas.openxmlformats.org/officeDocument/2006/relationships/video" Target="../media/media7.mp4" /><Relationship Id="rId13" Type="http://schemas.microsoft.com/office/2007/relationships/media" Target="../media/media7.mp4" /><Relationship Id="rId14" Type="http://schemas.openxmlformats.org/officeDocument/2006/relationships/image" Target="../media/image66.jpeg" /><Relationship Id="rId15" Type="http://schemas.openxmlformats.org/officeDocument/2006/relationships/tags" Target="../tags/tag372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65.xml" /><Relationship Id="rId4" Type="http://schemas.openxmlformats.org/officeDocument/2006/relationships/tags" Target="../tags/tag366.xml" /><Relationship Id="rId5" Type="http://schemas.openxmlformats.org/officeDocument/2006/relationships/tags" Target="../tags/tag367.xml" /><Relationship Id="rId6" Type="http://schemas.openxmlformats.org/officeDocument/2006/relationships/tags" Target="../tags/tag368.xml" /><Relationship Id="rId7" Type="http://schemas.openxmlformats.org/officeDocument/2006/relationships/tags" Target="../tags/tag369.xml" /><Relationship Id="rId8" Type="http://schemas.openxmlformats.org/officeDocument/2006/relationships/image" Target="../media/image64.jpeg" /><Relationship Id="rId9" Type="http://schemas.openxmlformats.org/officeDocument/2006/relationships/tags" Target="../tags/tag370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77.xml" /><Relationship Id="rId4" Type="http://schemas.openxmlformats.org/officeDocument/2006/relationships/tags" Target="../tags/tag378.xml" /><Relationship Id="rId5" Type="http://schemas.openxmlformats.org/officeDocument/2006/relationships/tags" Target="../tags/tag379.xml" /><Relationship Id="rId6" Type="http://schemas.openxmlformats.org/officeDocument/2006/relationships/image" Target="../media/image67.png" /><Relationship Id="rId7" Type="http://schemas.openxmlformats.org/officeDocument/2006/relationships/tags" Target="../tags/tag380.xml" /><Relationship Id="rId8" Type="http://schemas.openxmlformats.org/officeDocument/2006/relationships/tags" Target="../tags/tag381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91.xml" /><Relationship Id="rId11" Type="http://schemas.openxmlformats.org/officeDocument/2006/relationships/tags" Target="../tags/tag392.xml" /><Relationship Id="rId12" Type="http://schemas.openxmlformats.org/officeDocument/2006/relationships/tags" Target="../tags/tag393.xml" /><Relationship Id="rId13" Type="http://schemas.openxmlformats.org/officeDocument/2006/relationships/tags" Target="../tags/tag394.xml" /><Relationship Id="rId14" Type="http://schemas.openxmlformats.org/officeDocument/2006/relationships/image" Target="../media/image70.png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86.xml" /><Relationship Id="rId4" Type="http://schemas.openxmlformats.org/officeDocument/2006/relationships/tags" Target="../tags/tag387.xml" /><Relationship Id="rId5" Type="http://schemas.openxmlformats.org/officeDocument/2006/relationships/tags" Target="../tags/tag388.xml" /><Relationship Id="rId6" Type="http://schemas.openxmlformats.org/officeDocument/2006/relationships/image" Target="../media/image68.png" /><Relationship Id="rId7" Type="http://schemas.openxmlformats.org/officeDocument/2006/relationships/tags" Target="../tags/tag389.xml" /><Relationship Id="rId8" Type="http://schemas.openxmlformats.org/officeDocument/2006/relationships/tags" Target="../tags/tag390.xml" /><Relationship Id="rId9" Type="http://schemas.openxmlformats.org/officeDocument/2006/relationships/image" Target="../media/image69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72.png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99.xml" /><Relationship Id="rId4" Type="http://schemas.openxmlformats.org/officeDocument/2006/relationships/tags" Target="../tags/tag400.xml" /><Relationship Id="rId5" Type="http://schemas.openxmlformats.org/officeDocument/2006/relationships/tags" Target="../tags/tag401.xml" /><Relationship Id="rId6" Type="http://schemas.openxmlformats.org/officeDocument/2006/relationships/image" Target="../media/image71.jpeg" /><Relationship Id="rId7" Type="http://schemas.openxmlformats.org/officeDocument/2006/relationships/tags" Target="../tags/tag402.xml" /><Relationship Id="rId8" Type="http://schemas.openxmlformats.org/officeDocument/2006/relationships/tags" Target="../tags/tag403.xml" /><Relationship Id="rId9" Type="http://schemas.openxmlformats.org/officeDocument/2006/relationships/tags" Target="../tags/tag404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409.xml" /><Relationship Id="rId4" Type="http://schemas.openxmlformats.org/officeDocument/2006/relationships/tags" Target="../tags/tag410.xml" /><Relationship Id="rId5" Type="http://schemas.openxmlformats.org/officeDocument/2006/relationships/tags" Target="../tags/tag411.xml" /><Relationship Id="rId6" Type="http://schemas.openxmlformats.org/officeDocument/2006/relationships/image" Target="../media/image73.png" /><Relationship Id="rId7" Type="http://schemas.openxmlformats.org/officeDocument/2006/relationships/tags" Target="../tags/tag412.xml" /><Relationship Id="rId8" Type="http://schemas.openxmlformats.org/officeDocument/2006/relationships/tags" Target="../tags/tag41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1.png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tags" Target="../tags/tag105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image" Target="../media/image32.png" /><Relationship Id="rId26" Type="http://schemas.openxmlformats.org/officeDocument/2006/relationships/tags" Target="../tags/tag126.xml" /><Relationship Id="rId27" Type="http://schemas.openxmlformats.org/officeDocument/2006/relationships/tags" Target="../tags/tag127.xml" /><Relationship Id="rId28" Type="http://schemas.openxmlformats.org/officeDocument/2006/relationships/image" Target="../media/image33.png" /><Relationship Id="rId29" Type="http://schemas.microsoft.com/office/2007/relationships/hdphoto" Target="../media/image34.wdp" /><Relationship Id="rId3" Type="http://schemas.openxmlformats.org/officeDocument/2006/relationships/tags" Target="../tags/tag106.xml" /><Relationship Id="rId30" Type="http://schemas.openxmlformats.org/officeDocument/2006/relationships/tags" Target="../tags/tag128.xml" /><Relationship Id="rId31" Type="http://schemas.openxmlformats.org/officeDocument/2006/relationships/image" Target="../media/image35.png" /><Relationship Id="rId32" Type="http://schemas.openxmlformats.org/officeDocument/2006/relationships/tags" Target="../tags/tag129.xml" /><Relationship Id="rId33" Type="http://schemas.openxmlformats.org/officeDocument/2006/relationships/tags" Target="../tags/tag130.xml" /><Relationship Id="rId4" Type="http://schemas.openxmlformats.org/officeDocument/2006/relationships/image" Target="../media/image30.pn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23.xml" /><Relationship Id="rId11" Type="http://schemas.openxmlformats.org/officeDocument/2006/relationships/image" Target="../media/image76.jpeg" /><Relationship Id="rId12" Type="http://schemas.openxmlformats.org/officeDocument/2006/relationships/tags" Target="../tags/tag424.xml" /><Relationship Id="rId13" Type="http://schemas.openxmlformats.org/officeDocument/2006/relationships/image" Target="../media/image77.jpeg" /><Relationship Id="rId14" Type="http://schemas.openxmlformats.org/officeDocument/2006/relationships/tags" Target="../tags/tag425.xml" /><Relationship Id="rId15" Type="http://schemas.openxmlformats.org/officeDocument/2006/relationships/image" Target="../media/image78.jpeg" /><Relationship Id="rId16" Type="http://schemas.openxmlformats.org/officeDocument/2006/relationships/tags" Target="../tags/tag426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18.xml" /><Relationship Id="rId4" Type="http://schemas.openxmlformats.org/officeDocument/2006/relationships/tags" Target="../tags/tag419.xml" /><Relationship Id="rId5" Type="http://schemas.openxmlformats.org/officeDocument/2006/relationships/tags" Target="../tags/tag420.xml" /><Relationship Id="rId6" Type="http://schemas.openxmlformats.org/officeDocument/2006/relationships/image" Target="../media/image74.png" /><Relationship Id="rId7" Type="http://schemas.openxmlformats.org/officeDocument/2006/relationships/tags" Target="../tags/tag421.xml" /><Relationship Id="rId8" Type="http://schemas.openxmlformats.org/officeDocument/2006/relationships/tags" Target="../tags/tag422.xml" /><Relationship Id="rId9" Type="http://schemas.openxmlformats.org/officeDocument/2006/relationships/image" Target="../media/image75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80.png" /><Relationship Id="rId11" Type="http://schemas.openxmlformats.org/officeDocument/2006/relationships/tags" Target="../tags/tag437.xml" /><Relationship Id="rId12" Type="http://schemas.openxmlformats.org/officeDocument/2006/relationships/tags" Target="../tags/tag438.xml" /><Relationship Id="rId13" Type="http://schemas.openxmlformats.org/officeDocument/2006/relationships/image" Target="../media/image81.png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431.xml" /><Relationship Id="rId4" Type="http://schemas.openxmlformats.org/officeDocument/2006/relationships/tags" Target="../tags/tag432.xml" /><Relationship Id="rId5" Type="http://schemas.openxmlformats.org/officeDocument/2006/relationships/tags" Target="../tags/tag433.xml" /><Relationship Id="rId6" Type="http://schemas.openxmlformats.org/officeDocument/2006/relationships/image" Target="../media/image79.jpeg" /><Relationship Id="rId7" Type="http://schemas.openxmlformats.org/officeDocument/2006/relationships/tags" Target="../tags/tag434.xml" /><Relationship Id="rId8" Type="http://schemas.openxmlformats.org/officeDocument/2006/relationships/tags" Target="../tags/tag435.xml" /><Relationship Id="rId9" Type="http://schemas.openxmlformats.org/officeDocument/2006/relationships/tags" Target="../tags/tag436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443.xml" /><Relationship Id="rId4" Type="http://schemas.openxmlformats.org/officeDocument/2006/relationships/tags" Target="../tags/tag444.xml" /><Relationship Id="rId5" Type="http://schemas.openxmlformats.org/officeDocument/2006/relationships/image" Target="../media/image82.jpeg" /><Relationship Id="rId6" Type="http://schemas.openxmlformats.org/officeDocument/2006/relationships/tags" Target="../tags/tag445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450.xml" /><Relationship Id="rId4" Type="http://schemas.openxmlformats.org/officeDocument/2006/relationships/tags" Target="../tags/tag451.xml" /><Relationship Id="rId5" Type="http://schemas.openxmlformats.org/officeDocument/2006/relationships/tags" Target="../tags/tag452.xml" /><Relationship Id="rId6" Type="http://schemas.openxmlformats.org/officeDocument/2006/relationships/tags" Target="../tags/tag453.xml" /><Relationship Id="rId7" Type="http://schemas.openxmlformats.org/officeDocument/2006/relationships/image" Target="../media/image82.jpeg" /><Relationship Id="rId8" Type="http://schemas.openxmlformats.org/officeDocument/2006/relationships/tags" Target="../tags/tag454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64.xml" /><Relationship Id="rId2" Type="http://schemas.openxmlformats.org/officeDocument/2006/relationships/notesSlide" Target="../notesSlides/notesSlide22.xml" /><Relationship Id="rId3" Type="http://schemas.openxmlformats.org/officeDocument/2006/relationships/tags" Target="../tags/tag459.xml" /><Relationship Id="rId4" Type="http://schemas.openxmlformats.org/officeDocument/2006/relationships/tags" Target="../tags/tag460.xml" /><Relationship Id="rId5" Type="http://schemas.openxmlformats.org/officeDocument/2006/relationships/tags" Target="../tags/tag461.xml" /><Relationship Id="rId6" Type="http://schemas.openxmlformats.org/officeDocument/2006/relationships/tags" Target="../tags/tag462.xml" /><Relationship Id="rId7" Type="http://schemas.openxmlformats.org/officeDocument/2006/relationships/tags" Target="../tags/tag463.xml" /><Relationship Id="rId8" Type="http://schemas.openxmlformats.org/officeDocument/2006/relationships/image" Target="../media/image83.png" /><Relationship Id="rId9" Type="http://schemas.openxmlformats.org/officeDocument/2006/relationships/image" Target="../media/image82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75.xml" /><Relationship Id="rId11" Type="http://schemas.openxmlformats.org/officeDocument/2006/relationships/tags" Target="../tags/tag476.xml" /><Relationship Id="rId12" Type="http://schemas.openxmlformats.org/officeDocument/2006/relationships/tags" Target="../tags/tag477.xml" /><Relationship Id="rId13" Type="http://schemas.openxmlformats.org/officeDocument/2006/relationships/tags" Target="../tags/tag478.xml" /><Relationship Id="rId14" Type="http://schemas.openxmlformats.org/officeDocument/2006/relationships/tags" Target="../tags/tag479.xml" /><Relationship Id="rId15" Type="http://schemas.openxmlformats.org/officeDocument/2006/relationships/tags" Target="../tags/tag480.xml" /><Relationship Id="rId16" Type="http://schemas.openxmlformats.org/officeDocument/2006/relationships/tags" Target="../tags/tag481.xml" /><Relationship Id="rId17" Type="http://schemas.openxmlformats.org/officeDocument/2006/relationships/tags" Target="../tags/tag482.xml" /><Relationship Id="rId18" Type="http://schemas.openxmlformats.org/officeDocument/2006/relationships/tags" Target="../tags/tag483.xml" /><Relationship Id="rId2" Type="http://schemas.openxmlformats.org/officeDocument/2006/relationships/notesSlide" Target="../notesSlides/notesSlide23.xml" /><Relationship Id="rId3" Type="http://schemas.openxmlformats.org/officeDocument/2006/relationships/tags" Target="../tags/tag468.xml" /><Relationship Id="rId4" Type="http://schemas.openxmlformats.org/officeDocument/2006/relationships/tags" Target="../tags/tag469.xml" /><Relationship Id="rId5" Type="http://schemas.openxmlformats.org/officeDocument/2006/relationships/tags" Target="../tags/tag470.xml" /><Relationship Id="rId6" Type="http://schemas.openxmlformats.org/officeDocument/2006/relationships/tags" Target="../tags/tag471.xml" /><Relationship Id="rId7" Type="http://schemas.openxmlformats.org/officeDocument/2006/relationships/tags" Target="../tags/tag472.xml" /><Relationship Id="rId8" Type="http://schemas.openxmlformats.org/officeDocument/2006/relationships/tags" Target="../tags/tag473.xml" /><Relationship Id="rId9" Type="http://schemas.openxmlformats.org/officeDocument/2006/relationships/tags" Target="../tags/tag474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6.png" /><Relationship Id="rId11" Type="http://schemas.openxmlformats.org/officeDocument/2006/relationships/tags" Target="../tags/tag141.xml" /><Relationship Id="rId12" Type="http://schemas.openxmlformats.org/officeDocument/2006/relationships/video" Target="../media/media1.mp4" /><Relationship Id="rId13" Type="http://schemas.microsoft.com/office/2007/relationships/media" Target="../media/media1.mp4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34.xml" /><Relationship Id="rId4" Type="http://schemas.openxmlformats.org/officeDocument/2006/relationships/tags" Target="../tags/tag135.xml" /><Relationship Id="rId5" Type="http://schemas.openxmlformats.org/officeDocument/2006/relationships/tags" Target="../tags/tag136.xml" /><Relationship Id="rId6" Type="http://schemas.openxmlformats.org/officeDocument/2006/relationships/tags" Target="../tags/tag137.xml" /><Relationship Id="rId7" Type="http://schemas.openxmlformats.org/officeDocument/2006/relationships/tags" Target="../tags/tag138.xml" /><Relationship Id="rId8" Type="http://schemas.openxmlformats.org/officeDocument/2006/relationships/tags" Target="../tags/tag139.xml" /><Relationship Id="rId9" Type="http://schemas.openxmlformats.org/officeDocument/2006/relationships/tags" Target="../tags/tag140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microsoft.com/office/2007/relationships/media" Target="../media/media2.mp4" /><Relationship Id="rId11" Type="http://schemas.openxmlformats.org/officeDocument/2006/relationships/image" Target="../media/image38.png" /><Relationship Id="rId12" Type="http://schemas.openxmlformats.org/officeDocument/2006/relationships/tags" Target="../tags/tag150.xml" /><Relationship Id="rId13" Type="http://schemas.openxmlformats.org/officeDocument/2006/relationships/video" Target="../media/media3.mp4" /><Relationship Id="rId14" Type="http://schemas.microsoft.com/office/2007/relationships/media" Target="../media/media3.mp4" /><Relationship Id="rId15" Type="http://schemas.openxmlformats.org/officeDocument/2006/relationships/tags" Target="../tags/tag151.xml" /><Relationship Id="rId16" Type="http://schemas.openxmlformats.org/officeDocument/2006/relationships/tags" Target="../tags/tag152.xml" /><Relationship Id="rId17" Type="http://schemas.openxmlformats.org/officeDocument/2006/relationships/tags" Target="../tags/tag153.xml" /><Relationship Id="rId18" Type="http://schemas.openxmlformats.org/officeDocument/2006/relationships/tags" Target="../tags/tag154.xml" /><Relationship Id="rId19" Type="http://schemas.openxmlformats.org/officeDocument/2006/relationships/image" Target="../media/image39.gif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155.xml" /><Relationship Id="rId21" Type="http://schemas.openxmlformats.org/officeDocument/2006/relationships/tags" Target="../tags/tag156.xml" /><Relationship Id="rId22" Type="http://schemas.openxmlformats.org/officeDocument/2006/relationships/image" Target="../media/image40.png" /><Relationship Id="rId23" Type="http://schemas.openxmlformats.org/officeDocument/2006/relationships/tags" Target="../tags/tag157.xml" /><Relationship Id="rId24" Type="http://schemas.microsoft.com/office/2007/relationships/media" Target="../media/media4.m4a" /><Relationship Id="rId25" Type="http://schemas.microsoft.com/office/2007/relationships/media" Target="../media/media4.m4a" TargetMode="Internal" /><Relationship Id="rId26" Type="http://schemas.openxmlformats.org/officeDocument/2006/relationships/image" Target="../media/image41.gif" /><Relationship Id="rId27" Type="http://schemas.openxmlformats.org/officeDocument/2006/relationships/tags" Target="../tags/tag158.xml" /><Relationship Id="rId28" Type="http://schemas.openxmlformats.org/officeDocument/2006/relationships/tags" Target="../tags/tag159.xml" /><Relationship Id="rId29" Type="http://schemas.openxmlformats.org/officeDocument/2006/relationships/tags" Target="../tags/tag160.xml" /><Relationship Id="rId3" Type="http://schemas.openxmlformats.org/officeDocument/2006/relationships/tags" Target="../tags/tag145.xml" /><Relationship Id="rId30" Type="http://schemas.microsoft.com/office/2007/relationships/media" Target="../media/media5.m4a" /><Relationship Id="rId31" Type="http://schemas.microsoft.com/office/2007/relationships/media" Target="../media/media5.m4a" TargetMode="Internal" /><Relationship Id="rId32" Type="http://schemas.openxmlformats.org/officeDocument/2006/relationships/tags" Target="../tags/tag161.xml" /><Relationship Id="rId4" Type="http://schemas.openxmlformats.org/officeDocument/2006/relationships/tags" Target="../tags/tag146.xml" /><Relationship Id="rId5" Type="http://schemas.openxmlformats.org/officeDocument/2006/relationships/tags" Target="../tags/tag147.xml" /><Relationship Id="rId6" Type="http://schemas.openxmlformats.org/officeDocument/2006/relationships/tags" Target="../tags/tag148.xml" /><Relationship Id="rId7" Type="http://schemas.openxmlformats.org/officeDocument/2006/relationships/image" Target="../media/image37.png" /><Relationship Id="rId8" Type="http://schemas.openxmlformats.org/officeDocument/2006/relationships/tags" Target="../tags/tag149.xml" /><Relationship Id="rId9" Type="http://schemas.openxmlformats.org/officeDocument/2006/relationships/video" Target="../media/media2.mp4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1.xml" /><Relationship Id="rId11" Type="http://schemas.openxmlformats.org/officeDocument/2006/relationships/tags" Target="../tags/tag172.xml" /><Relationship Id="rId12" Type="http://schemas.openxmlformats.org/officeDocument/2006/relationships/tags" Target="../tags/tag173.xml" /><Relationship Id="rId13" Type="http://schemas.openxmlformats.org/officeDocument/2006/relationships/tags" Target="../tags/tag174.xml" /><Relationship Id="rId14" Type="http://schemas.openxmlformats.org/officeDocument/2006/relationships/tags" Target="../tags/tag175.xml" /><Relationship Id="rId15" Type="http://schemas.openxmlformats.org/officeDocument/2006/relationships/tags" Target="../tags/tag176.xml" /><Relationship Id="rId16" Type="http://schemas.openxmlformats.org/officeDocument/2006/relationships/tags" Target="../tags/tag177.xml" /><Relationship Id="rId17" Type="http://schemas.openxmlformats.org/officeDocument/2006/relationships/tags" Target="../tags/tag178.xml" /><Relationship Id="rId18" Type="http://schemas.openxmlformats.org/officeDocument/2006/relationships/tags" Target="../tags/tag179.xml" /><Relationship Id="rId19" Type="http://schemas.openxmlformats.org/officeDocument/2006/relationships/tags" Target="../tags/tag180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181.xml" /><Relationship Id="rId3" Type="http://schemas.openxmlformats.org/officeDocument/2006/relationships/tags" Target="../tags/tag165.xml" /><Relationship Id="rId4" Type="http://schemas.openxmlformats.org/officeDocument/2006/relationships/tags" Target="../tags/tag166.xml" /><Relationship Id="rId5" Type="http://schemas.openxmlformats.org/officeDocument/2006/relationships/tags" Target="../tags/tag167.xml" /><Relationship Id="rId6" Type="http://schemas.openxmlformats.org/officeDocument/2006/relationships/tags" Target="../tags/tag168.xml" /><Relationship Id="rId7" Type="http://schemas.openxmlformats.org/officeDocument/2006/relationships/tags" Target="../tags/tag169.xml" /><Relationship Id="rId8" Type="http://schemas.openxmlformats.org/officeDocument/2006/relationships/image" Target="../media/image42.gif" /><Relationship Id="rId9" Type="http://schemas.openxmlformats.org/officeDocument/2006/relationships/tags" Target="../tags/tag170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2.xml" /><Relationship Id="rId11" Type="http://schemas.openxmlformats.org/officeDocument/2006/relationships/image" Target="../media/image43.png" /><Relationship Id="rId12" Type="http://schemas.openxmlformats.org/officeDocument/2006/relationships/tags" Target="../tags/tag193.xml" /><Relationship Id="rId13" Type="http://schemas.openxmlformats.org/officeDocument/2006/relationships/tags" Target="../tags/tag194.xml" /><Relationship Id="rId14" Type="http://schemas.openxmlformats.org/officeDocument/2006/relationships/tags" Target="../tags/tag195.xml" /><Relationship Id="rId15" Type="http://schemas.openxmlformats.org/officeDocument/2006/relationships/image" Target="../media/image44.png" /><Relationship Id="rId16" Type="http://schemas.openxmlformats.org/officeDocument/2006/relationships/tags" Target="../tags/tag196.xml" /><Relationship Id="rId17" Type="http://schemas.openxmlformats.org/officeDocument/2006/relationships/tags" Target="../tags/tag197.xml" /><Relationship Id="rId18" Type="http://schemas.openxmlformats.org/officeDocument/2006/relationships/tags" Target="../tags/tag198.xml" /><Relationship Id="rId19" Type="http://schemas.openxmlformats.org/officeDocument/2006/relationships/image" Target="../media/image45.png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199.xml" /><Relationship Id="rId21" Type="http://schemas.openxmlformats.org/officeDocument/2006/relationships/tags" Target="../tags/tag200.xml" /><Relationship Id="rId22" Type="http://schemas.openxmlformats.org/officeDocument/2006/relationships/tags" Target="../tags/tag201.xml" /><Relationship Id="rId23" Type="http://schemas.openxmlformats.org/officeDocument/2006/relationships/image" Target="../media/image46.png" /><Relationship Id="rId24" Type="http://schemas.openxmlformats.org/officeDocument/2006/relationships/tags" Target="../tags/tag202.xml" /><Relationship Id="rId25" Type="http://schemas.openxmlformats.org/officeDocument/2006/relationships/tags" Target="../tags/tag203.xml" /><Relationship Id="rId26" Type="http://schemas.openxmlformats.org/officeDocument/2006/relationships/tags" Target="../tags/tag204.xml" /><Relationship Id="rId27" Type="http://schemas.openxmlformats.org/officeDocument/2006/relationships/image" Target="../media/image47.png" /><Relationship Id="rId28" Type="http://schemas.openxmlformats.org/officeDocument/2006/relationships/tags" Target="../tags/tag205.xml" /><Relationship Id="rId29" Type="http://schemas.openxmlformats.org/officeDocument/2006/relationships/tags" Target="../tags/tag206.xml" /><Relationship Id="rId3" Type="http://schemas.openxmlformats.org/officeDocument/2006/relationships/tags" Target="../tags/tag185.xml" /><Relationship Id="rId30" Type="http://schemas.openxmlformats.org/officeDocument/2006/relationships/tags" Target="../tags/tag207.xml" /><Relationship Id="rId31" Type="http://schemas.openxmlformats.org/officeDocument/2006/relationships/image" Target="../media/image48.png" /><Relationship Id="rId32" Type="http://schemas.openxmlformats.org/officeDocument/2006/relationships/tags" Target="../tags/tag208.xml" /><Relationship Id="rId33" Type="http://schemas.openxmlformats.org/officeDocument/2006/relationships/tags" Target="../tags/tag209.xml" /><Relationship Id="rId34" Type="http://schemas.openxmlformats.org/officeDocument/2006/relationships/tags" Target="../tags/tag210.xml" /><Relationship Id="rId35" Type="http://schemas.openxmlformats.org/officeDocument/2006/relationships/image" Target="../media/image49.png" /><Relationship Id="rId36" Type="http://schemas.openxmlformats.org/officeDocument/2006/relationships/tags" Target="../tags/tag211.xml" /><Relationship Id="rId37" Type="http://schemas.openxmlformats.org/officeDocument/2006/relationships/tags" Target="../tags/tag212.xml" /><Relationship Id="rId4" Type="http://schemas.openxmlformats.org/officeDocument/2006/relationships/tags" Target="../tags/tag186.xml" /><Relationship Id="rId5" Type="http://schemas.openxmlformats.org/officeDocument/2006/relationships/tags" Target="../tags/tag187.xml" /><Relationship Id="rId6" Type="http://schemas.openxmlformats.org/officeDocument/2006/relationships/tags" Target="../tags/tag188.xml" /><Relationship Id="rId7" Type="http://schemas.openxmlformats.org/officeDocument/2006/relationships/tags" Target="../tags/tag189.xml" /><Relationship Id="rId8" Type="http://schemas.openxmlformats.org/officeDocument/2006/relationships/tags" Target="../tags/tag190.xml" /><Relationship Id="rId9" Type="http://schemas.openxmlformats.org/officeDocument/2006/relationships/tags" Target="../tags/tag191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51.png" /><Relationship Id="rId11" Type="http://schemas.openxmlformats.org/officeDocument/2006/relationships/tags" Target="../tags/tag222.xml" /><Relationship Id="rId12" Type="http://schemas.openxmlformats.org/officeDocument/2006/relationships/tags" Target="../tags/tag223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16.xml" /><Relationship Id="rId4" Type="http://schemas.openxmlformats.org/officeDocument/2006/relationships/tags" Target="../tags/tag217.xml" /><Relationship Id="rId5" Type="http://schemas.openxmlformats.org/officeDocument/2006/relationships/tags" Target="../tags/tag218.xml" /><Relationship Id="rId6" Type="http://schemas.openxmlformats.org/officeDocument/2006/relationships/tags" Target="../tags/tag219.xml" /><Relationship Id="rId7" Type="http://schemas.openxmlformats.org/officeDocument/2006/relationships/tags" Target="../tags/tag220.xml" /><Relationship Id="rId8" Type="http://schemas.openxmlformats.org/officeDocument/2006/relationships/image" Target="../media/image50.png" /><Relationship Id="rId9" Type="http://schemas.openxmlformats.org/officeDocument/2006/relationships/tags" Target="../tags/tag221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3.xml" /><Relationship Id="rId11" Type="http://schemas.openxmlformats.org/officeDocument/2006/relationships/tags" Target="../tags/tag234.xml" /><Relationship Id="rId12" Type="http://schemas.openxmlformats.org/officeDocument/2006/relationships/tags" Target="../tags/tag235.xml" /><Relationship Id="rId13" Type="http://schemas.openxmlformats.org/officeDocument/2006/relationships/tags" Target="../tags/tag236.xml" /><Relationship Id="rId14" Type="http://schemas.openxmlformats.org/officeDocument/2006/relationships/tags" Target="../tags/tag237.xml" /><Relationship Id="rId15" Type="http://schemas.openxmlformats.org/officeDocument/2006/relationships/tags" Target="../tags/tag238.xml" /><Relationship Id="rId16" Type="http://schemas.openxmlformats.org/officeDocument/2006/relationships/tags" Target="../tags/tag239.xml" /><Relationship Id="rId17" Type="http://schemas.openxmlformats.org/officeDocument/2006/relationships/tags" Target="../tags/tag240.xml" /><Relationship Id="rId18" Type="http://schemas.openxmlformats.org/officeDocument/2006/relationships/image" Target="../media/image53.png" /><Relationship Id="rId19" Type="http://schemas.openxmlformats.org/officeDocument/2006/relationships/tags" Target="../tags/tag241.xml" /><Relationship Id="rId2" Type="http://schemas.openxmlformats.org/officeDocument/2006/relationships/notesSlide" Target="../notesSlides/notesSlide6.xml" /><Relationship Id="rId20" Type="http://schemas.openxmlformats.org/officeDocument/2006/relationships/tags" Target="../tags/tag242.xml" /><Relationship Id="rId21" Type="http://schemas.openxmlformats.org/officeDocument/2006/relationships/tags" Target="../tags/tag243.xml" /><Relationship Id="rId22" Type="http://schemas.openxmlformats.org/officeDocument/2006/relationships/tags" Target="../tags/tag244.xml" /><Relationship Id="rId23" Type="http://schemas.openxmlformats.org/officeDocument/2006/relationships/tags" Target="../tags/tag245.xml" /><Relationship Id="rId24" Type="http://schemas.openxmlformats.org/officeDocument/2006/relationships/tags" Target="../tags/tag246.xml" /><Relationship Id="rId25" Type="http://schemas.openxmlformats.org/officeDocument/2006/relationships/tags" Target="../tags/tag247.xml" /><Relationship Id="rId26" Type="http://schemas.openxmlformats.org/officeDocument/2006/relationships/tags" Target="../tags/tag248.xml" /><Relationship Id="rId27" Type="http://schemas.openxmlformats.org/officeDocument/2006/relationships/tags" Target="../tags/tag249.xml" /><Relationship Id="rId28" Type="http://schemas.openxmlformats.org/officeDocument/2006/relationships/tags" Target="../tags/tag250.xml" /><Relationship Id="rId29" Type="http://schemas.openxmlformats.org/officeDocument/2006/relationships/tags" Target="../tags/tag251.xml" /><Relationship Id="rId3" Type="http://schemas.openxmlformats.org/officeDocument/2006/relationships/tags" Target="../tags/tag227.xml" /><Relationship Id="rId30" Type="http://schemas.openxmlformats.org/officeDocument/2006/relationships/tags" Target="../tags/tag252.xml" /><Relationship Id="rId31" Type="http://schemas.openxmlformats.org/officeDocument/2006/relationships/tags" Target="../tags/tag253.xml" /><Relationship Id="rId4" Type="http://schemas.openxmlformats.org/officeDocument/2006/relationships/tags" Target="../tags/tag228.xml" /><Relationship Id="rId5" Type="http://schemas.openxmlformats.org/officeDocument/2006/relationships/tags" Target="../tags/tag229.xml" /><Relationship Id="rId6" Type="http://schemas.openxmlformats.org/officeDocument/2006/relationships/tags" Target="../tags/tag230.xml" /><Relationship Id="rId7" Type="http://schemas.openxmlformats.org/officeDocument/2006/relationships/image" Target="../media/image52.jpeg" /><Relationship Id="rId8" Type="http://schemas.openxmlformats.org/officeDocument/2006/relationships/tags" Target="../tags/tag231.xml" /><Relationship Id="rId9" Type="http://schemas.openxmlformats.org/officeDocument/2006/relationships/tags" Target="../tags/tag23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3.xml" /><Relationship Id="rId11" Type="http://schemas.openxmlformats.org/officeDocument/2006/relationships/tags" Target="../tags/tag264.xml" /><Relationship Id="rId12" Type="http://schemas.openxmlformats.org/officeDocument/2006/relationships/image" Target="../media/image55.png" /><Relationship Id="rId13" Type="http://schemas.openxmlformats.org/officeDocument/2006/relationships/tags" Target="../tags/tag265.xml" /><Relationship Id="rId14" Type="http://schemas.openxmlformats.org/officeDocument/2006/relationships/video" Target="../media/media6.mp4" /><Relationship Id="rId15" Type="http://schemas.microsoft.com/office/2007/relationships/media" Target="../media/media6.mp4" /><Relationship Id="rId16" Type="http://schemas.openxmlformats.org/officeDocument/2006/relationships/tags" Target="../tags/tag266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57.xml" /><Relationship Id="rId4" Type="http://schemas.openxmlformats.org/officeDocument/2006/relationships/tags" Target="../tags/tag258.xml" /><Relationship Id="rId5" Type="http://schemas.openxmlformats.org/officeDocument/2006/relationships/tags" Target="../tags/tag259.xml" /><Relationship Id="rId6" Type="http://schemas.openxmlformats.org/officeDocument/2006/relationships/tags" Target="../tags/tag260.xml" /><Relationship Id="rId7" Type="http://schemas.openxmlformats.org/officeDocument/2006/relationships/tags" Target="../tags/tag261.xml" /><Relationship Id="rId8" Type="http://schemas.openxmlformats.org/officeDocument/2006/relationships/image" Target="../media/image54.jpeg" /><Relationship Id="rId9" Type="http://schemas.openxmlformats.org/officeDocument/2006/relationships/tags" Target="../tags/tag262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15.4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电流的测量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第十五章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电流和电路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660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15.4</a:t>
            </a:r>
            <a:r>
              <a:rPr lang="zh-CN" altLang="en-US" sz="100">
                <a:noFill/>
              </a:rPr>
              <a:t>电流的测量同步练习题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电流是表示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的物理量，用符号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表示，电流的国际单位是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，符号为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常用的电流单位还有毫安（</a:t>
            </a:r>
            <a:r>
              <a:rPr lang="en-US" altLang="zh-CN" sz="100">
                <a:noFill/>
              </a:rPr>
              <a:t>mA</a:t>
            </a:r>
            <a:r>
              <a:rPr lang="zh-CN" altLang="en-US" sz="100">
                <a:noFill/>
              </a:rPr>
              <a:t>）、微安（</a:t>
            </a:r>
            <a:r>
              <a:rPr lang="en-US" altLang="zh-CN" sz="100">
                <a:noFill/>
              </a:rPr>
              <a:t>μA</a:t>
            </a:r>
            <a:r>
              <a:rPr lang="zh-CN" altLang="en-US" sz="100">
                <a:noFill/>
              </a:rPr>
              <a:t>），</a:t>
            </a:r>
            <a:r>
              <a:rPr lang="en-US" altLang="zh-CN" sz="100">
                <a:noFill/>
              </a:rPr>
              <a:t>1A=________mA</a:t>
            </a:r>
            <a:r>
              <a:rPr lang="zh-CN" altLang="en-US" sz="100">
                <a:noFill/>
              </a:rPr>
              <a:t>，</a:t>
            </a:r>
            <a:r>
              <a:rPr lang="en-US" altLang="zh-CN" sz="100">
                <a:noFill/>
              </a:rPr>
              <a:t>1mA=________μA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测量电路中电流的仪器是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，它在电路中的符号是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电流表必须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联在被测电路中，且电流要从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接线柱流入，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接线柱流出。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下列关于电流表使用的说法正确的是（）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可以直接接在电源两极上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并联在电路中测量电流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电流正进负出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无需选择量程，可随意测量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实验室常用电流表有两个量程，分别是（）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0.6A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3A B. 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1A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5A C. 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0.3A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6A D. 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2A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10A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被测电路电流约为</a:t>
            </a:r>
            <a:r>
              <a:rPr lang="en-US" altLang="zh-CN" sz="100">
                <a:noFill/>
              </a:rPr>
              <a:t>0.4A</a:t>
            </a:r>
            <a:r>
              <a:rPr lang="zh-CN" altLang="en-US" sz="100">
                <a:noFill/>
              </a:rPr>
              <a:t>，应选择的量程是（）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0.6A B. 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3A C. </a:t>
            </a:r>
            <a:r>
              <a:rPr lang="zh-CN" altLang="en-US" sz="100">
                <a:noFill/>
              </a:rPr>
              <a:t>任意量程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无法选择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若电流表正负接线柱接反，会出现的现象是（）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指针不动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指针反向偏转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指针超量程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烧坏电源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下列电流数值中，最接近家用手电筒工作电流的是（）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0.2A B. 2A C. 10A D. 50A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三、实验填空题（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根据电流表使用规则完成填空：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）电流表测量前要先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，确保指针指在零刻度线处。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）电流表绝对不允许不经过用电器直接接在电源两极，否则会造成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，烧坏电流表和电源。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）量程为</a:t>
            </a:r>
            <a:r>
              <a:rPr lang="en-US" altLang="zh-CN" sz="100">
                <a:noFill/>
              </a:rPr>
              <a:t>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0.6A</a:t>
            </a:r>
            <a:r>
              <a:rPr lang="zh-CN" altLang="en-US" sz="100">
                <a:noFill/>
              </a:rPr>
              <a:t>时，分度值为</a:t>
            </a:r>
            <a:r>
              <a:rPr lang="en-US" altLang="zh-CN" sz="100">
                <a:noFill/>
              </a:rPr>
              <a:t>________A</a:t>
            </a:r>
            <a:r>
              <a:rPr lang="zh-CN" altLang="en-US" sz="100">
                <a:noFill/>
              </a:rPr>
              <a:t>；量程为</a:t>
            </a:r>
            <a:r>
              <a:rPr lang="en-US" altLang="zh-CN" sz="100">
                <a:noFill/>
              </a:rPr>
              <a:t>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3A</a:t>
            </a:r>
            <a:r>
              <a:rPr lang="zh-CN" altLang="en-US" sz="100">
                <a:noFill/>
              </a:rPr>
              <a:t>时，分度值为</a:t>
            </a:r>
            <a:r>
              <a:rPr lang="en-US" altLang="zh-CN" sz="100">
                <a:noFill/>
              </a:rPr>
              <a:t>________A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）测量电流时，若指针偏转角度过小，应换用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量程，提高测量准确度。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四、计算题（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某电路通电</a:t>
            </a:r>
            <a:r>
              <a:rPr lang="en-US" altLang="zh-CN" sz="100">
                <a:noFill/>
              </a:rPr>
              <a:t>15s</a:t>
            </a:r>
            <a:r>
              <a:rPr lang="zh-CN" altLang="en-US" sz="100">
                <a:noFill/>
              </a:rPr>
              <a:t>，通过导体横截面的电荷量为</a:t>
            </a:r>
            <a:r>
              <a:rPr lang="en-US" altLang="zh-CN" sz="100">
                <a:noFill/>
              </a:rPr>
              <a:t>3C</a:t>
            </a:r>
            <a:r>
              <a:rPr lang="zh-CN" altLang="en-US" sz="100">
                <a:noFill/>
              </a:rPr>
              <a:t>，求电路中的电流大小。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一盏灯泡正常工作的电流为</a:t>
            </a:r>
            <a:r>
              <a:rPr lang="en-US" altLang="zh-CN" sz="100">
                <a:noFill/>
              </a:rPr>
              <a:t>0.3A</a:t>
            </a:r>
            <a:r>
              <a:rPr lang="zh-CN" altLang="en-US" sz="100">
                <a:noFill/>
              </a:rPr>
              <a:t>，持续通电</a:t>
            </a:r>
            <a:r>
              <a:rPr lang="en-US" altLang="zh-CN" sz="100">
                <a:noFill/>
              </a:rPr>
              <a:t>20s</a:t>
            </a:r>
            <a:r>
              <a:rPr lang="zh-CN" altLang="en-US" sz="100">
                <a:noFill/>
              </a:rPr>
              <a:t>，求通过灯泡的电荷量。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简述电流表的正确使用规则，并说明为什么电流表不能直接接在电源两端。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电流强弱；</a:t>
            </a:r>
            <a:r>
              <a:rPr lang="en-US" altLang="zh-CN" sz="100">
                <a:noFill/>
              </a:rPr>
              <a:t>I</a:t>
            </a:r>
            <a:r>
              <a:rPr lang="zh-CN" altLang="en-US" sz="100">
                <a:noFill/>
              </a:rPr>
              <a:t>；安培；</a:t>
            </a:r>
            <a:r>
              <a:rPr lang="en-US" altLang="zh-CN" sz="100">
                <a:noFill/>
              </a:rPr>
              <a:t>A 2. 1000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1000 3. </a:t>
            </a:r>
            <a:r>
              <a:rPr lang="zh-CN" altLang="en-US" sz="100">
                <a:noFill/>
              </a:rPr>
              <a:t>电流表；</a:t>
            </a:r>
            <a:r>
              <a:rPr lang="en-US" altLang="zh-CN" sz="100">
                <a:noFill/>
              </a:rPr>
              <a:t>$$\textcircled{A}$$ 4. </a:t>
            </a:r>
            <a:r>
              <a:rPr lang="zh-CN" altLang="en-US" sz="100">
                <a:noFill/>
              </a:rPr>
              <a:t>串；正；负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5.C 6.A 7.A 8.B 9.A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10.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）调零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）电源短路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0.02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0.1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）较小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解：</a:t>
            </a:r>
            <a:r>
              <a:rPr lang="en-US" altLang="zh-CN" sz="100">
                <a:noFill/>
              </a:rPr>
              <a:t>$$I=\frac{Q}{t}=\frac{3\text{C}}{15\text{s}}=0.2\text{A}$$ </a:t>
            </a:r>
            <a:r>
              <a:rPr lang="zh-CN" altLang="en-US" sz="100">
                <a:noFill/>
              </a:rPr>
              <a:t>答：电路电流为</a:t>
            </a:r>
            <a:r>
              <a:rPr lang="en-US" altLang="zh-CN" sz="100">
                <a:noFill/>
              </a:rPr>
              <a:t>0.2A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解：</a:t>
            </a:r>
            <a:r>
              <a:rPr lang="en-US" altLang="zh-CN" sz="100">
                <a:noFill/>
              </a:rPr>
              <a:t>$$Q=It=0.3\text{A}\times20\text{s}=6\text{C}$$ </a:t>
            </a:r>
            <a:r>
              <a:rPr lang="zh-CN" altLang="en-US" sz="100">
                <a:noFill/>
              </a:rPr>
              <a:t>答：通过的电荷量为</a:t>
            </a:r>
            <a:r>
              <a:rPr lang="en-US" altLang="zh-CN" sz="100">
                <a:noFill/>
              </a:rPr>
              <a:t>6C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答：使用规则：电流表串联在电路中；电流正进负出；选择合适量程；测量前调零。电流表内阻极小，直接接电源两极会造成电源短路，电路电流过大，会烧毁电流表和电源，因此严禁直接接在电源两端。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电流的测量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611505" y="746047"/>
            <a:ext cx="550735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4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.必须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正确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选择电流表的</a:t>
            </a:r>
            <a:r>
              <a:rPr lang="zh-CN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量程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algn="l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5.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不允许把电流表直接连到电源的两极！</a:t>
            </a:r>
            <a:endParaRPr lang="en-US" alt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611506" y="2054860"/>
            <a:ext cx="5616610" cy="2065371"/>
          </a:xfrm>
          <a:prstGeom prst="roundRect">
            <a:avLst/>
          </a:prstGeom>
          <a:noFill/>
          <a:ln w="28575" cmpd="sng">
            <a:solidFill>
              <a:srgbClr val="007E82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indent="0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试触法：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不能事先估计电流情况下，电流表选用大量程，闭合开关马上断开。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marL="0" indent="0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若瞬间电流超过0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.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6A用0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~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3A量程；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marL="0" indent="0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若瞬间电流低于0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.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6A用0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~0.6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A量程。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755015" y="4312920"/>
            <a:ext cx="49758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思考：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如果违反了上述操作会怎样？</a:t>
            </a:r>
            <a:endParaRPr 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36000"/>
          </a:blip>
          <a:stretch>
            <a:fillRect/>
          </a:stretch>
        </p:blipFill>
        <p:spPr>
          <a:xfrm>
            <a:off x="6516135" y="1707690"/>
            <a:ext cx="2201014" cy="2323627"/>
          </a:xfrm>
          <a:prstGeom prst="rect">
            <a:avLst/>
          </a:prstGeom>
        </p:spPr>
      </p:pic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5868090" y="801132"/>
            <a:ext cx="3024210" cy="502207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19050" cmpd="sng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16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在电路中，电流表相当于导线！</a:t>
            </a:r>
            <a:endParaRPr lang="zh-CN" altLang="en-US" sz="16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电流的测量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24000"/>
          </a:blip>
          <a:stretch>
            <a:fillRect/>
          </a:stretch>
        </p:blipFill>
        <p:spPr>
          <a:xfrm>
            <a:off x="395605" y="1420495"/>
            <a:ext cx="2756302" cy="2016000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24000"/>
          </a:blip>
          <a:stretch>
            <a:fillRect/>
          </a:stretch>
        </p:blipFill>
        <p:spPr>
          <a:xfrm>
            <a:off x="3265572" y="1420495"/>
            <a:ext cx="2705100" cy="201600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24000"/>
          </a:blip>
          <a:stretch>
            <a:fillRect/>
          </a:stretch>
        </p:blipFill>
        <p:spPr>
          <a:xfrm>
            <a:off x="6084337" y="1420495"/>
            <a:ext cx="2743835" cy="2016000"/>
          </a:xfrm>
          <a:prstGeom prst="rect">
            <a:avLst/>
          </a:prstGeom>
        </p:spPr>
      </p:pic>
      <p:sp>
        <p:nvSpPr>
          <p:cNvPr id="8" name="矩形 7" title=""/>
          <p:cNvSpPr/>
          <p:nvPr>
            <p:custDataLst>
              <p:tags r:id="rId13"/>
            </p:custDataLst>
          </p:nvPr>
        </p:nvSpPr>
        <p:spPr>
          <a:xfrm>
            <a:off x="2338153" y="613469"/>
            <a:ext cx="4559935" cy="580865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en-US" altLang="zh-CN" sz="2400" b="1">
                <a:solidFill>
                  <a:srgbClr val="007E82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指出下面电流表试触之后的问题</a:t>
            </a:r>
            <a:endParaRPr lang="en-US" altLang="zh-CN" sz="2400" b="1">
              <a:solidFill>
                <a:srgbClr val="007E82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4"/>
            </p:custDataLst>
          </p:nvPr>
        </p:nvSpPr>
        <p:spPr bwMode="auto">
          <a:xfrm>
            <a:off x="433233" y="3722985"/>
            <a:ext cx="2756301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正、负接线柱接反</a:t>
            </a:r>
            <a:endParaRPr lang="zh-CN" altLang="en-US" sz="240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5"/>
            </p:custDataLst>
          </p:nvPr>
        </p:nvSpPr>
        <p:spPr bwMode="auto">
          <a:xfrm>
            <a:off x="3897079" y="3724275"/>
            <a:ext cx="144208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电流过大</a:t>
            </a:r>
            <a:endParaRPr lang="zh-CN" altLang="en-US" sz="240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6"/>
            </p:custDataLst>
          </p:nvPr>
        </p:nvSpPr>
        <p:spPr bwMode="auto">
          <a:xfrm>
            <a:off x="6754254" y="3724275"/>
            <a:ext cx="140400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量程过大</a:t>
            </a:r>
            <a:endParaRPr lang="zh-CN" altLang="en-US" sz="240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电流的测量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 4" title=""/>
          <p:cNvGrpSpPr>
            <a:grpSpLocks noChangeAspect="1"/>
          </p:cNvGrpSpPr>
          <p:nvPr>
            <p:custDataLst>
              <p:tags r:id="rId7"/>
            </p:custDataLst>
          </p:nvPr>
        </p:nvGrpSpPr>
        <p:grpSpPr>
          <a:xfrm>
            <a:off x="4788015" y="1101725"/>
            <a:ext cx="1840230" cy="2320290"/>
            <a:chOff x="7857" y="1556"/>
            <a:chExt cx="2898" cy="3654"/>
          </a:xfrm>
        </p:grpSpPr>
        <p:pic>
          <p:nvPicPr>
            <p:cNvPr id="6" name="图片 5" descr="电流表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8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18000" contrast="18000"/>
            </a:blip>
            <a:stretch>
              <a:fillRect/>
            </a:stretch>
          </p:blipFill>
          <p:spPr>
            <a:xfrm>
              <a:off x="7857" y="1556"/>
              <a:ext cx="2898" cy="3231"/>
            </a:xfrm>
            <a:prstGeom prst="rect">
              <a:avLst/>
            </a:prstGeom>
          </p:spPr>
        </p:pic>
        <p:pic>
          <p:nvPicPr>
            <p:cNvPr id="7" name="图片 6" descr="导线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>
              <a:lum bright="-6000"/>
            </a:blip>
            <a:stretch>
              <a:fillRect/>
            </a:stretch>
          </p:blipFill>
          <p:spPr>
            <a:xfrm rot="1080000">
              <a:off x="8242" y="3906"/>
              <a:ext cx="348" cy="1304"/>
            </a:xfrm>
            <a:prstGeom prst="rect">
              <a:avLst/>
            </a:prstGeom>
          </p:spPr>
        </p:pic>
        <p:pic>
          <p:nvPicPr>
            <p:cNvPr id="8" name="图片 7" descr="导线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0">
              <a:lum bright="-6000"/>
            </a:blip>
            <a:stretch>
              <a:fillRect/>
            </a:stretch>
          </p:blipFill>
          <p:spPr>
            <a:xfrm rot="20520000" flipH="1">
              <a:off x="9463" y="3906"/>
              <a:ext cx="348" cy="1304"/>
            </a:xfrm>
            <a:prstGeom prst="rect">
              <a:avLst/>
            </a:prstGeom>
          </p:spPr>
        </p:pic>
      </p:grpSp>
      <p:grpSp>
        <p:nvGrpSpPr>
          <p:cNvPr id="9" name="组合 8" title=""/>
          <p:cNvGrpSpPr>
            <a:grpSpLocks noChangeAspect="1"/>
          </p:cNvGrpSpPr>
          <p:nvPr>
            <p:custDataLst>
              <p:tags r:id="rId13"/>
            </p:custDataLst>
          </p:nvPr>
        </p:nvGrpSpPr>
        <p:grpSpPr>
          <a:xfrm>
            <a:off x="6823075" y="1101725"/>
            <a:ext cx="1840230" cy="2320290"/>
            <a:chOff x="10942" y="1556"/>
            <a:chExt cx="2898" cy="3654"/>
          </a:xfrm>
        </p:grpSpPr>
        <p:pic>
          <p:nvPicPr>
            <p:cNvPr id="10" name="图片 9" descr="电流表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8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18000" contrast="18000"/>
            </a:blip>
            <a:stretch>
              <a:fillRect/>
            </a:stretch>
          </p:blipFill>
          <p:spPr>
            <a:xfrm>
              <a:off x="10942" y="1556"/>
              <a:ext cx="2898" cy="3231"/>
            </a:xfrm>
            <a:prstGeom prst="rect">
              <a:avLst/>
            </a:prstGeom>
          </p:spPr>
        </p:pic>
        <p:pic>
          <p:nvPicPr>
            <p:cNvPr id="11" name="图片 10" descr="导线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0">
              <a:lum bright="-6000"/>
            </a:blip>
            <a:stretch>
              <a:fillRect/>
            </a:stretch>
          </p:blipFill>
          <p:spPr>
            <a:xfrm rot="1080000">
              <a:off x="11344" y="3906"/>
              <a:ext cx="348" cy="1304"/>
            </a:xfrm>
            <a:prstGeom prst="rect">
              <a:avLst/>
            </a:prstGeom>
          </p:spPr>
        </p:pic>
        <p:pic>
          <p:nvPicPr>
            <p:cNvPr id="12" name="图片 11" descr="导线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0">
              <a:lum bright="-6000"/>
            </a:blip>
            <a:stretch>
              <a:fillRect/>
            </a:stretch>
          </p:blipFill>
          <p:spPr>
            <a:xfrm rot="20520000" flipH="1">
              <a:off x="13219" y="3906"/>
              <a:ext cx="348" cy="1304"/>
            </a:xfrm>
            <a:prstGeom prst="rect">
              <a:avLst/>
            </a:prstGeom>
          </p:spPr>
        </p:pic>
      </p:grpSp>
      <p:sp>
        <p:nvSpPr>
          <p:cNvPr id="13" name="矩形 12" title=""/>
          <p:cNvSpPr/>
          <p:nvPr>
            <p:custDataLst>
              <p:tags r:id="rId17"/>
            </p:custDataLst>
          </p:nvPr>
        </p:nvSpPr>
        <p:spPr bwMode="auto">
          <a:xfrm>
            <a:off x="4648835" y="4053205"/>
            <a:ext cx="2088000" cy="460375"/>
          </a:xfrm>
          <a:prstGeom prst="rect">
            <a:avLst/>
          </a:prstGeom>
          <a:noFill/>
          <a:ln w="25400" cap="flat" cmpd="sng">
            <a:solidFill>
              <a:schemeClr val="bg1">
                <a:lumMod val="75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2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分度值：0.02A</a:t>
            </a:r>
            <a:endParaRPr lang="zh-CN" altLang="en-US" sz="22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矩形 13" title=""/>
          <p:cNvSpPr/>
          <p:nvPr>
            <p:custDataLst>
              <p:tags r:id="rId18"/>
            </p:custDataLst>
          </p:nvPr>
        </p:nvSpPr>
        <p:spPr bwMode="auto">
          <a:xfrm>
            <a:off x="6823075" y="4053205"/>
            <a:ext cx="1908000" cy="460375"/>
          </a:xfrm>
          <a:prstGeom prst="rect">
            <a:avLst/>
          </a:prstGeom>
          <a:noFill/>
          <a:ln w="25400" cap="flat" cmpd="sng">
            <a:solidFill>
              <a:schemeClr val="bg1">
                <a:lumMod val="75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2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分度值：0.1A</a:t>
            </a:r>
            <a:endParaRPr lang="zh-CN" altLang="en-US" sz="22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矩形 14" title=""/>
          <p:cNvSpPr/>
          <p:nvPr>
            <p:custDataLst>
              <p:tags r:id="rId19"/>
            </p:custDataLst>
          </p:nvPr>
        </p:nvSpPr>
        <p:spPr bwMode="auto">
          <a:xfrm>
            <a:off x="4648835" y="3482340"/>
            <a:ext cx="2087880" cy="460375"/>
          </a:xfrm>
          <a:prstGeom prst="rect">
            <a:avLst/>
          </a:prstGeom>
          <a:noFill/>
          <a:ln w="25400" cap="flat" cmpd="sng">
            <a:solidFill>
              <a:schemeClr val="bg1">
                <a:lumMod val="75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2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量程：0</a:t>
            </a:r>
            <a:r>
              <a:rPr lang="en-US" altLang="zh-CN" sz="22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~</a:t>
            </a:r>
            <a:r>
              <a:rPr lang="zh-CN" altLang="en-US" sz="22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0.6A</a:t>
            </a:r>
            <a:endParaRPr lang="zh-CN" altLang="en-US" sz="22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9" name="矩形 18" title=""/>
          <p:cNvSpPr/>
          <p:nvPr>
            <p:custDataLst>
              <p:tags r:id="rId20"/>
            </p:custDataLst>
          </p:nvPr>
        </p:nvSpPr>
        <p:spPr bwMode="auto">
          <a:xfrm>
            <a:off x="6823075" y="3482340"/>
            <a:ext cx="1908000" cy="460375"/>
          </a:xfrm>
          <a:prstGeom prst="rect">
            <a:avLst/>
          </a:prstGeom>
          <a:noFill/>
          <a:ln w="25400" cap="flat" cmpd="sng">
            <a:solidFill>
              <a:schemeClr val="bg1">
                <a:lumMod val="75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2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量程：0</a:t>
            </a:r>
            <a:r>
              <a:rPr lang="en-US" altLang="zh-CN" sz="22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~</a:t>
            </a:r>
            <a:r>
              <a:rPr lang="zh-CN" altLang="en-US" sz="22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3A</a:t>
            </a:r>
            <a:endParaRPr lang="zh-CN" altLang="en-US" sz="22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21"/>
            </p:custDataLst>
          </p:nvPr>
        </p:nvSpPr>
        <p:spPr>
          <a:xfrm>
            <a:off x="583634" y="1321435"/>
            <a:ext cx="3881755" cy="3192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1.明确所选电流表的</a:t>
            </a:r>
            <a:r>
              <a:rPr lang="zh-CN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量程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2.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确定电流表的</a:t>
            </a: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分度值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。两个量程对应的分度值分别是多少？</a:t>
            </a:r>
            <a:endParaRPr lang="zh-CN" altLang="en-US" sz="24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3.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接通电路后，看看指针向右偏过多少个小格，不估读。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22"/>
            </p:custDataLst>
          </p:nvPr>
        </p:nvSpPr>
        <p:spPr bwMode="auto">
          <a:xfrm>
            <a:off x="612140" y="870892"/>
            <a:ext cx="3127030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Tx/>
            </a:pP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电流表的读数：</a:t>
            </a:r>
            <a:endParaRPr lang="zh-CN" altLang="en-US" sz="2400" b="1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3"/>
          <a:stretch>
            <a:fillRect/>
          </a:stretch>
        </p:blipFill>
        <p:spPr>
          <a:xfrm flipH="1">
            <a:off x="10439400" y="11760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电流的测量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5797106" y="1279040"/>
            <a:ext cx="2571154" cy="2700000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3175826" y="1279040"/>
            <a:ext cx="2661047" cy="270000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663131" y="1279040"/>
            <a:ext cx="2559248" cy="2700000"/>
          </a:xfrm>
          <a:prstGeom prst="rect">
            <a:avLst/>
          </a:prstGeom>
        </p:spPr>
      </p:pic>
      <p:sp>
        <p:nvSpPr>
          <p:cNvPr id="8" name="文本框 7" title=""/>
          <p:cNvSpPr txBox="1"/>
          <p:nvPr>
            <p:custDataLst>
              <p:tags r:id="rId13"/>
            </p:custDataLst>
          </p:nvPr>
        </p:nvSpPr>
        <p:spPr bwMode="auto">
          <a:xfrm>
            <a:off x="1430846" y="3921910"/>
            <a:ext cx="119443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</a:pPr>
            <a:r>
              <a:rPr lang="zh-CN" altLang="en-US" sz="28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0.32A</a:t>
            </a:r>
            <a:endParaRPr lang="zh-CN" altLang="en-US" sz="280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4"/>
            </p:custDataLst>
          </p:nvPr>
        </p:nvSpPr>
        <p:spPr bwMode="auto">
          <a:xfrm>
            <a:off x="4136581" y="3921910"/>
            <a:ext cx="91694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</a:pPr>
            <a:r>
              <a:rPr lang="zh-CN" altLang="en-US" sz="28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1.4A</a:t>
            </a:r>
            <a:endParaRPr lang="zh-CN" altLang="en-US" sz="280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5"/>
            </p:custDataLst>
          </p:nvPr>
        </p:nvSpPr>
        <p:spPr bwMode="auto">
          <a:xfrm>
            <a:off x="6571171" y="3921910"/>
            <a:ext cx="119443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</a:pPr>
            <a:r>
              <a:rPr lang="zh-CN" altLang="en-US" sz="28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0.58A</a:t>
            </a:r>
            <a:endParaRPr lang="zh-CN" altLang="en-US" sz="280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矩形 10" title=""/>
          <p:cNvSpPr/>
          <p:nvPr>
            <p:custDataLst>
              <p:tags r:id="rId16"/>
            </p:custDataLst>
          </p:nvPr>
        </p:nvSpPr>
        <p:spPr>
          <a:xfrm>
            <a:off x="2621915" y="544830"/>
            <a:ext cx="3905885" cy="580865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en-US" altLang="zh-CN" sz="2400" b="1">
                <a:solidFill>
                  <a:srgbClr val="007E82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下面电流表的读数是多少？</a:t>
            </a:r>
            <a:endParaRPr lang="en-US" altLang="zh-CN" sz="2400" b="1">
              <a:solidFill>
                <a:srgbClr val="007E82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电流的测量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2699385" y="584200"/>
            <a:ext cx="38919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用电流表测量电路中的电流</a:t>
            </a:r>
            <a:endParaRPr lang="zh-CN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683895" y="1089377"/>
            <a:ext cx="5125720" cy="3138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1.画出电路图，在图中标出电流表的正、负接线柱。</a:t>
            </a:r>
            <a:endParaRPr lang="zh-CN" altLang="en-US" sz="24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2.完成实物电路图的连接。</a:t>
            </a:r>
            <a:endParaRPr lang="zh-CN" altLang="en-US" sz="24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3.分别测量出使用不同节数电池时电路中的电流。分别把电流表分别接在</a:t>
            </a:r>
            <a:r>
              <a:rPr lang="en-US" altLang="zh-CN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a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点和</a:t>
            </a:r>
            <a:r>
              <a:rPr lang="en-US" altLang="zh-CN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b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点，各测量一次。</a:t>
            </a:r>
            <a:endParaRPr lang="zh-CN" altLang="en-US" sz="24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7" name="组合 6" title=""/>
          <p:cNvGrpSpPr/>
          <p:nvPr>
            <p:custDataLst>
              <p:tags r:id="rId9"/>
            </p:custDataLst>
          </p:nvPr>
        </p:nvGrpSpPr>
        <p:grpSpPr>
          <a:xfrm>
            <a:off x="6023610" y="1401445"/>
            <a:ext cx="2435225" cy="1671320"/>
            <a:chOff x="9349" y="2320"/>
            <a:chExt cx="3835" cy="2632"/>
          </a:xfrm>
        </p:grpSpPr>
        <p:grpSp>
          <p:nvGrpSpPr>
            <p:cNvPr id="8" name="组合 7"/>
            <p:cNvGrpSpPr/>
            <p:nvPr>
              <p:custDataLst>
                <p:tags r:id="rId10"/>
              </p:custDataLst>
            </p:nvPr>
          </p:nvGrpSpPr>
          <p:grpSpPr>
            <a:xfrm>
              <a:off x="9680" y="2320"/>
              <a:ext cx="3505" cy="2633"/>
              <a:chOff x="1862" y="5392"/>
              <a:chExt cx="3505" cy="2633"/>
            </a:xfrm>
          </p:grpSpPr>
          <p:grpSp>
            <p:nvGrpSpPr>
              <p:cNvPr id="11" name="组合 10"/>
              <p:cNvGrpSpPr/>
              <p:nvPr>
                <p:custDataLst>
                  <p:tags r:id="rId11"/>
                </p:custDataLst>
              </p:nvPr>
            </p:nvGrpSpPr>
            <p:grpSpPr>
              <a:xfrm>
                <a:off x="1862" y="5491"/>
                <a:ext cx="3505" cy="2534"/>
                <a:chOff x="8346" y="3099"/>
                <a:chExt cx="3505" cy="2534"/>
              </a:xfrm>
            </p:grpSpPr>
            <p:sp>
              <p:nvSpPr>
                <p:cNvPr id="14" name="流程图: 汇总连接 13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9697" y="4953"/>
                  <a:ext cx="680" cy="68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15" name="直接连接符 14"/>
                <p:cNvCxnSpPr/>
                <p:nvPr>
                  <p:custDataLst>
                    <p:tags r:id="rId13"/>
                  </p:custDataLst>
                </p:nvPr>
              </p:nvCxnSpPr>
              <p:spPr>
                <a:xfrm>
                  <a:off x="10377" y="5277"/>
                  <a:ext cx="1474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9" name="直接连接符 18"/>
                <p:cNvCxnSpPr/>
                <p:nvPr>
                  <p:custDataLst>
                    <p:tags r:id="rId14"/>
                  </p:custDataLst>
                </p:nvPr>
              </p:nvCxnSpPr>
              <p:spPr>
                <a:xfrm>
                  <a:off x="8346" y="5277"/>
                  <a:ext cx="1361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0" name="直接连接符 19"/>
                <p:cNvCxnSpPr/>
                <p:nvPr>
                  <p:custDataLst>
                    <p:tags r:id="rId15"/>
                  </p:custDataLst>
                </p:nvPr>
              </p:nvCxnSpPr>
              <p:spPr>
                <a:xfrm flipH="1" flipV="1">
                  <a:off x="8355" y="3246"/>
                  <a:ext cx="0" cy="566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1" name="直接连接符 20"/>
                <p:cNvCxnSpPr/>
                <p:nvPr>
                  <p:custDataLst>
                    <p:tags r:id="rId16"/>
                  </p:custDataLst>
                </p:nvPr>
              </p:nvCxnSpPr>
              <p:spPr>
                <a:xfrm>
                  <a:off x="8368" y="3254"/>
                  <a:ext cx="737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2" name="直接连接符 21"/>
                <p:cNvCxnSpPr/>
                <p:nvPr>
                  <p:custDataLst>
                    <p:tags r:id="rId17"/>
                  </p:custDataLst>
                </p:nvPr>
              </p:nvCxnSpPr>
              <p:spPr>
                <a:xfrm flipV="1">
                  <a:off x="10151" y="3099"/>
                  <a:ext cx="514" cy="157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3" name="直接连接符 22"/>
                <p:cNvCxnSpPr/>
                <p:nvPr>
                  <p:custDataLst>
                    <p:tags r:id="rId18"/>
                  </p:custDataLst>
                </p:nvPr>
              </p:nvCxnSpPr>
              <p:spPr>
                <a:xfrm>
                  <a:off x="9235" y="3254"/>
                  <a:ext cx="964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4" name="直接连接符 23"/>
                <p:cNvCxnSpPr/>
                <p:nvPr>
                  <p:custDataLst>
                    <p:tags r:id="rId19"/>
                  </p:custDataLst>
                </p:nvPr>
              </p:nvCxnSpPr>
              <p:spPr>
                <a:xfrm>
                  <a:off x="10880" y="3257"/>
                  <a:ext cx="964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5" name="直接连接符 24"/>
                <p:cNvCxnSpPr/>
                <p:nvPr>
                  <p:custDataLst>
                    <p:tags r:id="rId20"/>
                  </p:custDataLst>
                </p:nvPr>
              </p:nvCxnSpPr>
              <p:spPr>
                <a:xfrm flipH="1">
                  <a:off x="11836" y="3270"/>
                  <a:ext cx="0" cy="201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12" name="直接连接符 11"/>
              <p:cNvCxnSpPr/>
              <p:nvPr>
                <p:custDataLst>
                  <p:tags r:id="rId21"/>
                </p:custDataLst>
              </p:nvPr>
            </p:nvCxnSpPr>
            <p:spPr>
              <a:xfrm flipH="1">
                <a:off x="2747" y="5392"/>
                <a:ext cx="0" cy="53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3" name="直接连接符 12"/>
              <p:cNvCxnSpPr/>
              <p:nvPr>
                <p:custDataLst>
                  <p:tags r:id="rId22"/>
                </p:custDataLst>
              </p:nvPr>
            </p:nvCxnSpPr>
            <p:spPr>
              <a:xfrm flipH="1">
                <a:off x="2634" y="5459"/>
                <a:ext cx="0" cy="39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9" name="流程图: 联系 5"/>
            <p:cNvSpPr/>
            <p:nvPr>
              <p:custDataLst>
                <p:tags r:id="rId23"/>
              </p:custDataLst>
            </p:nvPr>
          </p:nvSpPr>
          <p:spPr>
            <a:xfrm>
              <a:off x="9349" y="3144"/>
              <a:ext cx="680" cy="680"/>
            </a:xfrm>
            <a:prstGeom prst="flowChartConnector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A</a:t>
              </a:r>
              <a:endParaRPr lang="en-US" altLang="zh-CN" sz="28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cxnSp>
          <p:nvCxnSpPr>
            <p:cNvPr id="10" name="直接连接符 9"/>
            <p:cNvCxnSpPr/>
            <p:nvPr>
              <p:custDataLst>
                <p:tags r:id="rId24"/>
              </p:custDataLst>
            </p:nvPr>
          </p:nvCxnSpPr>
          <p:spPr>
            <a:xfrm flipH="1" flipV="1">
              <a:off x="9702" y="3824"/>
              <a:ext cx="0" cy="794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6" name="文本框 25" title=""/>
          <p:cNvSpPr txBox="1"/>
          <p:nvPr>
            <p:custDataLst>
              <p:tags r:id="rId25"/>
            </p:custDataLst>
          </p:nvPr>
        </p:nvSpPr>
        <p:spPr>
          <a:xfrm>
            <a:off x="5939790" y="1504315"/>
            <a:ext cx="3390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-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 title=""/>
          <p:cNvSpPr txBox="1"/>
          <p:nvPr>
            <p:custDataLst>
              <p:tags r:id="rId26"/>
            </p:custDataLst>
          </p:nvPr>
        </p:nvSpPr>
        <p:spPr>
          <a:xfrm>
            <a:off x="5939790" y="2280285"/>
            <a:ext cx="3390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+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 title=""/>
          <p:cNvSpPr txBox="1"/>
          <p:nvPr>
            <p:custDataLst>
              <p:tags r:id="rId27"/>
            </p:custDataLst>
          </p:nvPr>
        </p:nvSpPr>
        <p:spPr>
          <a:xfrm>
            <a:off x="6516370" y="1952625"/>
            <a:ext cx="658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a</a:t>
            </a:r>
            <a:r>
              <a:rPr lang="zh-CN" altLang="en-US" sz="2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点</a:t>
            </a:r>
            <a:endParaRPr lang="zh-CN" altLang="en-US" sz="20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9" name="组合 28" title=""/>
          <p:cNvGrpSpPr/>
          <p:nvPr>
            <p:custDataLst>
              <p:tags r:id="rId28"/>
            </p:custDataLst>
          </p:nvPr>
        </p:nvGrpSpPr>
        <p:grpSpPr>
          <a:xfrm>
            <a:off x="7760970" y="1952625"/>
            <a:ext cx="735330" cy="396240"/>
            <a:chOff x="12222" y="3075"/>
            <a:chExt cx="1158" cy="624"/>
          </a:xfrm>
        </p:grpSpPr>
        <p:sp>
          <p:nvSpPr>
            <p:cNvPr id="30" name="文本框 29"/>
            <p:cNvSpPr txBox="1"/>
            <p:nvPr>
              <p:custDataLst>
                <p:tags r:id="rId29"/>
              </p:custDataLst>
            </p:nvPr>
          </p:nvSpPr>
          <p:spPr>
            <a:xfrm>
              <a:off x="12222" y="3075"/>
              <a:ext cx="964" cy="62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2000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b</a:t>
              </a:r>
              <a:r>
                <a:rPr lang="zh-CN" altLang="en-US" sz="2000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点</a:t>
              </a:r>
              <a:endParaRPr lang="zh-CN" altLang="en-US" sz="20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31" name="椭圆 30"/>
            <p:cNvSpPr/>
            <p:nvPr>
              <p:custDataLst>
                <p:tags r:id="rId30"/>
              </p:custDataLst>
            </p:nvPr>
          </p:nvSpPr>
          <p:spPr>
            <a:xfrm>
              <a:off x="13210" y="3302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sp>
        <p:nvSpPr>
          <p:cNvPr id="32" name="文本框 31" title=""/>
          <p:cNvSpPr txBox="1"/>
          <p:nvPr>
            <p:custDataLst>
              <p:tags r:id="rId31"/>
            </p:custDataLst>
          </p:nvPr>
        </p:nvSpPr>
        <p:spPr bwMode="auto">
          <a:xfrm>
            <a:off x="611725" y="4342240"/>
            <a:ext cx="1197233" cy="46166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结论：</a:t>
            </a:r>
            <a:endParaRPr lang="zh-CN" altLang="en-US">
              <a:sym typeface="+mn-ea"/>
            </a:endParaRPr>
          </a:p>
        </p:txBody>
      </p:sp>
      <p:sp>
        <p:nvSpPr>
          <p:cNvPr id="33" name="文本框 32" title=""/>
          <p:cNvSpPr txBox="1"/>
          <p:nvPr>
            <p:custDataLst>
              <p:tags r:id="rId32"/>
            </p:custDataLst>
          </p:nvPr>
        </p:nvSpPr>
        <p:spPr>
          <a:xfrm>
            <a:off x="1818800" y="4232437"/>
            <a:ext cx="6028055" cy="55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在一个电路中，电流流过灯泡之后强弱不变。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32" grpId="0" animBg="1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电流的测量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3570328" y="4195135"/>
            <a:ext cx="2003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视频  </a:t>
            </a: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生物电</a:t>
            </a:r>
            <a:endParaRPr lang="zh-CN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alphaModFix amt="60000"/>
          </a:blip>
          <a:srcRect l="3383" t="10660" r="3548" b="63529"/>
          <a:stretch>
            <a:fillRect/>
          </a:stretch>
        </p:blipFill>
        <p:spPr>
          <a:xfrm>
            <a:off x="6109" y="866773"/>
            <a:ext cx="9130383" cy="3364440"/>
          </a:xfrm>
          <a:prstGeom prst="rect">
            <a:avLst/>
          </a:prstGeom>
          <a:noFill/>
          <a:ln w="9525">
            <a:noFill/>
          </a:ln>
          <a:effectLst>
            <a:softEdge rad="127000"/>
          </a:effectLst>
        </p:spPr>
      </p:pic>
      <p:pic>
        <p:nvPicPr>
          <p:cNvPr id="7" name="生物电" title="">
            <a:hlinkClick action="ppaction://media"/>
          </p:cNvPr>
          <p:cNvPicPr>
            <a:picLocks noChangeAspect="1"/>
          </p:cNvPicPr>
          <p:nvPr>
            <a:videoFile r:link="rId12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39621" y="1203655"/>
            <a:ext cx="4864758" cy="273619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pic>
        <p:nvPicPr>
          <p:cNvPr id="8" name="图片 7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 l="19114" r="18973"/>
          <a:stretch>
            <a:fillRect/>
          </a:stretch>
        </p:blipFill>
        <p:spPr>
          <a:xfrm>
            <a:off x="0" y="3147790"/>
            <a:ext cx="2471971" cy="1996346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1_1#ea9718fda?vcp=1&amp;vis=1&amp;pid=13ec63e13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169901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对物理量的估测，是一种良好的学习习惯，也是学好物理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的基本功之一。下列用电器工作时的电流最接近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1_1#ea9718fda?vcp=1&amp;vis=1&amp;pid=13ec63e1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169901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15" r="-249" b="-36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2_1#ea9718fda.bracket?vcp=1&amp;vis=1&amp;pid=13ec63e13&amp;color=0,0,0&amp;vpa=1&amp;vtp=1" title=""/>
          <p:cNvSpPr/>
          <p:nvPr>
            <p:custDataLst>
              <p:tags r:id="rId7"/>
            </p:custDataLst>
          </p:nvPr>
        </p:nvSpPr>
        <p:spPr>
          <a:xfrm>
            <a:off x="1089565" y="2276071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4" name="QC_4_BD.1_2#ea9718fda.choices?vcp=1&amp;vis=1&amp;pid=13ec63e13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539496" y="2824583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  <a:tabLst>
                <a:tab pos="4139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冰箱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家用空调</a:t>
            </a:r>
            <a:endParaRPr lang="en-US" altLang="zh-CN" sz="2400"/>
          </a:p>
          <a:p>
            <a:pPr latinLnBrk="1">
              <a:lnSpc>
                <a:spcPts val="4200"/>
              </a:lnSpc>
              <a:tabLst>
                <a:tab pos="4139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普通计算器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手电筒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4_1#00a16a180?vcp=1&amp;vis=1&amp;pid=13ec63e13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452190"/>
                <a:ext cx="8065008" cy="21518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2.小荣家的家用节能灯正常工作时的电流约为180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，电饭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锅工作时的电流约4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。一台电视机正常工作时的电流为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500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,相当于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A；雷电是一种常见的自然现象,发生雷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电时的电流高达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5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,相当于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μ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4_BD.4_1#00a16a180?vcp=1&amp;vis=1&amp;pid=13ec63e1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452190"/>
                <a:ext cx="8065008" cy="2151825"/>
              </a:xfrm>
              <a:prstGeom prst="rect">
                <a:avLst/>
              </a:prstGeom>
              <a:blipFill rotWithShape="1">
                <a:blip r:embed="rId6"/>
                <a:stretch>
                  <a:fillRect l="-5" t="-27" r="-249" b="-2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4_AN.5_1#00a16a180.blank?vcp=1&amp;vis=1&amp;pid=13ec63e13&amp;color=0,0,0&amp;vpa=2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7027608" y="1526103"/>
                <a:ext cx="600075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4_AN.5_1#00a16a180.blank?vcp=1&amp;vis=1&amp;pid=13ec63e13&amp;color=0,0,0&amp;vpa=2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027608" y="1526103"/>
                <a:ext cx="600075" cy="353441"/>
              </a:xfrm>
              <a:prstGeom prst="rect">
                <a:avLst/>
              </a:prstGeom>
              <a:blipFill rotWithShape="1">
                <a:blip r:embed="rId9"/>
                <a:stretch>
                  <a:fillRect l="-10" t="-56" r="10" b="-77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4_AN.6_1#00a16a180.blank?vcp=1&amp;vis=1&amp;pid=13ec63e13&amp;color=0,0,0&amp;vpa=3&amp;vtp=1" title=""/>
          <p:cNvSpPr/>
          <p:nvPr>
            <p:custDataLst>
              <p:tags r:id="rId10"/>
            </p:custDataLst>
          </p:nvPr>
        </p:nvSpPr>
        <p:spPr>
          <a:xfrm>
            <a:off x="3108865" y="1983050"/>
            <a:ext cx="441325" cy="4976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>
              <a:solidFill>
                <a:srgbClr val="C00000"/>
              </a:solidFill>
            </a:endParaRPr>
          </a:p>
        </p:txBody>
      </p:sp>
      <p:sp>
        <p:nvSpPr>
          <p:cNvPr id="5" name="QB_4_AN.7_1#00a16a180.blank?vcp=1&amp;vis=1&amp;pid=13ec63e13&amp;color=0,0,0&amp;vpa=4&amp;vtp=1&amp;bbb=1" title=""/>
          <p:cNvSpPr/>
          <p:nvPr>
            <p:custDataLst>
              <p:tags r:id="rId11"/>
            </p:custDataLst>
          </p:nvPr>
        </p:nvSpPr>
        <p:spPr>
          <a:xfrm>
            <a:off x="2524664" y="2541850"/>
            <a:ext cx="601663" cy="4976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0.5</a:t>
            </a:r>
            <a:endParaRPr lang="en-US" altLang="zh-CN" sz="24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6" name="QB_4_AN.8_1#00a16a180.blank?vcp=1&amp;vis=1&amp;pid=13ec63e13&amp;color=0,0,0&amp;vpa=5&amp;vtp=1&amp;bbb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4969130" y="3174754"/>
                <a:ext cx="1276668" cy="36296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11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4_AN.8_1#00a16a180.blank?vcp=1&amp;vis=1&amp;pid=13ec63e13&amp;color=0,0,0&amp;vpa=5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4969130" y="3174754"/>
                <a:ext cx="1276668" cy="362966"/>
              </a:xfrm>
              <a:prstGeom prst="rect">
                <a:avLst/>
              </a:prstGeom>
              <a:blipFill rotWithShape="1">
                <a:blip r:embed="rId14"/>
                <a:stretch>
                  <a:fillRect l="-20" t="-107" r="45" b="-83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  <p:bldP spid="6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9_1#39adc037f?vcp=1&amp;vis=1&amp;pid=429c025a9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618721"/>
            <a:ext cx="8065008" cy="13826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1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［认识电表］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在使用图中电流表开展实验前，需先明确其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基本使用规范。对于图中电流表，下列说法不正确的是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5_AN.10_1#39adc037f.bracket?vcp=1&amp;vis=1&amp;pid=429c025a9&amp;color=0,0,0&amp;vpa=6&amp;vtp=1" title=""/>
          <p:cNvSpPr/>
          <p:nvPr>
            <p:custDataLst>
              <p:tags r:id="rId5"/>
            </p:custDataLst>
          </p:nvPr>
        </p:nvSpPr>
        <p:spPr>
          <a:xfrm>
            <a:off x="772065" y="1570205"/>
            <a:ext cx="441325" cy="4214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pic>
        <p:nvPicPr>
          <p:cNvPr id="4" name="QC_5_BD.9_2#39adc037f?htil=1&amp;vcp=1&amp;vis=1&amp;pid=429c025a9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48272" y="1633451"/>
            <a:ext cx="1837944" cy="170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C_5_BD.9_3#39adc037f.choices?htil=1&amp;vcp=1&amp;vis=1&amp;pid=429c025a9&amp;color=0,0,0&amp;vtp=1&amp;bbb=1&amp;h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2051916"/>
                <a:ext cx="6089904" cy="23478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使用前如果电流表的指针没有对准零刻度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线，需要调零</a:t>
                </a:r>
                <a:endParaRPr lang="en-US" altLang="zh-CN" sz="2400"/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电流表要串联在待测的那部分电路中</a:t>
                </a:r>
                <a:endParaRPr lang="en-US" altLang="zh-CN" sz="2400"/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被测电流不能超过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允许把电流表直接连到电源的两极上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5_BD.9_3#39adc037f.choices?htil=1&amp;vcp=1&amp;vis=1&amp;pid=429c025a9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2051916"/>
                <a:ext cx="6089904" cy="2347849"/>
              </a:xfrm>
              <a:prstGeom prst="rect">
                <a:avLst/>
              </a:prstGeom>
              <a:blipFill rotWithShape="1">
                <a:blip r:embed="rId10"/>
                <a:stretch>
                  <a:fillRect l="-6" t="-10" r="0" b="-16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11_1#eaca7deee?vcp=1&amp;vis=1&amp;pid=429c025a9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2336"/>
                <a:ext cx="8065008" cy="20176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1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［测量范围选择］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某电路中的电流大约为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，一位同学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要测量这个电路中的电流值，他选用的电流表有两个测量范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围：“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”及“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”，他选用“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”的测量范围进行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测量，这样做的结果是(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5_BD.11_1#eaca7deee?vcp=1&amp;vis=1&amp;pid=429c025a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2336"/>
                <a:ext cx="8065008" cy="2017649"/>
              </a:xfrm>
              <a:prstGeom prst="rect">
                <a:avLst/>
              </a:prstGeom>
              <a:blipFill rotWithShape="1">
                <a:blip r:embed="rId6"/>
                <a:stretch>
                  <a:fillRect l="-5" t="-19" r="-839" b="-25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12_1#eaca7deee.bracket?vcp=1&amp;vis=1&amp;pid=429c025a9&amp;color=0,0,0&amp;vpa=7&amp;vtp=1" title=""/>
          <p:cNvSpPr/>
          <p:nvPr>
            <p:custDataLst>
              <p:tags r:id="rId7"/>
            </p:custDataLst>
          </p:nvPr>
        </p:nvSpPr>
        <p:spPr>
          <a:xfrm>
            <a:off x="3832765" y="1958594"/>
            <a:ext cx="423863" cy="45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4" name="QC_5_BD.11_2#eaca7deee.choices?vcp=1&amp;vis=1&amp;pid=429c025a9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539496" y="2467864"/>
            <a:ext cx="8065008" cy="20176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测不出电流值</a:t>
            </a:r>
            <a:endParaRPr lang="en-US" altLang="zh-CN" sz="2400"/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测量的精确程度差一些</a:t>
            </a:r>
            <a:endParaRPr lang="en-US" altLang="zh-CN" sz="2400"/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电流表可能被烧坏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电流表的指针可能被打弯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了解电流的概念、单位及符号；熟悉生活中部分用电器工作电流；掌握电流表用途、符号、正确使用方法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通过对实验的观察和对比，对电流形成感性认识；通过阅读电流表说明书，培养学生自主学习、</a:t>
              </a:r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反思的能力。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通过实验练习使用电流表，让学生体验电路连接的过程，逐步解决实验过程中的困难和问题。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14_1#34d30f247?vcp=1&amp;vis=1&amp;pid=429c025a9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967177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1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［电表连接］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用电源、开关、电流表、灯泡组成图中4个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不同的电路。开关闭合后，电流表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能直接测量通过灯泡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电流的是(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5_BD.14_1#34d30f247?vcp=1&amp;vis=1&amp;pid=429c025a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967177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5" r="3" b="-36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15_1#34d30f247.bracket?vcp=1&amp;vis=1&amp;pid=429c025a9&amp;color=0,0,0&amp;vpa=8&amp;vtp=1" title=""/>
          <p:cNvSpPr/>
          <p:nvPr>
            <p:custDataLst>
              <p:tags r:id="rId7"/>
            </p:custDataLst>
          </p:nvPr>
        </p:nvSpPr>
        <p:spPr>
          <a:xfrm>
            <a:off x="1991264" y="2073347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4" name="QC_5_BD.14_2#34d30f247.choices?vcp=1&amp;vis=1&amp;pid=429c025a9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539496" y="2686248"/>
            <a:ext cx="8064504" cy="138652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2400"/>
              </a:lnSpc>
              <a:tabLst>
                <a:tab pos="2069465"/>
                <a:tab pos="4114165"/>
                <a:tab pos="62096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60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60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69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5" name="QC_5_BD.14_2#34d30f247.choice_image?vcp=1&amp;vis=1&amp;pid=429c025a9&amp;color=0,0,0&amp;tib=255,255,255&amp;iip=2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3363" y="2858524"/>
            <a:ext cx="1362456" cy="121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C_5_BD.14_2#34d30f247.choice_image?vcp=1&amp;vis=1&amp;pid=429c025a9&amp;color=0,0,0&amp;tib=255,255,255&amp;iip=3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55144" y="2858524"/>
            <a:ext cx="1344168" cy="121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5_BD.14_2#34d30f247.choice_image?vcp=1&amp;vis=1&amp;pid=429c025a9&amp;color=0,0,0&amp;tib=255,255,255&amp;iip=4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5559" y="2684788"/>
            <a:ext cx="1389888" cy="138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5_BD.14_2#34d30f247.choice_image?vcp=1&amp;vis=1&amp;pid=429c025a9&amp;color=0,0,0&amp;tib=255,255,255&amp;iip=5&amp;vtp=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21316" y="2812804"/>
            <a:ext cx="1325880" cy="126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17_1#46a86e2c9?vcp=1&amp;vis=1&amp;pid=429c025a9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8333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1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［电表读数］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完成电路连接并闭合开关后，需准确读取电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流表示数。图中电流表的示数是(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5_AN.18_1#46a86e2c9.bracket?vcp=1&amp;vis=1&amp;pid=429c025a9&amp;color=0,0,0&amp;vpa=9&amp;vtp=1" title=""/>
          <p:cNvSpPr/>
          <p:nvPr>
            <p:custDataLst>
              <p:tags r:id="rId5"/>
            </p:custDataLst>
          </p:nvPr>
        </p:nvSpPr>
        <p:spPr>
          <a:xfrm>
            <a:off x="5039265" y="831977"/>
            <a:ext cx="441325" cy="3928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pic>
        <p:nvPicPr>
          <p:cNvPr id="4" name="QC_5_BD.17_2#46a86e2c9?htil=2&amp;vcp=1&amp;vis=1&amp;pid=429c025a9&amp;color=0,0,0&amp;tib=255,255,255&amp;vtp=1&amp;hs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1384" y="854074"/>
            <a:ext cx="2084832" cy="184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C_5_BD.17_3#46a86e2c9.choices?htil=2&amp;vcp=1&amp;vis=1&amp;pid=429c025a9&amp;color=0,0,0&amp;vtp=1&amp;bbb=1&amp;hs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1235836"/>
                <a:ext cx="5843016" cy="83610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3500"/>
                  </a:lnSpc>
                  <a:tabLst>
                    <a:tab pos="3028950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7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27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3400"/>
                  </a:lnSpc>
                  <a:tabLst>
                    <a:tab pos="3028950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5_BD.17_3#46a86e2c9.choices?htil=2&amp;vcp=1&amp;vis=1&amp;pid=429c025a9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1235836"/>
                <a:ext cx="5843016" cy="836105"/>
              </a:xfrm>
              <a:prstGeom prst="rect">
                <a:avLst/>
              </a:prstGeom>
              <a:blipFill rotWithShape="1">
                <a:blip r:embed="rId10"/>
                <a:stretch>
                  <a:fillRect l="-7" t="-15" r="2" b="-47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C_5_AS.19_1#46a86e2c9?vcp=1&amp;vis=1&amp;pid=429c025a9&amp;color=0,0,0&amp;vtp=1&amp;bbb=1&amp;hb=1&amp;hs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539496" y="3217036"/>
                <a:ext cx="8065008" cy="1291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电流表使用的是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测量范围，每一个大格代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，每一个小格代表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，故电流表示数为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故选D。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5_AS.19_1#46a86e2c9?vcp=1&amp;vis=1&amp;pid=429c025a9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539496" y="3217036"/>
                <a:ext cx="8065008" cy="1291400"/>
              </a:xfrm>
              <a:prstGeom prst="rect">
                <a:avLst/>
              </a:prstGeom>
              <a:blipFill rotWithShape="1">
                <a:blip r:embed="rId13"/>
                <a:stretch>
                  <a:fillRect l="-5" t="-10" r="3" b="-22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6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5_BD.20_1#f9ad820d2?vcp=1&amp;vis=1&amp;pid=429c025a9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1160503"/>
            <a:ext cx="8065008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7.［异常分析］在“用电流表测电流”的实验中：</a:t>
            </a:r>
            <a:endParaRPr lang="en-US" altLang="zh-CN" sz="2400"/>
          </a:p>
        </p:txBody>
      </p:sp>
      <p:pic>
        <p:nvPicPr>
          <p:cNvPr id="3" name="QO_5_BD.20_2#f9ad820d2?vcp=1&amp;vis=1&amp;pid=429c025a9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9384" y="1785470"/>
            <a:ext cx="5285232" cy="209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21_1#377d82bb2?vcp=1&amp;vis=1&amp;pid=f9ad820d2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646407"/>
            <a:ext cx="8065008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（1）小荣同学在闭合开关前发现电流表的指针如图甲所示，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其原因可能是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；若是在闭合开关后出现此情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况，则原因可能是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6_AN.22_1#377d82bb2.blank?vcp=1&amp;vis=1&amp;pid=f9ad820d2&amp;color=0,0,0&amp;vpa=10&amp;vtp=1&amp;bbb=1" title=""/>
          <p:cNvSpPr/>
          <p:nvPr>
            <p:custDataLst>
              <p:tags r:id="rId5"/>
            </p:custDataLst>
          </p:nvPr>
        </p:nvSpPr>
        <p:spPr>
          <a:xfrm>
            <a:off x="2384964" y="1177267"/>
            <a:ext cx="20494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电流表未调零</a:t>
            </a:r>
            <a:endParaRPr lang="en-US" altLang="zh-CN" sz="2400"/>
          </a:p>
        </p:txBody>
      </p:sp>
      <p:sp>
        <p:nvSpPr>
          <p:cNvPr id="4" name="QB_6_AN.24_1#377d82bb2.blank?vcp=1&amp;vis=1&amp;pid=f9ad820d2&amp;color=0,0,0&amp;vpa=11&amp;vtp=1&amp;bbb=1" title=""/>
          <p:cNvSpPr/>
          <p:nvPr>
            <p:custDataLst>
              <p:tags r:id="rId6"/>
            </p:custDataLst>
          </p:nvPr>
        </p:nvSpPr>
        <p:spPr>
          <a:xfrm>
            <a:off x="2994564" y="1714477"/>
            <a:ext cx="35734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电流表正负接线柱接反了</a:t>
            </a:r>
            <a:endParaRPr lang="en-US" altLang="zh-CN" sz="2400"/>
          </a:p>
        </p:txBody>
      </p:sp>
      <p:pic>
        <p:nvPicPr>
          <p:cNvPr id="5" name="QB_6_BD.23_1#377d82bb2?vcp=1&amp;vis=1&amp;visfb=1&amp;pid=f9ad820d2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11680" y="2365479"/>
            <a:ext cx="5120640" cy="202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25_1#d9c82c02e?vcp=1&amp;vis=1&amp;pid=f9ad820d2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16382"/>
            <a:ext cx="8065008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（2）纠正问题后将电流表重新接入电路中，小荣同学闭合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开关，又发现电流表指针如图乙所示，其原因是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，接下来的操作应是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6_AN.26_1#d9c82c02e.blank?vcp=1&amp;vis=1&amp;pid=f9ad820d2&amp;color=0,0,0&amp;vpa=12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47242"/>
            <a:ext cx="8064504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电流表测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量范围选择过小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B_6_AN.28_1#d9c82c02e.blank?vcp=1&amp;vis=1&amp;pid=f9ad820d2&amp;color=0,0,0&amp;vpa=13&amp;vtp=1&amp;bbb=1&amp;h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1606042"/>
                <a:ext cx="8064504" cy="10375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断开开关，换接电流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表的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的测量范围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B_6_AN.28_1#d9c82c02e.blank?vcp=1&amp;vis=1&amp;pid=f9ad820d2&amp;color=0,0,0&amp;vpa=13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1606042"/>
                <a:ext cx="8064504" cy="1037590"/>
              </a:xfrm>
              <a:prstGeom prst="rect">
                <a:avLst/>
              </a:prstGeom>
              <a:blipFill rotWithShape="1">
                <a:blip r:embed="rId8"/>
                <a:stretch>
                  <a:fillRect l="-5" t="-12" r="5" b="-52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B_6_BD.27_1#d9c82c02e?vcp=1&amp;vis=1&amp;visfb=1&amp;pid=f9ad820d2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0729" y="2781554"/>
            <a:ext cx="4382542" cy="174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3" name="矩形 22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4" name="矩形 23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5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课堂小结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左大括号 4" title=""/>
          <p:cNvSpPr/>
          <p:nvPr>
            <p:custDataLst>
              <p:tags r:id="rId7"/>
            </p:custDataLst>
          </p:nvPr>
        </p:nvSpPr>
        <p:spPr bwMode="auto">
          <a:xfrm>
            <a:off x="4258302" y="1116010"/>
            <a:ext cx="255626" cy="1271237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 bwMode="auto">
          <a:xfrm>
            <a:off x="2428240" y="3811708"/>
            <a:ext cx="1728000" cy="4610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电流的测量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7" name="左大括号 6" title=""/>
          <p:cNvSpPr/>
          <p:nvPr>
            <p:custDataLst>
              <p:tags r:id="rId9"/>
            </p:custDataLst>
          </p:nvPr>
        </p:nvSpPr>
        <p:spPr bwMode="auto">
          <a:xfrm>
            <a:off x="4258302" y="3407559"/>
            <a:ext cx="255626" cy="1203406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" name="TextBox 37" title=""/>
          <p:cNvSpPr txBox="1"/>
          <p:nvPr>
            <p:custDataLst>
              <p:tags r:id="rId10"/>
            </p:custDataLst>
          </p:nvPr>
        </p:nvSpPr>
        <p:spPr bwMode="auto">
          <a:xfrm>
            <a:off x="4585970" y="4272718"/>
            <a:ext cx="2054100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电流表的读数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 bwMode="auto">
          <a:xfrm>
            <a:off x="1262407" y="1857747"/>
            <a:ext cx="504000" cy="2052000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 rtlCol="0" anchor="t">
            <a:noAutofit/>
          </a:bodyPr>
          <a:lstStyle>
            <a:defPPr>
              <a:defRPr lang="zh-CN"/>
            </a:defPPr>
            <a:lvl1pPr eaLnBrk="1" hangingPunct="1">
              <a:defRPr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600">
                <a:latin typeface="Times New Roman"/>
                <a:sym typeface="+mn-ea"/>
              </a:rPr>
              <a:t>电流的测量</a:t>
            </a:r>
            <a:endParaRPr lang="zh-CN" altLang="en-US" sz="2600">
              <a:latin typeface="Times New Roman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2"/>
            </p:custDataLst>
          </p:nvPr>
        </p:nvSpPr>
        <p:spPr bwMode="auto">
          <a:xfrm>
            <a:off x="2428240" y="1511300"/>
            <a:ext cx="1728000" cy="4610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电流的强弱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11" name="TextBox 35" title=""/>
          <p:cNvSpPr txBox="1"/>
          <p:nvPr>
            <p:custDataLst>
              <p:tags r:id="rId13"/>
            </p:custDataLst>
          </p:nvPr>
        </p:nvSpPr>
        <p:spPr bwMode="auto">
          <a:xfrm>
            <a:off x="4624070" y="1007745"/>
            <a:ext cx="3780000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表示电流强弱的物理量（</a:t>
            </a:r>
            <a:r>
              <a:rPr lang="en-US" altLang="zh-CN" sz="2400" i="1">
                <a:latin typeface="Times New Roman"/>
                <a:cs typeface="Times New Roman" panose="02020603050405020304" charset="0"/>
                <a:sym typeface="+mn-ea"/>
              </a:rPr>
              <a:t>I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）</a:t>
            </a:r>
            <a:endParaRPr lang="zh-CN" altLang="en-US" sz="2400"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TextBox 36" title=""/>
          <p:cNvSpPr txBox="1"/>
          <p:nvPr>
            <p:custDataLst>
              <p:tags r:id="rId14"/>
            </p:custDataLst>
          </p:nvPr>
        </p:nvSpPr>
        <p:spPr bwMode="auto">
          <a:xfrm>
            <a:off x="4624070" y="1518920"/>
            <a:ext cx="2412000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单位：安培（</a:t>
            </a:r>
            <a:r>
              <a:rPr lang="en-US" altLang="zh-CN" sz="2400">
                <a:latin typeface="Times New Roman"/>
                <a:cs typeface="Times New Roman" panose="02020603050405020304" charset="0"/>
                <a:sym typeface="+mn-ea"/>
              </a:rPr>
              <a:t>A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）</a:t>
            </a:r>
            <a:endParaRPr lang="zh-CN" altLang="en-US" sz="2400"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TextBox 28" title=""/>
          <p:cNvSpPr txBox="1"/>
          <p:nvPr>
            <p:custDataLst>
              <p:tags r:id="rId15"/>
            </p:custDataLst>
          </p:nvPr>
        </p:nvSpPr>
        <p:spPr bwMode="auto">
          <a:xfrm>
            <a:off x="4624070" y="2030095"/>
            <a:ext cx="2016000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常见的电流值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14" name="TextBox 31" title=""/>
          <p:cNvSpPr txBox="1"/>
          <p:nvPr>
            <p:custDataLst>
              <p:tags r:id="rId16"/>
            </p:custDataLst>
          </p:nvPr>
        </p:nvSpPr>
        <p:spPr bwMode="auto">
          <a:xfrm>
            <a:off x="4585970" y="3752653"/>
            <a:ext cx="2654300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电流表的使用规则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15" name="左大括号 14" title=""/>
          <p:cNvSpPr/>
          <p:nvPr>
            <p:custDataLst>
              <p:tags r:id="rId17"/>
            </p:custDataLst>
          </p:nvPr>
        </p:nvSpPr>
        <p:spPr bwMode="auto">
          <a:xfrm>
            <a:off x="1954257" y="1734107"/>
            <a:ext cx="349240" cy="2299279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6" name="TextBox 37" title=""/>
          <p:cNvSpPr txBox="1"/>
          <p:nvPr>
            <p:custDataLst>
              <p:tags r:id="rId18"/>
            </p:custDataLst>
          </p:nvPr>
        </p:nvSpPr>
        <p:spPr bwMode="auto">
          <a:xfrm>
            <a:off x="4605020" y="3232588"/>
            <a:ext cx="2054100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认识电流表</a:t>
            </a:r>
            <a:endParaRPr lang="zh-CN" altLang="en-US" sz="2400">
              <a:latin typeface="Times New Roman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7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问题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7"/>
            </p:custDataLst>
          </p:nvPr>
        </p:nvSpPr>
        <p:spPr>
          <a:xfrm>
            <a:off x="635006" y="803475"/>
            <a:ext cx="8185289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分别将两节、一节干电池接到小灯泡两端，观察小灯泡的发光情况。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9" name="矩形 8" title=""/>
          <p:cNvSpPr/>
          <p:nvPr>
            <p:custDataLst>
              <p:tags r:id="rId8"/>
            </p:custDataLst>
          </p:nvPr>
        </p:nvSpPr>
        <p:spPr>
          <a:xfrm>
            <a:off x="5652075" y="2211725"/>
            <a:ext cx="2952205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为什么小灯泡两次的亮度不同呢</a:t>
            </a:r>
            <a:r>
              <a:rPr lang="en-US" altLang="zh-CN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?</a:t>
            </a:r>
            <a:endParaRPr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9"/>
            </p:custDataLst>
          </p:nvPr>
        </p:nvSpPr>
        <p:spPr>
          <a:xfrm>
            <a:off x="1944058" y="4227865"/>
            <a:ext cx="194413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视频  灯泡的电流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1" name="电流的强弱" title="">
            <a:hlinkClick action="ppaction://media"/>
          </p:cNvPr>
          <p:cNvPicPr>
            <a:picLocks noChangeAspect="1"/>
          </p:cNvPicPr>
          <p:nvPr>
            <a:videoFile r:link="rId12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99745" y="1788798"/>
            <a:ext cx="4248295" cy="2389666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电流的强弱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20" name="一块电池就可以让小彩灯亮起来" title="">
            <a:hlinkClick action="ppaction://media"/>
          </p:cNvPr>
          <p:cNvPicPr>
            <a:picLocks noChangeAspect="1"/>
          </p:cNvPicPr>
          <p:nvPr>
            <a:videoFile r:link="rId9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23424" y="1227789"/>
            <a:ext cx="1660681" cy="2952205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pic>
        <p:nvPicPr>
          <p:cNvPr id="21" name="闪电劈树" title="">
            <a:hlinkClick action="ppaction://media"/>
          </p:cNvPr>
          <p:cNvPicPr>
            <a:picLocks noChangeAspect="1"/>
          </p:cNvPicPr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53778" y="1227789"/>
            <a:ext cx="1683202" cy="2992523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22" name="文本框 21" title=""/>
          <p:cNvSpPr txBox="1"/>
          <p:nvPr>
            <p:custDataLst>
              <p:tags r:id="rId15"/>
            </p:custDataLst>
          </p:nvPr>
        </p:nvSpPr>
        <p:spPr>
          <a:xfrm>
            <a:off x="4067965" y="478588"/>
            <a:ext cx="4916842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eaLnBrk="1" hangingPunct="1">
              <a:lnSpc>
                <a:spcPct val="15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和水流一样，电流也有大有小……</a:t>
            </a:r>
            <a:endParaRPr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16"/>
            </p:custDataLst>
          </p:nvPr>
        </p:nvSpPr>
        <p:spPr>
          <a:xfrm>
            <a:off x="4499995" y="4218558"/>
            <a:ext cx="1512105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视频  二极管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17"/>
            </p:custDataLst>
          </p:nvPr>
        </p:nvSpPr>
        <p:spPr>
          <a:xfrm>
            <a:off x="7238781" y="4224438"/>
            <a:ext cx="1296090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视频  闪电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18"/>
            </p:custDataLst>
          </p:nvPr>
        </p:nvSpPr>
        <p:spPr>
          <a:xfrm>
            <a:off x="518065" y="599270"/>
            <a:ext cx="34778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听一听，这是什么声音？</a:t>
            </a:r>
            <a:endParaRPr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106088" y="1131651"/>
            <a:ext cx="2169822" cy="1445102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矩形 26" title=""/>
          <p:cNvSpPr>
            <a:spLocks noChangeAspect="1"/>
          </p:cNvSpPr>
          <p:nvPr>
            <p:custDataLst>
              <p:tags r:id="rId21"/>
            </p:custDataLst>
          </p:nvPr>
        </p:nvSpPr>
        <p:spPr>
          <a:xfrm>
            <a:off x="1132000" y="1157562"/>
            <a:ext cx="478123" cy="478123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8" name="小溪水流声" title="">
            <a:hlinkClick action="ppaction://media"/>
          </p:cNvPr>
          <p:cNvPicPr>
            <a:picLocks noChangeAspect="1"/>
          </p:cNvPicPr>
          <p:nvPr>
            <a:audioFile r:link="rId24"/>
            <p:custDataLst>
              <p:tags r:id="rId23"/>
            </p:custDataLst>
            <p:extLst>
              <p:ext uri="{DAA4B4D4-6D71-4841-9C94-3DE7FCFB9230}">
                <p14:media xmlns:p14="http://schemas.microsoft.com/office/powerpoint/2010/main" r:embed="rId25">
                  <p14:trim end="21.000000" st="261.000000"/>
                </p14:media>
              </p:ext>
            </p:extLst>
          </p:nvPr>
        </p:nvPicPr>
        <p:blipFill>
          <a:blip r:embed="rId22">
            <a:alphaModFix amt="80000"/>
            <a:lum bright="-24000" contrast="18000"/>
          </a:blip>
          <a:stretch>
            <a:fillRect/>
          </a:stretch>
        </p:blipFill>
        <p:spPr>
          <a:xfrm>
            <a:off x="1132000" y="1158541"/>
            <a:ext cx="477144" cy="477144"/>
          </a:xfrm>
          <a:prstGeom prst="rect">
            <a:avLst/>
          </a:prstGeom>
          <a:ln>
            <a:noFill/>
          </a:ln>
        </p:spPr>
      </p:pic>
      <p:pic>
        <p:nvPicPr>
          <p:cNvPr id="29" name="图片 2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1101383" y="2760874"/>
            <a:ext cx="2169822" cy="1440100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0" name="矩形 29" title=""/>
          <p:cNvSpPr/>
          <p:nvPr>
            <p:custDataLst>
              <p:tags r:id="rId28"/>
            </p:custDataLst>
          </p:nvPr>
        </p:nvSpPr>
        <p:spPr>
          <a:xfrm>
            <a:off x="1101383" y="2775436"/>
            <a:ext cx="477144" cy="417468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1" name="瀑布" title="">
            <a:hlinkClick action="ppaction://media"/>
          </p:cNvPr>
          <p:cNvPicPr>
            <a:picLocks noChangeAspect="1"/>
          </p:cNvPicPr>
          <p:nvPr>
            <a:audioFile r:link="rId30"/>
            <p:custDataLst>
              <p:tags r:id="rId29"/>
            </p:custDataLst>
            <p:extLst>
              <p:ext uri="{DAA4B4D4-6D71-4841-9C94-3DE7FCFB9230}">
                <p14:media xmlns:p14="http://schemas.microsoft.com/office/powerpoint/2010/main" r:embed="rId31">
                  <p14:trim end="12289.000000"/>
                </p14:media>
              </p:ext>
            </p:extLst>
          </p:nvPr>
        </p:nvPicPr>
        <p:blipFill>
          <a:blip r:embed="rId22">
            <a:lum bright="-24000" contrast="18000"/>
          </a:blip>
          <a:stretch>
            <a:fillRect/>
          </a:stretch>
        </p:blipFill>
        <p:spPr>
          <a:xfrm>
            <a:off x="1101383" y="2715760"/>
            <a:ext cx="477144" cy="477144"/>
          </a:xfrm>
          <a:prstGeom prst="rect">
            <a:avLst/>
          </a:prstGeom>
        </p:spPr>
      </p:pic>
      <p:sp>
        <p:nvSpPr>
          <p:cNvPr id="32" name="文本框 31" title=""/>
          <p:cNvSpPr txBox="1"/>
          <p:nvPr>
            <p:custDataLst>
              <p:tags r:id="rId32"/>
            </p:custDataLst>
          </p:nvPr>
        </p:nvSpPr>
        <p:spPr>
          <a:xfrm>
            <a:off x="443500" y="4343530"/>
            <a:ext cx="38404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对比两幅图你有什么感想？</a:t>
            </a:r>
            <a:endParaRPr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41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video fullScrn="1">
              <p:cMediaNode>
                <p:cTn id="42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>
                <p:cTn id="4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22" grpId="0"/>
      <p:bldP spid="23" grpId="0"/>
      <p:bldP spid="24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电流的强弱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7"/>
            </p:custDataLst>
          </p:nvPr>
        </p:nvSpPr>
        <p:spPr bwMode="auto">
          <a:xfrm>
            <a:off x="614045" y="927735"/>
            <a:ext cx="4698365" cy="461665"/>
          </a:xfrm>
          <a:prstGeom prst="rect">
            <a:avLst/>
          </a:prstGeom>
          <a:noFill/>
          <a:ln w="15875">
            <a:solidFill>
              <a:schemeClr val="bg1">
                <a:lumMod val="6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/>
                <a:ea typeface="微软雅黑" panose="020b0503020204020204" charset="-122"/>
                <a:sym typeface="+mn-ea"/>
              </a:rPr>
              <a:t>电流：</a:t>
            </a:r>
            <a:r>
              <a:rPr lang="zh-CN" altLang="en-US" sz="2400">
                <a:latin typeface="Times New Roman"/>
                <a:ea typeface="微软雅黑" panose="020b0503020204020204" charset="-122"/>
                <a:sym typeface="+mn-ea"/>
              </a:rPr>
              <a:t>表示</a:t>
            </a:r>
            <a:r>
              <a:rPr lang="zh-CN" altLang="en-US" sz="2400" b="1">
                <a:solidFill>
                  <a:srgbClr val="007E82"/>
                </a:solidFill>
                <a:latin typeface="Times New Roman"/>
                <a:ea typeface="微软雅黑" panose="020b0503020204020204" charset="-122"/>
                <a:sym typeface="+mn-ea"/>
              </a:rPr>
              <a:t>电流的强弱</a:t>
            </a:r>
            <a:r>
              <a:rPr lang="zh-CN" altLang="en-US" sz="2400">
                <a:latin typeface="Times New Roman"/>
                <a:ea typeface="微软雅黑" panose="020b0503020204020204" charset="-122"/>
                <a:sym typeface="+mn-ea"/>
              </a:rPr>
              <a:t>的物理量。</a:t>
            </a:r>
            <a:endParaRPr lang="zh-CN" altLang="en-US" sz="2400">
              <a:latin typeface="Times New Roman"/>
              <a:ea typeface="微软雅黑" panose="020b0503020204020204" charset="-122"/>
              <a:sym typeface="+mn-ea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14045" y="2936875"/>
            <a:ext cx="5550956" cy="1512000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矩形 6" title=""/>
          <p:cNvSpPr/>
          <p:nvPr>
            <p:custDataLst>
              <p:tags r:id="rId10"/>
            </p:custDataLst>
          </p:nvPr>
        </p:nvSpPr>
        <p:spPr bwMode="auto">
          <a:xfrm>
            <a:off x="614045" y="2264572"/>
            <a:ext cx="4153535" cy="461665"/>
          </a:xfrm>
          <a:prstGeom prst="rect">
            <a:avLst/>
          </a:prstGeom>
          <a:noFill/>
          <a:ln w="15875">
            <a:solidFill>
              <a:schemeClr val="bg1">
                <a:lumMod val="6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单位：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安培，简称安，符号A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" name="矩形 7" title=""/>
          <p:cNvSpPr/>
          <p:nvPr>
            <p:custDataLst>
              <p:tags r:id="rId11"/>
            </p:custDataLst>
          </p:nvPr>
        </p:nvSpPr>
        <p:spPr bwMode="auto">
          <a:xfrm>
            <a:off x="614045" y="1596552"/>
            <a:ext cx="1412240" cy="461665"/>
          </a:xfrm>
          <a:prstGeom prst="rect">
            <a:avLst/>
          </a:prstGeom>
          <a:noFill/>
          <a:ln w="15875">
            <a:solidFill>
              <a:schemeClr val="bg1">
                <a:lumMod val="6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符号：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I</a:t>
            </a:r>
            <a:endParaRPr lang="en-US" altLang="zh-CN" sz="2400" i="1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6550025" y="2499995"/>
            <a:ext cx="2044065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单位时间内通过某导体横截面的电荷量。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3"/>
            </p:custDataLst>
          </p:nvPr>
        </p:nvGrpSpPr>
        <p:grpSpPr>
          <a:xfrm>
            <a:off x="6732270" y="1347470"/>
            <a:ext cx="1583690" cy="1096645"/>
            <a:chOff x="6126" y="2350"/>
            <a:chExt cx="2494" cy="1727"/>
          </a:xfrm>
          <a:solidFill>
            <a:srgbClr val="0070C0"/>
          </a:solidFill>
        </p:grpSpPr>
        <p:sp>
          <p:nvSpPr>
            <p:cNvPr id="11" name="Text Box 8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126" y="2350"/>
              <a:ext cx="2494" cy="1727"/>
            </a:xfrm>
            <a:prstGeom prst="rect">
              <a:avLst/>
            </a:prstGeom>
            <a:solidFill>
              <a:srgbClr val="007E8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noAutofit/>
            </a:bodyPr>
            <a:lstStyle/>
            <a:p>
              <a:endParaRPr lang="en-US" altLang="zh-CN" sz="28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12" name="组合 11"/>
            <p:cNvGrpSpPr/>
            <p:nvPr>
              <p:custDataLst>
                <p:tags r:id="rId15"/>
              </p:custDataLst>
            </p:nvPr>
          </p:nvGrpSpPr>
          <p:grpSpPr>
            <a:xfrm>
              <a:off x="6280" y="2431"/>
              <a:ext cx="2072" cy="1567"/>
              <a:chOff x="6073" y="2352"/>
              <a:chExt cx="2072" cy="1567"/>
            </a:xfrm>
            <a:grpFill/>
          </p:grpSpPr>
          <p:sp>
            <p:nvSpPr>
              <p:cNvPr id="13" name="文本框 1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6073" y="2738"/>
                <a:ext cx="2054" cy="822"/>
              </a:xfrm>
              <a:prstGeom prst="rect">
                <a:avLst/>
              </a:prstGeom>
              <a:solidFill>
                <a:srgbClr val="007E82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I </a:t>
                </a:r>
                <a:r>
                  <a:rPr lang="en-US" sz="28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= </a:t>
                </a:r>
                <a:endParaRPr lang="zh-CN" altLang="en-US" sz="2800">
                  <a:latin typeface="Times New Roman"/>
                  <a:ea typeface="微软雅黑" panose="020b0503020204020204" charset="-122"/>
                </a:endParaRPr>
              </a:p>
            </p:txBody>
          </p:sp>
          <p:sp>
            <p:nvSpPr>
              <p:cNvPr id="14" name="文本框 13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7369" y="3064"/>
                <a:ext cx="649" cy="855"/>
              </a:xfrm>
              <a:prstGeom prst="rect">
                <a:avLst/>
              </a:prstGeom>
              <a:solidFill>
                <a:srgbClr val="007E82"/>
              </a:solidFill>
            </p:spPr>
            <p:txBody>
              <a:bodyPr wrap="square" rtlCol="0">
                <a:noAutofit/>
              </a:bodyPr>
              <a:lstStyle/>
              <a:p>
                <a:pPr marL="0" indent="0" latinLnBrk="0"/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t</a:t>
                </a:r>
                <a:endParaRPr lang="en-US" alt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15" name="文本框 14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7335" y="2352"/>
                <a:ext cx="657" cy="822"/>
              </a:xfrm>
              <a:prstGeom prst="rect">
                <a:avLst/>
              </a:prstGeom>
              <a:solidFill>
                <a:srgbClr val="007E82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Q</a:t>
                </a:r>
                <a:endParaRPr lang="en-US" alt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cxnSp>
            <p:nvCxnSpPr>
              <p:cNvPr id="19" name="直接连接符 18"/>
              <p:cNvCxnSpPr/>
              <p:nvPr>
                <p:custDataLst>
                  <p:tags r:id="rId19"/>
                </p:custDataLst>
              </p:nvPr>
            </p:nvCxnSpPr>
            <p:spPr>
              <a:xfrm>
                <a:off x="7200" y="3174"/>
                <a:ext cx="945" cy="0"/>
              </a:xfrm>
              <a:prstGeom prst="line">
                <a:avLst/>
              </a:prstGeom>
              <a:grpFill/>
              <a:ln w="28575">
                <a:solidFill>
                  <a:srgbClr val="FFFFFF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" name="椭圆 19" title=""/>
          <p:cNvSpPr/>
          <p:nvPr>
            <p:custDataLst>
              <p:tags r:id="rId20"/>
            </p:custDataLst>
          </p:nvPr>
        </p:nvSpPr>
        <p:spPr>
          <a:xfrm>
            <a:off x="3636645" y="2901950"/>
            <a:ext cx="173990" cy="1560195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电流的强弱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539750" y="747395"/>
            <a:ext cx="25298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Tx/>
            </a:pP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电流的常用单位：</a:t>
            </a:r>
            <a:endParaRPr lang="zh-CN" altLang="en-US" sz="2400" b="1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矩形 5" title=""/>
          <p:cNvSpPr/>
          <p:nvPr>
            <p:custDataLst>
              <p:tags r:id="rId8"/>
            </p:custDataLst>
          </p:nvPr>
        </p:nvSpPr>
        <p:spPr bwMode="auto">
          <a:xfrm>
            <a:off x="539750" y="1397000"/>
            <a:ext cx="3879850" cy="461665"/>
          </a:xfrm>
          <a:prstGeom prst="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毫安（mA）   1 mA=10</a:t>
            </a:r>
            <a:r>
              <a:rPr lang="zh-CN" altLang="en-US" sz="2400" baseline="30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-3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A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矩形 6" title=""/>
          <p:cNvSpPr/>
          <p:nvPr>
            <p:custDataLst>
              <p:tags r:id="rId9"/>
            </p:custDataLst>
          </p:nvPr>
        </p:nvSpPr>
        <p:spPr bwMode="auto">
          <a:xfrm>
            <a:off x="539750" y="2131695"/>
            <a:ext cx="3879850" cy="461665"/>
          </a:xfrm>
          <a:prstGeom prst="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微安（μA）  	1 μA =10</a:t>
            </a:r>
            <a:r>
              <a:rPr lang="zh-CN" altLang="en-US" sz="2400" baseline="30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-6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A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8" name="组合 7" title=""/>
          <p:cNvGrpSpPr/>
          <p:nvPr>
            <p:custDataLst>
              <p:tags r:id="rId10"/>
            </p:custDataLst>
          </p:nvPr>
        </p:nvGrpSpPr>
        <p:grpSpPr>
          <a:xfrm>
            <a:off x="524510" y="3003550"/>
            <a:ext cx="1786890" cy="1677035"/>
            <a:chOff x="826" y="4730"/>
            <a:chExt cx="2814" cy="2641"/>
          </a:xfrm>
        </p:grpSpPr>
        <p:pic>
          <p:nvPicPr>
            <p:cNvPr id="9" name="图片 8" descr="2023033111144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826" y="4730"/>
              <a:ext cx="2815" cy="1984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>
              <p:custDataLst>
                <p:tags r:id="rId13"/>
              </p:custDataLst>
            </p:nvPr>
          </p:nvSpPr>
          <p:spPr>
            <a:xfrm>
              <a:off x="1327" y="6747"/>
              <a:ext cx="1814" cy="62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indent="0" algn="l" eaLnBrk="1" latinLnBrk="0" hangingPunct="1">
                <a:lnSpc>
                  <a:spcPct val="100000"/>
                </a:lnSpc>
                <a:buClrTx/>
                <a:buSzTx/>
                <a:buFont typeface="Arial" panose="020b0604020202020204" pitchFamily="34" charset="0"/>
              </a:pPr>
              <a:r>
                <a:rPr lang="zh-CN" altLang="en-US" sz="2000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约100μA</a:t>
              </a:r>
              <a:endParaRPr lang="zh-CN" altLang="en-US" sz="20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11" name="组合 10" title=""/>
          <p:cNvGrpSpPr/>
          <p:nvPr>
            <p:custDataLst>
              <p:tags r:id="rId14"/>
            </p:custDataLst>
          </p:nvPr>
        </p:nvGrpSpPr>
        <p:grpSpPr>
          <a:xfrm>
            <a:off x="2631440" y="3004185"/>
            <a:ext cx="1835150" cy="1648460"/>
            <a:chOff x="4144" y="4731"/>
            <a:chExt cx="2890" cy="2596"/>
          </a:xfrm>
        </p:grpSpPr>
        <p:pic>
          <p:nvPicPr>
            <p:cNvPr id="12" name="图片 11" descr="20230331111450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/>
            <a:srcRect t="10733" b="8951"/>
            <a:stretch>
              <a:fillRect/>
            </a:stretch>
          </p:blipFill>
          <p:spPr>
            <a:xfrm>
              <a:off x="4144" y="4731"/>
              <a:ext cx="2890" cy="1983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>
              <p:custDataLst>
                <p:tags r:id="rId17"/>
              </p:custDataLst>
            </p:nvPr>
          </p:nvSpPr>
          <p:spPr>
            <a:xfrm>
              <a:off x="4739" y="6747"/>
              <a:ext cx="1701" cy="5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vl="0" algn="l" eaLnBrk="1" hangingPunct="1">
                <a:buClrTx/>
                <a:buSzTx/>
                <a:buFont typeface="Arial" panose="020b0604020202020204" pitchFamily="34" charset="0"/>
              </a:pPr>
              <a:r>
                <a:rPr lang="zh-CN" altLang="en-US" sz="2000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约50mA</a:t>
              </a:r>
              <a:endParaRPr lang="zh-CN" altLang="en-US" sz="2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14" name="组合 13" title=""/>
          <p:cNvGrpSpPr/>
          <p:nvPr>
            <p:custDataLst>
              <p:tags r:id="rId18"/>
            </p:custDataLst>
          </p:nvPr>
        </p:nvGrpSpPr>
        <p:grpSpPr>
          <a:xfrm>
            <a:off x="4697095" y="676910"/>
            <a:ext cx="1259840" cy="1592580"/>
            <a:chOff x="7397" y="1066"/>
            <a:chExt cx="1984" cy="2508"/>
          </a:xfrm>
        </p:grpSpPr>
        <p:pic>
          <p:nvPicPr>
            <p:cNvPr id="15" name="图片 14" descr="20230331111454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7397" y="1066"/>
              <a:ext cx="1984" cy="1984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>
              <p:custDataLst>
                <p:tags r:id="rId21"/>
              </p:custDataLst>
            </p:nvPr>
          </p:nvSpPr>
          <p:spPr>
            <a:xfrm>
              <a:off x="7425" y="2994"/>
              <a:ext cx="1928" cy="5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vl="0" algn="l" eaLnBrk="1" hangingPunct="1">
                <a:buClrTx/>
                <a:buSzTx/>
                <a:buFont typeface="Arial" panose="020b0604020202020204" pitchFamily="34" charset="0"/>
              </a:pPr>
              <a:r>
                <a:rPr lang="zh-CN" altLang="en-US" sz="2000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约200mA</a:t>
              </a:r>
              <a:endParaRPr lang="zh-CN" altLang="en-US" sz="2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0" name="组合 19" title=""/>
          <p:cNvGrpSpPr/>
          <p:nvPr>
            <p:custDataLst>
              <p:tags r:id="rId22"/>
            </p:custDataLst>
          </p:nvPr>
        </p:nvGrpSpPr>
        <p:grpSpPr>
          <a:xfrm>
            <a:off x="4783870" y="2499995"/>
            <a:ext cx="1755995" cy="2179320"/>
            <a:chOff x="7534" y="3937"/>
            <a:chExt cx="2765" cy="3432"/>
          </a:xfrm>
        </p:grpSpPr>
        <p:pic>
          <p:nvPicPr>
            <p:cNvPr id="21" name="图片 20" descr="20230331111500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7534" y="3937"/>
              <a:ext cx="1735" cy="3432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>
              <p:custDataLst>
                <p:tags r:id="rId25"/>
              </p:custDataLst>
            </p:nvPr>
          </p:nvSpPr>
          <p:spPr>
            <a:xfrm>
              <a:off x="9052" y="6601"/>
              <a:ext cx="1247" cy="5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vl="0" algn="l" eaLnBrk="1" hangingPunct="1">
                <a:buClrTx/>
                <a:buSzTx/>
                <a:buFont typeface="Arial" panose="020b0604020202020204" pitchFamily="34" charset="0"/>
              </a:pPr>
              <a:r>
                <a:rPr lang="zh-CN" altLang="en-US" sz="2000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约1A</a:t>
              </a:r>
              <a:endParaRPr lang="zh-CN" altLang="en-US" sz="2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26"/>
            </p:custDataLst>
          </p:nvPr>
        </p:nvGrpSpPr>
        <p:grpSpPr>
          <a:xfrm>
            <a:off x="6127115" y="1616075"/>
            <a:ext cx="2725420" cy="1440180"/>
            <a:chOff x="9649" y="2545"/>
            <a:chExt cx="4292" cy="2268"/>
          </a:xfrm>
        </p:grpSpPr>
        <p:pic>
          <p:nvPicPr>
            <p:cNvPr id="24" name="图片 23" descr="20230331111508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9649" y="2545"/>
              <a:ext cx="2864" cy="2268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>
              <p:custDataLst>
                <p:tags r:id="rId29"/>
              </p:custDataLst>
            </p:nvPr>
          </p:nvSpPr>
          <p:spPr>
            <a:xfrm>
              <a:off x="12757" y="3420"/>
              <a:ext cx="1184" cy="5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vl="0" algn="l" eaLnBrk="1" hangingPunct="1">
                <a:buClrTx/>
                <a:buSzTx/>
                <a:buFont typeface="Arial" panose="020b0604020202020204" pitchFamily="34" charset="0"/>
              </a:pPr>
              <a:r>
                <a:rPr lang="zh-CN" altLang="en-US" sz="2000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约5A</a:t>
              </a:r>
              <a:endParaRPr lang="zh-CN" altLang="en-US" sz="2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6" name="组合 25" title=""/>
          <p:cNvGrpSpPr/>
          <p:nvPr>
            <p:custDataLst>
              <p:tags r:id="rId30"/>
            </p:custDataLst>
          </p:nvPr>
        </p:nvGrpSpPr>
        <p:grpSpPr>
          <a:xfrm>
            <a:off x="6292850" y="475615"/>
            <a:ext cx="2374900" cy="1115060"/>
            <a:chOff x="9910" y="749"/>
            <a:chExt cx="3740" cy="1756"/>
          </a:xfrm>
        </p:grpSpPr>
        <p:pic>
          <p:nvPicPr>
            <p:cNvPr id="27" name="图片 26" descr="20230331111457"/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31"/>
            <a:stretch>
              <a:fillRect/>
            </a:stretch>
          </p:blipFill>
          <p:spPr>
            <a:xfrm>
              <a:off x="9910" y="749"/>
              <a:ext cx="2446" cy="1757"/>
            </a:xfrm>
            <a:prstGeom prst="rect">
              <a:avLst/>
            </a:prstGeom>
          </p:spPr>
        </p:pic>
        <p:sp>
          <p:nvSpPr>
            <p:cNvPr id="28" name="文本框 27"/>
            <p:cNvSpPr txBox="1"/>
            <p:nvPr>
              <p:custDataLst>
                <p:tags r:id="rId33"/>
              </p:custDataLst>
            </p:nvPr>
          </p:nvSpPr>
          <p:spPr>
            <a:xfrm>
              <a:off x="12076" y="1669"/>
              <a:ext cx="1575" cy="5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vl="0" algn="l" eaLnBrk="1" hangingPunct="1">
                <a:buClrTx/>
                <a:buSzTx/>
                <a:buFont typeface="Arial" panose="020b0604020202020204" pitchFamily="34" charset="0"/>
              </a:pPr>
              <a:r>
                <a:rPr lang="zh-CN" altLang="en-US" sz="2000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约0.1A</a:t>
              </a:r>
              <a:endParaRPr lang="zh-CN" altLang="en-US" sz="2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9" name="组合 28" title=""/>
          <p:cNvGrpSpPr/>
          <p:nvPr>
            <p:custDataLst>
              <p:tags r:id="rId34"/>
            </p:custDataLst>
          </p:nvPr>
        </p:nvGrpSpPr>
        <p:grpSpPr>
          <a:xfrm>
            <a:off x="6511925" y="3086735"/>
            <a:ext cx="2416680" cy="1897380"/>
            <a:chOff x="10594" y="4861"/>
            <a:chExt cx="3806" cy="2988"/>
          </a:xfrm>
        </p:grpSpPr>
        <p:pic>
          <p:nvPicPr>
            <p:cNvPr id="30" name="图片 29" descr="20230331111511"/>
            <p:cNvPicPr>
              <a:picLocks noChangeAspect="1"/>
            </p:cNvPicPr>
            <p:nvPr>
              <p:custDataLst>
                <p:tags r:id="rId36"/>
              </p:custDataLst>
            </p:nvPr>
          </p:nvPicPr>
          <p:blipFill>
            <a:blip r:embed="rId35">
              <a:lum bright="-12000" contrast="12000"/>
            </a:blip>
            <a:stretch>
              <a:fillRect/>
            </a:stretch>
          </p:blipFill>
          <p:spPr>
            <a:xfrm>
              <a:off x="10594" y="4861"/>
              <a:ext cx="2635" cy="2988"/>
            </a:xfrm>
            <a:prstGeom prst="rect">
              <a:avLst/>
            </a:prstGeom>
          </p:spPr>
        </p:pic>
        <p:sp>
          <p:nvSpPr>
            <p:cNvPr id="31" name="文本框 30"/>
            <p:cNvSpPr txBox="1"/>
            <p:nvPr>
              <p:custDataLst>
                <p:tags r:id="rId37"/>
              </p:custDataLst>
            </p:nvPr>
          </p:nvSpPr>
          <p:spPr>
            <a:xfrm>
              <a:off x="11842" y="6999"/>
              <a:ext cx="2558" cy="5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vl="0" algn="l" eaLnBrk="1" hangingPunct="1">
                <a:buClrTx/>
                <a:buSzTx/>
                <a:buFont typeface="Arial" panose="020b0604020202020204" pitchFamily="34" charset="0"/>
              </a:pPr>
              <a:r>
                <a:rPr lang="zh-CN" altLang="en-US" sz="2000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可达2×10</a:t>
              </a:r>
              <a:r>
                <a:rPr lang="zh-CN" altLang="en-US" sz="2000" baseline="30000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5</a:t>
              </a:r>
              <a:r>
                <a:rPr lang="zh-CN" altLang="en-US" sz="2000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A</a:t>
              </a:r>
              <a:endParaRPr lang="zh-CN" altLang="en-US" sz="20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电流的强弱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2862651" y="3358716"/>
            <a:ext cx="3237440" cy="941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你知道这两个电路中电流具体是多大吗？</a:t>
            </a:r>
            <a:endParaRPr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lum bright="-12000" contrast="18000"/>
          </a:blip>
          <a:stretch>
            <a:fillRect/>
          </a:stretch>
        </p:blipFill>
        <p:spPr>
          <a:xfrm>
            <a:off x="4493338" y="843628"/>
            <a:ext cx="3270397" cy="1687317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lum bright="-12000" contrast="18000"/>
          </a:blip>
          <a:stretch>
            <a:fillRect/>
          </a:stretch>
        </p:blipFill>
        <p:spPr>
          <a:xfrm>
            <a:off x="1259770" y="843629"/>
            <a:ext cx="2736190" cy="1687317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文本框 7" title=""/>
          <p:cNvSpPr txBox="1"/>
          <p:nvPr>
            <p:custDataLst>
              <p:tags r:id="rId12"/>
            </p:custDataLst>
          </p:nvPr>
        </p:nvSpPr>
        <p:spPr>
          <a:xfrm>
            <a:off x="2207338" y="2787665"/>
            <a:ext cx="4572000" cy="5533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小灯泡的明暗不同说明了什么？</a:t>
            </a:r>
            <a:endParaRPr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电流的测量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840740" y="951380"/>
            <a:ext cx="3133725" cy="3492500"/>
          </a:xfrm>
          <a:prstGeom prst="rect">
            <a:avLst/>
          </a:prstGeom>
        </p:spPr>
      </p:pic>
      <p:sp>
        <p:nvSpPr>
          <p:cNvPr id="6" name="AutoShape 22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51790" y="2658895"/>
            <a:ext cx="1440000" cy="465455"/>
          </a:xfrm>
          <a:prstGeom prst="wedgeRectCallout">
            <a:avLst>
              <a:gd name="adj1" fmla="val 35474"/>
              <a:gd name="adj2" fmla="val 86578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/>
                <a:ea typeface="楷体"/>
                <a:cs typeface="Times New Roman" panose="02020603050405020304" charset="0"/>
                <a:sym typeface="+mn-ea"/>
              </a:rPr>
              <a:t>负接线柱</a:t>
            </a:r>
            <a:endParaRPr lang="zh-CN" altLang="en-US" sz="2400" b="1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7" name="圆角矩形 10" title=""/>
          <p:cNvSpPr/>
          <p:nvPr>
            <p:custDataLst>
              <p:tags r:id="rId10"/>
            </p:custDataLst>
          </p:nvPr>
        </p:nvSpPr>
        <p:spPr>
          <a:xfrm>
            <a:off x="2237740" y="3201820"/>
            <a:ext cx="1158875" cy="608330"/>
          </a:xfrm>
          <a:prstGeom prst="roundRect">
            <a:avLst/>
          </a:prstGeom>
          <a:noFill/>
          <a:ln w="28575" cmpd="sng">
            <a:solidFill>
              <a:schemeClr val="accent1">
                <a:lumMod val="50000"/>
              </a:schemeClr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标注 8" title=""/>
          <p:cNvSpPr/>
          <p:nvPr>
            <p:custDataLst>
              <p:tags r:id="rId11"/>
            </p:custDataLst>
          </p:nvPr>
        </p:nvSpPr>
        <p:spPr bwMode="auto">
          <a:xfrm>
            <a:off x="3169285" y="873910"/>
            <a:ext cx="1116000" cy="465455"/>
          </a:xfrm>
          <a:prstGeom prst="wedgeRectCallout">
            <a:avLst>
              <a:gd name="adj1" fmla="val -47678"/>
              <a:gd name="adj2" fmla="val 85470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/>
                <a:ea typeface="楷体"/>
                <a:cs typeface="Times New Roman" panose="02020603050405020304" charset="0"/>
                <a:sym typeface="+mn-ea"/>
              </a:rPr>
              <a:t>刻度盘</a:t>
            </a:r>
            <a:endParaRPr lang="zh-CN" altLang="en-US" sz="2400" b="1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9" name="AutoShape 22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74675" y="1339365"/>
            <a:ext cx="828000" cy="465455"/>
          </a:xfrm>
          <a:prstGeom prst="wedgeRectCallout">
            <a:avLst>
              <a:gd name="adj1" fmla="val 138952"/>
              <a:gd name="adj2" fmla="val 69142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/>
                <a:ea typeface="楷体"/>
                <a:cs typeface="Times New Roman" panose="02020603050405020304" charset="0"/>
                <a:sym typeface="+mn-ea"/>
              </a:rPr>
              <a:t>单位</a:t>
            </a:r>
            <a:endParaRPr lang="zh-CN" altLang="en-US" sz="2400" b="1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AutoShape 22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74040" y="1882925"/>
            <a:ext cx="828000" cy="465455"/>
          </a:xfrm>
          <a:prstGeom prst="wedgeRectCallout">
            <a:avLst>
              <a:gd name="adj1" fmla="val 81548"/>
              <a:gd name="adj2" fmla="val -28569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/>
                <a:ea typeface="楷体"/>
                <a:cs typeface="Times New Roman" panose="02020603050405020304" charset="0"/>
                <a:sym typeface="+mn-ea"/>
              </a:rPr>
              <a:t>指针</a:t>
            </a:r>
            <a:endParaRPr lang="zh-CN" altLang="en-US" sz="2400" b="1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AutoShape 22" title="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646680" y="2117875"/>
            <a:ext cx="1440000" cy="465455"/>
          </a:xfrm>
          <a:prstGeom prst="wedgeRectCallout">
            <a:avLst>
              <a:gd name="adj1" fmla="val -58598"/>
              <a:gd name="adj2" fmla="val 93656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/>
                <a:ea typeface="楷体"/>
                <a:cs typeface="Times New Roman" panose="02020603050405020304" charset="0"/>
                <a:sym typeface="+mn-ea"/>
              </a:rPr>
              <a:t>调零螺母</a:t>
            </a:r>
            <a:endParaRPr lang="zh-CN" altLang="en-US" sz="2400" b="1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AutoShape 22" title="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719070" y="3915560"/>
            <a:ext cx="1440000" cy="465455"/>
          </a:xfrm>
          <a:prstGeom prst="wedgeRectCallout">
            <a:avLst>
              <a:gd name="adj1" fmla="val -43120"/>
              <a:gd name="adj2" fmla="val -75784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/>
                <a:ea typeface="楷体"/>
                <a:cs typeface="Times New Roman" panose="02020603050405020304" charset="0"/>
                <a:sym typeface="+mn-ea"/>
              </a:rPr>
              <a:t>正接线柱</a:t>
            </a:r>
            <a:endParaRPr lang="zh-CN" altLang="en-US" sz="2400" b="1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grpSp>
        <p:nvGrpSpPr>
          <p:cNvPr id="13" name="组合 12" title=""/>
          <p:cNvGrpSpPr>
            <a:grpSpLocks noChangeAspect="1"/>
          </p:cNvGrpSpPr>
          <p:nvPr>
            <p:custDataLst>
              <p:tags r:id="rId16"/>
            </p:custDataLst>
          </p:nvPr>
        </p:nvGrpSpPr>
        <p:grpSpPr>
          <a:xfrm>
            <a:off x="4811261" y="1923705"/>
            <a:ext cx="1677804" cy="2115492"/>
            <a:chOff x="7857" y="1556"/>
            <a:chExt cx="2898" cy="3654"/>
          </a:xfrm>
        </p:grpSpPr>
        <p:pic>
          <p:nvPicPr>
            <p:cNvPr id="14" name="图片 13" descr="电流表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7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18000" contrast="18000"/>
            </a:blip>
            <a:stretch>
              <a:fillRect/>
            </a:stretch>
          </p:blipFill>
          <p:spPr>
            <a:xfrm>
              <a:off x="7857" y="1556"/>
              <a:ext cx="2898" cy="3231"/>
            </a:xfrm>
            <a:prstGeom prst="rect">
              <a:avLst/>
            </a:prstGeom>
          </p:spPr>
        </p:pic>
        <p:pic>
          <p:nvPicPr>
            <p:cNvPr id="15" name="图片 14" descr="导线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18">
              <a:lum bright="-6000"/>
            </a:blip>
            <a:stretch>
              <a:fillRect/>
            </a:stretch>
          </p:blipFill>
          <p:spPr>
            <a:xfrm rot="1080000">
              <a:off x="8242" y="3906"/>
              <a:ext cx="348" cy="1304"/>
            </a:xfrm>
            <a:prstGeom prst="rect">
              <a:avLst/>
            </a:prstGeom>
          </p:spPr>
        </p:pic>
        <p:pic>
          <p:nvPicPr>
            <p:cNvPr id="19" name="图片 18" descr="导线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18">
              <a:lum bright="-6000"/>
            </a:blip>
            <a:stretch>
              <a:fillRect/>
            </a:stretch>
          </p:blipFill>
          <p:spPr>
            <a:xfrm rot="20520000" flipH="1">
              <a:off x="9463" y="3906"/>
              <a:ext cx="348" cy="1304"/>
            </a:xfrm>
            <a:prstGeom prst="rect">
              <a:avLst/>
            </a:prstGeom>
          </p:spPr>
        </p:pic>
      </p:grpSp>
      <p:grpSp>
        <p:nvGrpSpPr>
          <p:cNvPr id="20" name="组合 19" title=""/>
          <p:cNvGrpSpPr>
            <a:grpSpLocks noChangeAspect="1"/>
          </p:cNvGrpSpPr>
          <p:nvPr>
            <p:custDataLst>
              <p:tags r:id="rId21"/>
            </p:custDataLst>
          </p:nvPr>
        </p:nvGrpSpPr>
        <p:grpSpPr>
          <a:xfrm>
            <a:off x="6985501" y="1923705"/>
            <a:ext cx="1677804" cy="2115492"/>
            <a:chOff x="10942" y="1556"/>
            <a:chExt cx="2898" cy="3654"/>
          </a:xfrm>
        </p:grpSpPr>
        <p:pic>
          <p:nvPicPr>
            <p:cNvPr id="21" name="图片 20" descr="电流表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7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18000" contrast="18000"/>
            </a:blip>
            <a:stretch>
              <a:fillRect/>
            </a:stretch>
          </p:blipFill>
          <p:spPr>
            <a:xfrm>
              <a:off x="10942" y="1556"/>
              <a:ext cx="2898" cy="3231"/>
            </a:xfrm>
            <a:prstGeom prst="rect">
              <a:avLst/>
            </a:prstGeom>
          </p:spPr>
        </p:pic>
        <p:pic>
          <p:nvPicPr>
            <p:cNvPr id="22" name="图片 21" descr="导线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18">
              <a:lum bright="-6000"/>
            </a:blip>
            <a:stretch>
              <a:fillRect/>
            </a:stretch>
          </p:blipFill>
          <p:spPr>
            <a:xfrm rot="1080000">
              <a:off x="11344" y="3906"/>
              <a:ext cx="348" cy="1304"/>
            </a:xfrm>
            <a:prstGeom prst="rect">
              <a:avLst/>
            </a:prstGeom>
          </p:spPr>
        </p:pic>
        <p:pic>
          <p:nvPicPr>
            <p:cNvPr id="23" name="图片 22" descr="导线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18">
              <a:lum bright="-6000"/>
            </a:blip>
            <a:stretch>
              <a:fillRect/>
            </a:stretch>
          </p:blipFill>
          <p:spPr>
            <a:xfrm rot="20520000" flipH="1">
              <a:off x="13219" y="3906"/>
              <a:ext cx="348" cy="1304"/>
            </a:xfrm>
            <a:prstGeom prst="rect">
              <a:avLst/>
            </a:prstGeom>
          </p:spPr>
        </p:pic>
      </p:grpSp>
      <p:sp>
        <p:nvSpPr>
          <p:cNvPr id="24" name="文本框 23" title=""/>
          <p:cNvSpPr txBox="1"/>
          <p:nvPr>
            <p:custDataLst>
              <p:tags r:id="rId25"/>
            </p:custDataLst>
          </p:nvPr>
        </p:nvSpPr>
        <p:spPr>
          <a:xfrm>
            <a:off x="4648835" y="3899057"/>
            <a:ext cx="2058670" cy="6076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量程：0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~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0.6A</a:t>
            </a:r>
            <a:endParaRPr 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26"/>
            </p:custDataLst>
          </p:nvPr>
        </p:nvSpPr>
        <p:spPr>
          <a:xfrm>
            <a:off x="6823075" y="3899057"/>
            <a:ext cx="205867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量程：0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~3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A</a:t>
            </a:r>
            <a:endParaRPr 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6" name="文本框 25" title=""/>
          <p:cNvSpPr txBox="1"/>
          <p:nvPr>
            <p:custDataLst>
              <p:tags r:id="rId27"/>
            </p:custDataLst>
          </p:nvPr>
        </p:nvSpPr>
        <p:spPr>
          <a:xfrm>
            <a:off x="4648835" y="4428289"/>
            <a:ext cx="2207480" cy="6093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分度值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：0.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02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A</a:t>
            </a:r>
            <a:endParaRPr 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7" name="文本框 26" title=""/>
          <p:cNvSpPr txBox="1"/>
          <p:nvPr>
            <p:custDataLst>
              <p:tags r:id="rId28"/>
            </p:custDataLst>
          </p:nvPr>
        </p:nvSpPr>
        <p:spPr>
          <a:xfrm>
            <a:off x="6856315" y="4399222"/>
            <a:ext cx="2058670" cy="55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分度值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：0.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A</a:t>
            </a:r>
            <a:endParaRPr 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8" name="组合 27" title=""/>
          <p:cNvGrpSpPr/>
          <p:nvPr>
            <p:custDataLst>
              <p:tags r:id="rId29"/>
            </p:custDataLst>
          </p:nvPr>
        </p:nvGrpSpPr>
        <p:grpSpPr>
          <a:xfrm>
            <a:off x="4860020" y="507540"/>
            <a:ext cx="3721735" cy="1200150"/>
            <a:chOff x="1020" y="1683"/>
            <a:chExt cx="5861" cy="1890"/>
          </a:xfrm>
        </p:grpSpPr>
        <p:sp>
          <p:nvSpPr>
            <p:cNvPr id="29" name="矩形 28"/>
            <p:cNvSpPr/>
            <p:nvPr>
              <p:custDataLst>
                <p:tags r:id="rId30"/>
              </p:custDataLst>
            </p:nvPr>
          </p:nvSpPr>
          <p:spPr bwMode="auto">
            <a:xfrm>
              <a:off x="1020" y="1683"/>
              <a:ext cx="5861" cy="1890"/>
            </a:xfrm>
            <a:prstGeom prst="rect">
              <a:avLst/>
            </a:prstGeom>
            <a:noFill/>
            <a:ln w="15875">
              <a:solidFill>
                <a:schemeClr val="bg1">
                  <a:lumMod val="75000"/>
                </a:schemeClr>
              </a:solidFill>
            </a:ln>
          </p:spPr>
          <p:txBody>
            <a:bodyPr wrap="square" rtlCol="0" anchor="t">
              <a:spAutoFit/>
            </a:bodyPr>
            <a:lstStyle/>
            <a:p>
              <a:pPr lvl="0" algn="l" eaLnBrk="1" hangingPunct="1">
                <a:lnSpc>
                  <a:spcPct val="150000"/>
                </a:lnSpc>
                <a:buClrTx/>
                <a:buSzTx/>
                <a:buFont typeface="Arial" panose="020b0604020202020204" pitchFamily="34" charset="0"/>
              </a:pPr>
              <a:r>
                <a:rPr lang="zh-CN" altLang="en-US" sz="2400" b="1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作用：</a:t>
              </a:r>
              <a:r>
                <a:rPr sz="2400" b="0" err="1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测量电流的仪器。</a:t>
              </a:r>
              <a:endParaRPr 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pPr lvl="0" algn="l" eaLnBrk="1" hangingPunct="1">
                <a:lnSpc>
                  <a:spcPct val="150000"/>
                </a:lnSpc>
                <a:buClrTx/>
                <a:buSzTx/>
                <a:buFont typeface="Arial" panose="020b0604020202020204" pitchFamily="34" charset="0"/>
              </a:pPr>
              <a:r>
                <a:rPr lang="zh-CN" altLang="en-US" sz="2400" b="1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电路</a:t>
              </a:r>
              <a:r>
                <a:rPr sz="2400" b="1" err="1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符号</a:t>
              </a:r>
              <a:r>
                <a:rPr lang="zh-CN" altLang="en-US" sz="2400" b="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：</a:t>
              </a:r>
              <a:r>
                <a:rPr lang="en-US" sz="2400" b="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  </a:t>
              </a:r>
              <a:r>
                <a:rPr sz="2400" b="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   。</a:t>
              </a:r>
              <a:endParaRPr sz="2400" b="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30" name="流程图: 联系 5"/>
            <p:cNvSpPr/>
            <p:nvPr>
              <p:custDataLst>
                <p:tags r:id="rId31"/>
              </p:custDataLst>
            </p:nvPr>
          </p:nvSpPr>
          <p:spPr>
            <a:xfrm>
              <a:off x="3610" y="2678"/>
              <a:ext cx="680" cy="680"/>
            </a:xfrm>
            <a:prstGeom prst="flowChartConnector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en-US" altLang="zh-CN" sz="2800" b="1">
                  <a:solidFill>
                    <a:schemeClr val="tx1"/>
                  </a:solidFill>
                  <a:latin typeface="Times New Roman"/>
                  <a:cs typeface="Times New Roman" panose="02020603050405020304" charset="0"/>
                  <a:sym typeface="+mn-ea"/>
                </a:rPr>
                <a:t>A</a:t>
              </a:r>
              <a:endParaRPr lang="en-US" altLang="zh-CN" sz="2800" b="1">
                <a:solidFill>
                  <a:schemeClr val="tx1"/>
                </a:solidFill>
                <a:latin typeface="Times New Roman"/>
                <a:cs typeface="Times New Roman" panose="02020603050405020304" charset="0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24" grpId="0"/>
      <p:bldP spid="25" grpId="0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电流的测量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3402000" y="473075"/>
            <a:ext cx="2340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练习使用电流表</a:t>
            </a:r>
            <a:endParaRPr lang="zh-CN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2831707" y="3614028"/>
            <a:ext cx="2160150" cy="1372722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683894" y="1621790"/>
            <a:ext cx="4176125" cy="216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1.使用前要先调零。</a:t>
            </a:r>
            <a:endParaRPr 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2.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必须将电流表与用电器</a:t>
            </a:r>
            <a:r>
              <a:rPr lang="zh-CN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串联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3.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电流必须从</a:t>
            </a: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正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接线柱</a:t>
            </a: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流入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，</a:t>
            </a: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从负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接线柱</a:t>
            </a: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流出</a:t>
            </a: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endParaRPr lang="en-US" alt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 bwMode="auto">
          <a:xfrm>
            <a:off x="652915" y="1109604"/>
            <a:ext cx="3127030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Tx/>
            </a:pP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电流表的使用规则：</a:t>
            </a:r>
            <a:endParaRPr lang="zh-CN" altLang="en-US" sz="2400" b="1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9" name="电流表的使用方法" title="">
            <a:hlinkClick action="ppaction://media"/>
          </p:cNvPr>
          <p:cNvPicPr>
            <a:picLocks noChangeAspect="1"/>
          </p:cNvPicPr>
          <p:nvPr>
            <a:videoFile r:link="rId14"/>
            <p:custDataLst>
              <p:tags r:id="rId13"/>
            </p:custDataLst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436060" y="1419670"/>
            <a:ext cx="3308899" cy="1861295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10" name="文本框 9" title=""/>
          <p:cNvSpPr txBox="1"/>
          <p:nvPr>
            <p:custDataLst>
              <p:tags r:id="rId16"/>
            </p:custDataLst>
          </p:nvPr>
        </p:nvSpPr>
        <p:spPr>
          <a:xfrm>
            <a:off x="6047830" y="3434035"/>
            <a:ext cx="2229371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  电流表的使用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5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  <p:tag name="KSO_WM_DIAGRAM_VIRTUALLY_FRAME" val="{&quot;height&quot;:228.5125,&quot;left&quot;:35.1,&quot;top&quot;:96.1875,&quot;width&quot;:697.3886220472441}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  <p:tag name="KSO_WM_DIAGRAM_VIRTUALLY_FRAME" val="{&quot;height&quot;:228.5125,&quot;left&quot;:35.1,&quot;top&quot;:96.1875,&quot;width&quot;:697.3886220472441}"/>
</p:tagLst>
</file>

<file path=ppt/tags/tag112.xml><?xml version="1.0" encoding="utf-8"?>
<p:tagLst xmlns:p="http://schemas.openxmlformats.org/presentationml/2006/main">
  <p:tag name="AS_UNIQUEID" val="607"/>
  <p:tag name="KSO_WM_DIAGRAM_VIRTUALLY_FRAME" val="{&quot;height&quot;:228.5125,&quot;left&quot;:35.1,&quot;top&quot;:96.1875,&quot;width&quot;:697.3886220472441}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228.5125,&quot;left&quot;:35.1,&quot;top&quot;:96.1875,&quot;width&quot;:697.3886220472441}"/>
</p:tagLst>
</file>

<file path=ppt/tags/tag114.xml><?xml version="1.0" encoding="utf-8"?>
<p:tagLst xmlns:p="http://schemas.openxmlformats.org/presentationml/2006/main">
  <p:tag name="AS_UNIQUEID" val="609"/>
  <p:tag name="KSO_WM_DIAGRAM_VIRTUALLY_FRAME" val="{&quot;height&quot;:254.2625,&quot;left&quot;:35.1,&quot;top&quot;:96.1875,&quot;width&quot;:697.3886220472441}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254.2625,&quot;left&quot;:35.1,&quot;top&quot;:96.1875,&quot;width&quot;:697.3886220472441}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54.2625,&quot;left&quot;:35.1,&quot;top&quot;:96.1875,&quot;width&quot;:697.3886220472441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  <p:tag name="KSO_WM_BEAUTIFY_FLAG" val=""/>
</p:tagLst>
</file>

<file path=ppt/tags/tag136.xml><?xml version="1.0" encoding="utf-8"?>
<p:tagLst xmlns:p="http://schemas.openxmlformats.org/presentationml/2006/main">
  <p:tag name="AS_UNIQUEID" val="631"/>
  <p:tag name="KSO_WM_BEAUTIFY_FLAG" val=""/>
</p:tagLst>
</file>

<file path=ppt/tags/tag137.xml><?xml version="1.0" encoding="utf-8"?>
<p:tagLst xmlns:p="http://schemas.openxmlformats.org/presentationml/2006/main">
  <p:tag name="AS_UNIQUEID" val="632"/>
  <p:tag name="KSO_WM_BEAUTIFY_FLAG" val="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  <p:tag name="KSO_WM_BEAUTIFY_FLAG" val=""/>
</p:tagLst>
</file>

<file path=ppt/tags/tag147.xml><?xml version="1.0" encoding="utf-8"?>
<p:tagLst xmlns:p="http://schemas.openxmlformats.org/presentationml/2006/main">
  <p:tag name="AS_UNIQUEID" val="642"/>
  <p:tag name="KSO_WM_BEAUTIFY_FLAG" val=""/>
</p:tagLst>
</file>

<file path=ppt/tags/tag148.xml><?xml version="1.0" encoding="utf-8"?>
<p:tagLst xmlns:p="http://schemas.openxmlformats.org/presentationml/2006/main">
  <p:tag name="AS_UNIQUEID" val="643"/>
  <p:tag name="KSO_WM_BEAUTIFY_FLAG" val="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  <p:tag name="KSO_WM_BEAUTIFY_FLAG" val="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  <p:tag name="KSO_WM_BEAUTIFY_FLAG" val=""/>
</p:tagLst>
</file>

<file path=ppt/tags/tag167.xml><?xml version="1.0" encoding="utf-8"?>
<p:tagLst xmlns:p="http://schemas.openxmlformats.org/presentationml/2006/main">
  <p:tag name="AS_UNIQUEID" val="662"/>
  <p:tag name="KSO_WM_BEAUTIFY_FLAG" val=""/>
</p:tagLst>
</file>

<file path=ppt/tags/tag168.xml><?xml version="1.0" encoding="utf-8"?>
<p:tagLst xmlns:p="http://schemas.openxmlformats.org/presentationml/2006/main">
  <p:tag name="AS_UNIQUEID" val="663"/>
  <p:tag name="KSO_WM_BEAUTIFY_FLAG" val="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  <p:tag name="KSO_WM_BEAUTIFY_FLAG" val=""/>
</p:tagLst>
</file>

<file path=ppt/tags/tag172.xml><?xml version="1.0" encoding="utf-8"?>
<p:tagLst xmlns:p="http://schemas.openxmlformats.org/presentationml/2006/main">
  <p:tag name="AS_UNIQUEID" val="667"/>
  <p:tag name="KSO_WM_BEAUTIFY_FLAG" val="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  <p:tag name="KSO_WM_BEAUTIFY_FLAG" val="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  <p:tag name="KSO_WM_BEAUTIFY_FLAG" val=""/>
</p:tagLst>
</file>

<file path=ppt/tags/tag178.xml><?xml version="1.0" encoding="utf-8"?>
<p:tagLst xmlns:p="http://schemas.openxmlformats.org/presentationml/2006/main">
  <p:tag name="AS_UNIQUEID" val="673"/>
  <p:tag name="KSO_WM_BEAUTIFY_FLAG" val=""/>
</p:tagLst>
</file>

<file path=ppt/tags/tag179.xml><?xml version="1.0" encoding="utf-8"?>
<p:tagLst xmlns:p="http://schemas.openxmlformats.org/presentationml/2006/main">
  <p:tag name="AS_UNIQUEID" val="674"/>
  <p:tag name="KSO_WM_BEAUTIFY_FLAG" val="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  <p:tag name="KSO_WM_BEAUTIFY_FLAG" val="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  <p:tag name="KSO_WM_BEAUTIFY_FLAG" val=""/>
</p:tagLst>
</file>

<file path=ppt/tags/tag187.xml><?xml version="1.0" encoding="utf-8"?>
<p:tagLst xmlns:p="http://schemas.openxmlformats.org/presentationml/2006/main">
  <p:tag name="AS_UNIQUEID" val="682"/>
  <p:tag name="KSO_WM_BEAUTIFY_FLAG" val=""/>
</p:tagLst>
</file>

<file path=ppt/tags/tag188.xml><?xml version="1.0" encoding="utf-8"?>
<p:tagLst xmlns:p="http://schemas.openxmlformats.org/presentationml/2006/main">
  <p:tag name="AS_UNIQUEID" val="683"/>
  <p:tag name="KSO_WM_BEAUTIFY_FLAG" val=""/>
</p:tagLst>
</file>

<file path=ppt/tags/tag189.xml><?xml version="1.0" encoding="utf-8"?>
<p:tagLst xmlns:p="http://schemas.openxmlformats.org/presentationml/2006/main">
  <p:tag name="AS_UNIQUEID" val="684"/>
  <p:tag name="KSO_WM_BEAUTIFY_FLAG" val="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  <p:tag name="KSO_WM_BEAUTIFY_FLAG" val=""/>
</p:tagLst>
</file>

<file path=ppt/tags/tag218.xml><?xml version="1.0" encoding="utf-8"?>
<p:tagLst xmlns:p="http://schemas.openxmlformats.org/presentationml/2006/main">
  <p:tag name="AS_UNIQUEID" val="713"/>
  <p:tag name="KSO_WM_BEAUTIFY_FLAG" val=""/>
</p:tagLst>
</file>

<file path=ppt/tags/tag219.xml><?xml version="1.0" encoding="utf-8"?>
<p:tagLst xmlns:p="http://schemas.openxmlformats.org/presentationml/2006/main">
  <p:tag name="AS_UNIQUEID" val="714"/>
  <p:tag name="KSO_WM_BEAUTIFY_FLAG" val="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  <p:tag name="KSO_WM_BEAUTIFY_FLAG" val=""/>
</p:tagLst>
</file>

<file path=ppt/tags/tag229.xml><?xml version="1.0" encoding="utf-8"?>
<p:tagLst xmlns:p="http://schemas.openxmlformats.org/presentationml/2006/main">
  <p:tag name="AS_UNIQUEID" val="724"/>
  <p:tag name="KSO_WM_BEAUTIFY_FLAG" val="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  <p:tag name="KSO_WM_BEAUTIFY_FLAG" val=""/>
</p:tagLst>
</file>

<file path=ppt/tags/tag231.xml><?xml version="1.0" encoding="utf-8"?>
<p:tagLst xmlns:p="http://schemas.openxmlformats.org/presentationml/2006/main">
  <p:tag name="AS_UNIQUEID" val="726"/>
  <p:tag name="KSO_WM_BEAUTIFY_FLAG" val="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  <p:tag name="KSO_WM_BEAUTIFY_FLAG" val="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  <p:tag name="KSO_WM_BEAUTIFY_FLAG" val="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  <p:tag name="KSO_WM_BEAUTIFY_FLAG" val=""/>
</p:tagLst>
</file>

<file path=ppt/tags/tag245.xml><?xml version="1.0" encoding="utf-8"?>
<p:tagLst xmlns:p="http://schemas.openxmlformats.org/presentationml/2006/main">
  <p:tag name="AS_UNIQUEID" val="740"/>
  <p:tag name="KSO_WM_BEAUTIFY_FLAG" val=""/>
</p:tagLst>
</file>

<file path=ppt/tags/tag246.xml><?xml version="1.0" encoding="utf-8"?>
<p:tagLst xmlns:p="http://schemas.openxmlformats.org/presentationml/2006/main">
  <p:tag name="AS_UNIQUEID" val="741"/>
  <p:tag name="KSO_WM_BEAUTIFY_FLAG" val="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  <p:tag name="KSO_WM_BEAUTIFY_FLAG" val="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  <p:tag name="KSO_WM_BEAUTIFY_FLAG" val=""/>
</p:tagLst>
</file>

<file path=ppt/tags/tag259.xml><?xml version="1.0" encoding="utf-8"?>
<p:tagLst xmlns:p="http://schemas.openxmlformats.org/presentationml/2006/main">
  <p:tag name="AS_UNIQUEID" val="754"/>
  <p:tag name="KSO_WM_BEAUTIFY_FLAG" val="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  <p:tag name="KSO_WM_BEAUTIFY_FLAG" val="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  <p:tag name="KSO_WM_BEAUTIFY_FLAG" val="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  <p:tag name="KSO_WM_BEAUTIFY_FLAG" val=""/>
</p:tagLst>
</file>

<file path=ppt/tags/tag272.xml><?xml version="1.0" encoding="utf-8"?>
<p:tagLst xmlns:p="http://schemas.openxmlformats.org/presentationml/2006/main">
  <p:tag name="AS_UNIQUEID" val="767"/>
  <p:tag name="KSO_WM_BEAUTIFY_FLAG" val=""/>
</p:tagLst>
</file>

<file path=ppt/tags/tag273.xml><?xml version="1.0" encoding="utf-8"?>
<p:tagLst xmlns:p="http://schemas.openxmlformats.org/presentationml/2006/main">
  <p:tag name="AS_UNIQUEID" val="768"/>
  <p:tag name="KSO_WM_BEAUTIFY_FLAG" val="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  <p:tag name="KSO_WM_BEAUTIFY_FLAG" val=""/>
</p:tagLst>
</file>

<file path=ppt/tags/tag284.xml><?xml version="1.0" encoding="utf-8"?>
<p:tagLst xmlns:p="http://schemas.openxmlformats.org/presentationml/2006/main">
  <p:tag name="AS_UNIQUEID" val="779"/>
  <p:tag name="KSO_WM_BEAUTIFY_FLAG" val=""/>
</p:tagLst>
</file>

<file path=ppt/tags/tag285.xml><?xml version="1.0" encoding="utf-8"?>
<p:tagLst xmlns:p="http://schemas.openxmlformats.org/presentationml/2006/main">
  <p:tag name="AS_UNIQUEID" val="780"/>
  <p:tag name="KSO_WM_BEAUTIFY_FLAG" val="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  <p:tag name="KSO_WM_BEAUTIFY_FLAG" val="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  <p:tag name="KSO_WM_BEAUTIFY_FLAG" val=""/>
</p:tagLst>
</file>

<file path=ppt/tags/tag298.xml><?xml version="1.0" encoding="utf-8"?>
<p:tagLst xmlns:p="http://schemas.openxmlformats.org/presentationml/2006/main">
  <p:tag name="AS_UNIQUEID" val="793"/>
  <p:tag name="KSO_WM_BEAUTIFY_FLAG" val=""/>
</p:tagLst>
</file>

<file path=ppt/tags/tag299.xml><?xml version="1.0" encoding="utf-8"?>
<p:tagLst xmlns:p="http://schemas.openxmlformats.org/presentationml/2006/main">
  <p:tag name="AS_UNIQUEID" val="794"/>
  <p:tag name="KSO_WM_BEAUTIFY_FLAG" val="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  <p:tag name="KSO_WM_BEAUTIFY_FLAG" val=""/>
</p:tagLst>
</file>

<file path=ppt/tags/tag302.xml><?xml version="1.0" encoding="utf-8"?>
<p:tagLst xmlns:p="http://schemas.openxmlformats.org/presentationml/2006/main">
  <p:tag name="AS_UNIQUEID" val="797"/>
  <p:tag name="KSO_WM_BEAUTIFY_FLAG" val=""/>
</p:tagLst>
</file>

<file path=ppt/tags/tag303.xml><?xml version="1.0" encoding="utf-8"?>
<p:tagLst xmlns:p="http://schemas.openxmlformats.org/presentationml/2006/main">
  <p:tag name="AS_UNIQUEID" val="798"/>
  <p:tag name="KSO_WM_BEAUTIFY_FLAG" val="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  <p:tag name="KSO_WM_BEAUTIFY_FLAG" val=""/>
</p:tagLst>
</file>

<file path=ppt/tags/tag306.xml><?xml version="1.0" encoding="utf-8"?>
<p:tagLst xmlns:p="http://schemas.openxmlformats.org/presentationml/2006/main">
  <p:tag name="AS_UNIQUEID" val="801"/>
  <p:tag name="KSO_WM_BEAUTIFY_FLAG" val=""/>
</p:tagLst>
</file>

<file path=ppt/tags/tag307.xml><?xml version="1.0" encoding="utf-8"?>
<p:tagLst xmlns:p="http://schemas.openxmlformats.org/presentationml/2006/main">
  <p:tag name="AS_UNIQUEID" val="802"/>
  <p:tag name="KSO_WM_BEAUTIFY_FLAG" val="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  <p:tag name="KSO_WM_BEAUTIFY_FLAG" val=""/>
</p:tagLst>
</file>

<file path=ppt/tags/tag313.xml><?xml version="1.0" encoding="utf-8"?>
<p:tagLst xmlns:p="http://schemas.openxmlformats.org/presentationml/2006/main">
  <p:tag name="AS_UNIQUEID" val="808"/>
  <p:tag name="KSO_WM_BEAUTIFY_FLAG" val=""/>
</p:tagLst>
</file>

<file path=ppt/tags/tag314.xml><?xml version="1.0" encoding="utf-8"?>
<p:tagLst xmlns:p="http://schemas.openxmlformats.org/presentationml/2006/main">
  <p:tag name="AS_UNIQUEID" val="978"/>
</p:tagLst>
</file>

<file path=ppt/tags/tag315.xml><?xml version="1.0" encoding="utf-8"?>
<p:tagLst xmlns:p="http://schemas.openxmlformats.org/presentationml/2006/main">
  <p:tag name="AS_UNIQUEID" val="809"/>
</p:tagLst>
</file>

<file path=ppt/tags/tag316.xml><?xml version="1.0" encoding="utf-8"?>
<p:tagLst xmlns:p="http://schemas.openxmlformats.org/presentationml/2006/main">
  <p:tag name="AS_UNIQUEID" val="810"/>
</p:tagLst>
</file>

<file path=ppt/tags/tag317.xml><?xml version="1.0" encoding="utf-8"?>
<p:tagLst xmlns:p="http://schemas.openxmlformats.org/presentationml/2006/main">
  <p:tag name="AS_UNIQUEID" val="811"/>
</p:tagLst>
</file>

<file path=ppt/tags/tag318.xml><?xml version="1.0" encoding="utf-8"?>
<p:tagLst xmlns:p="http://schemas.openxmlformats.org/presentationml/2006/main">
  <p:tag name="AS_UNIQUEID" val="812"/>
</p:tagLst>
</file>

<file path=ppt/tags/tag319.xml><?xml version="1.0" encoding="utf-8"?>
<p:tagLst xmlns:p="http://schemas.openxmlformats.org/presentationml/2006/main">
  <p:tag name="AS_UNIQUEID" val="813"/>
  <p:tag name="KSO_WM_BEAUTIFY_FLAG" val="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4"/>
  <p:tag name="KSO_WM_BEAUTIFY_FLAG" val=""/>
</p:tagLst>
</file>

<file path=ppt/tags/tag321.xml><?xml version="1.0" encoding="utf-8"?>
<p:tagLst xmlns:p="http://schemas.openxmlformats.org/presentationml/2006/main">
  <p:tag name="AS_UNIQUEID" val="815"/>
  <p:tag name="KSO_WM_BEAUTIFY_FLAG" val=""/>
</p:tagLst>
</file>

<file path=ppt/tags/tag322.xml><?xml version="1.0" encoding="utf-8"?>
<p:tagLst xmlns:p="http://schemas.openxmlformats.org/presentationml/2006/main">
  <p:tag name="AS_UNIQUEID" val="816"/>
</p:tagLst>
</file>

<file path=ppt/tags/tag323.xml><?xml version="1.0" encoding="utf-8"?>
<p:tagLst xmlns:p="http://schemas.openxmlformats.org/presentationml/2006/main">
  <p:tag name="AS_UNIQUEID" val="817"/>
</p:tagLst>
</file>

<file path=ppt/tags/tag324.xml><?xml version="1.0" encoding="utf-8"?>
<p:tagLst xmlns:p="http://schemas.openxmlformats.org/presentationml/2006/main">
  <p:tag name="AS_UNIQUEID" val="818"/>
</p:tagLst>
</file>

<file path=ppt/tags/tag325.xml><?xml version="1.0" encoding="utf-8"?>
<p:tagLst xmlns:p="http://schemas.openxmlformats.org/presentationml/2006/main">
  <p:tag name="AS_UNIQUEID" val="819"/>
</p:tagLst>
</file>

<file path=ppt/tags/tag326.xml><?xml version="1.0" encoding="utf-8"?>
<p:tagLst xmlns:p="http://schemas.openxmlformats.org/presentationml/2006/main">
  <p:tag name="AS_UNIQUEID" val="820"/>
</p:tagLst>
</file>

<file path=ppt/tags/tag327.xml><?xml version="1.0" encoding="utf-8"?>
<p:tagLst xmlns:p="http://schemas.openxmlformats.org/presentationml/2006/main">
  <p:tag name="AS_UNIQUEID" val="821"/>
</p:tagLst>
</file>

<file path=ppt/tags/tag328.xml><?xml version="1.0" encoding="utf-8"?>
<p:tagLst xmlns:p="http://schemas.openxmlformats.org/presentationml/2006/main">
  <p:tag name="AS_UNIQUEID" val="822"/>
  <p:tag name="KSO_WM_BEAUTIFY_FLAG" val=""/>
</p:tagLst>
</file>

<file path=ppt/tags/tag329.xml><?xml version="1.0" encoding="utf-8"?>
<p:tagLst xmlns:p="http://schemas.openxmlformats.org/presentationml/2006/main">
  <p:tag name="AS_UNIQUEID" val="823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4"/>
</p:tagLst>
</file>

<file path=ppt/tags/tag331.xml><?xml version="1.0" encoding="utf-8"?>
<p:tagLst xmlns:p="http://schemas.openxmlformats.org/presentationml/2006/main">
  <p:tag name="AS_UNIQUEID" val="825"/>
</p:tagLst>
</file>

<file path=ppt/tags/tag332.xml><?xml version="1.0" encoding="utf-8"?>
<p:tagLst xmlns:p="http://schemas.openxmlformats.org/presentationml/2006/main">
  <p:tag name="AS_UNIQUEID" val="826"/>
</p:tagLst>
</file>

<file path=ppt/tags/tag333.xml><?xml version="1.0" encoding="utf-8"?>
<p:tagLst xmlns:p="http://schemas.openxmlformats.org/presentationml/2006/main">
  <p:tag name="AS_UNIQUEID" val="827"/>
  <p:tag name="KSO_WM_BEAUTIFY_FLAG" val=""/>
</p:tagLst>
</file>

<file path=ppt/tags/tag334.xml><?xml version="1.0" encoding="utf-8"?>
<p:tagLst xmlns:p="http://schemas.openxmlformats.org/presentationml/2006/main">
  <p:tag name="AS_UNIQUEID" val="828"/>
  <p:tag name="KSO_WM_BEAUTIFY_FLAG" val=""/>
</p:tagLst>
</file>

<file path=ppt/tags/tag335.xml><?xml version="1.0" encoding="utf-8"?>
<p:tagLst xmlns:p="http://schemas.openxmlformats.org/presentationml/2006/main">
  <p:tag name="AS_UNIQUEID" val="829"/>
  <p:tag name="KSO_WM_BEAUTIFY_FLAG" val=""/>
</p:tagLst>
</file>

<file path=ppt/tags/tag336.xml><?xml version="1.0" encoding="utf-8"?>
<p:tagLst xmlns:p="http://schemas.openxmlformats.org/presentationml/2006/main">
  <p:tag name="AS_UNIQUEID" val="830"/>
</p:tagLst>
</file>

<file path=ppt/tags/tag337.xml><?xml version="1.0" encoding="utf-8"?>
<p:tagLst xmlns:p="http://schemas.openxmlformats.org/presentationml/2006/main">
  <p:tag name="AS_UNIQUEID" val="831"/>
</p:tagLst>
</file>

<file path=ppt/tags/tag338.xml><?xml version="1.0" encoding="utf-8"?>
<p:tagLst xmlns:p="http://schemas.openxmlformats.org/presentationml/2006/main">
  <p:tag name="AS_UNIQUEID" val="832"/>
</p:tagLst>
</file>

<file path=ppt/tags/tag339.xml><?xml version="1.0" encoding="utf-8"?>
<p:tagLst xmlns:p="http://schemas.openxmlformats.org/presentationml/2006/main">
  <p:tag name="AS_UNIQUEID" val="833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4"/>
</p:tagLst>
</file>

<file path=ppt/tags/tag341.xml><?xml version="1.0" encoding="utf-8"?>
<p:tagLst xmlns:p="http://schemas.openxmlformats.org/presentationml/2006/main">
  <p:tag name="AS_UNIQUEID" val="835"/>
  <p:tag name="KSO_WM_BEAUTIFY_FLAG" val=""/>
</p:tagLst>
</file>

<file path=ppt/tags/tag342.xml><?xml version="1.0" encoding="utf-8"?>
<p:tagLst xmlns:p="http://schemas.openxmlformats.org/presentationml/2006/main">
  <p:tag name="AS_UNIQUEID" val="836"/>
  <p:tag name="KSO_WM_BEAUTIFY_FLAG" val=""/>
</p:tagLst>
</file>

<file path=ppt/tags/tag343.xml><?xml version="1.0" encoding="utf-8"?>
<p:tagLst xmlns:p="http://schemas.openxmlformats.org/presentationml/2006/main">
  <p:tag name="AS_UNIQUEID" val="837"/>
  <p:tag name="KSO_WM_BEAUTIFY_FLAG" val=""/>
</p:tagLst>
</file>

<file path=ppt/tags/tag344.xml><?xml version="1.0" encoding="utf-8"?>
<p:tagLst xmlns:p="http://schemas.openxmlformats.org/presentationml/2006/main">
  <p:tag name="AS_UNIQUEID" val="838"/>
  <p:tag name="KSO_WM_BEAUTIFY_FLAG" val=""/>
</p:tagLst>
</file>

<file path=ppt/tags/tag345.xml><?xml version="1.0" encoding="utf-8"?>
<p:tagLst xmlns:p="http://schemas.openxmlformats.org/presentationml/2006/main">
  <p:tag name="AS_UNIQUEID" val="839"/>
  <p:tag name="KSO_WM_BEAUTIFY_FLAG" val=""/>
</p:tagLst>
</file>

<file path=ppt/tags/tag346.xml><?xml version="1.0" encoding="utf-8"?>
<p:tagLst xmlns:p="http://schemas.openxmlformats.org/presentationml/2006/main">
  <p:tag name="AS_UNIQUEID" val="840"/>
  <p:tag name="KSO_WM_BEAUTIFY_FLAG" val=""/>
</p:tagLst>
</file>

<file path=ppt/tags/tag347.xml><?xml version="1.0" encoding="utf-8"?>
<p:tagLst xmlns:p="http://schemas.openxmlformats.org/presentationml/2006/main">
  <p:tag name="AS_UNIQUEID" val="841"/>
  <p:tag name="KSO_WM_BEAUTIFY_FLAG" val=""/>
</p:tagLst>
</file>

<file path=ppt/tags/tag348.xml><?xml version="1.0" encoding="utf-8"?>
<p:tagLst xmlns:p="http://schemas.openxmlformats.org/presentationml/2006/main">
  <p:tag name="AS_UNIQUEID" val="842"/>
  <p:tag name="KSO_WM_BEAUTIFY_FLAG" val=""/>
</p:tagLst>
</file>

<file path=ppt/tags/tag349.xml><?xml version="1.0" encoding="utf-8"?>
<p:tagLst xmlns:p="http://schemas.openxmlformats.org/presentationml/2006/main">
  <p:tag name="AS_UNIQUEID" val="843"/>
  <p:tag name="KSO_WM_BEAUTIFY_FLAG" val="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  <p:tag name="KSO_WM_BEAUTIFY_FLAG" val=""/>
</p:tagLst>
</file>

<file path=ppt/tags/tag351.xml><?xml version="1.0" encoding="utf-8"?>
<p:tagLst xmlns:p="http://schemas.openxmlformats.org/presentationml/2006/main">
  <p:tag name="AS_UNIQUEID" val="845"/>
  <p:tag name="KSO_WM_BEAUTIFY_FLAG" val=""/>
</p:tagLst>
</file>

<file path=ppt/tags/tag352.xml><?xml version="1.0" encoding="utf-8"?>
<p:tagLst xmlns:p="http://schemas.openxmlformats.org/presentationml/2006/main">
  <p:tag name="AS_UNIQUEID" val="846"/>
  <p:tag name="KSO_WM_BEAUTIFY_FLAG" val=""/>
</p:tagLst>
</file>

<file path=ppt/tags/tag353.xml><?xml version="1.0" encoding="utf-8"?>
<p:tagLst xmlns:p="http://schemas.openxmlformats.org/presentationml/2006/main">
  <p:tag name="AS_UNIQUEID" val="847"/>
  <p:tag name="KSO_WM_BEAUTIFY_FLAG" val=""/>
</p:tagLst>
</file>

<file path=ppt/tags/tag354.xml><?xml version="1.0" encoding="utf-8"?>
<p:tagLst xmlns:p="http://schemas.openxmlformats.org/presentationml/2006/main">
  <p:tag name="AS_UNIQUEID" val="848"/>
</p:tagLst>
</file>

<file path=ppt/tags/tag355.xml><?xml version="1.0" encoding="utf-8"?>
<p:tagLst xmlns:p="http://schemas.openxmlformats.org/presentationml/2006/main">
  <p:tag name="AS_UNIQUEID" val="849"/>
</p:tagLst>
</file>

<file path=ppt/tags/tag356.xml><?xml version="1.0" encoding="utf-8"?>
<p:tagLst xmlns:p="http://schemas.openxmlformats.org/presentationml/2006/main">
  <p:tag name="AS_UNIQUEID" val="850"/>
</p:tagLst>
</file>

<file path=ppt/tags/tag357.xml><?xml version="1.0" encoding="utf-8"?>
<p:tagLst xmlns:p="http://schemas.openxmlformats.org/presentationml/2006/main">
  <p:tag name="AS_UNIQUEID" val="851"/>
</p:tagLst>
</file>

<file path=ppt/tags/tag358.xml><?xml version="1.0" encoding="utf-8"?>
<p:tagLst xmlns:p="http://schemas.openxmlformats.org/presentationml/2006/main">
  <p:tag name="AS_UNIQUEID" val="852"/>
  <p:tag name="KSO_WM_BEAUTIFY_FLAG" val=""/>
</p:tagLst>
</file>

<file path=ppt/tags/tag359.xml><?xml version="1.0" encoding="utf-8"?>
<p:tagLst xmlns:p="http://schemas.openxmlformats.org/presentationml/2006/main">
  <p:tag name="AS_UNIQUEID" val="853"/>
  <p:tag name="KSO_WM_BEAUTIFY_FLAG" val="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4"/>
  <p:tag name="KSO_WM_BEAUTIFY_FLAG" val="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UNIQUEID" val="857"/>
</p:tagLst>
</file>

<file path=ppt/tags/tag364.xml><?xml version="1.0" encoding="utf-8"?>
<p:tagLst xmlns:p="http://schemas.openxmlformats.org/presentationml/2006/main">
  <p:tag name="AS_UNIQUEID" val="858"/>
</p:tagLst>
</file>

<file path=ppt/tags/tag365.xml><?xml version="1.0" encoding="utf-8"?>
<p:tagLst xmlns:p="http://schemas.openxmlformats.org/presentationml/2006/main">
  <p:tag name="AS_UNIQUEID" val="859"/>
</p:tagLst>
</file>

<file path=ppt/tags/tag366.xml><?xml version="1.0" encoding="utf-8"?>
<p:tagLst xmlns:p="http://schemas.openxmlformats.org/presentationml/2006/main">
  <p:tag name="AS_UNIQUEID" val="860"/>
  <p:tag name="KSO_WM_BEAUTIFY_FLAG" val=""/>
</p:tagLst>
</file>

<file path=ppt/tags/tag367.xml><?xml version="1.0" encoding="utf-8"?>
<p:tagLst xmlns:p="http://schemas.openxmlformats.org/presentationml/2006/main">
  <p:tag name="AS_UNIQUEID" val="861"/>
  <p:tag name="KSO_WM_BEAUTIFY_FLAG" val=""/>
</p:tagLst>
</file>

<file path=ppt/tags/tag368.xml><?xml version="1.0" encoding="utf-8"?>
<p:tagLst xmlns:p="http://schemas.openxmlformats.org/presentationml/2006/main">
  <p:tag name="AS_UNIQUEID" val="862"/>
  <p:tag name="KSO_WM_BEAUTIFY_FLAG" val="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UNIQUEID" val="931"/>
</p:tagLst>
</file>

<file path=ppt/tags/tag438.xml><?xml version="1.0" encoding="utf-8"?>
<p:tagLst xmlns:p="http://schemas.openxmlformats.org/presentationml/2006/main">
  <p:tag name="AS_UNIQUEID" val="932"/>
</p:tagLst>
</file>

<file path=ppt/tags/tag439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4"/>
</p:tagLst>
</file>

<file path=ppt/tags/tag441.xml><?xml version="1.0" encoding="utf-8"?>
<p:tagLst xmlns:p="http://schemas.openxmlformats.org/presentationml/2006/main">
  <p:tag name="AS_UNIQUEID" val="935"/>
</p:tagLst>
</file>

<file path=ppt/tags/tag442.xml><?xml version="1.0" encoding="utf-8"?>
<p:tagLst xmlns:p="http://schemas.openxmlformats.org/presentationml/2006/main">
  <p:tag name="AS_UNIQUEID" val="936"/>
</p:tagLst>
</file>

<file path=ppt/tags/tag443.xml><?xml version="1.0" encoding="utf-8"?>
<p:tagLst xmlns:p="http://schemas.openxmlformats.org/presentationml/2006/main">
  <p:tag name="AS_UNIQUEID" val="937"/>
</p:tagLst>
</file>

<file path=ppt/tags/tag444.xml><?xml version="1.0" encoding="utf-8"?>
<p:tagLst xmlns:p="http://schemas.openxmlformats.org/presentationml/2006/main">
  <p:tag name="AS_UNIQUEID" val="938"/>
</p:tagLst>
</file>

<file path=ppt/tags/tag445.xml><?xml version="1.0" encoding="utf-8"?>
<p:tagLst xmlns:p="http://schemas.openxmlformats.org/presentationml/2006/main">
  <p:tag name="AS_UNIQUEID" val="939"/>
</p:tagLst>
</file>

<file path=ppt/tags/tag446.xml><?xml version="1.0" encoding="utf-8"?>
<p:tagLst xmlns:p="http://schemas.openxmlformats.org/presentationml/2006/main">
  <p:tag name="AS_UNIQUEID" val="940"/>
</p:tagLst>
</file>

<file path=ppt/tags/tag447.xml><?xml version="1.0" encoding="utf-8"?>
<p:tagLst xmlns:p="http://schemas.openxmlformats.org/presentationml/2006/main">
  <p:tag name="AS_UNIQUEID" val="941"/>
</p:tagLst>
</file>

<file path=ppt/tags/tag448.xml><?xml version="1.0" encoding="utf-8"?>
<p:tagLst xmlns:p="http://schemas.openxmlformats.org/presentationml/2006/main">
  <p:tag name="AS_UNIQUEID" val="942"/>
</p:tagLst>
</file>

<file path=ppt/tags/tag449.xml><?xml version="1.0" encoding="utf-8"?>
<p:tagLst xmlns:p="http://schemas.openxmlformats.org/presentationml/2006/main">
  <p:tag name="AS_UNIQUEID" val="943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4"/>
</p:tagLst>
</file>

<file path=ppt/tags/tag451.xml><?xml version="1.0" encoding="utf-8"?>
<p:tagLst xmlns:p="http://schemas.openxmlformats.org/presentationml/2006/main">
  <p:tag name="AS_UNIQUEID" val="945"/>
</p:tagLst>
</file>

<file path=ppt/tags/tag452.xml><?xml version="1.0" encoding="utf-8"?>
<p:tagLst xmlns:p="http://schemas.openxmlformats.org/presentationml/2006/main">
  <p:tag name="AS_UNIQUEID" val="946"/>
</p:tagLst>
</file>

<file path=ppt/tags/tag453.xml><?xml version="1.0" encoding="utf-8"?>
<p:tagLst xmlns:p="http://schemas.openxmlformats.org/presentationml/2006/main">
  <p:tag name="AS_UNIQUEID" val="947"/>
</p:tagLst>
</file>

<file path=ppt/tags/tag454.xml><?xml version="1.0" encoding="utf-8"?>
<p:tagLst xmlns:p="http://schemas.openxmlformats.org/presentationml/2006/main">
  <p:tag name="AS_UNIQUEID" val="948"/>
</p:tagLst>
</file>

<file path=ppt/tags/tag455.xml><?xml version="1.0" encoding="utf-8"?>
<p:tagLst xmlns:p="http://schemas.openxmlformats.org/presentationml/2006/main">
  <p:tag name="AS_UNIQUEID" val="949"/>
</p:tagLst>
</file>

<file path=ppt/tags/tag456.xml><?xml version="1.0" encoding="utf-8"?>
<p:tagLst xmlns:p="http://schemas.openxmlformats.org/presentationml/2006/main">
  <p:tag name="AS_UNIQUEID" val="950"/>
</p:tagLst>
</file>

<file path=ppt/tags/tag457.xml><?xml version="1.0" encoding="utf-8"?>
<p:tagLst xmlns:p="http://schemas.openxmlformats.org/presentationml/2006/main">
  <p:tag name="AS_UNIQUEID" val="951"/>
</p:tagLst>
</file>

<file path=ppt/tags/tag458.xml><?xml version="1.0" encoding="utf-8"?>
<p:tagLst xmlns:p="http://schemas.openxmlformats.org/presentationml/2006/main">
  <p:tag name="AS_UNIQUEID" val="952"/>
</p:tagLst>
</file>

<file path=ppt/tags/tag459.xml><?xml version="1.0" encoding="utf-8"?>
<p:tagLst xmlns:p="http://schemas.openxmlformats.org/presentationml/2006/main">
  <p:tag name="AS_UNIQUEID" val="953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4"/>
</p:tagLst>
</file>

<file path=ppt/tags/tag461.xml><?xml version="1.0" encoding="utf-8"?>
<p:tagLst xmlns:p="http://schemas.openxmlformats.org/presentationml/2006/main">
  <p:tag name="AS_UNIQUEID" val="955"/>
</p:tagLst>
</file>

<file path=ppt/tags/tag462.xml><?xml version="1.0" encoding="utf-8"?>
<p:tagLst xmlns:p="http://schemas.openxmlformats.org/presentationml/2006/main">
  <p:tag name="AS_UNIQUEID" val="956"/>
</p:tagLst>
</file>

<file path=ppt/tags/tag463.xml><?xml version="1.0" encoding="utf-8"?>
<p:tagLst xmlns:p="http://schemas.openxmlformats.org/presentationml/2006/main">
  <p:tag name="AS_UNIQUEID" val="957"/>
</p:tagLst>
</file>

<file path=ppt/tags/tag464.xml><?xml version="1.0" encoding="utf-8"?>
<p:tagLst xmlns:p="http://schemas.openxmlformats.org/presentationml/2006/main">
  <p:tag name="AS_UNIQUEID" val="958"/>
</p:tagLst>
</file>

<file path=ppt/tags/tag465.xml><?xml version="1.0" encoding="utf-8"?>
<p:tagLst xmlns:p="http://schemas.openxmlformats.org/presentationml/2006/main">
  <p:tag name="AS_UNIQUEID" val="959"/>
</p:tagLst>
</file>

<file path=ppt/tags/tag466.xml><?xml version="1.0" encoding="utf-8"?>
<p:tagLst xmlns:p="http://schemas.openxmlformats.org/presentationml/2006/main">
  <p:tag name="AS_UNIQUEID" val="960"/>
</p:tagLst>
</file>

<file path=ppt/tags/tag467.xml><?xml version="1.0" encoding="utf-8"?>
<p:tagLst xmlns:p="http://schemas.openxmlformats.org/presentationml/2006/main">
  <p:tag name="AS_UNIQUEID" val="961"/>
</p:tagLst>
</file>

<file path=ppt/tags/tag468.xml><?xml version="1.0" encoding="utf-8"?>
<p:tagLst xmlns:p="http://schemas.openxmlformats.org/presentationml/2006/main">
  <p:tag name="AS_UNIQUEID" val="962"/>
</p:tagLst>
</file>

<file path=ppt/tags/tag469.xml><?xml version="1.0" encoding="utf-8"?>
<p:tagLst xmlns:p="http://schemas.openxmlformats.org/presentationml/2006/main">
  <p:tag name="AS_UNIQUEID" val="963"/>
  <p:tag name="KSO_WM_BEAUTIFY_FLAG" val="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4"/>
  <p:tag name="KSO_WM_BEAUTIFY_FLAG" val=""/>
</p:tagLst>
</file>

<file path=ppt/tags/tag471.xml><?xml version="1.0" encoding="utf-8"?>
<p:tagLst xmlns:p="http://schemas.openxmlformats.org/presentationml/2006/main">
  <p:tag name="AS_UNIQUEID" val="965"/>
  <p:tag name="KSO_WM_BEAUTIFY_FLAG" val=""/>
</p:tagLst>
</file>

<file path=ppt/tags/tag472.xml><?xml version="1.0" encoding="utf-8"?>
<p:tagLst xmlns:p="http://schemas.openxmlformats.org/presentationml/2006/main">
  <p:tag name="AS_UNIQUEID" val="966"/>
  <p:tag name="KSO_WM_BEAUTIFY_FLAG" val=""/>
</p:tagLst>
</file>

<file path=ppt/tags/tag473.xml><?xml version="1.0" encoding="utf-8"?>
<p:tagLst xmlns:p="http://schemas.openxmlformats.org/presentationml/2006/main">
  <p:tag name="AS_UNIQUEID" val="967"/>
  <p:tag name="KSO_WM_BEAUTIFY_FLAG" val=""/>
</p:tagLst>
</file>

<file path=ppt/tags/tag474.xml><?xml version="1.0" encoding="utf-8"?>
<p:tagLst xmlns:p="http://schemas.openxmlformats.org/presentationml/2006/main">
  <p:tag name="AS_UNIQUEID" val="968"/>
  <p:tag name="KSO_WM_BEAUTIFY_FLAG" val=""/>
</p:tagLst>
</file>

<file path=ppt/tags/tag475.xml><?xml version="1.0" encoding="utf-8"?>
<p:tagLst xmlns:p="http://schemas.openxmlformats.org/presentationml/2006/main">
  <p:tag name="AS_UNIQUEID" val="969"/>
  <p:tag name="KSO_WM_BEAUTIFY_FLAG" val=""/>
</p:tagLst>
</file>

<file path=ppt/tags/tag476.xml><?xml version="1.0" encoding="utf-8"?>
<p:tagLst xmlns:p="http://schemas.openxmlformats.org/presentationml/2006/main">
  <p:tag name="AS_UNIQUEID" val="970"/>
  <p:tag name="KSO_WM_BEAUTIFY_FLAG" val=""/>
</p:tagLst>
</file>

<file path=ppt/tags/tag477.xml><?xml version="1.0" encoding="utf-8"?>
<p:tagLst xmlns:p="http://schemas.openxmlformats.org/presentationml/2006/main">
  <p:tag name="AS_UNIQUEID" val="971"/>
  <p:tag name="KSO_WM_BEAUTIFY_FLAG" val=""/>
</p:tagLst>
</file>

<file path=ppt/tags/tag478.xml><?xml version="1.0" encoding="utf-8"?>
<p:tagLst xmlns:p="http://schemas.openxmlformats.org/presentationml/2006/main">
  <p:tag name="AS_UNIQUEID" val="972"/>
  <p:tag name="KSO_WM_BEAUTIFY_FLAG" val=""/>
</p:tagLst>
</file>

<file path=ppt/tags/tag479.xml><?xml version="1.0" encoding="utf-8"?>
<p:tagLst xmlns:p="http://schemas.openxmlformats.org/presentationml/2006/main">
  <p:tag name="AS_UNIQUEID" val="973"/>
  <p:tag name="KSO_WM_BEAUTIFY_FLAG" val="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0.xml><?xml version="1.0" encoding="utf-8"?>
<p:tagLst xmlns:p="http://schemas.openxmlformats.org/presentationml/2006/main">
  <p:tag name="AS_UNIQUEID" val="974"/>
  <p:tag name="KSO_WM_BEAUTIFY_FLAG" val=""/>
</p:tagLst>
</file>

<file path=ppt/tags/tag481.xml><?xml version="1.0" encoding="utf-8"?>
<p:tagLst xmlns:p="http://schemas.openxmlformats.org/presentationml/2006/main">
  <p:tag name="AS_UNIQUEID" val="975"/>
  <p:tag name="KSO_WM_BEAUTIFY_FLAG" val=""/>
</p:tagLst>
</file>

<file path=ppt/tags/tag482.xml><?xml version="1.0" encoding="utf-8"?>
<p:tagLst xmlns:p="http://schemas.openxmlformats.org/presentationml/2006/main">
  <p:tag name="AS_UNIQUEID" val="976"/>
  <p:tag name="KSO_WM_BEAUTIFY_FLAG" val=""/>
</p:tagLst>
</file>

<file path=ppt/tags/tag483.xml><?xml version="1.0" encoding="utf-8"?>
<p:tagLst xmlns:p="http://schemas.openxmlformats.org/presentationml/2006/main">
  <p:tag name="AS_UNIQUEID" val="977"/>
  <p:tag name="KSO_WM_BEAUTIFY_FLAG" val=""/>
</p:tagLst>
</file>

<file path=ppt/tags/tag48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211</Paragraphs>
  <Slides>25</Slides>
  <Notes>23</Notes>
  <HiddenSlides>0</HiddenSlides>
  <MMClips>7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2026-06-14T06:50:05Z</cp:lastPrinted>
  <dcterms:created xsi:type="dcterms:W3CDTF">2026-06-14T06:50:05Z</dcterms:created>
  <dcterms:modified xsi:type="dcterms:W3CDTF">2026-06-13T22:50:05Z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