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538" r:id="rId6"/>
    <p:sldId id="539" r:id="rId7"/>
    <p:sldId id="540" r:id="rId8"/>
    <p:sldId id="541" r:id="rId9"/>
    <p:sldId id="542" r:id="rId10"/>
    <p:sldId id="543" r:id="rId11"/>
    <p:sldId id="544" r:id="rId12"/>
    <p:sldId id="545" r:id="rId13"/>
    <p:sldId id="546" r:id="rId14"/>
    <p:sldId id="547" r:id="rId15"/>
    <p:sldId id="548" r:id="rId16"/>
    <p:sldId id="565" r:id="rId17"/>
    <p:sldId id="566" r:id="rId18"/>
    <p:sldId id="567" r:id="rId19"/>
    <p:sldId id="568" r:id="rId20"/>
    <p:sldId id="569" r:id="rId21"/>
    <p:sldId id="570" r:id="rId22"/>
    <p:sldId id="571" r:id="rId23"/>
    <p:sldId id="549" r:id="rId24"/>
    <p:sldId id="550" r:id="rId25"/>
    <p:sldId id="551" r:id="rId26"/>
    <p:sldId id="552" r:id="rId27"/>
    <p:sldId id="553" r:id="rId28"/>
    <p:sldId id="561" r:id="rId29"/>
    <p:sldId id="562" r:id="rId30"/>
    <p:sldId id="563" r:id="rId31"/>
    <p:sldId id="564" r:id="rId32"/>
  </p:sldIdLst>
  <p:sldSz cx="12192000" cy="6858000"/>
  <p:notesSz cx="6858000" cy="9144000"/>
  <p:embeddedFontLst>
    <p:embeddedFont>
      <p:font typeface="MiSans" panose="00000500000000000000" pitchFamily="2" charset="-122"/>
      <p:regular r:id="rId34"/>
    </p:embeddedFont>
    <p:embeddedFont>
      <p:font typeface="黑体" panose="02010609060101010101" charset="-122"/>
      <p:regular r:id="rId35"/>
    </p:embeddedFont>
    <p:embeddedFont>
      <p:font typeface="汉仪旗黑-50S" panose="00020600040101010101" pitchFamily="18" charset="-122"/>
      <p:regular r:id="rId36"/>
    </p:embeddedFont>
    <p:embeddedFont>
      <p:font typeface="庞门正道标题体3.0" panose="02010600030101010101" charset="-122"/>
      <p:regular r:id="rId37"/>
    </p:embeddedFont>
    <p:embeddedFont>
      <p:font typeface="微软雅黑" panose="020B0503020204020204" charset="-122"/>
      <p:regular r:id="rId38"/>
    </p:embeddedFont>
    <p:embeddedFont>
      <p:font typeface="等线" panose="02010600030101010101" charset="-122"/>
      <p:regular r:id="rId39"/>
    </p:embeddedFont>
    <p:embeddedFont>
      <p:font typeface="Calibri" panose="020F0502020204030204"/>
      <p:regular r:id="rId40"/>
      <p:bold r:id="rId41"/>
      <p:italic r:id="rId42"/>
      <p:boldItalic r:id="rId43"/>
    </p:embeddedFont>
    <p:embeddedFont>
      <p:font typeface="新宋体" panose="02010609030101010101" charset="-122"/>
      <p:regular r:id="rId44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tags" Target="tags/tag380.xml" /><Relationship Id="rId34" Type="http://schemas.openxmlformats.org/officeDocument/2006/relationships/font" Target="fonts/font1.fntdata" /><Relationship Id="rId35" Type="http://schemas.openxmlformats.org/officeDocument/2006/relationships/font" Target="fonts/font2.fntdata" /><Relationship Id="rId36" Type="http://schemas.openxmlformats.org/officeDocument/2006/relationships/font" Target="fonts/font3.fntdata" /><Relationship Id="rId37" Type="http://schemas.openxmlformats.org/officeDocument/2006/relationships/font" Target="fonts/font4.fntdata" /><Relationship Id="rId38" Type="http://schemas.openxmlformats.org/officeDocument/2006/relationships/font" Target="fonts/font5.fntdata" /><Relationship Id="rId39" Type="http://schemas.openxmlformats.org/officeDocument/2006/relationships/font" Target="fonts/font6.fntdata" /><Relationship Id="rId4" Type="http://schemas.openxmlformats.org/officeDocument/2006/relationships/handoutMaster" Target="handoutMasters/handoutMaster1.xml" /><Relationship Id="rId40" Type="http://schemas.openxmlformats.org/officeDocument/2006/relationships/font" Target="fonts/font7.fntdata" /><Relationship Id="rId41" Type="http://schemas.openxmlformats.org/officeDocument/2006/relationships/font" Target="fonts/font8.fntdata" /><Relationship Id="rId42" Type="http://schemas.openxmlformats.org/officeDocument/2006/relationships/font" Target="fonts/font9.fntdata" /><Relationship Id="rId43" Type="http://schemas.openxmlformats.org/officeDocument/2006/relationships/font" Target="fonts/font10.fntdata" /><Relationship Id="rId44" Type="http://schemas.openxmlformats.org/officeDocument/2006/relationships/font" Target="fonts/font11.fntdata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0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3.xml" /><Relationship Id="rId2" Type="http://schemas.openxmlformats.org/officeDocument/2006/relationships/tags" Target="../tags/tag10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1.xml" /><Relationship Id="rId4" Type="http://schemas.openxmlformats.org/officeDocument/2006/relationships/tags" Target="../tags/tag252.xml" /><Relationship Id="rId5" Type="http://schemas.openxmlformats.org/officeDocument/2006/relationships/tags" Target="../tags/tag253.xml" /><Relationship Id="rId6" Type="http://schemas.openxmlformats.org/officeDocument/2006/relationships/tags" Target="../tags/tag25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tags" Target="../tags/tag27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9.xml" /><Relationship Id="rId4" Type="http://schemas.openxmlformats.org/officeDocument/2006/relationships/tags" Target="../tags/tag350.xml" /><Relationship Id="rId5" Type="http://schemas.openxmlformats.org/officeDocument/2006/relationships/tags" Target="../tags/tag351.xml" /><Relationship Id="rId6" Type="http://schemas.openxmlformats.org/officeDocument/2006/relationships/tags" Target="../tags/tag35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tags" Target="../tags/tag361.xml" /><Relationship Id="rId6" Type="http://schemas.openxmlformats.org/officeDocument/2006/relationships/tags" Target="../tags/tag36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2026年7月27日星期一8时57分41秒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tags" Target="../tags/tag94.xml" /><Relationship Id="rId17" Type="http://schemas.openxmlformats.org/officeDocument/2006/relationships/tags" Target="../tags/tag95.xml" /><Relationship Id="rId18" Type="http://schemas.openxmlformats.org/officeDocument/2006/relationships/tags" Target="../tags/tag96.xml" /><Relationship Id="rId19" Type="http://schemas.openxmlformats.org/officeDocument/2006/relationships/image" Target="../media/image16.png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97.xml" /><Relationship Id="rId21" Type="http://schemas.openxmlformats.org/officeDocument/2006/relationships/image" Target="../media/image17.png" /><Relationship Id="rId22" Type="http://schemas.openxmlformats.org/officeDocument/2006/relationships/tags" Target="../tags/tag98.xml" /><Relationship Id="rId23" Type="http://schemas.openxmlformats.org/officeDocument/2006/relationships/tags" Target="../tags/tag99.xml" /><Relationship Id="rId24" Type="http://schemas.openxmlformats.org/officeDocument/2006/relationships/tags" Target="../tags/tag100.xml" /><Relationship Id="rId25" Type="http://schemas.openxmlformats.org/officeDocument/2006/relationships/tags" Target="../tags/tag101.xml" /><Relationship Id="rId26" Type="http://schemas.openxmlformats.org/officeDocument/2006/relationships/image" Target="file:///D:\qq&#25991;&#20214;\712321467\Image\C2C\Image2\%7b75232B38-A165-1FB7-499C-2E1C792CACB5%7d.png" TargetMode="External" /><Relationship Id="rId27" Type="http://schemas.openxmlformats.org/officeDocument/2006/relationships/image" Target="../media/image18.png" /><Relationship Id="rId28" Type="http://schemas.openxmlformats.org/officeDocument/2006/relationships/tags" Target="../tags/tag102.xml" /><Relationship Id="rId29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6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7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18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3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1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1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 r:link="rId2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0.xml" /><Relationship Id="rId11" Type="http://schemas.openxmlformats.org/officeDocument/2006/relationships/tags" Target="../tags/tag121.xml" /><Relationship Id="rId12" Type="http://schemas.openxmlformats.org/officeDocument/2006/relationships/image" Target="../media/image21.png" /><Relationship Id="rId13" Type="http://schemas.openxmlformats.org/officeDocument/2006/relationships/tags" Target="../tags/tag122.xml" /><Relationship Id="rId14" Type="http://schemas.openxmlformats.org/officeDocument/2006/relationships/image" Target="../media/image22.png" /><Relationship Id="rId15" Type="http://schemas.openxmlformats.org/officeDocument/2006/relationships/tags" Target="../tags/tag123.xml" /><Relationship Id="rId16" Type="http://schemas.openxmlformats.org/officeDocument/2006/relationships/image" Target="../media/image23.png" /><Relationship Id="rId17" Type="http://schemas.openxmlformats.org/officeDocument/2006/relationships/tags" Target="../tags/tag124.xml" /><Relationship Id="rId18" Type="http://schemas.openxmlformats.org/officeDocument/2006/relationships/tags" Target="../tags/tag125.xml" /><Relationship Id="rId19" Type="http://schemas.openxmlformats.org/officeDocument/2006/relationships/tags" Target="../tags/tag126.xml" /><Relationship Id="rId2" Type="http://schemas.openxmlformats.org/officeDocument/2006/relationships/tags" Target="../tags/tag115.xml" /><Relationship Id="rId20" Type="http://schemas.openxmlformats.org/officeDocument/2006/relationships/tags" Target="../tags/tag127.xml" /><Relationship Id="rId21" Type="http://schemas.openxmlformats.org/officeDocument/2006/relationships/tags" Target="../tags/tag128.xml" /><Relationship Id="rId22" Type="http://schemas.openxmlformats.org/officeDocument/2006/relationships/tags" Target="../tags/tag129.xml" /><Relationship Id="rId23" Type="http://schemas.openxmlformats.org/officeDocument/2006/relationships/tags" Target="../tags/tag130.xml" /><Relationship Id="rId24" Type="http://schemas.openxmlformats.org/officeDocument/2006/relationships/image" Target="../media/image24.gif" /><Relationship Id="rId25" Type="http://schemas.openxmlformats.org/officeDocument/2006/relationships/tags" Target="../tags/tag131.xml" /><Relationship Id="rId26" Type="http://schemas.openxmlformats.org/officeDocument/2006/relationships/image" Target="../media/image25.png" /><Relationship Id="rId27" Type="http://schemas.openxmlformats.org/officeDocument/2006/relationships/tags" Target="../tags/tag132.xml" /><Relationship Id="rId28" Type="http://schemas.openxmlformats.org/officeDocument/2006/relationships/tags" Target="../tags/tag133.xml" /><Relationship Id="rId29" Type="http://schemas.openxmlformats.org/officeDocument/2006/relationships/tags" Target="../tags/tag134.xml" /><Relationship Id="rId3" Type="http://schemas.openxmlformats.org/officeDocument/2006/relationships/tags" Target="../tags/tag116.xml" /><Relationship Id="rId30" Type="http://schemas.openxmlformats.org/officeDocument/2006/relationships/image" Target="../media/image26.png" /><Relationship Id="rId31" Type="http://schemas.openxmlformats.org/officeDocument/2006/relationships/tags" Target="../tags/tag135.xml" /><Relationship Id="rId32" Type="http://schemas.openxmlformats.org/officeDocument/2006/relationships/image" Target="../media/image27.png" /><Relationship Id="rId33" Type="http://schemas.openxmlformats.org/officeDocument/2006/relationships/tags" Target="../tags/tag136.xml" /><Relationship Id="rId34" Type="http://schemas.openxmlformats.org/officeDocument/2006/relationships/tags" Target="../tags/tag137.xml" /><Relationship Id="rId4" Type="http://schemas.openxmlformats.org/officeDocument/2006/relationships/image" Target="../media/image16.png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19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10.xml" /><Relationship Id="rId11" Type="http://schemas.openxmlformats.org/officeDocument/2006/relationships/tags" Target="../tags/tag211.xml" /><Relationship Id="rId12" Type="http://schemas.openxmlformats.org/officeDocument/2006/relationships/tags" Target="../tags/tag212.xml" /><Relationship Id="rId13" Type="http://schemas.openxmlformats.org/officeDocument/2006/relationships/tags" Target="../tags/tag213.xml" /><Relationship Id="rId14" Type="http://schemas.openxmlformats.org/officeDocument/2006/relationships/image" Target="../media/image43.png" /><Relationship Id="rId15" Type="http://schemas.openxmlformats.org/officeDocument/2006/relationships/tags" Target="../tags/tag214.xml" /><Relationship Id="rId2" Type="http://schemas.openxmlformats.org/officeDocument/2006/relationships/tags" Target="../tags/tag202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tags" Target="../tags/tag207.xml" /><Relationship Id="rId8" Type="http://schemas.openxmlformats.org/officeDocument/2006/relationships/tags" Target="../tags/tag208.xml" /><Relationship Id="rId9" Type="http://schemas.openxmlformats.org/officeDocument/2006/relationships/tags" Target="../tags/tag20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image" Target="../media/image45.jpeg" /><Relationship Id="rId13" Type="http://schemas.openxmlformats.org/officeDocument/2006/relationships/tags" Target="../tags/tag224.xml" /><Relationship Id="rId14" Type="http://schemas.openxmlformats.org/officeDocument/2006/relationships/tags" Target="../tags/tag225.xml" /><Relationship Id="rId15" Type="http://schemas.openxmlformats.org/officeDocument/2006/relationships/image" Target="../media/image46.png" /><Relationship Id="rId16" Type="http://schemas.openxmlformats.org/officeDocument/2006/relationships/tags" Target="../tags/tag226.xml" /><Relationship Id="rId2" Type="http://schemas.openxmlformats.org/officeDocument/2006/relationships/tags" Target="../tags/tag215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image" Target="../media/image44.jpeg" /><Relationship Id="rId9" Type="http://schemas.openxmlformats.org/officeDocument/2006/relationships/tags" Target="../tags/tag22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27.xml" /><Relationship Id="rId3" Type="http://schemas.openxmlformats.org/officeDocument/2006/relationships/image" Target="../media/image47.png" /><Relationship Id="rId4" Type="http://schemas.openxmlformats.org/officeDocument/2006/relationships/tags" Target="../tags/tag228.xml" /><Relationship Id="rId5" Type="http://schemas.openxmlformats.org/officeDocument/2006/relationships/video" Target="../media/media1.mp4" /><Relationship Id="rId6" Type="http://schemas.microsoft.com/office/2007/relationships/media" Target="../media/media1.mp4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39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image" Target="../media/image4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49.xml" /><Relationship Id="rId11" Type="http://schemas.openxmlformats.org/officeDocument/2006/relationships/tags" Target="../tags/tag250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tags" Target="../tags/tag246.xml" /><Relationship Id="rId6" Type="http://schemas.openxmlformats.org/officeDocument/2006/relationships/image" Target="../media/image49.png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image" Target="../media/image50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image" Target="../media/image51.jpeg" /><Relationship Id="rId6" Type="http://schemas.openxmlformats.org/officeDocument/2006/relationships/tags" Target="../tags/tag257.xml" /><Relationship Id="rId7" Type="http://schemas.openxmlformats.org/officeDocument/2006/relationships/image" Target="../media/image52.jpeg" /><Relationship Id="rId8" Type="http://schemas.openxmlformats.org/officeDocument/2006/relationships/tags" Target="../tags/tag258.xml" /><Relationship Id="rId9" Type="http://schemas.openxmlformats.org/officeDocument/2006/relationships/tags" Target="../tags/tag25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69.xml" /><Relationship Id="rId11" Type="http://schemas.openxmlformats.org/officeDocument/2006/relationships/tags" Target="../tags/tag270.xml" /><Relationship Id="rId12" Type="http://schemas.openxmlformats.org/officeDocument/2006/relationships/image" Target="../media/image54.png" /><Relationship Id="rId13" Type="http://schemas.openxmlformats.org/officeDocument/2006/relationships/tags" Target="../tags/tag271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64.xml" /><Relationship Id="rId4" Type="http://schemas.openxmlformats.org/officeDocument/2006/relationships/image" Target="../media/image52.jpeg" /><Relationship Id="rId5" Type="http://schemas.openxmlformats.org/officeDocument/2006/relationships/tags" Target="../tags/tag265.xml" /><Relationship Id="rId6" Type="http://schemas.openxmlformats.org/officeDocument/2006/relationships/tags" Target="../tags/tag266.xml" /><Relationship Id="rId7" Type="http://schemas.openxmlformats.org/officeDocument/2006/relationships/tags" Target="../tags/tag267.xml" /><Relationship Id="rId8" Type="http://schemas.openxmlformats.org/officeDocument/2006/relationships/image" Target="../media/image53.png" /><Relationship Id="rId9" Type="http://schemas.openxmlformats.org/officeDocument/2006/relationships/tags" Target="../tags/tag26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80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image" Target="../media/image55.png" /><Relationship Id="rId7" Type="http://schemas.openxmlformats.org/officeDocument/2006/relationships/image" Target="../media/image56.jpeg" /><Relationship Id="rId8" Type="http://schemas.openxmlformats.org/officeDocument/2006/relationships/tags" Target="../tags/tag279.xml" /><Relationship Id="rId9" Type="http://schemas.openxmlformats.org/officeDocument/2006/relationships/image" Target="../media/image52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91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85.xml" /><Relationship Id="rId4" Type="http://schemas.openxmlformats.org/officeDocument/2006/relationships/image" Target="../media/image52.jpeg" /><Relationship Id="rId5" Type="http://schemas.openxmlformats.org/officeDocument/2006/relationships/tags" Target="../tags/tag286.xml" /><Relationship Id="rId6" Type="http://schemas.openxmlformats.org/officeDocument/2006/relationships/tags" Target="../tags/tag287.xml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tags" Target="../tags/tag290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02.xml" /><Relationship Id="rId11" Type="http://schemas.openxmlformats.org/officeDocument/2006/relationships/tags" Target="../tags/tag303.xml" /><Relationship Id="rId12" Type="http://schemas.openxmlformats.org/officeDocument/2006/relationships/tags" Target="../tags/tag304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96.xml" /><Relationship Id="rId4" Type="http://schemas.openxmlformats.org/officeDocument/2006/relationships/image" Target="../media/image52.jpeg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tags" Target="../tags/tag299.xml" /><Relationship Id="rId8" Type="http://schemas.openxmlformats.org/officeDocument/2006/relationships/tags" Target="../tags/tag300.xml" /><Relationship Id="rId9" Type="http://schemas.openxmlformats.org/officeDocument/2006/relationships/tags" Target="../tags/tag30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143.xml" /><Relationship Id="rId11" Type="http://schemas.openxmlformats.org/officeDocument/2006/relationships/tags" Target="../tags/tag144.xml" /><Relationship Id="rId12" Type="http://schemas.openxmlformats.org/officeDocument/2006/relationships/tags" Target="../tags/tag145.xml" /><Relationship Id="rId2" Type="http://schemas.openxmlformats.org/officeDocument/2006/relationships/tags" Target="../tags/tag138.xml" /><Relationship Id="rId3" Type="http://schemas.openxmlformats.org/officeDocument/2006/relationships/image" Target="../media/image28.gif" /><Relationship Id="rId4" Type="http://schemas.openxmlformats.org/officeDocument/2006/relationships/tags" Target="../tags/tag139.xml" /><Relationship Id="rId5" Type="http://schemas.openxmlformats.org/officeDocument/2006/relationships/image" Target="../media/image29.gif" /><Relationship Id="rId6" Type="http://schemas.openxmlformats.org/officeDocument/2006/relationships/tags" Target="../tags/tag140.xml" /><Relationship Id="rId7" Type="http://schemas.openxmlformats.org/officeDocument/2006/relationships/image" Target="../media/image30.png" /><Relationship Id="rId8" Type="http://schemas.openxmlformats.org/officeDocument/2006/relationships/tags" Target="../tags/tag141.xml" /><Relationship Id="rId9" Type="http://schemas.openxmlformats.org/officeDocument/2006/relationships/tags" Target="../tags/tag14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05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Relationship Id="rId7" Type="http://schemas.openxmlformats.org/officeDocument/2006/relationships/image" Target="../media/image57.png" /><Relationship Id="rId8" Type="http://schemas.openxmlformats.org/officeDocument/2006/relationships/tags" Target="../tags/tag310.xml" /><Relationship Id="rId9" Type="http://schemas.openxmlformats.org/officeDocument/2006/relationships/tags" Target="../tags/tag31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12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image" Target="../media/image58.jpeg" /><Relationship Id="rId6" Type="http://schemas.openxmlformats.org/officeDocument/2006/relationships/tags" Target="../tags/tag315.xml" /><Relationship Id="rId7" Type="http://schemas.openxmlformats.org/officeDocument/2006/relationships/tags" Target="../tags/tag31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323.xml" /><Relationship Id="rId11" Type="http://schemas.openxmlformats.org/officeDocument/2006/relationships/tags" Target="../tags/tag324.xml" /><Relationship Id="rId2" Type="http://schemas.openxmlformats.org/officeDocument/2006/relationships/tags" Target="../tags/tag317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image" Target="../media/image59.jpeg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image" Target="../media/image60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62.jpeg" /><Relationship Id="rId11" Type="http://schemas.openxmlformats.org/officeDocument/2006/relationships/tags" Target="../tags/tag332.xml" /><Relationship Id="rId12" Type="http://schemas.openxmlformats.org/officeDocument/2006/relationships/image" Target="../media/image63.jpeg" /><Relationship Id="rId13" Type="http://schemas.openxmlformats.org/officeDocument/2006/relationships/tags" Target="../tags/tag333.xml" /><Relationship Id="rId14" Type="http://schemas.openxmlformats.org/officeDocument/2006/relationships/tags" Target="../tags/tag334.xml" /><Relationship Id="rId15" Type="http://schemas.openxmlformats.org/officeDocument/2006/relationships/tags" Target="../tags/tag335.xml" /><Relationship Id="rId2" Type="http://schemas.openxmlformats.org/officeDocument/2006/relationships/tags" Target="../tags/tag325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Relationship Id="rId7" Type="http://schemas.openxmlformats.org/officeDocument/2006/relationships/image" Target="../media/image61.jpeg" /><Relationship Id="rId8" Type="http://schemas.openxmlformats.org/officeDocument/2006/relationships/tags" Target="../tags/tag330.xml" /><Relationship Id="rId9" Type="http://schemas.openxmlformats.org/officeDocument/2006/relationships/tags" Target="../tags/tag33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65.jpeg" /><Relationship Id="rId11" Type="http://schemas.openxmlformats.org/officeDocument/2006/relationships/tags" Target="../tags/tag343.xml" /><Relationship Id="rId12" Type="http://schemas.openxmlformats.org/officeDocument/2006/relationships/tags" Target="../tags/tag344.xml" /><Relationship Id="rId13" Type="http://schemas.openxmlformats.org/officeDocument/2006/relationships/tags" Target="../tags/tag345.xml" /><Relationship Id="rId14" Type="http://schemas.openxmlformats.org/officeDocument/2006/relationships/image" Target="../media/image66.jpeg" /><Relationship Id="rId15" Type="http://schemas.openxmlformats.org/officeDocument/2006/relationships/tags" Target="../tags/tag346.xml" /><Relationship Id="rId16" Type="http://schemas.openxmlformats.org/officeDocument/2006/relationships/tags" Target="../tags/tag347.xml" /><Relationship Id="rId17" Type="http://schemas.openxmlformats.org/officeDocument/2006/relationships/tags" Target="../tags/tag348.xml" /><Relationship Id="rId2" Type="http://schemas.openxmlformats.org/officeDocument/2006/relationships/tags" Target="../tags/tag336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Relationship Id="rId6" Type="http://schemas.openxmlformats.org/officeDocument/2006/relationships/image" Target="../media/image64.jpeg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tags" Target="../tags/tag34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53.xml" /><Relationship Id="rId4" Type="http://schemas.openxmlformats.org/officeDocument/2006/relationships/tags" Target="../tags/tag354.xml" /><Relationship Id="rId5" Type="http://schemas.openxmlformats.org/officeDocument/2006/relationships/tags" Target="../tags/tag355.xml" /><Relationship Id="rId6" Type="http://schemas.openxmlformats.org/officeDocument/2006/relationships/tags" Target="../tags/tag356.xml" /><Relationship Id="rId7" Type="http://schemas.openxmlformats.org/officeDocument/2006/relationships/tags" Target="../tags/tag357.xml" /><Relationship Id="rId8" Type="http://schemas.openxmlformats.org/officeDocument/2006/relationships/tags" Target="../tags/tag358.xml" /><Relationship Id="rId9" Type="http://schemas.openxmlformats.org/officeDocument/2006/relationships/slide" Target="slide2.xml" TargetMode="Interna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68.xml" /><Relationship Id="rId11" Type="http://schemas.openxmlformats.org/officeDocument/2006/relationships/image" Target="../media/image69.png" /><Relationship Id="rId12" Type="http://schemas.openxmlformats.org/officeDocument/2006/relationships/tags" Target="../tags/tag369.xml" /><Relationship Id="rId13" Type="http://schemas.openxmlformats.org/officeDocument/2006/relationships/tags" Target="../tags/tag370.xml" /><Relationship Id="rId14" Type="http://schemas.openxmlformats.org/officeDocument/2006/relationships/image" Target="../media/image70.png" /><Relationship Id="rId15" Type="http://schemas.openxmlformats.org/officeDocument/2006/relationships/tags" Target="../tags/tag371.xml" /><Relationship Id="rId16" Type="http://schemas.openxmlformats.org/officeDocument/2006/relationships/tags" Target="../tags/tag372.xml" /><Relationship Id="rId17" Type="http://schemas.openxmlformats.org/officeDocument/2006/relationships/tags" Target="../tags/tag373.xml" /><Relationship Id="rId18" Type="http://schemas.openxmlformats.org/officeDocument/2006/relationships/image" Target="../media/image71.png" /><Relationship Id="rId19" Type="http://schemas.openxmlformats.org/officeDocument/2006/relationships/tags" Target="../tags/tag374.xml" /><Relationship Id="rId2" Type="http://schemas.openxmlformats.org/officeDocument/2006/relationships/notesSlide" Target="../notesSlides/notesSlide9.xml" /><Relationship Id="rId20" Type="http://schemas.openxmlformats.org/officeDocument/2006/relationships/slide" Target="slide2.xml" TargetMode="Internal" /><Relationship Id="rId3" Type="http://schemas.openxmlformats.org/officeDocument/2006/relationships/tags" Target="../tags/tag363.xml" /><Relationship Id="rId4" Type="http://schemas.openxmlformats.org/officeDocument/2006/relationships/image" Target="../media/image67.jpeg" /><Relationship Id="rId5" Type="http://schemas.openxmlformats.org/officeDocument/2006/relationships/tags" Target="../tags/tag364.xml" /><Relationship Id="rId6" Type="http://schemas.openxmlformats.org/officeDocument/2006/relationships/tags" Target="../tags/tag365.xml" /><Relationship Id="rId7" Type="http://schemas.openxmlformats.org/officeDocument/2006/relationships/tags" Target="../tags/tag366.xml" /><Relationship Id="rId8" Type="http://schemas.openxmlformats.org/officeDocument/2006/relationships/image" Target="../media/image68.png" /><Relationship Id="rId9" Type="http://schemas.openxmlformats.org/officeDocument/2006/relationships/tags" Target="../tags/tag367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tags" Target="../tags/tag375.xml" /><Relationship Id="rId3" Type="http://schemas.openxmlformats.org/officeDocument/2006/relationships/tags" Target="../tags/tag376.xml" /><Relationship Id="rId4" Type="http://schemas.openxmlformats.org/officeDocument/2006/relationships/image" Target="../media/image72.png" /><Relationship Id="rId5" Type="http://schemas.openxmlformats.org/officeDocument/2006/relationships/tags" Target="../tags/tag37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378.xml" /><Relationship Id="rId3" Type="http://schemas.openxmlformats.org/officeDocument/2006/relationships/tags" Target="../tags/tag37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18" Type="http://schemas.openxmlformats.org/officeDocument/2006/relationships/tags" Target="../tags/tag159.xml" /><Relationship Id="rId2" Type="http://schemas.openxmlformats.org/officeDocument/2006/relationships/tags" Target="../tags/tag146.xml" /><Relationship Id="rId3" Type="http://schemas.openxmlformats.org/officeDocument/2006/relationships/tags" Target="../tags/tag147.xml" /><Relationship Id="rId4" Type="http://schemas.openxmlformats.org/officeDocument/2006/relationships/image" Target="../media/image31.png" /><Relationship Id="rId5" Type="http://schemas.openxmlformats.org/officeDocument/2006/relationships/tags" Target="../tags/tag148.xml" /><Relationship Id="rId6" Type="http://schemas.openxmlformats.org/officeDocument/2006/relationships/image" Target="../media/image32.png" /><Relationship Id="rId7" Type="http://schemas.openxmlformats.org/officeDocument/2006/relationships/tags" Target="../tags/tag149.xml" /><Relationship Id="rId8" Type="http://schemas.openxmlformats.org/officeDocument/2006/relationships/image" Target="../media/image33.png" /><Relationship Id="rId9" Type="http://schemas.openxmlformats.org/officeDocument/2006/relationships/tags" Target="../tags/tag15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67.xml" /><Relationship Id="rId11" Type="http://schemas.openxmlformats.org/officeDocument/2006/relationships/image" Target="../media/image35.jpeg" /><Relationship Id="rId12" Type="http://schemas.openxmlformats.org/officeDocument/2006/relationships/tags" Target="../tags/tag168.xml" /><Relationship Id="rId13" Type="http://schemas.openxmlformats.org/officeDocument/2006/relationships/tags" Target="../tags/tag169.xml" /><Relationship Id="rId14" Type="http://schemas.openxmlformats.org/officeDocument/2006/relationships/image" Target="../media/image36.png" /><Relationship Id="rId15" Type="http://schemas.openxmlformats.org/officeDocument/2006/relationships/tags" Target="../tags/tag170.xml" /><Relationship Id="rId2" Type="http://schemas.openxmlformats.org/officeDocument/2006/relationships/tags" Target="../tags/tag160.xml" /><Relationship Id="rId3" Type="http://schemas.openxmlformats.org/officeDocument/2006/relationships/tags" Target="../tags/tag161.xml" /><Relationship Id="rId4" Type="http://schemas.openxmlformats.org/officeDocument/2006/relationships/tags" Target="../tags/tag162.xml" /><Relationship Id="rId5" Type="http://schemas.openxmlformats.org/officeDocument/2006/relationships/tags" Target="../tags/tag163.xml" /><Relationship Id="rId6" Type="http://schemas.openxmlformats.org/officeDocument/2006/relationships/tags" Target="../tags/tag164.xml" /><Relationship Id="rId7" Type="http://schemas.openxmlformats.org/officeDocument/2006/relationships/tags" Target="../tags/tag165.xml" /><Relationship Id="rId8" Type="http://schemas.openxmlformats.org/officeDocument/2006/relationships/image" Target="../media/image34.png" /><Relationship Id="rId9" Type="http://schemas.openxmlformats.org/officeDocument/2006/relationships/tags" Target="../tags/tag16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77.xml" /><Relationship Id="rId11" Type="http://schemas.openxmlformats.org/officeDocument/2006/relationships/tags" Target="../tags/tag178.xml" /><Relationship Id="rId12" Type="http://schemas.openxmlformats.org/officeDocument/2006/relationships/tags" Target="../tags/tag179.xml" /><Relationship Id="rId13" Type="http://schemas.openxmlformats.org/officeDocument/2006/relationships/tags" Target="../tags/tag180.xml" /><Relationship Id="rId14" Type="http://schemas.openxmlformats.org/officeDocument/2006/relationships/image" Target="../media/image39.png" /><Relationship Id="rId15" Type="http://schemas.openxmlformats.org/officeDocument/2006/relationships/tags" Target="../tags/tag181.xml" /><Relationship Id="rId2" Type="http://schemas.openxmlformats.org/officeDocument/2006/relationships/tags" Target="../tags/tag17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image" Target="../media/image37.png" /><Relationship Id="rId7" Type="http://schemas.openxmlformats.org/officeDocument/2006/relationships/tags" Target="../tags/tag175.xml" /><Relationship Id="rId8" Type="http://schemas.openxmlformats.org/officeDocument/2006/relationships/image" Target="../media/image38.png" /><Relationship Id="rId9" Type="http://schemas.openxmlformats.org/officeDocument/2006/relationships/tags" Target="../tags/tag17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82.xml" /><Relationship Id="rId3" Type="http://schemas.openxmlformats.org/officeDocument/2006/relationships/image" Target="../media/image40.jpeg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tags" Target="../tags/tag18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96.xml" /><Relationship Id="rId11" Type="http://schemas.openxmlformats.org/officeDocument/2006/relationships/tags" Target="../tags/tag197.xml" /><Relationship Id="rId2" Type="http://schemas.openxmlformats.org/officeDocument/2006/relationships/tags" Target="../tags/tag190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image" Target="../media/image41.png" /><Relationship Id="rId6" Type="http://schemas.openxmlformats.org/officeDocument/2006/relationships/tags" Target="../tags/tag193.xml" /><Relationship Id="rId7" Type="http://schemas.openxmlformats.org/officeDocument/2006/relationships/image" Target="../media/image42.png" /><Relationship Id="rId8" Type="http://schemas.openxmlformats.org/officeDocument/2006/relationships/tags" Target="../tags/tag194.xml" /><Relationship Id="rId9" Type="http://schemas.openxmlformats.org/officeDocument/2006/relationships/tags" Target="../tags/tag19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98.xml" /><Relationship Id="rId3" Type="http://schemas.openxmlformats.org/officeDocument/2006/relationships/tags" Target="../tags/tag199.xml" /><Relationship Id="rId4" Type="http://schemas.openxmlformats.org/officeDocument/2006/relationships/image" Target="../media/image43.png" /><Relationship Id="rId5" Type="http://schemas.openxmlformats.org/officeDocument/2006/relationships/tags" Target="../tags/tag200.xml" /><Relationship Id="rId6" Type="http://schemas.openxmlformats.org/officeDocument/2006/relationships/tags" Target="../tags/tag20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机械能、内能及其转化　</a:t>
            </a:r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968625"/>
            <a:ext cx="5943600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10.5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调查燃料的利用及其对环境的影响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4911090" y="496062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1600" smtClean="0">
                <a:solidFill>
                  <a:schemeClr val="accent1"/>
                </a:solidFill>
                <a:effectLst/>
              </a:rPr>
              <a:t>2026/7/27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414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10.5</a:t>
            </a:r>
            <a:r>
              <a:rPr lang="zh-CN" altLang="en-US" sz="100">
                <a:noFill/>
              </a:rPr>
              <a:t>《调查燃料的利用及其对环境的影响》同步练习题（全文约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能够燃烧并放出热量的物质叫作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，根据状态可分为固体燃料、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和气体燃料。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燃料完全燃烧放出的热量与燃料质量的比值，叫作燃料的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，它是燃料的一种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，只与燃料种类有关。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燃料热值的单位有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，分别对应固体、液体燃料和气体燃料。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燃料完全燃烧的放热公式：固体、液体燃料</a:t>
            </a:r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放</a:t>
            </a:r>
            <a:r>
              <a:rPr lang="en-US" altLang="zh-CN" sz="100">
                <a:noFill/>
              </a:rPr>
              <a:t>}=$$__________</a:t>
            </a:r>
            <a:r>
              <a:rPr lang="zh-CN" altLang="en-US" sz="100">
                <a:noFill/>
              </a:rPr>
              <a:t>；气体燃料</a:t>
            </a:r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放</a:t>
            </a:r>
            <a:r>
              <a:rPr lang="en-US" altLang="zh-CN" sz="100">
                <a:noFill/>
              </a:rPr>
              <a:t>}=$$__________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日常生活中常用的化石燃料有煤、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、天然气，属于不可再生能源，大量开采和使用会造成资源枯竭。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燃料燃烧不充分时，不仅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利用率低、浪费能源，还会产生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等有毒有害气体，污染空气。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煤、石油等燃料燃烧会释放大量二氧化硫、氮氧化物，容易引发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，腐蚀建筑物、污染土壤和水源。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燃料燃烧排放的大量二氧化碳会加剧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，导致全球气温升高、冰川融化、海平面上升。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为减小燃料利用对环境的污染，我们可以推广使用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能源，改进燃烧设备，使燃料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燃烧。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提高燃料利用率的核心是让燃料充分燃烧，并减少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带走的热量，降低能量损耗。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下列能源中，属于清洁气体燃料的是（）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煤炭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天然气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石油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木柴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关于燃料的热值，下列说法正确的是（）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燃料燃烧越充分，热值越大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燃料质量越大，热值越大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热值与燃料燃烧情况无关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燃料燃烧放出热量越多，热值越大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化石燃料大量燃烧不会造成的环境问题是（）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酸雨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温室效应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大气污染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臭氧层修复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煤炭燃烧不充分，最容易产生的有毒气体是（）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氧气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一氧化碳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氮气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水蒸气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下列措施中，不能提高燃料利用率的是（）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将煤块粉碎成煤粉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给锅炉加装隔热层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加大通风量，保证充足氧气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增大燃料投放量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酸雨的主要成因是燃料燃烧排放过量的（）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二氧化碳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二氧化硫、氮氧化物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氧气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氢气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一箱汽油用去一半后，剩余汽油的热值（）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下列属于可再生清洁能源的是（）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石油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风能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煤炭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天然气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热机工作时，对环境最大的污染来源是（）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机体散热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废气排放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机械摩擦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机身震动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相同质量的不同燃料完全燃烧，放出热量最多的燃料（）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质量最大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体积最大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热值最大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密度最大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为缓解温室效应，下列做法合理的是（）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大力推广燃煤发电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增加私家车出行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开发太阳能、风能等新能源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随意焚烧生活垃圾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关于燃料利用与环境保护，下列说法错误的是（）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燃料充分燃烧可减少空气污染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清洁能源可降低环境破坏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化石燃料对环境无任何危害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改进设备可提高能源利用率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热值是燃料本身的特性，与燃料的质量、燃烧程度无关。（）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天然气是清洁能源，完全燃烧不会产生温室气体。（）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燃料燃烧越充分，能源利用率越高，环境污染越小。（）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二氧化碳是空气污染物，会引发酸雨灾害。（）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粉碎固体燃料、增大通风量，可促进燃料充分燃烧。（）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所有化石燃料都是不可再生能源，需要节约使用。（）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四、实验与调查简答题（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家庭生活中常用的燃料有哪些？简单对比固体燃料和气体燃料的优缺点。（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简述燃料不充分燃烧的两大危害：能源角度和环境角度。（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已知酒精的热值为</a:t>
            </a:r>
            <a:r>
              <a:rPr lang="en-US" altLang="zh-CN" sz="100">
                <a:noFill/>
              </a:rPr>
              <a:t>$$3.0\times10^7J/kg$$</a:t>
            </a:r>
            <a:r>
              <a:rPr lang="zh-CN" altLang="en-US" sz="100">
                <a:noFill/>
              </a:rPr>
              <a:t>，完全燃烧</a:t>
            </a:r>
            <a:r>
              <a:rPr lang="en-US" altLang="zh-CN" sz="100">
                <a:noFill/>
              </a:rPr>
              <a:t>0.2kg</a:t>
            </a:r>
            <a:r>
              <a:rPr lang="zh-CN" altLang="en-US" sz="100">
                <a:noFill/>
              </a:rPr>
              <a:t>的酒精，求放出的热量是多少？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结合本节课知识，分析化石燃料大规模使用对生态环境的主要影响，并写出三条节约能源、减少燃料污染的生活措施。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燃料；液体燃料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热值；特性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J/kg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J/m</a:t>
            </a:r>
            <a:r>
              <a:rPr lang="en-US" altLang="en-US" sz="100">
                <a:noFill/>
              </a:rPr>
              <a:t>³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4. mq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Vq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石油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能源；一氧化碳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酸雨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温室效应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清洁；充分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废气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1.B 2.C 3.D 4.B 5.D 6.B 7.C 8.B 9.B 10.C 11.C 12.C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1.√ 2.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3.√ 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5.√ 6.√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四、实验与调查简答题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家庭常用燃料：煤炭、天然气、液化气、木柴等。固体燃料优点：储存方便、价格低廉；缺点：燃烧不充分、污染大、利用率低。气体燃料优点：燃烧充分、污染小、热值高；缺点：储存运输要求高、有泄漏风险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能源角度：燃料燃烧不充分，大量能源被浪费，燃料利用率大幅降低；环境角度：产生一氧化碳、粉尘等污染物，造成大气污染，危害人体健康和生态环境。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放</a:t>
            </a:r>
            <a:r>
              <a:rPr lang="en-US" altLang="zh-CN" sz="100">
                <a:noFill/>
              </a:rPr>
              <a:t>}=mq=0.2kg\times3.0\times10^7J/kg=6\times10^6J$$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答：酒精完全燃烧放出的热量为</a:t>
            </a:r>
            <a:r>
              <a:rPr lang="en-US" altLang="zh-CN" sz="100">
                <a:noFill/>
              </a:rPr>
              <a:t>$$6\times10^6J$$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主要影响：化石燃料燃烧产生二氧化硫、氮氧化物，引发酸雨，腐蚀建筑、破坏土壤；大量二氧化碳加剧温室效应，导致气候异常；产生粉尘、有害气体，造成大气污染，危害人体健康。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生活措施：绿色出行，减少机动车燃油消耗；随手关灯、节约用电，减少火电燃料消耗；优先使用天然气等清洁能源；节约用气、杜绝燃料浪费。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>
            <p:custDataLst>
              <p:tags r:id="rId3"/>
            </p:custDataLst>
          </p:nvPr>
        </p:nvGrpSpPr>
        <p:grpSpPr>
          <a:xfrm>
            <a:off x="3846109" y="1651435"/>
            <a:ext cx="5509155" cy="3220756"/>
            <a:chOff x="0" y="-471507"/>
            <a:chExt cx="5509155" cy="3220756"/>
          </a:xfrm>
        </p:grpSpPr>
        <p:sp>
          <p:nvSpPr>
            <p:cNvPr id="4" name="形状7"/>
            <p:cNvSpPr txBox="1"/>
            <p:nvPr>
              <p:custDataLst>
                <p:tags r:id="rId4"/>
              </p:custDataLst>
            </p:nvPr>
          </p:nvSpPr>
          <p:spPr>
            <a:xfrm rot="4085999">
              <a:off x="1178681" y="571841"/>
              <a:ext cx="811898" cy="974277"/>
            </a:xfrm>
            <a:custGeom>
              <a:gdLst>
                <a:gd name="connsiteX0" fmla="*/ 202974 w 811898"/>
                <a:gd name="connsiteY0" fmla="*/ 0 h 974277"/>
                <a:gd name="connsiteX1" fmla="*/ 202974 w 811898"/>
                <a:gd name="connsiteY1" fmla="*/ 101487 h 974277"/>
                <a:gd name="connsiteX2" fmla="*/ 405949 w 811898"/>
                <a:gd name="connsiteY2" fmla="*/ 101487 h 974277"/>
                <a:gd name="connsiteX3" fmla="*/ 630148 w 811898"/>
                <a:gd name="connsiteY3" fmla="*/ 101487 h 974277"/>
                <a:gd name="connsiteX4" fmla="*/ 811898 w 811898"/>
                <a:gd name="connsiteY4" fmla="*/ 974277 h 974277"/>
                <a:gd name="connsiteX5" fmla="*/ 608923 w 811898"/>
                <a:gd name="connsiteY5" fmla="*/ 974277 h 974277"/>
                <a:gd name="connsiteX6" fmla="*/ 608923 w 811898"/>
                <a:gd name="connsiteY6" fmla="*/ 507436 h 974277"/>
                <a:gd name="connsiteX7" fmla="*/ 608923 w 811898"/>
                <a:gd name="connsiteY7" fmla="*/ 395336 h 974277"/>
                <a:gd name="connsiteX8" fmla="*/ 202974 w 811898"/>
                <a:gd name="connsiteY8" fmla="*/ 304462 h 974277"/>
                <a:gd name="connsiteX9" fmla="*/ 202974 w 811898"/>
                <a:gd name="connsiteY9" fmla="*/ 405949 h 974277"/>
                <a:gd name="connsiteX10" fmla="*/ 0 w 811898"/>
                <a:gd name="connsiteY10" fmla="*/ 202974 h 974277"/>
                <a:gd name="connsiteX11" fmla="*/ 202974 w 811898"/>
                <a:gd name="connsiteY11" fmla="*/ 0 h 97427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11898" h="974277">
                  <a:moveTo>
                    <a:pt x="202974" y="0"/>
                  </a:moveTo>
                  <a:lnTo>
                    <a:pt x="202974" y="101487"/>
                  </a:lnTo>
                  <a:lnTo>
                    <a:pt x="405949" y="101487"/>
                  </a:lnTo>
                  <a:cubicBezTo>
                    <a:pt x="630148" y="101487"/>
                    <a:pt x="811898" y="283237"/>
                    <a:pt x="811898" y="507436"/>
                  </a:cubicBezTo>
                  <a:lnTo>
                    <a:pt x="811898" y="974277"/>
                  </a:lnTo>
                  <a:lnTo>
                    <a:pt x="608923" y="974277"/>
                  </a:lnTo>
                  <a:lnTo>
                    <a:pt x="608923" y="507436"/>
                  </a:lnTo>
                  <a:cubicBezTo>
                    <a:pt x="608923" y="395336"/>
                    <a:pt x="518049" y="304462"/>
                    <a:pt x="405949" y="304462"/>
                  </a:cubicBezTo>
                  <a:lnTo>
                    <a:pt x="202974" y="304462"/>
                  </a:lnTo>
                  <a:lnTo>
                    <a:pt x="202974" y="405949"/>
                  </a:lnTo>
                  <a:lnTo>
                    <a:pt x="0" y="202974"/>
                  </a:lnTo>
                  <a:lnTo>
                    <a:pt x="202974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8"/>
            <p:cNvSpPr txBox="1"/>
            <p:nvPr>
              <p:custDataLst>
                <p:tags r:id="rId5"/>
              </p:custDataLst>
            </p:nvPr>
          </p:nvSpPr>
          <p:spPr>
            <a:xfrm rot="4200000">
              <a:off x="2771251" y="0"/>
              <a:ext cx="877376" cy="1826600"/>
            </a:xfrm>
            <a:custGeom>
              <a:gdLst>
                <a:gd name="connsiteX0" fmla="*/ 219344 w 877376"/>
                <a:gd name="connsiteY0" fmla="*/ 0 h 1826600"/>
                <a:gd name="connsiteX1" fmla="*/ 219344 w 877376"/>
                <a:gd name="connsiteY1" fmla="*/ 109672 h 1826600"/>
                <a:gd name="connsiteX2" fmla="*/ 438688 w 877376"/>
                <a:gd name="connsiteY2" fmla="*/ 109672 h 1826600"/>
                <a:gd name="connsiteX3" fmla="*/ 680969 w 877376"/>
                <a:gd name="connsiteY3" fmla="*/ 109672 h 1826600"/>
                <a:gd name="connsiteX4" fmla="*/ 877376 w 877376"/>
                <a:gd name="connsiteY4" fmla="*/ 1826600 h 1826600"/>
                <a:gd name="connsiteX5" fmla="*/ 658032 w 877376"/>
                <a:gd name="connsiteY5" fmla="*/ 1826600 h 1826600"/>
                <a:gd name="connsiteX6" fmla="*/ 658032 w 877376"/>
                <a:gd name="connsiteY6" fmla="*/ 548360 h 1826600"/>
                <a:gd name="connsiteX7" fmla="*/ 658032 w 877376"/>
                <a:gd name="connsiteY7" fmla="*/ 427220 h 1826600"/>
                <a:gd name="connsiteX8" fmla="*/ 219344 w 877376"/>
                <a:gd name="connsiteY8" fmla="*/ 329016 h 1826600"/>
                <a:gd name="connsiteX9" fmla="*/ 219344 w 877376"/>
                <a:gd name="connsiteY9" fmla="*/ 438688 h 1826600"/>
                <a:gd name="connsiteX10" fmla="*/ 0 w 877376"/>
                <a:gd name="connsiteY10" fmla="*/ 219344 h 1826600"/>
                <a:gd name="connsiteX11" fmla="*/ 219344 w 877376"/>
                <a:gd name="connsiteY11" fmla="*/ 0 h 1826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7376" h="1826600">
                  <a:moveTo>
                    <a:pt x="219344" y="0"/>
                  </a:moveTo>
                  <a:lnTo>
                    <a:pt x="219344" y="109672"/>
                  </a:lnTo>
                  <a:lnTo>
                    <a:pt x="438688" y="109672"/>
                  </a:lnTo>
                  <a:cubicBezTo>
                    <a:pt x="680969" y="109672"/>
                    <a:pt x="877376" y="306079"/>
                    <a:pt x="877376" y="548360"/>
                  </a:cubicBezTo>
                  <a:lnTo>
                    <a:pt x="877376" y="1826600"/>
                  </a:lnTo>
                  <a:lnTo>
                    <a:pt x="658032" y="1826600"/>
                  </a:lnTo>
                  <a:lnTo>
                    <a:pt x="658032" y="548360"/>
                  </a:lnTo>
                  <a:cubicBezTo>
                    <a:pt x="658032" y="427220"/>
                    <a:pt x="559829" y="329016"/>
                    <a:pt x="438688" y="329016"/>
                  </a:cubicBezTo>
                  <a:lnTo>
                    <a:pt x="219344" y="329016"/>
                  </a:lnTo>
                  <a:lnTo>
                    <a:pt x="219344" y="438688"/>
                  </a:lnTo>
                  <a:lnTo>
                    <a:pt x="0" y="219344"/>
                  </a:lnTo>
                  <a:lnTo>
                    <a:pt x="219344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9"/>
            <p:cNvSpPr txBox="1"/>
            <p:nvPr>
              <p:custDataLst>
                <p:tags r:id="rId6"/>
              </p:custDataLst>
            </p:nvPr>
          </p:nvSpPr>
          <p:spPr>
            <a:xfrm>
              <a:off x="2250767" y="1306116"/>
              <a:ext cx="3258388" cy="715661"/>
            </a:xfrm>
            <a:custGeom>
              <a:gdLst>
                <a:gd name="connsiteX0" fmla="*/ 2880900 w 3258388"/>
                <a:gd name="connsiteY0" fmla="*/ 0 h 715661"/>
                <a:gd name="connsiteX1" fmla="*/ 3258388 w 3258388"/>
                <a:gd name="connsiteY1" fmla="*/ 357830 h 715661"/>
                <a:gd name="connsiteX2" fmla="*/ 2880900 w 3258388"/>
                <a:gd name="connsiteY2" fmla="*/ 715661 h 715661"/>
                <a:gd name="connsiteX3" fmla="*/ 2880900 w 3258388"/>
                <a:gd name="connsiteY3" fmla="*/ 477107 h 715661"/>
                <a:gd name="connsiteX4" fmla="*/ 0 w 3258388"/>
                <a:gd name="connsiteY4" fmla="*/ 477107 h 715661"/>
                <a:gd name="connsiteX5" fmla="*/ 0 w 3258388"/>
                <a:gd name="connsiteY5" fmla="*/ 238554 h 715661"/>
                <a:gd name="connsiteX6" fmla="*/ 2880900 w 3258388"/>
                <a:gd name="connsiteY6" fmla="*/ 238554 h 715661"/>
                <a:gd name="connsiteX7" fmla="*/ 2880900 w 3258388"/>
                <a:gd name="connsiteY7" fmla="*/ 0 h 7156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58388" h="715661">
                  <a:moveTo>
                    <a:pt x="2880900" y="0"/>
                  </a:moveTo>
                  <a:lnTo>
                    <a:pt x="3258388" y="357830"/>
                  </a:lnTo>
                  <a:lnTo>
                    <a:pt x="2880900" y="715661"/>
                  </a:lnTo>
                  <a:lnTo>
                    <a:pt x="2880900" y="477107"/>
                  </a:lnTo>
                  <a:lnTo>
                    <a:pt x="0" y="477107"/>
                  </a:lnTo>
                  <a:lnTo>
                    <a:pt x="0" y="238554"/>
                  </a:lnTo>
                  <a:lnTo>
                    <a:pt x="2880900" y="238554"/>
                  </a:lnTo>
                  <a:lnTo>
                    <a:pt x="2880900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10"/>
            <p:cNvSpPr txBox="1"/>
            <p:nvPr>
              <p:custDataLst>
                <p:tags r:id="rId7"/>
              </p:custDataLst>
            </p:nvPr>
          </p:nvSpPr>
          <p:spPr>
            <a:xfrm rot="6264000">
              <a:off x="2820143" y="1445486"/>
              <a:ext cx="825989" cy="1781537"/>
            </a:xfrm>
            <a:custGeom>
              <a:gdLst>
                <a:gd name="connsiteX0" fmla="*/ 619492 w 825989"/>
                <a:gd name="connsiteY0" fmla="*/ 0 h 1781537"/>
                <a:gd name="connsiteX1" fmla="*/ 825989 w 825989"/>
                <a:gd name="connsiteY1" fmla="*/ 206497 h 1781537"/>
                <a:gd name="connsiteX2" fmla="*/ 619492 w 825989"/>
                <a:gd name="connsiteY2" fmla="*/ 412994 h 1781537"/>
                <a:gd name="connsiteX3" fmla="*/ 619492 w 825989"/>
                <a:gd name="connsiteY3" fmla="*/ 309746 h 1781537"/>
                <a:gd name="connsiteX4" fmla="*/ 412994 w 825989"/>
                <a:gd name="connsiteY4" fmla="*/ 309746 h 1781537"/>
                <a:gd name="connsiteX5" fmla="*/ 298949 w 825989"/>
                <a:gd name="connsiteY5" fmla="*/ 309746 h 1781537"/>
                <a:gd name="connsiteX6" fmla="*/ 206497 w 825989"/>
                <a:gd name="connsiteY6" fmla="*/ 1781537 h 1781537"/>
                <a:gd name="connsiteX7" fmla="*/ 0 w 825989"/>
                <a:gd name="connsiteY7" fmla="*/ 1781537 h 1781537"/>
                <a:gd name="connsiteX8" fmla="*/ 0 w 825989"/>
                <a:gd name="connsiteY8" fmla="*/ 516243 h 1781537"/>
                <a:gd name="connsiteX9" fmla="*/ 0 w 825989"/>
                <a:gd name="connsiteY9" fmla="*/ 288153 h 1781537"/>
                <a:gd name="connsiteX10" fmla="*/ 619492 w 825989"/>
                <a:gd name="connsiteY10" fmla="*/ 103249 h 1781537"/>
                <a:gd name="connsiteX11" fmla="*/ 619492 w 825989"/>
                <a:gd name="connsiteY11" fmla="*/ 0 h 178153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5989" h="1781537">
                  <a:moveTo>
                    <a:pt x="619492" y="0"/>
                  </a:moveTo>
                  <a:lnTo>
                    <a:pt x="825989" y="206497"/>
                  </a:lnTo>
                  <a:lnTo>
                    <a:pt x="619492" y="412994"/>
                  </a:lnTo>
                  <a:lnTo>
                    <a:pt x="619492" y="309746"/>
                  </a:lnTo>
                  <a:lnTo>
                    <a:pt x="412994" y="309746"/>
                  </a:lnTo>
                  <a:cubicBezTo>
                    <a:pt x="298949" y="309746"/>
                    <a:pt x="206497" y="402198"/>
                    <a:pt x="206497" y="516243"/>
                  </a:cubicBezTo>
                  <a:lnTo>
                    <a:pt x="206497" y="1781537"/>
                  </a:lnTo>
                  <a:lnTo>
                    <a:pt x="0" y="1781537"/>
                  </a:lnTo>
                  <a:lnTo>
                    <a:pt x="0" y="516243"/>
                  </a:lnTo>
                  <a:cubicBezTo>
                    <a:pt x="0" y="288153"/>
                    <a:pt x="184904" y="103249"/>
                    <a:pt x="412994" y="103249"/>
                  </a:cubicBezTo>
                  <a:lnTo>
                    <a:pt x="619492" y="103249"/>
                  </a:lnTo>
                  <a:lnTo>
                    <a:pt x="619492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" name="形状6"/>
            <p:cNvSpPr txBox="1"/>
            <p:nvPr>
              <p:custDataLst>
                <p:tags r:id="rId8"/>
              </p:custDataLst>
            </p:nvPr>
          </p:nvSpPr>
          <p:spPr>
            <a:xfrm>
              <a:off x="0" y="-471507"/>
              <a:ext cx="2505923" cy="1529077"/>
            </a:xfrm>
            <a:custGeom>
              <a:gdLst>
                <a:gd name="connsiteX0" fmla="*/ 0 w 2505923"/>
                <a:gd name="connsiteY0" fmla="*/ 509692 h 1529077"/>
                <a:gd name="connsiteX1" fmla="*/ 2505923 w 2505923"/>
                <a:gd name="connsiteY1" fmla="*/ 509692 h 1529077"/>
                <a:gd name="connsiteX2" fmla="*/ 2505923 w 2505923"/>
                <a:gd name="connsiteY2" fmla="*/ 764538 h 1529077"/>
                <a:gd name="connsiteX3" fmla="*/ 2505923 w 2505923"/>
                <a:gd name="connsiteY3" fmla="*/ 1019385 h 1529077"/>
                <a:gd name="connsiteX4" fmla="*/ 0 w 2505923"/>
                <a:gd name="connsiteY4" fmla="*/ 1019385 h 1529077"/>
                <a:gd name="connsiteX5" fmla="*/ 0 w 2505923"/>
                <a:gd name="connsiteY5" fmla="*/ 509692 h 152907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5923" h="509691">
                  <a:moveTo>
                    <a:pt x="0" y="509692"/>
                  </a:moveTo>
                  <a:lnTo>
                    <a:pt x="2505923" y="509692"/>
                  </a:lnTo>
                  <a:lnTo>
                    <a:pt x="2505923" y="764538"/>
                  </a:lnTo>
                  <a:lnTo>
                    <a:pt x="2505923" y="1019385"/>
                  </a:lnTo>
                  <a:lnTo>
                    <a:pt x="0" y="1019385"/>
                  </a:lnTo>
                  <a:lnTo>
                    <a:pt x="0" y="509692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形状1" title=""/>
          <p:cNvSpPr txBox="1"/>
          <p:nvPr>
            <p:custDataLst>
              <p:tags r:id="rId9"/>
            </p:custDataLst>
          </p:nvPr>
        </p:nvSpPr>
        <p:spPr>
          <a:xfrm>
            <a:off x="3412522" y="1356617"/>
            <a:ext cx="2864196" cy="1315898"/>
          </a:xfrm>
          <a:custGeom>
            <a:gdLst>
              <a:gd name="connsiteX0" fmla="*/ 511738 w 2864196"/>
              <a:gd name="connsiteY0" fmla="*/ 0 h 1315898"/>
              <a:gd name="connsiteX1" fmla="*/ 2352458 w 2864196"/>
              <a:gd name="connsiteY1" fmla="*/ 0 h 1315898"/>
              <a:gd name="connsiteX2" fmla="*/ 2488180 w 2864196"/>
              <a:gd name="connsiteY2" fmla="*/ 0 h 1315898"/>
              <a:gd name="connsiteX3" fmla="*/ 2810281 w 2864196"/>
              <a:gd name="connsiteY3" fmla="*/ 245854 h 1315898"/>
              <a:gd name="connsiteX4" fmla="*/ 2864196 w 2864196"/>
              <a:gd name="connsiteY4" fmla="*/ 804160 h 1315898"/>
              <a:gd name="connsiteX5" fmla="*/ 2864196 w 2864196"/>
              <a:gd name="connsiteY5" fmla="*/ 1086785 h 1315898"/>
              <a:gd name="connsiteX6" fmla="*/ 511738 w 2864196"/>
              <a:gd name="connsiteY6" fmla="*/ 1315898 h 1315898"/>
              <a:gd name="connsiteX7" fmla="*/ 229113 w 2864196"/>
              <a:gd name="connsiteY7" fmla="*/ 1315898 h 1315898"/>
              <a:gd name="connsiteX8" fmla="*/ 0 w 2864196"/>
              <a:gd name="connsiteY8" fmla="*/ 511738 h 1315898"/>
              <a:gd name="connsiteX9" fmla="*/ 0 w 2864196"/>
              <a:gd name="connsiteY9" fmla="*/ 229113 h 13158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64196" h="1315898">
                <a:moveTo>
                  <a:pt x="511738" y="0"/>
                </a:moveTo>
                <a:lnTo>
                  <a:pt x="2352458" y="0"/>
                </a:lnTo>
                <a:cubicBezTo>
                  <a:pt x="2488180" y="0"/>
                  <a:pt x="2618342" y="53915"/>
                  <a:pt x="2714312" y="149885"/>
                </a:cubicBezTo>
                <a:cubicBezTo>
                  <a:pt x="2810281" y="245854"/>
                  <a:pt x="2864196" y="376017"/>
                  <a:pt x="2864196" y="511738"/>
                </a:cubicBezTo>
                <a:lnTo>
                  <a:pt x="2864196" y="804160"/>
                </a:lnTo>
                <a:cubicBezTo>
                  <a:pt x="2864196" y="1086785"/>
                  <a:pt x="2635083" y="1315898"/>
                  <a:pt x="2352458" y="1315898"/>
                </a:cubicBezTo>
                <a:lnTo>
                  <a:pt x="511738" y="1315898"/>
                </a:lnTo>
                <a:cubicBezTo>
                  <a:pt x="229113" y="1315898"/>
                  <a:pt x="0" y="1086785"/>
                  <a:pt x="0" y="804160"/>
                </a:cubicBezTo>
                <a:lnTo>
                  <a:pt x="0" y="511738"/>
                </a:lnTo>
                <a:cubicBezTo>
                  <a:pt x="0" y="229113"/>
                  <a:pt x="229113" y="0"/>
                  <a:pt x="511738" y="0"/>
                </a:cubicBezTo>
                <a:close/>
              </a:path>
            </a:pathLst>
          </a:custGeom>
          <a:solidFill>
            <a:srgbClr val="00E6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燃料很难全部燃烧,燃料的化学能不能全部释放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形状2" title=""/>
          <p:cNvSpPr txBox="1"/>
          <p:nvPr>
            <p:custDataLst>
              <p:tags r:id="rId10"/>
            </p:custDataLst>
          </p:nvPr>
        </p:nvSpPr>
        <p:spPr>
          <a:xfrm>
            <a:off x="6796373" y="1356255"/>
            <a:ext cx="2267693" cy="1040863"/>
          </a:xfrm>
          <a:custGeom>
            <a:gdLst>
              <a:gd name="connsiteX0" fmla="*/ 404780 w 2267693"/>
              <a:gd name="connsiteY0" fmla="*/ 0 h 1040863"/>
              <a:gd name="connsiteX1" fmla="*/ 1862913 w 2267693"/>
              <a:gd name="connsiteY1" fmla="*/ 0 h 1040863"/>
              <a:gd name="connsiteX2" fmla="*/ 2086467 w 2267693"/>
              <a:gd name="connsiteY2" fmla="*/ 0 h 1040863"/>
              <a:gd name="connsiteX3" fmla="*/ 2267693 w 2267693"/>
              <a:gd name="connsiteY3" fmla="*/ 636083 h 1040863"/>
              <a:gd name="connsiteX4" fmla="*/ 2267693 w 2267693"/>
              <a:gd name="connsiteY4" fmla="*/ 859637 h 1040863"/>
              <a:gd name="connsiteX5" fmla="*/ 404780 w 2267693"/>
              <a:gd name="connsiteY5" fmla="*/ 1040863 h 1040863"/>
              <a:gd name="connsiteX6" fmla="*/ 181226 w 2267693"/>
              <a:gd name="connsiteY6" fmla="*/ 1040863 h 1040863"/>
              <a:gd name="connsiteX7" fmla="*/ 0 w 2267693"/>
              <a:gd name="connsiteY7" fmla="*/ 404780 h 1040863"/>
              <a:gd name="connsiteX8" fmla="*/ 0 w 2267693"/>
              <a:gd name="connsiteY8" fmla="*/ 181226 h 104086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67693" h="1040862">
                <a:moveTo>
                  <a:pt x="404780" y="0"/>
                </a:moveTo>
                <a:lnTo>
                  <a:pt x="1862913" y="0"/>
                </a:lnTo>
                <a:cubicBezTo>
                  <a:pt x="2086467" y="0"/>
                  <a:pt x="2267693" y="181226"/>
                  <a:pt x="2267693" y="404780"/>
                </a:cubicBezTo>
                <a:lnTo>
                  <a:pt x="2267693" y="636083"/>
                </a:lnTo>
                <a:cubicBezTo>
                  <a:pt x="2267693" y="859637"/>
                  <a:pt x="2086467" y="1040863"/>
                  <a:pt x="1862913" y="1040863"/>
                </a:cubicBezTo>
                <a:lnTo>
                  <a:pt x="404780" y="1040863"/>
                </a:lnTo>
                <a:cubicBezTo>
                  <a:pt x="181226" y="1040863"/>
                  <a:pt x="0" y="859637"/>
                  <a:pt x="0" y="636083"/>
                </a:cubicBezTo>
                <a:lnTo>
                  <a:pt x="0" y="404780"/>
                </a:lnTo>
                <a:cubicBezTo>
                  <a:pt x="0" y="181226"/>
                  <a:pt x="181226" y="0"/>
                  <a:pt x="404780" y="0"/>
                </a:cubicBezTo>
                <a:close/>
              </a:path>
            </a:pathLst>
          </a:custGeom>
          <a:solidFill>
            <a:srgbClr val="00E6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机械热传递消耗的一部分能量</a:t>
            </a:r>
            <a:endParaRPr lang="zh-CN" altLang="en-US" sz="23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形状3" title=""/>
          <p:cNvSpPr txBox="1"/>
          <p:nvPr>
            <p:custDataLst>
              <p:tags r:id="rId11"/>
            </p:custDataLst>
          </p:nvPr>
        </p:nvSpPr>
        <p:spPr>
          <a:xfrm>
            <a:off x="7092039" y="5039887"/>
            <a:ext cx="2045046" cy="1040863"/>
          </a:xfrm>
          <a:custGeom>
            <a:gdLst>
              <a:gd name="connsiteX0" fmla="*/ 404780 w 2045046"/>
              <a:gd name="connsiteY0" fmla="*/ 0 h 1040863"/>
              <a:gd name="connsiteX1" fmla="*/ 1640266 w 2045046"/>
              <a:gd name="connsiteY1" fmla="*/ 0 h 1040863"/>
              <a:gd name="connsiteX2" fmla="*/ 1863820 w 2045046"/>
              <a:gd name="connsiteY2" fmla="*/ 0 h 1040863"/>
              <a:gd name="connsiteX3" fmla="*/ 2045046 w 2045046"/>
              <a:gd name="connsiteY3" fmla="*/ 636083 h 1040863"/>
              <a:gd name="connsiteX4" fmla="*/ 2045046 w 2045046"/>
              <a:gd name="connsiteY4" fmla="*/ 859637 h 1040863"/>
              <a:gd name="connsiteX5" fmla="*/ 404780 w 2045046"/>
              <a:gd name="connsiteY5" fmla="*/ 1040863 h 1040863"/>
              <a:gd name="connsiteX6" fmla="*/ 181226 w 2045046"/>
              <a:gd name="connsiteY6" fmla="*/ 1040863 h 1040863"/>
              <a:gd name="connsiteX7" fmla="*/ 0 w 2045046"/>
              <a:gd name="connsiteY7" fmla="*/ 404780 h 1040863"/>
              <a:gd name="connsiteX8" fmla="*/ 0 w 2045046"/>
              <a:gd name="connsiteY8" fmla="*/ 181226 h 104086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5046" h="1040862">
                <a:moveTo>
                  <a:pt x="404780" y="0"/>
                </a:moveTo>
                <a:lnTo>
                  <a:pt x="1640266" y="0"/>
                </a:lnTo>
                <a:cubicBezTo>
                  <a:pt x="1863820" y="0"/>
                  <a:pt x="2045046" y="181226"/>
                  <a:pt x="2045046" y="404780"/>
                </a:cubicBezTo>
                <a:lnTo>
                  <a:pt x="2045046" y="636083"/>
                </a:lnTo>
                <a:cubicBezTo>
                  <a:pt x="2045046" y="859637"/>
                  <a:pt x="1863820" y="1040863"/>
                  <a:pt x="1640266" y="1040863"/>
                </a:cubicBezTo>
                <a:lnTo>
                  <a:pt x="404780" y="1040863"/>
                </a:lnTo>
                <a:cubicBezTo>
                  <a:pt x="181226" y="1040863"/>
                  <a:pt x="0" y="859637"/>
                  <a:pt x="0" y="636083"/>
                </a:cubicBezTo>
                <a:lnTo>
                  <a:pt x="0" y="404780"/>
                </a:lnTo>
                <a:cubicBezTo>
                  <a:pt x="0" y="181226"/>
                  <a:pt x="181226" y="0"/>
                  <a:pt x="404780" y="0"/>
                </a:cubicBezTo>
                <a:close/>
              </a:path>
            </a:pathLst>
          </a:custGeom>
          <a:solidFill>
            <a:srgbClr val="00E6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废气排出带走的部分能量</a:t>
            </a:r>
            <a:endParaRPr lang="zh-CN" altLang="en-US" sz="22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形状4" title=""/>
          <p:cNvSpPr txBox="1"/>
          <p:nvPr>
            <p:custDataLst>
              <p:tags r:id="rId12"/>
            </p:custDataLst>
          </p:nvPr>
        </p:nvSpPr>
        <p:spPr>
          <a:xfrm>
            <a:off x="9354750" y="2943796"/>
            <a:ext cx="2045418" cy="1549146"/>
          </a:xfrm>
          <a:custGeom>
            <a:gdLst>
              <a:gd name="connsiteX0" fmla="*/ 258191 w 2045418"/>
              <a:gd name="connsiteY0" fmla="*/ 0 h 1549146"/>
              <a:gd name="connsiteX1" fmla="*/ 1787227 w 2045418"/>
              <a:gd name="connsiteY1" fmla="*/ 0 h 1549146"/>
              <a:gd name="connsiteX2" fmla="*/ 1855703 w 2045418"/>
              <a:gd name="connsiteY2" fmla="*/ 0 h 1549146"/>
              <a:gd name="connsiteX3" fmla="*/ 2018215 w 2045418"/>
              <a:gd name="connsiteY3" fmla="*/ 124043 h 1549146"/>
              <a:gd name="connsiteX4" fmla="*/ 2045418 w 2045418"/>
              <a:gd name="connsiteY4" fmla="*/ 1290955 h 1549146"/>
              <a:gd name="connsiteX5" fmla="*/ 2045417 w 2045418"/>
              <a:gd name="connsiteY5" fmla="*/ 1433550 h 1549146"/>
              <a:gd name="connsiteX6" fmla="*/ 258191 w 2045418"/>
              <a:gd name="connsiteY6" fmla="*/ 1549146 h 1549146"/>
              <a:gd name="connsiteX7" fmla="*/ 115596 w 2045418"/>
              <a:gd name="connsiteY7" fmla="*/ 1549146 h 1549146"/>
              <a:gd name="connsiteX8" fmla="*/ 0 w 2045418"/>
              <a:gd name="connsiteY8" fmla="*/ 258191 h 1549146"/>
              <a:gd name="connsiteX9" fmla="*/ 0 w 2045418"/>
              <a:gd name="connsiteY9" fmla="*/ 115596 h 154914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5418" h="1549146">
                <a:moveTo>
                  <a:pt x="258191" y="0"/>
                </a:moveTo>
                <a:lnTo>
                  <a:pt x="1787227" y="0"/>
                </a:lnTo>
                <a:cubicBezTo>
                  <a:pt x="1855703" y="0"/>
                  <a:pt x="1921375" y="27202"/>
                  <a:pt x="1969795" y="75622"/>
                </a:cubicBezTo>
                <a:cubicBezTo>
                  <a:pt x="2018215" y="124043"/>
                  <a:pt x="2045418" y="189714"/>
                  <a:pt x="2045418" y="258191"/>
                </a:cubicBezTo>
                <a:lnTo>
                  <a:pt x="2045418" y="1290955"/>
                </a:lnTo>
                <a:cubicBezTo>
                  <a:pt x="2045417" y="1433550"/>
                  <a:pt x="1929821" y="1549146"/>
                  <a:pt x="1787227" y="1549146"/>
                </a:cubicBezTo>
                <a:lnTo>
                  <a:pt x="258191" y="1549146"/>
                </a:lnTo>
                <a:cubicBezTo>
                  <a:pt x="115596" y="1549146"/>
                  <a:pt x="0" y="1433550"/>
                  <a:pt x="0" y="1290955"/>
                </a:cubicBezTo>
                <a:lnTo>
                  <a:pt x="0" y="258191"/>
                </a:lnTo>
                <a:cubicBezTo>
                  <a:pt x="0" y="115596"/>
                  <a:pt x="115596" y="0"/>
                  <a:pt x="258191" y="0"/>
                </a:cubicBezTo>
                <a:close/>
              </a:path>
            </a:pathLst>
          </a:custGeom>
          <a:solidFill>
            <a:srgbClr val="00E6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有用的能量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形状5" title=""/>
          <p:cNvSpPr txBox="1"/>
          <p:nvPr>
            <p:custDataLst>
              <p:tags r:id="rId13"/>
            </p:custDataLst>
          </p:nvPr>
        </p:nvSpPr>
        <p:spPr>
          <a:xfrm>
            <a:off x="827008" y="552774"/>
            <a:ext cx="11148822" cy="113069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锅炉中燃料是否能够完全燃烧？燃料燃烧释放的能量都到哪里去了？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96925" y="2672305"/>
            <a:ext cx="3149737" cy="25008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>
            <p:custDataLst>
              <p:tags r:id="rId3"/>
            </p:custDataLst>
          </p:nvPr>
        </p:nvGrpSpPr>
        <p:grpSpPr>
          <a:xfrm>
            <a:off x="688288" y="579539"/>
            <a:ext cx="7994604" cy="1497925"/>
            <a:chExt cx="7994604" cy="1497925"/>
          </a:xfrm>
        </p:grpSpPr>
        <p:sp>
          <p:nvSpPr>
            <p:cNvPr id="3" name="文本2"/>
            <p:cNvSpPr txBox="1"/>
            <p:nvPr>
              <p:custDataLst>
                <p:tags r:id="rId4"/>
              </p:custDataLst>
            </p:nvPr>
          </p:nvSpPr>
          <p:spPr>
            <a:xfrm>
              <a:off x="2932578" y="0"/>
              <a:ext cx="5062026" cy="149792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100"/>
                </a:lnSpc>
              </a:pP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锅炉有效利用的热量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algn="l">
                <a:lnSpc>
                  <a:spcPts val="5100"/>
                </a:lnSpc>
              </a:pP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燃料完全燃烧放出的热量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" name="形状1"/>
            <p:cNvSpPr txBox="1"/>
            <p:nvPr>
              <p:custDataLst>
                <p:tags r:id="rId5"/>
              </p:custDataLst>
            </p:nvPr>
          </p:nvSpPr>
          <p:spPr>
            <a:xfrm flipV="1">
              <a:off x="2936856" y="778537"/>
              <a:ext cx="4968603" cy="19050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文本1"/>
            <p:cNvSpPr txBox="1"/>
            <p:nvPr>
              <p:custDataLst>
                <p:tags r:id="rId6"/>
              </p:custDataLst>
            </p:nvPr>
          </p:nvSpPr>
          <p:spPr>
            <a:xfrm>
              <a:off x="0" y="380235"/>
              <a:ext cx="3096130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1、锅炉的效率=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" name="组合2" title=""/>
          <p:cNvGrpSpPr/>
          <p:nvPr>
            <p:custDataLst>
              <p:tags r:id="rId7"/>
            </p:custDataLst>
          </p:nvPr>
        </p:nvGrpSpPr>
        <p:grpSpPr>
          <a:xfrm>
            <a:off x="699224" y="2698243"/>
            <a:ext cx="3853586" cy="3432268"/>
            <a:chExt cx="3853586" cy="3432268"/>
          </a:xfrm>
        </p:grpSpPr>
        <p:pic>
          <p:nvPicPr>
            <p:cNvPr id="7" name="图片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56581" y="0"/>
              <a:ext cx="3662957" cy="2747219"/>
            </a:xfrm>
            <a:prstGeom prst="rect">
              <a:avLst/>
            </a:prstGeom>
          </p:spPr>
        </p:pic>
        <p:sp>
          <p:nvSpPr>
            <p:cNvPr id="8" name="文本3"/>
            <p:cNvSpPr txBox="1"/>
            <p:nvPr>
              <p:custDataLst>
                <p:tags r:id="rId10"/>
              </p:custDataLst>
            </p:nvPr>
          </p:nvSpPr>
          <p:spPr>
            <a:xfrm>
              <a:off x="0" y="2772440"/>
              <a:ext cx="3853586" cy="6598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旧锅炉厂房60%左右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" name="组合3" title=""/>
          <p:cNvGrpSpPr/>
          <p:nvPr>
            <p:custDataLst>
              <p:tags r:id="rId11"/>
            </p:custDataLst>
          </p:nvPr>
        </p:nvGrpSpPr>
        <p:grpSpPr>
          <a:xfrm>
            <a:off x="6564702" y="2698243"/>
            <a:ext cx="3755590" cy="3448101"/>
            <a:chExt cx="3755590" cy="3448101"/>
          </a:xfrm>
        </p:grpSpPr>
        <p:pic>
          <p:nvPicPr>
            <p:cNvPr id="10" name="图片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82531" y="0"/>
              <a:ext cx="3673059" cy="2747219"/>
            </a:xfrm>
            <a:prstGeom prst="rect">
              <a:avLst/>
            </a:prstGeom>
          </p:spPr>
        </p:pic>
        <p:sp>
          <p:nvSpPr>
            <p:cNvPr id="11" name="文本4"/>
            <p:cNvSpPr txBox="1"/>
            <p:nvPr>
              <p:custDataLst>
                <p:tags r:id="rId14"/>
              </p:custDataLst>
            </p:nvPr>
          </p:nvSpPr>
          <p:spPr>
            <a:xfrm>
              <a:off x="0" y="2788273"/>
              <a:ext cx="3701186" cy="6598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新锅炉厂房90%以上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12" name="公式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062947" y="797928"/>
            <a:ext cx="2492177" cy="106196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视频1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390679" y="500739"/>
            <a:ext cx="10077450" cy="60464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ec9d3b6db?vcp=1&amp;pid=d80a40f6f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479983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任务一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认识常见的燃料</a:t>
            </a:r>
            <a:endParaRPr lang="en-US" altLang="zh-CN" sz="3465"/>
          </a:p>
        </p:txBody>
      </p:sp>
      <p:sp>
        <p:nvSpPr>
          <p:cNvPr id="3" name="QC_4_BD.1_1#b6884e317?vcp=1&amp;vis=1&amp;pid=ec9d3b6db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346703"/>
            <a:ext cx="10753344" cy="1354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［2024·连云港改编］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下列关于燃料的热值说法正确的是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4_AN.2_1#b6884e317.bracket?vcp=1&amp;vis=1&amp;pid=ec9d3b6db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1029420" y="2038091"/>
            <a:ext cx="588433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mc:AlternateContent>
        <mc:Choice Requires="a14">
          <p:sp>
            <p:nvSpPr>
              <p:cNvPr id="5" name="QC_4_BD.1_2#b6884e317.choices?vcp=1&amp;vis=1&amp;pid=ec9d3b6db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2735236"/>
                <a:ext cx="10753344" cy="33866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燃料燃烧越充分，其热值越大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燃料的热值越小，完全燃烧放出的热量越少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一瓶酒精用去三分之一，剩余酒精的热值将减小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煤气的热值是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完全燃烧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煤气能放出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的热量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4_BD.1_2#b6884e317.choices?vcp=1&amp;vis=1&amp;pid=ec9d3b6d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2735236"/>
                <a:ext cx="10753344" cy="3386667"/>
              </a:xfrm>
              <a:prstGeom prst="rect">
                <a:avLst/>
              </a:prstGeom>
              <a:blipFill rotWithShape="1">
                <a:blip r:embed="rId9"/>
                <a:stretch>
                  <a:fillRect l="-5" t="-534" r="1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3_1#d3872ed6a?vcp=1&amp;vis=1&amp;pid=ec9d3b6d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138443"/>
                <a:ext cx="10753344" cy="4470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2.［2025·泉州期中改编］食物也是一种“燃料”，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能提供细胞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生命活动所需的能量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。如果淀粉在人体内“燃烧”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的热值为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,同样情况下脂肪的热值为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q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假如你摄入了脂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肪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,摄入的热量为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若青少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年每天需要摄入的热量为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则为满足每天热量的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需要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理论上需摄取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淀粉。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3_1#d3872ed6a?vcp=1&amp;vis=1&amp;pid=ec9d3b6d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38443"/>
                <a:ext cx="10753344" cy="4470400"/>
              </a:xfrm>
              <a:prstGeom prst="rect">
                <a:avLst/>
              </a:prstGeom>
              <a:blipFill rotWithShape="1">
                <a:blip r:embed="rId6"/>
                <a:stretch>
                  <a:fillRect l="-5" t="-12" r="-247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4_1#d3872ed6a.blank?vcp=1&amp;vis=1&amp;pid=ec9d3b6db&amp;color=0,0,0&amp;vpa=2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457609" y="3475073"/>
                <a:ext cx="1539495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3" name="QB_4_AN.4_1#d3872ed6a.blank?vcp=1&amp;vis=1&amp;pid=ec9d3b6db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457609" y="3475073"/>
                <a:ext cx="1539495" cy="508000"/>
              </a:xfrm>
              <a:prstGeom prst="rect">
                <a:avLst/>
              </a:prstGeom>
              <a:blipFill rotWithShape="1">
                <a:blip r:embed="rId9"/>
                <a:stretch>
                  <a:fillRect l="-11" t="-12069" r="28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5_1#d3872ed6a.blank?vcp=1&amp;vis=1&amp;pid=ec9d3b6db&amp;color=0,0,0&amp;vpa=3&amp;vtp=1&amp;bbb=1" title=""/>
          <p:cNvSpPr/>
          <p:nvPr>
            <p:custDataLst>
              <p:tags r:id="rId10"/>
            </p:custDataLst>
          </p:nvPr>
        </p:nvSpPr>
        <p:spPr>
          <a:xfrm>
            <a:off x="4399153" y="4826523"/>
            <a:ext cx="9038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625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5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6_1#d00452ca1?vcp=1&amp;vis=1&amp;pid=ec9d3b6d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896635"/>
            <a:ext cx="10752672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为比较相同质量的液体石蜡与酒精完全燃烧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所放出的热量哪个更多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小明和小红进行了如图所示的实验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不考虑热损失）。</a:t>
            </a:r>
            <a:endParaRPr lang="en-US" altLang="zh-CN" sz="3200"/>
          </a:p>
        </p:txBody>
      </p:sp>
      <p:pic>
        <p:nvPicPr>
          <p:cNvPr id="3" name="QO_4_BD.6_1#d00452ca1?vcp=1&amp;vis=1&amp;pid=ec9d3b6db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315" y="951500"/>
            <a:ext cx="2572512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4" name="QO_4_BD.6_2#d00452ca1?htil=1&amp;vcp=1&amp;vis=1&amp;pid=ec9d3b6db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1168" y="3270011"/>
            <a:ext cx="5193792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O_4_BD.6_3#d00452ca1?htil=1&amp;vcp=1&amp;vis=1&amp;pid=ec9d3b6db&amp;color=0,0,0&amp;vtp=1&amp;bbb=1&amp;hb=1" title=""/>
          <p:cNvSpPr/>
          <p:nvPr>
            <p:custDataLst>
              <p:tags r:id="rId9"/>
            </p:custDataLst>
          </p:nvPr>
        </p:nvSpPr>
        <p:spPr>
          <a:xfrm>
            <a:off x="719328" y="3161709"/>
            <a:ext cx="5376672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【实验器材】温度计、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电子台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秤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、烧杯、水、铁架台、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酒精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灯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、液体石蜡灯等。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7_1#8eaec6f4b?htil=2&amp;vcp=1&amp;vis=1&amp;pid=d00452ca1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1168" y="800080"/>
            <a:ext cx="5193792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7_2#8eaec6f4b?htil=2&amp;vcp=1&amp;vis=1&amp;pid=d00452ca1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739120"/>
                <a:ext cx="5376672" cy="3725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【方案设计】（1）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小明取质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量和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均相同的水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分别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放入两个相同的烧杯中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测出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酒精灯和液体石蜡灯点燃前的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总质量均为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260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B_6_BD.7_2#8eaec6f4b?htil=2&amp;vcp=1&amp;vis=1&amp;pid=d00452ca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739120"/>
                <a:ext cx="5376672" cy="3725333"/>
              </a:xfrm>
              <a:prstGeom prst="rect">
                <a:avLst/>
              </a:prstGeom>
              <a:blipFill rotWithShape="1">
                <a:blip r:embed="rId8"/>
                <a:stretch>
                  <a:fillRect l="-9" t="-17" r="-354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8_1#8eaec6f4b.blank?vcp=1&amp;vis=1&amp;pid=d00452ca1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1554353" y="144693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初温</a:t>
            </a:r>
            <a:endParaRPr lang="en-US" altLang="zh-CN" sz="3200"/>
          </a:p>
        </p:txBody>
      </p:sp>
      <mc:AlternateContent>
        <mc:Choice Requires="a14">
          <p:sp>
            <p:nvSpPr>
              <p:cNvPr id="5" name="QB_6_BD.9_1#23a8fb070?vcp=1&amp;vis=1&amp;pid=d00452ca1&amp;color=0,0,0&amp;vtp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4463848"/>
                <a:ext cx="10753344" cy="1490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（2）当酒精灯和液体石蜡灯的总质量分别减小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小明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熄灭酒精灯和液体石蜡灯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并记录此时的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B_6_BD.9_1#23a8fb070?vcp=1&amp;vis=1&amp;pid=d00452ca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4463848"/>
                <a:ext cx="10753344" cy="1490133"/>
              </a:xfrm>
              <a:prstGeom prst="rect">
                <a:avLst/>
              </a:prstGeom>
              <a:blipFill rotWithShape="1">
                <a:blip r:embed="rId12"/>
                <a:stretch>
                  <a:fillRect l="-5" t="-29" r="1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10_1#23a8fb070.blank?vcp=1&amp;vis=1&amp;pid=d00452ca1&amp;color=0,0,0&amp;vpa=5&amp;vtp=1&amp;bbb=1" title=""/>
          <p:cNvSpPr/>
          <p:nvPr>
            <p:custDataLst>
              <p:tags r:id="rId13"/>
            </p:custDataLst>
          </p:nvPr>
        </p:nvSpPr>
        <p:spPr>
          <a:xfrm>
            <a:off x="8056753" y="5171661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水温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5_BD#ac88391ce?vcp=1&amp;vis=1&amp;pid=d00452ca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721237"/>
                <a:ext cx="10752672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（3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</a:t>
                </a:r>
                <a:r>
                  <a:rPr lang="en-US" altLang="zh-CN" sz="12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小红用相同器材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、不同方法进行实验，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她分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别点燃酒精灯和液体石蜡灯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让两个烧杯中的水温均升高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，然后停止加热，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再分别测出此时酒精灯和液体石蜡灯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的总质量为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258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P_5_BD#ac88391ce?vcp=1&amp;vis=1&amp;pid=d00452c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721237"/>
                <a:ext cx="10752672" cy="2980267"/>
              </a:xfrm>
              <a:prstGeom prst="rect">
                <a:avLst/>
              </a:prstGeom>
              <a:blipFill rotWithShape="1">
                <a:blip r:embed="rId6"/>
                <a:stretch>
                  <a:fillRect l="-5" t="-17" r="-188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_5_BD#ac88391ce?vcp=1&amp;vis=1&amp;pid=d00452ca1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1279" y="776101"/>
            <a:ext cx="1853184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4" name="QO_4_BD.10_2#ac88391ce?vcp=1&amp;vis=1&amp;pid=d00452ca1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1383" y="3822745"/>
            <a:ext cx="4461427" cy="212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1_1#ec8dd5e66?htil=3&amp;vcp=1&amp;vis=1&amp;pid=d00452ca1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1968" y="540943"/>
            <a:ext cx="5193792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11_2#ec8dd5e66?htil=3&amp;vcp=1&amp;vis=1&amp;pid=d00452ca1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479983"/>
            <a:ext cx="5376672" cy="3471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【实验分析与结论】（1）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明通过比较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endParaRPr lang="en-US" altLang="zh-CN" sz="32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来判断两种燃料燃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烧时放出热量的多少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这里运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用到了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法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6_AN.12_1#ec8dd5e66.blank?vcp=1&amp;vis=1&amp;pid=d00452ca1&amp;color=0,0,0&amp;vpa=6&amp;vtp=1&amp;bbb=1&amp;hb=1" title=""/>
          <p:cNvSpPr/>
          <p:nvPr>
            <p:custDataLst>
              <p:tags r:id="rId7"/>
            </p:custDataLst>
          </p:nvPr>
        </p:nvSpPr>
        <p:spPr>
          <a:xfrm>
            <a:off x="719328" y="1139875"/>
            <a:ext cx="5376672" cy="13556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390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</a:t>
            </a: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两温度计升高的示数大小</a:t>
            </a:r>
            <a:endParaRPr lang="en-US" altLang="zh-CN" sz="3200"/>
          </a:p>
        </p:txBody>
      </p:sp>
      <p:sp>
        <p:nvSpPr>
          <p:cNvPr id="5" name="QB_6_AN.13_1#ec8dd5e66.blank?vcp=1&amp;vis=1&amp;pid=d00452ca1&amp;color=0,0,0&amp;vpa=7&amp;vtp=1&amp;bbb=1" title=""/>
          <p:cNvSpPr/>
          <p:nvPr>
            <p:custDataLst>
              <p:tags r:id="rId8"/>
            </p:custDataLst>
          </p:nvPr>
        </p:nvSpPr>
        <p:spPr>
          <a:xfrm>
            <a:off x="1960753" y="3222675"/>
            <a:ext cx="11070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转换</a:t>
            </a:r>
            <a:endParaRPr lang="en-US" altLang="zh-CN" sz="3200"/>
          </a:p>
        </p:txBody>
      </p:sp>
      <p:sp>
        <p:nvSpPr>
          <p:cNvPr id="6" name="QB_6_BD.14_1#126ca9a6d?vcp=1&amp;vis=1&amp;pid=d00452ca1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719328" y="3933777"/>
            <a:ext cx="10753344" cy="208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（2）小明的实验中，为了保证两种燃料燃烧的质量相同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利用已有器材可以采取的方法是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7" name="QB_6_AN.15_1#126ca9a6d.blank?vcp=1&amp;vis=1&amp;pid=d00452ca1&amp;color=0,0,0&amp;vpa=8&amp;vtp=1&amp;bbb=1" title=""/>
          <p:cNvSpPr/>
          <p:nvPr>
            <p:custDataLst>
              <p:tags r:id="rId10"/>
            </p:custDataLst>
          </p:nvPr>
        </p:nvSpPr>
        <p:spPr>
          <a:xfrm>
            <a:off x="843153" y="5287936"/>
            <a:ext cx="84222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把酒精灯和液体石蜡灯分别放置在电子台秤上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6_1#85d766a44?htil=4&amp;vcp=1&amp;vis=1&amp;pid=d00452ca1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1168" y="540943"/>
            <a:ext cx="5193792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16_2#85d766a44?htil=4&amp;vcp=1&amp;vis=1&amp;pid=d00452ca1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479983"/>
            <a:ext cx="5376672" cy="3471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（3）小红的实验方案中，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放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出的热量相同，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燃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烧得更多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所以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放热的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本领更大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。（均选填“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液体石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蜡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”或“酒精”）</a:t>
            </a:r>
            <a:endParaRPr lang="en-US" altLang="zh-CN" sz="3200"/>
          </a:p>
        </p:txBody>
      </p:sp>
      <p:sp>
        <p:nvSpPr>
          <p:cNvPr id="4" name="QB_6_AN.17_1#85d766a44.blank?vcp=1&amp;vis=1&amp;pid=d00452ca1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3586352" y="1139875"/>
            <a:ext cx="19198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液体石蜡</a:t>
            </a:r>
            <a:endParaRPr lang="en-US" altLang="zh-CN" sz="3200"/>
          </a:p>
        </p:txBody>
      </p:sp>
      <p:sp>
        <p:nvSpPr>
          <p:cNvPr id="5" name="QB_6_AN.18_1#85d766a44.blank?vcp=1&amp;vis=1&amp;pid=d00452ca1&amp;color=0,0,0&amp;vpa=10&amp;vtp=1&amp;bbb=1" title=""/>
          <p:cNvSpPr/>
          <p:nvPr>
            <p:custDataLst>
              <p:tags r:id="rId8"/>
            </p:custDataLst>
          </p:nvPr>
        </p:nvSpPr>
        <p:spPr>
          <a:xfrm>
            <a:off x="3586352" y="1834141"/>
            <a:ext cx="11070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酒精</a:t>
            </a:r>
            <a:endParaRPr lang="en-US" altLang="zh-CN" sz="3200"/>
          </a:p>
        </p:txBody>
      </p:sp>
      <p:sp>
        <p:nvSpPr>
          <p:cNvPr id="6" name="QB_5_BD.19_1#a278ebd47?vcp=1&amp;vis=1&amp;pid=d00452ca1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719328" y="3933777"/>
            <a:ext cx="10753344" cy="208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【交流与评估】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因实际上燃料并不能完全燃烧且热量是有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损失的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水实际吸收的热量比燃料完全燃烧放出的热量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所以本实验测得的燃料的热值偏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7" name="QB_5_AN.20_1#a278ebd47.blank?vcp=1&amp;vis=1&amp;pid=d00452ca1&amp;color=0,0,0&amp;vpa=11&amp;vtp=1" title=""/>
          <p:cNvSpPr/>
          <p:nvPr>
            <p:custDataLst>
              <p:tags r:id="rId10"/>
            </p:custDataLst>
          </p:nvPr>
        </p:nvSpPr>
        <p:spPr>
          <a:xfrm>
            <a:off x="10495152" y="4593669"/>
            <a:ext cx="7006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少</a:t>
            </a:r>
            <a:endParaRPr lang="en-US" altLang="zh-CN" sz="3200"/>
          </a:p>
        </p:txBody>
      </p:sp>
      <p:sp>
        <p:nvSpPr>
          <p:cNvPr id="8" name="QB_5_AN.21_1#a278ebd47.blank?vcp=1&amp;vis=1&amp;pid=d00452ca1&amp;color=0,0,0&amp;vpa=12&amp;vtp=1" title=""/>
          <p:cNvSpPr/>
          <p:nvPr>
            <p:custDataLst>
              <p:tags r:id="rId11"/>
            </p:custDataLst>
          </p:nvPr>
        </p:nvSpPr>
        <p:spPr>
          <a:xfrm>
            <a:off x="6431153" y="5287936"/>
            <a:ext cx="7006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</a:t>
            </a:r>
            <a:endParaRPr lang="en-US" altLang="zh-CN" sz="3200"/>
          </a:p>
        </p:txBody>
      </p:sp>
      <p:sp>
        <p:nvSpPr>
          <p:cNvPr id="9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7" grpId="0" build="p" animBg="1"/>
      <p:bldP spid="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235628" y="718504"/>
            <a:ext cx="3787397" cy="2133600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35752" y="3216644"/>
            <a:ext cx="3787521" cy="2527945"/>
          </a:xfrm>
          <a:prstGeom prst="rect">
            <a:avLst/>
          </a:prstGeom>
        </p:spPr>
      </p:pic>
      <p:pic>
        <p:nvPicPr>
          <p:cNvPr id="4" name="文本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83475" y="1108873"/>
            <a:ext cx="687038" cy="4258628"/>
          </a:xfrm>
          <a:prstGeom prst="rect">
            <a:avLst/>
          </a:prstGeom>
        </p:spPr>
      </p:pic>
      <p:sp>
        <p:nvSpPr>
          <p:cNvPr id="5" name="文本2" title=""/>
          <p:cNvSpPr txBox="1"/>
          <p:nvPr>
            <p:custDataLst>
              <p:tags r:id="rId9"/>
            </p:custDataLst>
          </p:nvPr>
        </p:nvSpPr>
        <p:spPr>
          <a:xfrm>
            <a:off x="7011035" y="1190625"/>
            <a:ext cx="4456430" cy="6870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rgbClr val="3B00FF">
                    <a:alpha val="100000"/>
                  </a:srgbClr>
                </a:solidFill>
                <a:latin typeface="Arial"/>
                <a:ea typeface="Arial"/>
              </a:rPr>
              <a:t>汽油在气缸内燃烧</a:t>
            </a:r>
            <a:endParaRPr lang="zh-CN" altLang="en-US" sz="3400" b="1" i="0">
              <a:solidFill>
                <a:srgbClr val="3B00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6" name="形状1" title=""/>
          <p:cNvSpPr txBox="1"/>
          <p:nvPr>
            <p:custDataLst>
              <p:tags r:id="rId10"/>
            </p:custDataLst>
          </p:nvPr>
        </p:nvSpPr>
        <p:spPr>
          <a:xfrm>
            <a:off x="7200271" y="2456764"/>
            <a:ext cx="628879" cy="1678943"/>
          </a:xfrm>
          <a:custGeom>
            <a:gdLst>
              <a:gd name="connsiteX0" fmla="*/ 104813 w 628879"/>
              <a:gd name="connsiteY0" fmla="*/ 0 h 1678943"/>
              <a:gd name="connsiteX1" fmla="*/ 524066 w 628879"/>
              <a:gd name="connsiteY1" fmla="*/ 0 h 1678943"/>
              <a:gd name="connsiteX2" fmla="*/ 551864 w 628879"/>
              <a:gd name="connsiteY2" fmla="*/ 0 h 1678943"/>
              <a:gd name="connsiteX3" fmla="*/ 617836 w 628879"/>
              <a:gd name="connsiteY3" fmla="*/ 50355 h 1678943"/>
              <a:gd name="connsiteX4" fmla="*/ 628879 w 628879"/>
              <a:gd name="connsiteY4" fmla="*/ 1574130 h 1678943"/>
              <a:gd name="connsiteX5" fmla="*/ 628879 w 628879"/>
              <a:gd name="connsiteY5" fmla="*/ 1632017 h 1678943"/>
              <a:gd name="connsiteX6" fmla="*/ 104813 w 628879"/>
              <a:gd name="connsiteY6" fmla="*/ 1678943 h 1678943"/>
              <a:gd name="connsiteX7" fmla="*/ 46926 w 628879"/>
              <a:gd name="connsiteY7" fmla="*/ 1678943 h 1678943"/>
              <a:gd name="connsiteX8" fmla="*/ 0 w 628879"/>
              <a:gd name="connsiteY8" fmla="*/ 104813 h 1678943"/>
              <a:gd name="connsiteX9" fmla="*/ 0 w 628879"/>
              <a:gd name="connsiteY9" fmla="*/ 46926 h 167894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8879" h="1678943">
                <a:moveTo>
                  <a:pt x="104813" y="0"/>
                </a:moveTo>
                <a:lnTo>
                  <a:pt x="524066" y="0"/>
                </a:lnTo>
                <a:cubicBezTo>
                  <a:pt x="551864" y="0"/>
                  <a:pt x="578523" y="11043"/>
                  <a:pt x="598180" y="30699"/>
                </a:cubicBezTo>
                <a:cubicBezTo>
                  <a:pt x="617836" y="50355"/>
                  <a:pt x="628879" y="77015"/>
                  <a:pt x="628879" y="104813"/>
                </a:cubicBezTo>
                <a:lnTo>
                  <a:pt x="628879" y="1574130"/>
                </a:lnTo>
                <a:cubicBezTo>
                  <a:pt x="628879" y="1632017"/>
                  <a:pt x="581952" y="1678943"/>
                  <a:pt x="524066" y="1678943"/>
                </a:cubicBezTo>
                <a:lnTo>
                  <a:pt x="104813" y="1678943"/>
                </a:lnTo>
                <a:cubicBezTo>
                  <a:pt x="46926" y="1678943"/>
                  <a:pt x="0" y="1632017"/>
                  <a:pt x="0" y="1574130"/>
                </a:cubicBezTo>
                <a:lnTo>
                  <a:pt x="0" y="104813"/>
                </a:lnTo>
                <a:cubicBezTo>
                  <a:pt x="0" y="46926"/>
                  <a:pt x="46926" y="0"/>
                  <a:pt x="104813" y="0"/>
                </a:cubicBezTo>
                <a:close/>
              </a:path>
            </a:pathLst>
          </a:custGeom>
          <a:solidFill>
            <a:srgbClr val="00E6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化</a:t>
            </a:r>
            <a:endParaRPr lang="zh-CN" altLang="en-US" sz="27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ctr"/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学</a:t>
            </a:r>
            <a:endParaRPr lang="zh-CN" altLang="en-US" sz="27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ctr"/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能</a:t>
            </a:r>
            <a:endParaRPr lang="zh-CN" altLang="en-US" sz="27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形状2" title=""/>
          <p:cNvSpPr txBox="1"/>
          <p:nvPr>
            <p:custDataLst>
              <p:tags r:id="rId11"/>
            </p:custDataLst>
          </p:nvPr>
        </p:nvSpPr>
        <p:spPr>
          <a:xfrm>
            <a:off x="8143275" y="3177826"/>
            <a:ext cx="1380226" cy="235830"/>
          </a:xfrm>
          <a:custGeom>
            <a:gdLst>
              <a:gd name="connsiteX0" fmla="*/ 1238728 w 1380226"/>
              <a:gd name="connsiteY0" fmla="*/ 0 h 235830"/>
              <a:gd name="connsiteX1" fmla="*/ 1380226 w 1380226"/>
              <a:gd name="connsiteY1" fmla="*/ 117915 h 235830"/>
              <a:gd name="connsiteX2" fmla="*/ 1238728 w 1380226"/>
              <a:gd name="connsiteY2" fmla="*/ 235830 h 235830"/>
              <a:gd name="connsiteX3" fmla="*/ 1238728 w 1380226"/>
              <a:gd name="connsiteY3" fmla="*/ 157220 h 235830"/>
              <a:gd name="connsiteX4" fmla="*/ 0 w 1380226"/>
              <a:gd name="connsiteY4" fmla="*/ 157220 h 235830"/>
              <a:gd name="connsiteX5" fmla="*/ 0 w 1380226"/>
              <a:gd name="connsiteY5" fmla="*/ 78610 h 235830"/>
              <a:gd name="connsiteX6" fmla="*/ 1238728 w 1380226"/>
              <a:gd name="connsiteY6" fmla="*/ 78610 h 235830"/>
              <a:gd name="connsiteX7" fmla="*/ 1238728 w 1380226"/>
              <a:gd name="connsiteY7" fmla="*/ 0 h 23583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80226" h="235830">
                <a:moveTo>
                  <a:pt x="1238728" y="0"/>
                </a:moveTo>
                <a:lnTo>
                  <a:pt x="1380226" y="117915"/>
                </a:lnTo>
                <a:lnTo>
                  <a:pt x="1238728" y="235830"/>
                </a:lnTo>
                <a:lnTo>
                  <a:pt x="1238728" y="157220"/>
                </a:lnTo>
                <a:lnTo>
                  <a:pt x="0" y="157220"/>
                </a:lnTo>
                <a:lnTo>
                  <a:pt x="0" y="78610"/>
                </a:lnTo>
                <a:lnTo>
                  <a:pt x="1238728" y="78610"/>
                </a:lnTo>
                <a:lnTo>
                  <a:pt x="1238728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3" title=""/>
          <p:cNvSpPr txBox="1"/>
          <p:nvPr>
            <p:custDataLst>
              <p:tags r:id="rId12"/>
            </p:custDataLst>
          </p:nvPr>
        </p:nvSpPr>
        <p:spPr>
          <a:xfrm>
            <a:off x="9895208" y="2456478"/>
            <a:ext cx="628879" cy="1678943"/>
          </a:xfrm>
          <a:custGeom>
            <a:gdLst>
              <a:gd name="connsiteX0" fmla="*/ 104813 w 628879"/>
              <a:gd name="connsiteY0" fmla="*/ 0 h 1678943"/>
              <a:gd name="connsiteX1" fmla="*/ 524066 w 628879"/>
              <a:gd name="connsiteY1" fmla="*/ 0 h 1678943"/>
              <a:gd name="connsiteX2" fmla="*/ 551864 w 628879"/>
              <a:gd name="connsiteY2" fmla="*/ 0 h 1678943"/>
              <a:gd name="connsiteX3" fmla="*/ 617836 w 628879"/>
              <a:gd name="connsiteY3" fmla="*/ 50355 h 1678943"/>
              <a:gd name="connsiteX4" fmla="*/ 628879 w 628879"/>
              <a:gd name="connsiteY4" fmla="*/ 1574130 h 1678943"/>
              <a:gd name="connsiteX5" fmla="*/ 628879 w 628879"/>
              <a:gd name="connsiteY5" fmla="*/ 1632017 h 1678943"/>
              <a:gd name="connsiteX6" fmla="*/ 104813 w 628879"/>
              <a:gd name="connsiteY6" fmla="*/ 1678943 h 1678943"/>
              <a:gd name="connsiteX7" fmla="*/ 46926 w 628879"/>
              <a:gd name="connsiteY7" fmla="*/ 1678943 h 1678943"/>
              <a:gd name="connsiteX8" fmla="*/ 0 w 628879"/>
              <a:gd name="connsiteY8" fmla="*/ 104813 h 1678943"/>
              <a:gd name="connsiteX9" fmla="*/ 0 w 628879"/>
              <a:gd name="connsiteY9" fmla="*/ 46926 h 167894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8879" h="1678943">
                <a:moveTo>
                  <a:pt x="104813" y="0"/>
                </a:moveTo>
                <a:lnTo>
                  <a:pt x="524066" y="0"/>
                </a:lnTo>
                <a:cubicBezTo>
                  <a:pt x="551864" y="0"/>
                  <a:pt x="578523" y="11043"/>
                  <a:pt x="598180" y="30699"/>
                </a:cubicBezTo>
                <a:cubicBezTo>
                  <a:pt x="617836" y="50355"/>
                  <a:pt x="628879" y="77015"/>
                  <a:pt x="628879" y="104813"/>
                </a:cubicBezTo>
                <a:lnTo>
                  <a:pt x="628879" y="1574130"/>
                </a:lnTo>
                <a:cubicBezTo>
                  <a:pt x="628879" y="1632017"/>
                  <a:pt x="581952" y="1678943"/>
                  <a:pt x="524066" y="1678943"/>
                </a:cubicBezTo>
                <a:lnTo>
                  <a:pt x="104813" y="1678943"/>
                </a:lnTo>
                <a:cubicBezTo>
                  <a:pt x="46926" y="1678943"/>
                  <a:pt x="0" y="1632017"/>
                  <a:pt x="0" y="1574130"/>
                </a:cubicBezTo>
                <a:lnTo>
                  <a:pt x="0" y="104813"/>
                </a:lnTo>
                <a:cubicBezTo>
                  <a:pt x="0" y="46926"/>
                  <a:pt x="46926" y="0"/>
                  <a:pt x="104813" y="0"/>
                </a:cubicBezTo>
                <a:close/>
              </a:path>
            </a:pathLst>
          </a:custGeom>
          <a:solidFill>
            <a:srgbClr val="00E6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endParaRPr lang="zh-CN" altLang="en-US" sz="27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456905" y="461420"/>
            <a:ext cx="6630289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2.提高热机效率，节约能源，减少污染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768668" y="1272483"/>
            <a:ext cx="4532376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(1)尽量使燃料充分燃烧；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>
            <p:custDataLst>
              <p:tags r:id="rId5"/>
            </p:custDataLst>
          </p:nvPr>
        </p:nvSpPr>
        <p:spPr>
          <a:xfrm>
            <a:off x="768706" y="2046303"/>
            <a:ext cx="4913376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(2)尽量减少各种热量损失；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4" title=""/>
          <p:cNvSpPr txBox="1"/>
          <p:nvPr>
            <p:custDataLst>
              <p:tags r:id="rId6"/>
            </p:custDataLst>
          </p:nvPr>
        </p:nvSpPr>
        <p:spPr>
          <a:xfrm>
            <a:off x="768629" y="2856967"/>
            <a:ext cx="3389376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(3)合理利用散热。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rot="19896000">
            <a:off x="9845716" y="4437183"/>
            <a:ext cx="2667000" cy="2667000"/>
          </a:xfrm>
          <a:prstGeom prst="rect">
            <a:avLst/>
          </a:prstGeom>
        </p:spPr>
      </p:pic>
      <p:sp>
        <p:nvSpPr>
          <p:cNvPr id="7" name="文本5" title=""/>
          <p:cNvSpPr txBox="1"/>
          <p:nvPr>
            <p:custDataLst>
              <p:tags r:id="rId9"/>
            </p:custDataLst>
          </p:nvPr>
        </p:nvSpPr>
        <p:spPr>
          <a:xfrm>
            <a:off x="769144" y="3550148"/>
            <a:ext cx="911542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(4)加润滑油，减少因客服摩擦而做的额外功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>
            <p:custDataLst>
              <p:tags r:id="rId3"/>
            </p:custDataLst>
          </p:nvPr>
        </p:nvSpPr>
        <p:spPr>
          <a:xfrm flipH="1">
            <a:off x="762000" y="1524000"/>
            <a:ext cx="10858500" cy="1191"/>
          </a:xfrm>
          <a:prstGeom prst="line">
            <a:avLst/>
          </a:prstGeom>
          <a:ln w="47625">
            <a:solidFill>
              <a:srgbClr val="969696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>
            <p:custDataLst>
              <p:tags r:id="rId4"/>
            </p:custDataLst>
          </p:nvPr>
        </p:nvSpPr>
        <p:spPr>
          <a:xfrm>
            <a:off x="662007" y="2087594"/>
            <a:ext cx="4320302" cy="33151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煤燃烧时会排放出二氧化硫（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Times New Roman" panose="02020603050405020304" pitchFamily="2" charset="0"/>
                <a:ea typeface="Times New Roman" panose="02020603050405020304" pitchFamily="2"/>
              </a:rPr>
              <a:t>SO</a:t>
            </a:r>
            <a:r>
              <a:rPr lang="zh-CN" altLang="en-US" sz="3200" b="1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 pitchFamily="2" charset="0"/>
                <a:ea typeface="Times New Roman" panose="02020603050405020304" pitchFamily="2"/>
              </a:rPr>
              <a:t>2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）、二氧化氮（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Times New Roman" panose="02020603050405020304" pitchFamily="2" charset="0"/>
                <a:ea typeface="Times New Roman" panose="02020603050405020304" pitchFamily="2"/>
              </a:rPr>
              <a:t>NO</a:t>
            </a:r>
            <a:r>
              <a:rPr lang="zh-CN" altLang="en-US" sz="3200" b="1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 pitchFamily="2" charset="0"/>
                <a:ea typeface="Times New Roman" panose="02020603050405020304" pitchFamily="2"/>
              </a:rPr>
              <a:t>2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）等污染物。这些气体溶于雨水，会形成酸雨。</a:t>
            </a:r>
            <a:endParaRPr lang="zh-CN" altLang="en-US" sz="3200" b="1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22763" y="1892893"/>
            <a:ext cx="6049287" cy="4032280"/>
          </a:xfrm>
          <a:prstGeom prst="rect">
            <a:avLst/>
          </a:prstGeom>
        </p:spPr>
      </p:pic>
      <p:sp>
        <p:nvSpPr>
          <p:cNvPr id="5" name="形状3" title=""/>
          <p:cNvSpPr txBox="1"/>
          <p:nvPr>
            <p:custDataLst>
              <p:tags r:id="rId7"/>
            </p:custDataLst>
          </p:nvPr>
        </p:nvSpPr>
        <p:spPr>
          <a:xfrm>
            <a:off x="666751" y="666751"/>
            <a:ext cx="9023349" cy="77258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3、燃料与环境保护</a:t>
            </a:r>
            <a:endParaRPr lang="zh-CN" altLang="en-US" sz="33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>
            <p:custDataLst>
              <p:tags r:id="rId3"/>
            </p:custDataLst>
          </p:nvPr>
        </p:nvSpPr>
        <p:spPr>
          <a:xfrm flipH="1">
            <a:off x="762000" y="1524000"/>
            <a:ext cx="10858500" cy="1191"/>
          </a:xfrm>
          <a:prstGeom prst="line">
            <a:avLst/>
          </a:prstGeom>
          <a:ln w="47625">
            <a:solidFill>
              <a:srgbClr val="969696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>
            <p:custDataLst>
              <p:tags r:id="rId4"/>
            </p:custDataLst>
          </p:nvPr>
        </p:nvSpPr>
        <p:spPr>
          <a:xfrm>
            <a:off x="666751" y="666751"/>
            <a:ext cx="9023349" cy="77258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3、燃料与环境保护</a:t>
            </a:r>
            <a:endParaRPr lang="zh-CN" altLang="en-US" sz="33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1" title=""/>
          <p:cNvSpPr txBox="1"/>
          <p:nvPr>
            <p:custDataLst>
              <p:tags r:id="rId5"/>
            </p:custDataLst>
          </p:nvPr>
        </p:nvSpPr>
        <p:spPr>
          <a:xfrm>
            <a:off x="657606" y="1651349"/>
            <a:ext cx="4477112" cy="693356"/>
          </a:xfrm>
          <a:prstGeom prst="rect">
            <a:avLst/>
          </a:prstGeom>
          <a:noFill/>
        </p:spPr>
        <p:txBody>
          <a:bodyPr anchor="t"/>
          <a:lstStyle/>
          <a:p>
            <a:pPr marL="91440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酸雨的危害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r="6950"/>
          <a:stretch>
            <a:fillRect/>
          </a:stretch>
        </p:blipFill>
        <p:spPr>
          <a:xfrm>
            <a:off x="1775700" y="2546749"/>
            <a:ext cx="4224703" cy="2850661"/>
          </a:xfrm>
          <a:prstGeom prst="rect">
            <a:avLst/>
          </a:prstGeom>
        </p:spPr>
      </p:pic>
      <p:sp>
        <p:nvSpPr>
          <p:cNvPr id="6" name="文本2" title=""/>
          <p:cNvSpPr txBox="1"/>
          <p:nvPr>
            <p:custDataLst>
              <p:tags r:id="rId8"/>
            </p:custDataLst>
          </p:nvPr>
        </p:nvSpPr>
        <p:spPr>
          <a:xfrm>
            <a:off x="2059910" y="5347881"/>
            <a:ext cx="4591685" cy="654050"/>
          </a:xfrm>
          <a:prstGeom prst="rect">
            <a:avLst/>
          </a:prstGeom>
          <a:noFill/>
        </p:spPr>
        <p:txBody>
          <a:bodyPr anchor="t"/>
          <a:lstStyle/>
          <a:p>
            <a:pPr marL="342900" algn="l"/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森林受到酸雨破坏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" name="图片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b="7817"/>
          <a:stretch>
            <a:fillRect/>
          </a:stretch>
        </p:blipFill>
        <p:spPr>
          <a:xfrm>
            <a:off x="7147990" y="2553514"/>
            <a:ext cx="3087326" cy="2843897"/>
          </a:xfrm>
          <a:prstGeom prst="rect">
            <a:avLst/>
          </a:prstGeom>
        </p:spPr>
      </p:pic>
      <p:sp>
        <p:nvSpPr>
          <p:cNvPr id="8" name="文本3" title=""/>
          <p:cNvSpPr txBox="1"/>
          <p:nvPr>
            <p:custDataLst>
              <p:tags r:id="rId11"/>
            </p:custDataLst>
          </p:nvPr>
        </p:nvSpPr>
        <p:spPr>
          <a:xfrm>
            <a:off x="6670010" y="5347879"/>
            <a:ext cx="5199168" cy="654050"/>
          </a:xfrm>
          <a:prstGeom prst="rect">
            <a:avLst/>
          </a:prstGeom>
          <a:noFill/>
        </p:spPr>
        <p:txBody>
          <a:bodyPr anchor="t"/>
          <a:lstStyle/>
          <a:p>
            <a:pPr marL="342900" algn="l"/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酸雨对建筑物的破坏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>
            <p:custDataLst>
              <p:tags r:id="rId3"/>
            </p:custDataLst>
          </p:nvPr>
        </p:nvSpPr>
        <p:spPr>
          <a:xfrm flipH="1">
            <a:off x="762000" y="1524000"/>
            <a:ext cx="10858500" cy="1191"/>
          </a:xfrm>
          <a:prstGeom prst="line">
            <a:avLst/>
          </a:prstGeom>
          <a:ln w="47625">
            <a:solidFill>
              <a:srgbClr val="969696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文本1" title=""/>
          <p:cNvSpPr txBox="1"/>
          <p:nvPr>
            <p:custDataLst>
              <p:tags r:id="rId4"/>
            </p:custDataLst>
          </p:nvPr>
        </p:nvSpPr>
        <p:spPr>
          <a:xfrm>
            <a:off x="657606" y="1651349"/>
            <a:ext cx="4539253" cy="731298"/>
          </a:xfrm>
          <a:prstGeom prst="rect">
            <a:avLst/>
          </a:prstGeom>
          <a:noFill/>
        </p:spPr>
        <p:txBody>
          <a:bodyPr anchor="t"/>
          <a:lstStyle/>
          <a:p>
            <a:pPr marL="914400" algn="l"/>
            <a:r>
              <a:rPr lang="zh-CN" altLang="en-US" sz="3735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雾霾的成因</a:t>
            </a:r>
            <a:endParaRPr lang="zh-CN" altLang="en-US" sz="3735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" name="组合1" title=""/>
          <p:cNvGrpSpPr/>
          <p:nvPr>
            <p:custDataLst>
              <p:tags r:id="rId5"/>
            </p:custDataLst>
          </p:nvPr>
        </p:nvGrpSpPr>
        <p:grpSpPr>
          <a:xfrm>
            <a:off x="661415" y="2544064"/>
            <a:ext cx="11145894" cy="3049438"/>
            <a:chExt cx="11145894" cy="3049438"/>
          </a:xfrm>
        </p:grpSpPr>
        <p:sp>
          <p:nvSpPr>
            <p:cNvPr id="5" name="形状4"/>
            <p:cNvSpPr txBox="1"/>
            <p:nvPr>
              <p:custDataLst>
                <p:tags r:id="rId6"/>
              </p:custDataLst>
            </p:nvPr>
          </p:nvSpPr>
          <p:spPr>
            <a:xfrm>
              <a:off x="63198" y="2433885"/>
              <a:ext cx="2601097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342900" algn="l"/>
              <a:r>
                <a:rPr lang="zh-CN" altLang="en-US" sz="32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汽车尾气</a:t>
              </a:r>
              <a:endPara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6" name="图片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0" y="2685"/>
              <a:ext cx="3498605" cy="2322351"/>
            </a:xfrm>
            <a:prstGeom prst="rect">
              <a:avLst/>
            </a:prstGeom>
          </p:spPr>
        </p:pic>
        <p:sp>
          <p:nvSpPr>
            <p:cNvPr id="7" name="形状5"/>
            <p:cNvSpPr txBox="1"/>
            <p:nvPr>
              <p:custDataLst>
                <p:tags r:id="rId9"/>
              </p:custDataLst>
            </p:nvPr>
          </p:nvSpPr>
          <p:spPr>
            <a:xfrm>
              <a:off x="4506953" y="2433876"/>
              <a:ext cx="2544918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342900" algn="l"/>
              <a:r>
                <a:rPr lang="zh-CN" altLang="en-US" sz="32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燃煤供暖</a:t>
              </a:r>
              <a:endPara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8" name="图片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3764112" y="0"/>
              <a:ext cx="3522835" cy="2322349"/>
            </a:xfrm>
            <a:prstGeom prst="rect">
              <a:avLst/>
            </a:prstGeom>
          </p:spPr>
        </p:pic>
        <p:pic>
          <p:nvPicPr>
            <p:cNvPr id="9" name="图片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7573047" y="0"/>
              <a:ext cx="3572847" cy="2322349"/>
            </a:xfrm>
            <a:prstGeom prst="rect">
              <a:avLst/>
            </a:prstGeom>
          </p:spPr>
        </p:pic>
        <p:sp>
          <p:nvSpPr>
            <p:cNvPr id="10" name="形状3"/>
            <p:cNvSpPr txBox="1"/>
            <p:nvPr>
              <p:custDataLst>
                <p:tags r:id="rId14"/>
              </p:custDataLst>
            </p:nvPr>
          </p:nvSpPr>
          <p:spPr>
            <a:xfrm>
              <a:off x="7982721" y="2433876"/>
              <a:ext cx="2324872" cy="6155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342900" algn="l"/>
              <a:r>
                <a:rPr lang="zh-CN" altLang="en-US" sz="32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工业排放</a:t>
              </a:r>
              <a:endPara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1" name="形状2" title=""/>
          <p:cNvSpPr txBox="1"/>
          <p:nvPr>
            <p:custDataLst>
              <p:tags r:id="rId15"/>
            </p:custDataLst>
          </p:nvPr>
        </p:nvSpPr>
        <p:spPr>
          <a:xfrm>
            <a:off x="666751" y="666751"/>
            <a:ext cx="9023349" cy="77258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3、燃料与环境保护</a:t>
            </a:r>
            <a:endParaRPr lang="zh-CN" altLang="en-US" sz="33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>
            <p:custDataLst>
              <p:tags r:id="rId3"/>
            </p:custDataLst>
          </p:nvPr>
        </p:nvSpPr>
        <p:spPr>
          <a:xfrm flipH="1">
            <a:off x="762000" y="1524000"/>
            <a:ext cx="10858500" cy="1191"/>
          </a:xfrm>
          <a:prstGeom prst="line">
            <a:avLst/>
          </a:prstGeom>
          <a:ln w="47625">
            <a:solidFill>
              <a:srgbClr val="969696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>
            <p:custDataLst>
              <p:tags r:id="rId4"/>
            </p:custDataLst>
          </p:nvPr>
        </p:nvSpPr>
        <p:spPr>
          <a:xfrm>
            <a:off x="719633" y="1700886"/>
            <a:ext cx="5939396" cy="69762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914400" algn="l"/>
            <a:r>
              <a:rPr lang="zh-CN" altLang="en-US" sz="3735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清洁能源的广泛应用</a:t>
            </a:r>
            <a:endParaRPr lang="zh-CN" altLang="en-US" sz="3735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" name="组合1" title=""/>
          <p:cNvGrpSpPr/>
          <p:nvPr>
            <p:custDataLst>
              <p:tags r:id="rId5"/>
            </p:custDataLst>
          </p:nvPr>
        </p:nvGrpSpPr>
        <p:grpSpPr>
          <a:xfrm>
            <a:off x="815633" y="2433805"/>
            <a:ext cx="3268564" cy="3170339"/>
            <a:chExt cx="3268564" cy="3170339"/>
          </a:xfrm>
        </p:grpSpPr>
        <p:pic>
          <p:nvPicPr>
            <p:cNvPr id="5" name="图片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268564" cy="2435296"/>
            </a:xfrm>
            <a:prstGeom prst="rect">
              <a:avLst/>
            </a:prstGeom>
          </p:spPr>
        </p:pic>
        <p:sp>
          <p:nvSpPr>
            <p:cNvPr id="6" name="文本1"/>
            <p:cNvSpPr txBox="1"/>
            <p:nvPr>
              <p:custDataLst>
                <p:tags r:id="rId8"/>
              </p:custDataLst>
            </p:nvPr>
          </p:nvSpPr>
          <p:spPr>
            <a:xfrm>
              <a:off x="382385" y="2516289"/>
              <a:ext cx="2477758" cy="6540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342900" algn="l"/>
              <a:r>
                <a:rPr lang="zh-CN" altLang="en-US" sz="32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电动汽车</a:t>
              </a:r>
              <a:endPara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7" name="组合2" title=""/>
          <p:cNvGrpSpPr/>
          <p:nvPr>
            <p:custDataLst>
              <p:tags r:id="rId9"/>
            </p:custDataLst>
          </p:nvPr>
        </p:nvGrpSpPr>
        <p:grpSpPr>
          <a:xfrm>
            <a:off x="4228829" y="2440217"/>
            <a:ext cx="3709254" cy="3163926"/>
            <a:chExt cx="3709254" cy="3163926"/>
          </a:xfrm>
        </p:grpSpPr>
        <p:pic>
          <p:nvPicPr>
            <p:cNvPr id="8" name="图片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45214" y="0"/>
              <a:ext cx="3664040" cy="2438252"/>
            </a:xfrm>
            <a:prstGeom prst="rect">
              <a:avLst/>
            </a:prstGeom>
          </p:spPr>
        </p:pic>
        <p:sp>
          <p:nvSpPr>
            <p:cNvPr id="9" name="文本2"/>
            <p:cNvSpPr txBox="1"/>
            <p:nvPr>
              <p:custDataLst>
                <p:tags r:id="rId12"/>
              </p:custDataLst>
            </p:nvPr>
          </p:nvSpPr>
          <p:spPr>
            <a:xfrm>
              <a:off x="0" y="2509876"/>
              <a:ext cx="3339513" cy="6540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342900" algn="l"/>
              <a:r>
                <a:rPr lang="zh-CN" altLang="en-US" sz="32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风力发电装置</a:t>
              </a:r>
              <a:endPara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0" name="组合3" title=""/>
          <p:cNvGrpSpPr/>
          <p:nvPr>
            <p:custDataLst>
              <p:tags r:id="rId13"/>
            </p:custDataLst>
          </p:nvPr>
        </p:nvGrpSpPr>
        <p:grpSpPr>
          <a:xfrm>
            <a:off x="7775038" y="2433805"/>
            <a:ext cx="4025314" cy="3170339"/>
            <a:chExt cx="4025314" cy="3170339"/>
          </a:xfrm>
        </p:grpSpPr>
        <p:pic>
          <p:nvPicPr>
            <p:cNvPr id="11" name="图片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392736" y="0"/>
              <a:ext cx="3265877" cy="2449408"/>
            </a:xfrm>
            <a:prstGeom prst="rect">
              <a:avLst/>
            </a:prstGeom>
          </p:spPr>
        </p:pic>
        <p:sp>
          <p:nvSpPr>
            <p:cNvPr id="12" name="文本3"/>
            <p:cNvSpPr txBox="1"/>
            <p:nvPr>
              <p:custDataLst>
                <p:tags r:id="rId16"/>
              </p:custDataLst>
            </p:nvPr>
          </p:nvSpPr>
          <p:spPr>
            <a:xfrm>
              <a:off x="0" y="2516289"/>
              <a:ext cx="4025314" cy="6540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342900" algn="ctr"/>
              <a:r>
                <a:rPr lang="zh-CN" altLang="en-US" sz="32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光伏发电站</a:t>
              </a:r>
              <a:endParaRPr lang="zh-CN" altLang="en-US" sz="32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3" name="形状3" title=""/>
          <p:cNvSpPr txBox="1"/>
          <p:nvPr>
            <p:custDataLst>
              <p:tags r:id="rId17"/>
            </p:custDataLst>
          </p:nvPr>
        </p:nvSpPr>
        <p:spPr>
          <a:xfrm>
            <a:off x="666751" y="666751"/>
            <a:ext cx="9023349" cy="77258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3、燃料与环境保护</a:t>
            </a:r>
            <a:endParaRPr lang="zh-CN" altLang="en-US" sz="33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3c1ed7ba3?vcp=1&amp;pid=d80a40f6f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479983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任务二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了解燃料的利用效率</a:t>
            </a:r>
            <a:endParaRPr lang="en-US" altLang="zh-CN" sz="3465"/>
          </a:p>
        </p:txBody>
      </p:sp>
      <p:sp>
        <p:nvSpPr>
          <p:cNvPr id="3" name="QC_4_BD.22_1#67afcc031?vcp=1&amp;vis=1&amp;pid=3c1ed7ba3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346709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［2025·黄石期中］关于热机和锅炉的效率，下列说法中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正确的是(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4_AN.23_1#67afcc031.bracket?vcp=1&amp;vis=1&amp;pid=3c1ed7ba3&amp;color=0,0,0&amp;vpa=13&amp;vtp=1" title=""/>
          <p:cNvSpPr/>
          <p:nvPr>
            <p:custDataLst>
              <p:tags r:id="rId6"/>
            </p:custDataLst>
          </p:nvPr>
        </p:nvSpPr>
        <p:spPr>
          <a:xfrm>
            <a:off x="2655019" y="2105323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QC_4_BD.22_2#67afcc031.choices?vcp=1&amp;vis=1&amp;pid=3c1ed7ba3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719328" y="2882556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热机做的有用功越多，效率一定越高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热机和锅炉使用的燃料的热值越大，它们的效率越高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向锅炉内多加些煤，加大火力可以提高锅炉的效率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热机做一定的有用功，消耗的燃料越少，效率一定越高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4_1#ba85a3dc7?htil=5&amp;vcp=1&amp;vis=1&amp;pid=3c1ed7ba3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2564" y="540943"/>
            <a:ext cx="3706051" cy="299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4_BD.24_2#ba85a3dc7?htil=5&amp;sp=1&amp;vcp=1&amp;vis=1&amp;pid=3c1ed7ba3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479983"/>
                <a:ext cx="6376416" cy="3471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5.［2025·西安期中］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汽油通常从石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油中提炼而成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汽油完全燃烧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放出的热量是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如图为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某汽油机工作时的能量流向图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汽油机消耗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汽油可输出有用功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4_BD.24_2#ba85a3dc7?htil=5&amp;sp=1&amp;vcp=1&amp;vis=1&amp;pid=3c1ed7ba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479983"/>
                <a:ext cx="6376416" cy="3471333"/>
              </a:xfrm>
              <a:prstGeom prst="rect">
                <a:avLst/>
              </a:prstGeom>
              <a:blipFill rotWithShape="1">
                <a:blip r:embed="rId8"/>
                <a:stretch>
                  <a:fillRect l="-8" t="-217" r="-1858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4_AN.25_1#ba85a3dc7.blank?vcp=1&amp;vis=1&amp;pid=3c1ed7ba3&amp;color=0,0,0&amp;vpa=14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3257211" y="1933879"/>
                <a:ext cx="1846411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4" name="QB_4_AN.25_1#ba85a3dc7.blank?vcp=1&amp;vis=1&amp;pid=3c1ed7ba3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3257211" y="1933879"/>
                <a:ext cx="1846411" cy="508000"/>
              </a:xfrm>
              <a:prstGeom prst="rect">
                <a:avLst/>
              </a:prstGeom>
              <a:blipFill rotWithShape="1">
                <a:blip r:embed="rId11"/>
                <a:stretch>
                  <a:fillRect l="-16" t="-12060" r="7" b="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N.26_1#ba85a3dc7.blank?vcp=1&amp;vis=1&amp;pid=3c1ed7ba3&amp;color=0,0,0&amp;vpa=15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801877" y="3996781"/>
                <a:ext cx="207077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5" name="QB_4_AN.26_1#ba85a3dc7.blank?vcp=1&amp;vis=1&amp;pid=3c1ed7ba3&amp;color=0,0,0&amp;vpa=1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801877" y="3996781"/>
                <a:ext cx="2070777" cy="508000"/>
              </a:xfrm>
              <a:prstGeom prst="rect">
                <a:avLst/>
              </a:prstGeom>
              <a:blipFill rotWithShape="1">
                <a:blip r:embed="rId14"/>
                <a:stretch>
                  <a:fillRect l="-24" t="-12518" r="27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4_AN.27_1#ba85a3dc7.blank?vcp=1&amp;vis=1&amp;pid=3c1ed7ba3&amp;color=0,0,0&amp;vpa=16&amp;vtp=1&amp;bbb=1" title=""/>
          <p:cNvSpPr/>
          <p:nvPr>
            <p:custDataLst>
              <p:tags r:id="rId15"/>
            </p:custDataLst>
          </p:nvPr>
        </p:nvSpPr>
        <p:spPr>
          <a:xfrm>
            <a:off x="2773552" y="4593669"/>
            <a:ext cx="63902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加润滑油，减小摩擦（合理即可）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7" name="QB_4_BD.24_2#ba85a3dc7?htil=5&amp;sp=1&amp;vcp=1&amp;vis=1&amp;pid=3c1ed7ba3&amp;color=0,0,0&amp;vtp=1&amp;bt=1&amp;bbb=1&amp;hb=1&amp;hs=1" title=""/>
              <p:cNvSpPr/>
              <p:nvPr>
                <p:custDataLst>
                  <p:tags r:id="rId16"/>
                </p:custDataLst>
              </p:nvPr>
            </p:nvSpPr>
            <p:spPr>
              <a:xfrm>
                <a:off x="719328" y="3933777"/>
                <a:ext cx="10752000" cy="208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</a:pP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。根据能量流向图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，请你提出一条提高热机效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率的措施：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汽油的热值为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4_BD.24_2#ba85a3dc7?htil=5&amp;sp=1&amp;vcp=1&amp;vis=1&amp;pid=3c1ed7ba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719328" y="3933777"/>
                <a:ext cx="10752000" cy="2082800"/>
              </a:xfrm>
              <a:prstGeom prst="rect">
                <a:avLst/>
              </a:prstGeom>
              <a:blipFill rotWithShape="1">
                <a:blip r:embed="rId18"/>
                <a:stretch>
                  <a:fillRect l="-5" t="-364" r="0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20" action="ppaction://hlinksldjump"/>
          </p:cNvPr>
          <p:cNvSpPr/>
          <p:nvPr>
            <p:custDataLst>
              <p:tags r:id="rId1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455886" y="601961"/>
            <a:ext cx="2095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课堂小结：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思维导图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5943" y="666788"/>
            <a:ext cx="6772275" cy="55245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5229225" y="590207"/>
            <a:ext cx="2286000" cy="7436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常见的燃料</a:t>
            </a:r>
            <a:endParaRPr lang="zh-CN" altLang="en-US" sz="33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67070" y="1571054"/>
            <a:ext cx="2819029" cy="2652103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图片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16510" y="1429274"/>
            <a:ext cx="2625071" cy="2625300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图片3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685186" y="1429312"/>
            <a:ext cx="2819029" cy="2625071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文本2" title=""/>
          <p:cNvSpPr txBox="1"/>
          <p:nvPr>
            <p:custDataLst>
              <p:tags r:id="rId10"/>
            </p:custDataLst>
          </p:nvPr>
        </p:nvSpPr>
        <p:spPr>
          <a:xfrm>
            <a:off x="1513999" y="5204908"/>
            <a:ext cx="9542259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燃料燃烧的过程是 </a:t>
            </a:r>
            <a:r>
              <a:rPr lang="zh-CN" altLang="en-US" sz="30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转变为 </a:t>
            </a:r>
            <a:r>
              <a:rPr lang="zh-CN" altLang="en-US" sz="30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的过程。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3" title=""/>
          <p:cNvSpPr txBox="1"/>
          <p:nvPr>
            <p:custDataLst>
              <p:tags r:id="rId11"/>
            </p:custDataLst>
          </p:nvPr>
        </p:nvSpPr>
        <p:spPr>
          <a:xfrm>
            <a:off x="4831928" y="5127727"/>
            <a:ext cx="1876425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化学能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4" title=""/>
          <p:cNvSpPr txBox="1"/>
          <p:nvPr>
            <p:custDataLst>
              <p:tags r:id="rId12"/>
            </p:custDataLst>
          </p:nvPr>
        </p:nvSpPr>
        <p:spPr>
          <a:xfrm>
            <a:off x="8044320" y="5127612"/>
            <a:ext cx="1133475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1" title=""/>
          <p:cNvGrpSpPr/>
          <p:nvPr>
            <p:custDataLst>
              <p:tags r:id="rId13"/>
            </p:custDataLst>
          </p:nvPr>
        </p:nvGrpSpPr>
        <p:grpSpPr>
          <a:xfrm>
            <a:off x="639851" y="614963"/>
            <a:ext cx="2319129" cy="693357"/>
            <a:chExt cx="2319129" cy="693357"/>
          </a:xfrm>
        </p:grpSpPr>
        <p:sp>
          <p:nvSpPr>
            <p:cNvPr id="10" name="形状1"/>
            <p:cNvSpPr txBox="1"/>
            <p:nvPr>
              <p:custDataLst>
                <p:tags r:id="rId14"/>
              </p:custDataLst>
            </p:nvPr>
          </p:nvSpPr>
          <p:spPr>
            <a:xfrm>
              <a:off x="0" y="68122"/>
              <a:ext cx="2107206" cy="545649"/>
            </a:xfrm>
            <a:custGeom>
              <a:gdLst>
                <a:gd name="connsiteX0" fmla="*/ 90942 w 2107206"/>
                <a:gd name="connsiteY0" fmla="*/ 0 h 545649"/>
                <a:gd name="connsiteX1" fmla="*/ 2016265 w 2107206"/>
                <a:gd name="connsiteY1" fmla="*/ 0 h 545649"/>
                <a:gd name="connsiteX2" fmla="*/ 2040384 w 2107206"/>
                <a:gd name="connsiteY2" fmla="*/ 0 h 545649"/>
                <a:gd name="connsiteX3" fmla="*/ 2097625 w 2107206"/>
                <a:gd name="connsiteY3" fmla="*/ 43691 h 545649"/>
                <a:gd name="connsiteX4" fmla="*/ 2107206 w 2107206"/>
                <a:gd name="connsiteY4" fmla="*/ 454708 h 545649"/>
                <a:gd name="connsiteX5" fmla="*/ 2107206 w 2107206"/>
                <a:gd name="connsiteY5" fmla="*/ 504933 h 545649"/>
                <a:gd name="connsiteX6" fmla="*/ 90942 w 2107206"/>
                <a:gd name="connsiteY6" fmla="*/ 545649 h 545649"/>
                <a:gd name="connsiteX7" fmla="*/ 40716 w 2107206"/>
                <a:gd name="connsiteY7" fmla="*/ 545649 h 545649"/>
                <a:gd name="connsiteX8" fmla="*/ 0 w 2107206"/>
                <a:gd name="connsiteY8" fmla="*/ 90942 h 545649"/>
                <a:gd name="connsiteX9" fmla="*/ 0 w 2107206"/>
                <a:gd name="connsiteY9" fmla="*/ 40716 h 5456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7206" h="545649">
                  <a:moveTo>
                    <a:pt x="90942" y="0"/>
                  </a:moveTo>
                  <a:lnTo>
                    <a:pt x="2016265" y="0"/>
                  </a:lnTo>
                  <a:cubicBezTo>
                    <a:pt x="2040384" y="0"/>
                    <a:pt x="2063515" y="9581"/>
                    <a:pt x="2080570" y="26636"/>
                  </a:cubicBezTo>
                  <a:cubicBezTo>
                    <a:pt x="2097625" y="43691"/>
                    <a:pt x="2107206" y="66822"/>
                    <a:pt x="2107206" y="90942"/>
                  </a:cubicBezTo>
                  <a:lnTo>
                    <a:pt x="2107206" y="454708"/>
                  </a:lnTo>
                  <a:cubicBezTo>
                    <a:pt x="2107206" y="504933"/>
                    <a:pt x="2066490" y="545649"/>
                    <a:pt x="2016265" y="545649"/>
                  </a:cubicBezTo>
                  <a:lnTo>
                    <a:pt x="90942" y="545649"/>
                  </a:lnTo>
                  <a:cubicBezTo>
                    <a:pt x="40716" y="545649"/>
                    <a:pt x="0" y="504933"/>
                    <a:pt x="0" y="454708"/>
                  </a:cubicBezTo>
                  <a:lnTo>
                    <a:pt x="0" y="90942"/>
                  </a:lnTo>
                  <a:cubicBezTo>
                    <a:pt x="0" y="40716"/>
                    <a:pt x="40716" y="0"/>
                    <a:pt x="90942" y="0"/>
                  </a:cubicBezTo>
                  <a:close/>
                </a:path>
              </a:pathLst>
            </a:custGeom>
            <a:solidFill>
              <a:srgbClr val="2A5F8A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8"/>
            <p:cNvSpPr txBox="1"/>
            <p:nvPr>
              <p:custDataLst>
                <p:tags r:id="rId15"/>
              </p:custDataLst>
            </p:nvPr>
          </p:nvSpPr>
          <p:spPr>
            <a:xfrm>
              <a:off x="84792" y="0"/>
              <a:ext cx="2234337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知识点一</a:t>
              </a:r>
              <a:endParaRPr lang="zh-CN" altLang="en-US" sz="30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2" name="文本5" title=""/>
          <p:cNvSpPr txBox="1"/>
          <p:nvPr>
            <p:custDataLst>
              <p:tags r:id="rId16"/>
            </p:custDataLst>
          </p:nvPr>
        </p:nvSpPr>
        <p:spPr>
          <a:xfrm>
            <a:off x="1488374" y="4434939"/>
            <a:ext cx="2290618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固体燃料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6" title=""/>
          <p:cNvSpPr txBox="1"/>
          <p:nvPr>
            <p:custDataLst>
              <p:tags r:id="rId17"/>
            </p:custDataLst>
          </p:nvPr>
        </p:nvSpPr>
        <p:spPr>
          <a:xfrm>
            <a:off x="8550412" y="4321521"/>
            <a:ext cx="2290618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气体燃料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7" title=""/>
          <p:cNvSpPr txBox="1"/>
          <p:nvPr>
            <p:custDataLst>
              <p:tags r:id="rId18"/>
            </p:custDataLst>
          </p:nvPr>
        </p:nvSpPr>
        <p:spPr>
          <a:xfrm>
            <a:off x="4951419" y="4321388"/>
            <a:ext cx="2290618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液体燃料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2" grpId="0" animBg="1"/>
      <p:bldP spid="14" grpId="0" animBg="1"/>
      <p:bldP spid="13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>
            <p:custDataLst>
              <p:tags r:id="rId3"/>
            </p:custDataLst>
          </p:nvPr>
        </p:nvSpPr>
        <p:spPr>
          <a:xfrm>
            <a:off x="99251" y="3872208"/>
            <a:ext cx="11333159" cy="1830391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经验告诉我们，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等质量的天然气和干木柴，充分燃烧，天然气放出的热量要比柴多得多。我们用热值这个概念来表示燃料放出热量的本领。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1" title=""/>
          <p:cNvSpPr txBox="1"/>
          <p:nvPr>
            <p:custDataLst>
              <p:tags r:id="rId4"/>
            </p:custDataLst>
          </p:nvPr>
        </p:nvSpPr>
        <p:spPr>
          <a:xfrm>
            <a:off x="668826" y="626002"/>
            <a:ext cx="2222500" cy="7268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观察与思考</a:t>
            </a:r>
            <a:endParaRPr lang="zh-CN" altLang="en-US" sz="3200" b="1" i="0">
              <a:solidFill>
                <a:srgbClr val="0070C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>
            <p:custDataLst>
              <p:tags r:id="rId5"/>
            </p:custDataLst>
          </p:nvPr>
        </p:nvSpPr>
        <p:spPr>
          <a:xfrm>
            <a:off x="3272800" y="529704"/>
            <a:ext cx="859155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取相同质量的下述各种燃料，让它们充分燃烧，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放出的热量相同吗？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1" title=""/>
          <p:cNvGrpSpPr/>
          <p:nvPr>
            <p:custDataLst>
              <p:tags r:id="rId6"/>
            </p:custDataLst>
          </p:nvPr>
        </p:nvGrpSpPr>
        <p:grpSpPr>
          <a:xfrm>
            <a:off x="4113962" y="1725225"/>
            <a:ext cx="3303222" cy="2789777"/>
            <a:chExt cx="3303222" cy="2789777"/>
          </a:xfrm>
        </p:grpSpPr>
        <p:sp>
          <p:nvSpPr>
            <p:cNvPr id="6" name="文本3"/>
            <p:cNvSpPr txBox="1"/>
            <p:nvPr>
              <p:custDataLst>
                <p:tags r:id="rId7"/>
              </p:custDataLst>
            </p:nvPr>
          </p:nvSpPr>
          <p:spPr>
            <a:xfrm>
              <a:off x="391249" y="2251615"/>
              <a:ext cx="2186820" cy="5381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木柴</a:t>
              </a:r>
              <a:endParaRPr lang="zh-CN" altLang="en-US" sz="24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7" name="图片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3303222" cy="2179472"/>
            </a:xfrm>
            <a:prstGeom prst="rect">
              <a:avLst/>
            </a:prstGeom>
          </p:spPr>
        </p:pic>
      </p:grpSp>
      <p:grpSp>
        <p:nvGrpSpPr>
          <p:cNvPr id="8" name="组合2" title=""/>
          <p:cNvGrpSpPr/>
          <p:nvPr>
            <p:custDataLst>
              <p:tags r:id="rId10"/>
            </p:custDataLst>
          </p:nvPr>
        </p:nvGrpSpPr>
        <p:grpSpPr>
          <a:xfrm>
            <a:off x="7981121" y="1772612"/>
            <a:ext cx="3398568" cy="2696218"/>
            <a:chExt cx="3398568" cy="2696218"/>
          </a:xfrm>
        </p:grpSpPr>
        <p:pic>
          <p:nvPicPr>
            <p:cNvPr id="9" name="图片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3398568" cy="2143963"/>
            </a:xfrm>
            <a:prstGeom prst="rect">
              <a:avLst/>
            </a:prstGeom>
          </p:spPr>
        </p:pic>
        <p:sp>
          <p:nvSpPr>
            <p:cNvPr id="10" name="文本4"/>
            <p:cNvSpPr txBox="1"/>
            <p:nvPr>
              <p:custDataLst>
                <p:tags r:id="rId13"/>
              </p:custDataLst>
            </p:nvPr>
          </p:nvSpPr>
          <p:spPr>
            <a:xfrm>
              <a:off x="625072" y="2158056"/>
              <a:ext cx="2186820" cy="5381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天然气</a:t>
              </a:r>
              <a:endParaRPr lang="zh-CN" altLang="en-US" sz="24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11" name="Picture 1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0579100" y="12395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>
            <p:custDataLst>
              <p:tags r:id="rId3"/>
            </p:custDataLst>
          </p:nvPr>
        </p:nvSpPr>
        <p:spPr>
          <a:xfrm>
            <a:off x="666751" y="666751"/>
            <a:ext cx="9023349" cy="77258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4265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一、热值</a:t>
            </a:r>
            <a:endParaRPr lang="zh-CN" altLang="en-US" sz="4265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1" title=""/>
          <p:cNvSpPr txBox="1"/>
          <p:nvPr>
            <p:custDataLst>
              <p:tags r:id="rId4"/>
            </p:custDataLst>
          </p:nvPr>
        </p:nvSpPr>
        <p:spPr>
          <a:xfrm>
            <a:off x="451752" y="1254376"/>
            <a:ext cx="11507343" cy="14979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1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1.热值(q):某种燃料完全燃烧时,化学能转化为内能的量（放出的热量）与其质量的比。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>
            <p:custDataLst>
              <p:tags r:id="rId5"/>
            </p:custDataLst>
          </p:nvPr>
        </p:nvSpPr>
        <p:spPr>
          <a:xfrm>
            <a:off x="325269" y="2798350"/>
            <a:ext cx="2813761" cy="158115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2.公式： </a:t>
            </a:r>
            <a:endParaRPr lang="zh-CN" altLang="en-US" sz="4800" b="1" i="0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5" name="思维导图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50415" y="4274477"/>
            <a:ext cx="1524000" cy="676275"/>
          </a:xfrm>
          <a:prstGeom prst="rect">
            <a:avLst/>
          </a:prstGeom>
        </p:spPr>
      </p:pic>
      <p:pic>
        <p:nvPicPr>
          <p:cNvPr id="6" name="公式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27197" y="2440915"/>
            <a:ext cx="1651127" cy="1590675"/>
          </a:xfrm>
          <a:prstGeom prst="rect">
            <a:avLst/>
          </a:prstGeom>
        </p:spPr>
      </p:pic>
      <p:sp>
        <p:nvSpPr>
          <p:cNvPr id="7" name="文本3" title=""/>
          <p:cNvSpPr txBox="1"/>
          <p:nvPr>
            <p:custDataLst>
              <p:tags r:id="rId10"/>
            </p:custDataLst>
          </p:nvPr>
        </p:nvSpPr>
        <p:spPr>
          <a:xfrm>
            <a:off x="8469325" y="2793511"/>
            <a:ext cx="1733550" cy="88582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800" b="1" i="0">
                <a:solidFill>
                  <a:srgbClr val="FF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Q=mq</a:t>
            </a:r>
            <a:endParaRPr lang="zh-CN" altLang="en-US" sz="4800" b="1" i="0">
              <a:solidFill>
                <a:srgbClr val="FF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8" name="文本4" title=""/>
          <p:cNvSpPr txBox="1"/>
          <p:nvPr>
            <p:custDataLst>
              <p:tags r:id="rId11"/>
            </p:custDataLst>
          </p:nvPr>
        </p:nvSpPr>
        <p:spPr>
          <a:xfrm>
            <a:off x="5710714" y="2873359"/>
            <a:ext cx="2222500" cy="7268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放出的热量</a:t>
            </a:r>
            <a:endParaRPr lang="zh-CN" altLang="en-US" sz="32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5" title=""/>
          <p:cNvSpPr txBox="1"/>
          <p:nvPr>
            <p:custDataLst>
              <p:tags r:id="rId12"/>
            </p:custDataLst>
          </p:nvPr>
        </p:nvSpPr>
        <p:spPr>
          <a:xfrm>
            <a:off x="325441" y="5332190"/>
            <a:ext cx="2460816" cy="7268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4、物理意义</a:t>
            </a:r>
            <a:endParaRPr lang="zh-CN" altLang="en-US" sz="32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6" title=""/>
          <p:cNvSpPr txBox="1"/>
          <p:nvPr>
            <p:custDataLst>
              <p:tags r:id="rId13"/>
            </p:custDataLst>
          </p:nvPr>
        </p:nvSpPr>
        <p:spPr>
          <a:xfrm>
            <a:off x="3138545" y="5348716"/>
            <a:ext cx="850582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1kg某种燃料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完全燃烧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时,放出的热量。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Picture 1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1125200" y="11531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7" grpId="0" animBg="1"/>
      <p:bldP spid="5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12829" y="797680"/>
            <a:ext cx="10778157" cy="3606403"/>
          </a:xfrm>
          <a:prstGeom prst="rect">
            <a:avLst/>
          </a:prstGeom>
        </p:spPr>
      </p:pic>
      <p:sp>
        <p:nvSpPr>
          <p:cNvPr id="3" name="形状1" title=""/>
          <p:cNvSpPr txBox="1"/>
          <p:nvPr>
            <p:custDataLst>
              <p:tags r:id="rId5"/>
            </p:custDataLst>
          </p:nvPr>
        </p:nvSpPr>
        <p:spPr>
          <a:xfrm>
            <a:off x="770230" y="4149376"/>
            <a:ext cx="9313859" cy="63182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请说出你熟悉的燃料的热值，并说明其物理意义。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形状2" title=""/>
          <p:cNvSpPr txBox="1"/>
          <p:nvPr>
            <p:custDataLst>
              <p:tags r:id="rId6"/>
            </p:custDataLst>
          </p:nvPr>
        </p:nvSpPr>
        <p:spPr>
          <a:xfrm>
            <a:off x="769849" y="706450"/>
            <a:ext cx="4852988" cy="51911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了解常见燃料的热值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1" title=""/>
          <p:cNvSpPr txBox="1"/>
          <p:nvPr>
            <p:custDataLst>
              <p:tags r:id="rId7"/>
            </p:custDataLst>
          </p:nvPr>
        </p:nvSpPr>
        <p:spPr>
          <a:xfrm>
            <a:off x="480870" y="4909957"/>
            <a:ext cx="10963275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热值是燃料的特性.它的大小只与燃料的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种类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有关，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同种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燃料的热值都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相同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,与燃料的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质量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无关。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714375" y="1648196"/>
            <a:ext cx="11058525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计算4Kg柴油完全燃烧释放的热量。（q=4.3×107J/Kg ）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>
            <p:custDataLst>
              <p:tags r:id="rId4"/>
            </p:custDataLst>
          </p:nvPr>
        </p:nvSpPr>
        <p:spPr>
          <a:xfrm>
            <a:off x="738359" y="524123"/>
            <a:ext cx="2559282" cy="797462"/>
          </a:xfrm>
          <a:custGeom>
            <a:gdLst>
              <a:gd name="connsiteX0" fmla="*/ 132910 w 2559282"/>
              <a:gd name="connsiteY0" fmla="*/ 0 h 797462"/>
              <a:gd name="connsiteX1" fmla="*/ 2426372 w 2559282"/>
              <a:gd name="connsiteY1" fmla="*/ 0 h 797462"/>
              <a:gd name="connsiteX2" fmla="*/ 2461622 w 2559282"/>
              <a:gd name="connsiteY2" fmla="*/ 0 h 797462"/>
              <a:gd name="connsiteX3" fmla="*/ 2545279 w 2559282"/>
              <a:gd name="connsiteY3" fmla="*/ 63854 h 797462"/>
              <a:gd name="connsiteX4" fmla="*/ 2559282 w 2559282"/>
              <a:gd name="connsiteY4" fmla="*/ 664551 h 797462"/>
              <a:gd name="connsiteX5" fmla="*/ 2559282 w 2559282"/>
              <a:gd name="connsiteY5" fmla="*/ 699801 h 797462"/>
              <a:gd name="connsiteX6" fmla="*/ 2495428 w 2559282"/>
              <a:gd name="connsiteY6" fmla="*/ 783459 h 797462"/>
              <a:gd name="connsiteX7" fmla="*/ 132910 w 2559282"/>
              <a:gd name="connsiteY7" fmla="*/ 797462 h 797462"/>
              <a:gd name="connsiteX8" fmla="*/ 97660 w 2559282"/>
              <a:gd name="connsiteY8" fmla="*/ 797462 h 797462"/>
              <a:gd name="connsiteX9" fmla="*/ 14003 w 2559282"/>
              <a:gd name="connsiteY9" fmla="*/ 733608 h 797462"/>
              <a:gd name="connsiteX10" fmla="*/ 0 w 2559282"/>
              <a:gd name="connsiteY10" fmla="*/ 132910 h 797462"/>
              <a:gd name="connsiteX11" fmla="*/ 0 w 2559282"/>
              <a:gd name="connsiteY11" fmla="*/ 59506 h 7974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59282" h="797462">
                <a:moveTo>
                  <a:pt x="132910" y="0"/>
                </a:moveTo>
                <a:lnTo>
                  <a:pt x="2426372" y="0"/>
                </a:lnTo>
                <a:cubicBezTo>
                  <a:pt x="2461622" y="0"/>
                  <a:pt x="2495428" y="14003"/>
                  <a:pt x="2520353" y="38928"/>
                </a:cubicBezTo>
                <a:cubicBezTo>
                  <a:pt x="2545279" y="63854"/>
                  <a:pt x="2559282" y="97660"/>
                  <a:pt x="2559282" y="132910"/>
                </a:cubicBezTo>
                <a:lnTo>
                  <a:pt x="2559282" y="664551"/>
                </a:lnTo>
                <a:cubicBezTo>
                  <a:pt x="2559282" y="699801"/>
                  <a:pt x="2545279" y="733608"/>
                  <a:pt x="2520353" y="758533"/>
                </a:cubicBezTo>
                <a:cubicBezTo>
                  <a:pt x="2495428" y="783459"/>
                  <a:pt x="2461622" y="797462"/>
                  <a:pt x="2426372" y="797462"/>
                </a:cubicBezTo>
                <a:lnTo>
                  <a:pt x="132910" y="797462"/>
                </a:lnTo>
                <a:cubicBezTo>
                  <a:pt x="97660" y="797462"/>
                  <a:pt x="63854" y="783459"/>
                  <a:pt x="38929" y="758533"/>
                </a:cubicBezTo>
                <a:cubicBezTo>
                  <a:pt x="14003" y="733608"/>
                  <a:pt x="0" y="699801"/>
                  <a:pt x="0" y="664551"/>
                </a:cubicBezTo>
                <a:lnTo>
                  <a:pt x="0" y="132910"/>
                </a:lnTo>
                <a:cubicBezTo>
                  <a:pt x="0" y="59506"/>
                  <a:pt x="59506" y="0"/>
                  <a:pt x="13291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476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3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巩固练习</a:t>
            </a:r>
            <a:endParaRPr lang="zh-CN" altLang="en-US" sz="3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504835" y="1207722"/>
            <a:ext cx="11617528" cy="202088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某个家庭预计每月使用天然气4m</a:t>
            </a:r>
            <a:r>
              <a:rPr lang="zh-CN" altLang="en-US" sz="2800" b="1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，这些天然气完全燃烧放出多少热量？相当于多少kg干木柴完全燃烧放出的热量？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（天然气热值为7.5×10</a:t>
            </a:r>
            <a:r>
              <a:rPr lang="zh-CN" altLang="en-US" sz="2800" b="1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J/m</a:t>
            </a:r>
            <a:r>
              <a:rPr lang="zh-CN" altLang="en-US" sz="2800" b="1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，干木柴热值为10</a:t>
            </a:r>
            <a:r>
              <a:rPr lang="zh-CN" altLang="en-US" sz="2800" b="1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J/kg） 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1233364" y="3219479"/>
            <a:ext cx="1150972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解：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公式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86589" y="3912527"/>
            <a:ext cx="5647601" cy="953291"/>
          </a:xfrm>
          <a:prstGeom prst="rect">
            <a:avLst/>
          </a:prstGeom>
        </p:spPr>
      </p:pic>
      <p:pic>
        <p:nvPicPr>
          <p:cNvPr id="5" name="公式2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99433" y="4865761"/>
            <a:ext cx="3521126" cy="1048045"/>
          </a:xfrm>
          <a:prstGeom prst="rect">
            <a:avLst/>
          </a:prstGeom>
        </p:spPr>
      </p:pic>
      <p:sp>
        <p:nvSpPr>
          <p:cNvPr id="6" name="形状1" title=""/>
          <p:cNvSpPr txBox="1"/>
          <p:nvPr>
            <p:custDataLst>
              <p:tags r:id="rId9"/>
            </p:custDataLst>
          </p:nvPr>
        </p:nvSpPr>
        <p:spPr>
          <a:xfrm>
            <a:off x="528980" y="450228"/>
            <a:ext cx="2559282" cy="797462"/>
          </a:xfrm>
          <a:custGeom>
            <a:gdLst>
              <a:gd name="connsiteX0" fmla="*/ 132910 w 2559282"/>
              <a:gd name="connsiteY0" fmla="*/ 0 h 797462"/>
              <a:gd name="connsiteX1" fmla="*/ 2426372 w 2559282"/>
              <a:gd name="connsiteY1" fmla="*/ 0 h 797462"/>
              <a:gd name="connsiteX2" fmla="*/ 2461622 w 2559282"/>
              <a:gd name="connsiteY2" fmla="*/ 0 h 797462"/>
              <a:gd name="connsiteX3" fmla="*/ 2545279 w 2559282"/>
              <a:gd name="connsiteY3" fmla="*/ 63854 h 797462"/>
              <a:gd name="connsiteX4" fmla="*/ 2559282 w 2559282"/>
              <a:gd name="connsiteY4" fmla="*/ 664551 h 797462"/>
              <a:gd name="connsiteX5" fmla="*/ 2559282 w 2559282"/>
              <a:gd name="connsiteY5" fmla="*/ 699801 h 797462"/>
              <a:gd name="connsiteX6" fmla="*/ 2495428 w 2559282"/>
              <a:gd name="connsiteY6" fmla="*/ 783459 h 797462"/>
              <a:gd name="connsiteX7" fmla="*/ 132910 w 2559282"/>
              <a:gd name="connsiteY7" fmla="*/ 797462 h 797462"/>
              <a:gd name="connsiteX8" fmla="*/ 97660 w 2559282"/>
              <a:gd name="connsiteY8" fmla="*/ 797462 h 797462"/>
              <a:gd name="connsiteX9" fmla="*/ 14003 w 2559282"/>
              <a:gd name="connsiteY9" fmla="*/ 733608 h 797462"/>
              <a:gd name="connsiteX10" fmla="*/ 0 w 2559282"/>
              <a:gd name="connsiteY10" fmla="*/ 132910 h 797462"/>
              <a:gd name="connsiteX11" fmla="*/ 0 w 2559282"/>
              <a:gd name="connsiteY11" fmla="*/ 59506 h 7974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59282" h="797462">
                <a:moveTo>
                  <a:pt x="132910" y="0"/>
                </a:moveTo>
                <a:lnTo>
                  <a:pt x="2426372" y="0"/>
                </a:lnTo>
                <a:cubicBezTo>
                  <a:pt x="2461622" y="0"/>
                  <a:pt x="2495428" y="14003"/>
                  <a:pt x="2520353" y="38928"/>
                </a:cubicBezTo>
                <a:cubicBezTo>
                  <a:pt x="2545279" y="63854"/>
                  <a:pt x="2559282" y="97660"/>
                  <a:pt x="2559282" y="132910"/>
                </a:cubicBezTo>
                <a:lnTo>
                  <a:pt x="2559282" y="664551"/>
                </a:lnTo>
                <a:cubicBezTo>
                  <a:pt x="2559282" y="699801"/>
                  <a:pt x="2545279" y="733608"/>
                  <a:pt x="2520353" y="758533"/>
                </a:cubicBezTo>
                <a:cubicBezTo>
                  <a:pt x="2495428" y="783459"/>
                  <a:pt x="2461622" y="797462"/>
                  <a:pt x="2426372" y="797462"/>
                </a:cubicBezTo>
                <a:lnTo>
                  <a:pt x="132910" y="797462"/>
                </a:lnTo>
                <a:cubicBezTo>
                  <a:pt x="97660" y="797462"/>
                  <a:pt x="63854" y="783459"/>
                  <a:pt x="38929" y="758533"/>
                </a:cubicBezTo>
                <a:cubicBezTo>
                  <a:pt x="14003" y="733608"/>
                  <a:pt x="0" y="699801"/>
                  <a:pt x="0" y="664551"/>
                </a:cubicBezTo>
                <a:lnTo>
                  <a:pt x="0" y="132910"/>
                </a:lnTo>
                <a:cubicBezTo>
                  <a:pt x="0" y="59506"/>
                  <a:pt x="59506" y="0"/>
                  <a:pt x="13291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476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3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巩固练习</a:t>
            </a:r>
            <a:endParaRPr lang="zh-CN" altLang="en-US" sz="3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3" title=""/>
          <p:cNvSpPr txBox="1"/>
          <p:nvPr>
            <p:custDataLst>
              <p:tags r:id="rId10"/>
            </p:custDataLst>
          </p:nvPr>
        </p:nvSpPr>
        <p:spPr>
          <a:xfrm>
            <a:off x="2301840" y="3211582"/>
            <a:ext cx="5179854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4m³天然气完全燃烧放出的热量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4" title=""/>
          <p:cNvSpPr txBox="1"/>
          <p:nvPr>
            <p:custDataLst>
              <p:tags r:id="rId11"/>
            </p:custDataLst>
          </p:nvPr>
        </p:nvSpPr>
        <p:spPr>
          <a:xfrm>
            <a:off x="2301659" y="5059985"/>
            <a:ext cx="30353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需要干木柴的质量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4" grpId="0" animBg="1"/>
      <p:bldP spid="8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1045026" y="655949"/>
            <a:ext cx="3619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二．燃料的有效利用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205538" y="1348578"/>
            <a:ext cx="5324475" cy="4227633"/>
          </a:xfrm>
          <a:prstGeom prst="rect">
            <a:avLst/>
          </a:prstGeom>
        </p:spPr>
      </p:pic>
      <p:sp>
        <p:nvSpPr>
          <p:cNvPr id="4" name="文本2" title=""/>
          <p:cNvSpPr txBox="1"/>
          <p:nvPr>
            <p:custDataLst>
              <p:tags r:id="rId6"/>
            </p:custDataLst>
          </p:nvPr>
        </p:nvSpPr>
        <p:spPr>
          <a:xfrm>
            <a:off x="167650" y="1827638"/>
            <a:ext cx="5781675" cy="30088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100"/>
              </a:lnSpc>
            </a:pP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思考：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锅炉工作时，能不能将燃料所蕴藏的化学能全部转化有用内能呢？燃烧所放出的热量是否全部被利用？都去哪里了？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8"/>
</p:tagLst>
</file>

<file path=ppt/tags/tag101.xml><?xml version="1.0" encoding="utf-8"?>
<p:tagLst xmlns:p="http://schemas.openxmlformats.org/presentationml/2006/main">
  <p:tag name="AS_UNIQUEID" val="599"/>
</p:tagLst>
</file>

<file path=ppt/tags/tag102.xml><?xml version="1.0" encoding="utf-8"?>
<p:tagLst xmlns:p="http://schemas.openxmlformats.org/presentationml/2006/main">
  <p:tag name="AS_UNIQUEID" val="600"/>
</p:tagLst>
</file>

<file path=ppt/tags/tag103.xml><?xml version="1.0" encoding="utf-8"?>
<p:tagLst xmlns:p="http://schemas.openxmlformats.org/presentationml/2006/main">
  <p:tag name="AS_UNIQUEID" val="601"/>
</p:tagLst>
</file>

<file path=ppt/tags/tag104.xml><?xml version="1.0" encoding="utf-8"?>
<p:tagLst xmlns:p="http://schemas.openxmlformats.org/presentationml/2006/main">
  <p:tag name="AS_UNIQUEID" val="602"/>
</p:tagLst>
</file>

<file path=ppt/tags/tag105.xml><?xml version="1.0" encoding="utf-8"?>
<p:tagLst xmlns:p="http://schemas.openxmlformats.org/presentationml/2006/main">
  <p:tag name="AS_UNIQUEID" val="603"/>
</p:tagLst>
</file>

<file path=ppt/tags/tag106.xml><?xml version="1.0" encoding="utf-8"?>
<p:tagLst xmlns:p="http://schemas.openxmlformats.org/presentationml/2006/main">
  <p:tag name="AS_UNIQUEID" val="604"/>
</p:tagLst>
</file>

<file path=ppt/tags/tag107.xml><?xml version="1.0" encoding="utf-8"?>
<p:tagLst xmlns:p="http://schemas.openxmlformats.org/presentationml/2006/main">
  <p:tag name="AS_UNIQUEID" val="605"/>
</p:tagLst>
</file>

<file path=ppt/tags/tag108.xml><?xml version="1.0" encoding="utf-8"?>
<p:tagLst xmlns:p="http://schemas.openxmlformats.org/presentationml/2006/main">
  <p:tag name="AS_UNIQUEID" val="606"/>
</p:tagLst>
</file>

<file path=ppt/tags/tag109.xml><?xml version="1.0" encoding="utf-8"?>
<p:tagLst xmlns:p="http://schemas.openxmlformats.org/presentationml/2006/main">
  <p:tag name="AS_UNIQUEID" val="607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8"/>
</p:tagLst>
</file>

<file path=ppt/tags/tag111.xml><?xml version="1.0" encoding="utf-8"?>
<p:tagLst xmlns:p="http://schemas.openxmlformats.org/presentationml/2006/main">
  <p:tag name="AS_UNIQUEID" val="609"/>
</p:tagLst>
</file>

<file path=ppt/tags/tag112.xml><?xml version="1.0" encoding="utf-8"?>
<p:tagLst xmlns:p="http://schemas.openxmlformats.org/presentationml/2006/main">
  <p:tag name="AS_UNIQUEID" val="610"/>
</p:tagLst>
</file>

<file path=ppt/tags/tag113.xml><?xml version="1.0" encoding="utf-8"?>
<p:tagLst xmlns:p="http://schemas.openxmlformats.org/presentationml/2006/main">
  <p:tag name="AS_UNIQUEID" val="611"/>
</p:tagLst>
</file>

<file path=ppt/tags/tag114.xml><?xml version="1.0" encoding="utf-8"?>
<p:tagLst xmlns:p="http://schemas.openxmlformats.org/presentationml/2006/main">
  <p:tag name="AS_UNIQUEID" val="612"/>
</p:tagLst>
</file>

<file path=ppt/tags/tag115.xml><?xml version="1.0" encoding="utf-8"?>
<p:tagLst xmlns:p="http://schemas.openxmlformats.org/presentationml/2006/main">
  <p:tag name="AS_UNIQUEID" val="613"/>
</p:tagLst>
</file>

<file path=ppt/tags/tag116.xml><?xml version="1.0" encoding="utf-8"?>
<p:tagLst xmlns:p="http://schemas.openxmlformats.org/presentationml/2006/main">
  <p:tag name="AS_UNIQUEID" val="614"/>
</p:tagLst>
</file>

<file path=ppt/tags/tag117.xml><?xml version="1.0" encoding="utf-8"?>
<p:tagLst xmlns:p="http://schemas.openxmlformats.org/presentationml/2006/main">
  <p:tag name="AS_UNIQUEID" val="615"/>
</p:tagLst>
</file>

<file path=ppt/tags/tag118.xml><?xml version="1.0" encoding="utf-8"?>
<p:tagLst xmlns:p="http://schemas.openxmlformats.org/presentationml/2006/main">
  <p:tag name="AS_UNIQUEID" val="616"/>
</p:tagLst>
</file>

<file path=ppt/tags/tag119.xml><?xml version="1.0" encoding="utf-8"?>
<p:tagLst xmlns:p="http://schemas.openxmlformats.org/presentationml/2006/main">
  <p:tag name="AS_UNIQUEID" val="617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8"/>
</p:tagLst>
</file>

<file path=ppt/tags/tag121.xml><?xml version="1.0" encoding="utf-8"?>
<p:tagLst xmlns:p="http://schemas.openxmlformats.org/presentationml/2006/main">
  <p:tag name="AS_UNIQUEID" val="619"/>
</p:tagLst>
</file>

<file path=ppt/tags/tag122.xml><?xml version="1.0" encoding="utf-8"?>
<p:tagLst xmlns:p="http://schemas.openxmlformats.org/presentationml/2006/main">
  <p:tag name="AS_UNIQUEID" val="620"/>
</p:tagLst>
</file>

<file path=ppt/tags/tag123.xml><?xml version="1.0" encoding="utf-8"?>
<p:tagLst xmlns:p="http://schemas.openxmlformats.org/presentationml/2006/main">
  <p:tag name="AS_UNIQUEID" val="621"/>
</p:tagLst>
</file>

<file path=ppt/tags/tag124.xml><?xml version="1.0" encoding="utf-8"?>
<p:tagLst xmlns:p="http://schemas.openxmlformats.org/presentationml/2006/main">
  <p:tag name="AS_UNIQUEID" val="622"/>
</p:tagLst>
</file>

<file path=ppt/tags/tag125.xml><?xml version="1.0" encoding="utf-8"?>
<p:tagLst xmlns:p="http://schemas.openxmlformats.org/presentationml/2006/main">
  <p:tag name="AS_UNIQUEID" val="623"/>
</p:tagLst>
</file>

<file path=ppt/tags/tag126.xml><?xml version="1.0" encoding="utf-8"?>
<p:tagLst xmlns:p="http://schemas.openxmlformats.org/presentationml/2006/main">
  <p:tag name="AS_UNIQUEID" val="624"/>
</p:tagLst>
</file>

<file path=ppt/tags/tag127.xml><?xml version="1.0" encoding="utf-8"?>
<p:tagLst xmlns:p="http://schemas.openxmlformats.org/presentationml/2006/main">
  <p:tag name="AS_UNIQUEID" val="625"/>
</p:tagLst>
</file>

<file path=ppt/tags/tag128.xml><?xml version="1.0" encoding="utf-8"?>
<p:tagLst xmlns:p="http://schemas.openxmlformats.org/presentationml/2006/main">
  <p:tag name="AS_UNIQUEID" val="626"/>
</p:tagLst>
</file>

<file path=ppt/tags/tag129.xml><?xml version="1.0" encoding="utf-8"?>
<p:tagLst xmlns:p="http://schemas.openxmlformats.org/presentationml/2006/main">
  <p:tag name="AS_UNIQUEID" val="627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8"/>
</p:tagLst>
</file>

<file path=ppt/tags/tag131.xml><?xml version="1.0" encoding="utf-8"?>
<p:tagLst xmlns:p="http://schemas.openxmlformats.org/presentationml/2006/main">
  <p:tag name="AS_UNIQUEID" val="629"/>
</p:tagLst>
</file>

<file path=ppt/tags/tag132.xml><?xml version="1.0" encoding="utf-8"?>
<p:tagLst xmlns:p="http://schemas.openxmlformats.org/presentationml/2006/main">
  <p:tag name="AS_UNIQUEID" val="630"/>
</p:tagLst>
</file>

<file path=ppt/tags/tag133.xml><?xml version="1.0" encoding="utf-8"?>
<p:tagLst xmlns:p="http://schemas.openxmlformats.org/presentationml/2006/main">
  <p:tag name="AS_UNIQUEID" val="498"/>
</p:tagLst>
</file>

<file path=ppt/tags/tag134.xml><?xml version="1.0" encoding="utf-8"?>
<p:tagLst xmlns:p="http://schemas.openxmlformats.org/presentationml/2006/main">
  <p:tag name="AS_UNIQUEID" val="631"/>
</p:tagLst>
</file>

<file path=ppt/tags/tag135.xml><?xml version="1.0" encoding="utf-8"?>
<p:tagLst xmlns:p="http://schemas.openxmlformats.org/presentationml/2006/main">
  <p:tag name="AS_UNIQUEID" val="632"/>
</p:tagLst>
</file>

<file path=ppt/tags/tag136.xml><?xml version="1.0" encoding="utf-8"?>
<p:tagLst xmlns:p="http://schemas.openxmlformats.org/presentationml/2006/main">
  <p:tag name="AS_UNIQUEID" val="633"/>
</p:tagLst>
</file>

<file path=ppt/tags/tag137.xml><?xml version="1.0" encoding="utf-8"?>
<p:tagLst xmlns:p="http://schemas.openxmlformats.org/presentationml/2006/main">
  <p:tag name="AS_UNIQUEID" val="634"/>
</p:tagLst>
</file>

<file path=ppt/tags/tag138.xml><?xml version="1.0" encoding="utf-8"?>
<p:tagLst xmlns:p="http://schemas.openxmlformats.org/presentationml/2006/main">
  <p:tag name="AS_UNIQUEID" val="635"/>
</p:tagLst>
</file>

<file path=ppt/tags/tag139.xml><?xml version="1.0" encoding="utf-8"?>
<p:tagLst xmlns:p="http://schemas.openxmlformats.org/presentationml/2006/main">
  <p:tag name="AS_UNIQUEID" val="636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7"/>
</p:tagLst>
</file>

<file path=ppt/tags/tag141.xml><?xml version="1.0" encoding="utf-8"?>
<p:tagLst xmlns:p="http://schemas.openxmlformats.org/presentationml/2006/main">
  <p:tag name="AS_UNIQUEID" val="638"/>
</p:tagLst>
</file>

<file path=ppt/tags/tag142.xml><?xml version="1.0" encoding="utf-8"?>
<p:tagLst xmlns:p="http://schemas.openxmlformats.org/presentationml/2006/main">
  <p:tag name="AS_UNIQUEID" val="639"/>
</p:tagLst>
</file>

<file path=ppt/tags/tag143.xml><?xml version="1.0" encoding="utf-8"?>
<p:tagLst xmlns:p="http://schemas.openxmlformats.org/presentationml/2006/main">
  <p:tag name="AS_UNIQUEID" val="640"/>
</p:tagLst>
</file>

<file path=ppt/tags/tag144.xml><?xml version="1.0" encoding="utf-8"?>
<p:tagLst xmlns:p="http://schemas.openxmlformats.org/presentationml/2006/main">
  <p:tag name="AS_UNIQUEID" val="641"/>
</p:tagLst>
</file>

<file path=ppt/tags/tag145.xml><?xml version="1.0" encoding="utf-8"?>
<p:tagLst xmlns:p="http://schemas.openxmlformats.org/presentationml/2006/main">
  <p:tag name="AS_UNIQUEID" val="642"/>
</p:tagLst>
</file>

<file path=ppt/tags/tag146.xml><?xml version="1.0" encoding="utf-8"?>
<p:tagLst xmlns:p="http://schemas.openxmlformats.org/presentationml/2006/main">
  <p:tag name="AS_UNIQUEID" val="643"/>
</p:tagLst>
</file>

<file path=ppt/tags/tag147.xml><?xml version="1.0" encoding="utf-8"?>
<p:tagLst xmlns:p="http://schemas.openxmlformats.org/presentationml/2006/main">
  <p:tag name="AS_UNIQUEID" val="644"/>
</p:tagLst>
</file>

<file path=ppt/tags/tag148.xml><?xml version="1.0" encoding="utf-8"?>
<p:tagLst xmlns:p="http://schemas.openxmlformats.org/presentationml/2006/main">
  <p:tag name="AS_UNIQUEID" val="645"/>
</p:tagLst>
</file>

<file path=ppt/tags/tag149.xml><?xml version="1.0" encoding="utf-8"?>
<p:tagLst xmlns:p="http://schemas.openxmlformats.org/presentationml/2006/main">
  <p:tag name="AS_UNIQUEID" val="646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7"/>
</p:tagLst>
</file>

<file path=ppt/tags/tag151.xml><?xml version="1.0" encoding="utf-8"?>
<p:tagLst xmlns:p="http://schemas.openxmlformats.org/presentationml/2006/main">
  <p:tag name="AS_UNIQUEID" val="648"/>
</p:tagLst>
</file>

<file path=ppt/tags/tag152.xml><?xml version="1.0" encoding="utf-8"?>
<p:tagLst xmlns:p="http://schemas.openxmlformats.org/presentationml/2006/main">
  <p:tag name="AS_UNIQUEID" val="649"/>
</p:tagLst>
</file>

<file path=ppt/tags/tag153.xml><?xml version="1.0" encoding="utf-8"?>
<p:tagLst xmlns:p="http://schemas.openxmlformats.org/presentationml/2006/main">
  <p:tag name="AS_UNIQUEID" val="650"/>
</p:tagLst>
</file>

<file path=ppt/tags/tag154.xml><?xml version="1.0" encoding="utf-8"?>
<p:tagLst xmlns:p="http://schemas.openxmlformats.org/presentationml/2006/main">
  <p:tag name="AS_UNIQUEID" val="651"/>
</p:tagLst>
</file>

<file path=ppt/tags/tag155.xml><?xml version="1.0" encoding="utf-8"?>
<p:tagLst xmlns:p="http://schemas.openxmlformats.org/presentationml/2006/main">
  <p:tag name="AS_UNIQUEID" val="652"/>
</p:tagLst>
</file>

<file path=ppt/tags/tag156.xml><?xml version="1.0" encoding="utf-8"?>
<p:tagLst xmlns:p="http://schemas.openxmlformats.org/presentationml/2006/main">
  <p:tag name="AS_UNIQUEID" val="653"/>
</p:tagLst>
</file>

<file path=ppt/tags/tag157.xml><?xml version="1.0" encoding="utf-8"?>
<p:tagLst xmlns:p="http://schemas.openxmlformats.org/presentationml/2006/main">
  <p:tag name="AS_UNIQUEID" val="654"/>
</p:tagLst>
</file>

<file path=ppt/tags/tag158.xml><?xml version="1.0" encoding="utf-8"?>
<p:tagLst xmlns:p="http://schemas.openxmlformats.org/presentationml/2006/main">
  <p:tag name="AS_UNIQUEID" val="655"/>
</p:tagLst>
</file>

<file path=ppt/tags/tag159.xml><?xml version="1.0" encoding="utf-8"?>
<p:tagLst xmlns:p="http://schemas.openxmlformats.org/presentationml/2006/main">
  <p:tag name="AS_UNIQUEID" val="656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7"/>
</p:tagLst>
</file>

<file path=ppt/tags/tag161.xml><?xml version="1.0" encoding="utf-8"?>
<p:tagLst xmlns:p="http://schemas.openxmlformats.org/presentationml/2006/main">
  <p:tag name="AS_UNIQUEID" val="658"/>
</p:tagLst>
</file>

<file path=ppt/tags/tag162.xml><?xml version="1.0" encoding="utf-8"?>
<p:tagLst xmlns:p="http://schemas.openxmlformats.org/presentationml/2006/main">
  <p:tag name="AS_UNIQUEID" val="659"/>
</p:tagLst>
</file>

<file path=ppt/tags/tag163.xml><?xml version="1.0" encoding="utf-8"?>
<p:tagLst xmlns:p="http://schemas.openxmlformats.org/presentationml/2006/main">
  <p:tag name="AS_UNIQUEID" val="660"/>
</p:tagLst>
</file>

<file path=ppt/tags/tag164.xml><?xml version="1.0" encoding="utf-8"?>
<p:tagLst xmlns:p="http://schemas.openxmlformats.org/presentationml/2006/main">
  <p:tag name="AS_UNIQUEID" val="661"/>
</p:tagLst>
</file>

<file path=ppt/tags/tag165.xml><?xml version="1.0" encoding="utf-8"?>
<p:tagLst xmlns:p="http://schemas.openxmlformats.org/presentationml/2006/main">
  <p:tag name="AS_UNIQUEID" val="662"/>
</p:tagLst>
</file>

<file path=ppt/tags/tag166.xml><?xml version="1.0" encoding="utf-8"?>
<p:tagLst xmlns:p="http://schemas.openxmlformats.org/presentationml/2006/main">
  <p:tag name="AS_UNIQUEID" val="663"/>
</p:tagLst>
</file>

<file path=ppt/tags/tag167.xml><?xml version="1.0" encoding="utf-8"?>
<p:tagLst xmlns:p="http://schemas.openxmlformats.org/presentationml/2006/main">
  <p:tag name="AS_UNIQUEID" val="664"/>
</p:tagLst>
</file>

<file path=ppt/tags/tag168.xml><?xml version="1.0" encoding="utf-8"?>
<p:tagLst xmlns:p="http://schemas.openxmlformats.org/presentationml/2006/main">
  <p:tag name="AS_UNIQUEID" val="665"/>
</p:tagLst>
</file>

<file path=ppt/tags/tag169.xml><?xml version="1.0" encoding="utf-8"?>
<p:tagLst xmlns:p="http://schemas.openxmlformats.org/presentationml/2006/main">
  <p:tag name="AS_UNIQUEID" val="666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876"/>
</p:tagLst>
</file>

<file path=ppt/tags/tag171.xml><?xml version="1.0" encoding="utf-8"?>
<p:tagLst xmlns:p="http://schemas.openxmlformats.org/presentationml/2006/main">
  <p:tag name="AS_UNIQUEID" val="667"/>
</p:tagLst>
</file>

<file path=ppt/tags/tag172.xml><?xml version="1.0" encoding="utf-8"?>
<p:tagLst xmlns:p="http://schemas.openxmlformats.org/presentationml/2006/main">
  <p:tag name="AS_UNIQUEID" val="668"/>
</p:tagLst>
</file>

<file path=ppt/tags/tag173.xml><?xml version="1.0" encoding="utf-8"?>
<p:tagLst xmlns:p="http://schemas.openxmlformats.org/presentationml/2006/main">
  <p:tag name="AS_UNIQUEID" val="669"/>
</p:tagLst>
</file>

<file path=ppt/tags/tag174.xml><?xml version="1.0" encoding="utf-8"?>
<p:tagLst xmlns:p="http://schemas.openxmlformats.org/presentationml/2006/main">
  <p:tag name="AS_UNIQUEID" val="670"/>
</p:tagLst>
</file>

<file path=ppt/tags/tag175.xml><?xml version="1.0" encoding="utf-8"?>
<p:tagLst xmlns:p="http://schemas.openxmlformats.org/presentationml/2006/main">
  <p:tag name="AS_UNIQUEID" val="671"/>
</p:tagLst>
</file>

<file path=ppt/tags/tag176.xml><?xml version="1.0" encoding="utf-8"?>
<p:tagLst xmlns:p="http://schemas.openxmlformats.org/presentationml/2006/main">
  <p:tag name="AS_UNIQUEID" val="672"/>
</p:tagLst>
</file>

<file path=ppt/tags/tag177.xml><?xml version="1.0" encoding="utf-8"?>
<p:tagLst xmlns:p="http://schemas.openxmlformats.org/presentationml/2006/main">
  <p:tag name="AS_UNIQUEID" val="673"/>
</p:tagLst>
</file>

<file path=ppt/tags/tag178.xml><?xml version="1.0" encoding="utf-8"?>
<p:tagLst xmlns:p="http://schemas.openxmlformats.org/presentationml/2006/main">
  <p:tag name="AS_UNIQUEID" val="674"/>
</p:tagLst>
</file>

<file path=ppt/tags/tag179.xml><?xml version="1.0" encoding="utf-8"?>
<p:tagLst xmlns:p="http://schemas.openxmlformats.org/presentationml/2006/main">
  <p:tag name="AS_UNIQUEID" val="675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6"/>
</p:tagLst>
</file>

<file path=ppt/tags/tag181.xml><?xml version="1.0" encoding="utf-8"?>
<p:tagLst xmlns:p="http://schemas.openxmlformats.org/presentationml/2006/main">
  <p:tag name="AS_UNIQUEID" val="677"/>
</p:tagLst>
</file>

<file path=ppt/tags/tag182.xml><?xml version="1.0" encoding="utf-8"?>
<p:tagLst xmlns:p="http://schemas.openxmlformats.org/presentationml/2006/main">
  <p:tag name="AS_UNIQUEID" val="678"/>
</p:tagLst>
</file>

<file path=ppt/tags/tag183.xml><?xml version="1.0" encoding="utf-8"?>
<p:tagLst xmlns:p="http://schemas.openxmlformats.org/presentationml/2006/main">
  <p:tag name="AS_UNIQUEID" val="679"/>
</p:tagLst>
</file>

<file path=ppt/tags/tag184.xml><?xml version="1.0" encoding="utf-8"?>
<p:tagLst xmlns:p="http://schemas.openxmlformats.org/presentationml/2006/main">
  <p:tag name="AS_UNIQUEID" val="680"/>
</p:tagLst>
</file>

<file path=ppt/tags/tag185.xml><?xml version="1.0" encoding="utf-8"?>
<p:tagLst xmlns:p="http://schemas.openxmlformats.org/presentationml/2006/main">
  <p:tag name="AS_UNIQUEID" val="681"/>
</p:tagLst>
</file>

<file path=ppt/tags/tag186.xml><?xml version="1.0" encoding="utf-8"?>
<p:tagLst xmlns:p="http://schemas.openxmlformats.org/presentationml/2006/main">
  <p:tag name="AS_UNIQUEID" val="682"/>
</p:tagLst>
</file>

<file path=ppt/tags/tag187.xml><?xml version="1.0" encoding="utf-8"?>
<p:tagLst xmlns:p="http://schemas.openxmlformats.org/presentationml/2006/main">
  <p:tag name="AS_UNIQUEID" val="683"/>
</p:tagLst>
</file>

<file path=ppt/tags/tag188.xml><?xml version="1.0" encoding="utf-8"?>
<p:tagLst xmlns:p="http://schemas.openxmlformats.org/presentationml/2006/main">
  <p:tag name="AS_UNIQUEID" val="684"/>
</p:tagLst>
</file>

<file path=ppt/tags/tag189.xml><?xml version="1.0" encoding="utf-8"?>
<p:tagLst xmlns:p="http://schemas.openxmlformats.org/presentationml/2006/main">
  <p:tag name="AS_UNIQUEID" val="685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6"/>
</p:tagLst>
</file>

<file path=ppt/tags/tag191.xml><?xml version="1.0" encoding="utf-8"?>
<p:tagLst xmlns:p="http://schemas.openxmlformats.org/presentationml/2006/main">
  <p:tag name="AS_UNIQUEID" val="687"/>
</p:tagLst>
</file>

<file path=ppt/tags/tag192.xml><?xml version="1.0" encoding="utf-8"?>
<p:tagLst xmlns:p="http://schemas.openxmlformats.org/presentationml/2006/main">
  <p:tag name="AS_UNIQUEID" val="688"/>
</p:tagLst>
</file>

<file path=ppt/tags/tag193.xml><?xml version="1.0" encoding="utf-8"?>
<p:tagLst xmlns:p="http://schemas.openxmlformats.org/presentationml/2006/main">
  <p:tag name="AS_UNIQUEID" val="689"/>
</p:tagLst>
</file>

<file path=ppt/tags/tag194.xml><?xml version="1.0" encoding="utf-8"?>
<p:tagLst xmlns:p="http://schemas.openxmlformats.org/presentationml/2006/main">
  <p:tag name="AS_UNIQUEID" val="690"/>
</p:tagLst>
</file>

<file path=ppt/tags/tag195.xml><?xml version="1.0" encoding="utf-8"?>
<p:tagLst xmlns:p="http://schemas.openxmlformats.org/presentationml/2006/main">
  <p:tag name="AS_UNIQUEID" val="691"/>
</p:tagLst>
</file>

<file path=ppt/tags/tag196.xml><?xml version="1.0" encoding="utf-8"?>
<p:tagLst xmlns:p="http://schemas.openxmlformats.org/presentationml/2006/main">
  <p:tag name="AS_UNIQUEID" val="692"/>
</p:tagLst>
</file>

<file path=ppt/tags/tag197.xml><?xml version="1.0" encoding="utf-8"?>
<p:tagLst xmlns:p="http://schemas.openxmlformats.org/presentationml/2006/main">
  <p:tag name="AS_UNIQUEID" val="693"/>
</p:tagLst>
</file>

<file path=ppt/tags/tag198.xml><?xml version="1.0" encoding="utf-8"?>
<p:tagLst xmlns:p="http://schemas.openxmlformats.org/presentationml/2006/main">
  <p:tag name="AS_UNIQUEID" val="694"/>
</p:tagLst>
</file>

<file path=ppt/tags/tag199.xml><?xml version="1.0" encoding="utf-8"?>
<p:tagLst xmlns:p="http://schemas.openxmlformats.org/presentationml/2006/main">
  <p:tag name="AS_UNIQUEID" val="695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6"/>
</p:tagLst>
</file>

<file path=ppt/tags/tag201.xml><?xml version="1.0" encoding="utf-8"?>
<p:tagLst xmlns:p="http://schemas.openxmlformats.org/presentationml/2006/main">
  <p:tag name="AS_UNIQUEID" val="697"/>
</p:tagLst>
</file>

<file path=ppt/tags/tag202.xml><?xml version="1.0" encoding="utf-8"?>
<p:tagLst xmlns:p="http://schemas.openxmlformats.org/presentationml/2006/main">
  <p:tag name="AS_UNIQUEID" val="698"/>
</p:tagLst>
</file>

<file path=ppt/tags/tag203.xml><?xml version="1.0" encoding="utf-8"?>
<p:tagLst xmlns:p="http://schemas.openxmlformats.org/presentationml/2006/main">
  <p:tag name="AS_UNIQUEID" val="699"/>
</p:tagLst>
</file>

<file path=ppt/tags/tag204.xml><?xml version="1.0" encoding="utf-8"?>
<p:tagLst xmlns:p="http://schemas.openxmlformats.org/presentationml/2006/main">
  <p:tag name="AS_UNIQUEID" val="700"/>
</p:tagLst>
</file>

<file path=ppt/tags/tag205.xml><?xml version="1.0" encoding="utf-8"?>
<p:tagLst xmlns:p="http://schemas.openxmlformats.org/presentationml/2006/main">
  <p:tag name="AS_UNIQUEID" val="701"/>
</p:tagLst>
</file>

<file path=ppt/tags/tag206.xml><?xml version="1.0" encoding="utf-8"?>
<p:tagLst xmlns:p="http://schemas.openxmlformats.org/presentationml/2006/main">
  <p:tag name="AS_UNIQUEID" val="702"/>
</p:tagLst>
</file>

<file path=ppt/tags/tag207.xml><?xml version="1.0" encoding="utf-8"?>
<p:tagLst xmlns:p="http://schemas.openxmlformats.org/presentationml/2006/main">
  <p:tag name="AS_UNIQUEID" val="703"/>
</p:tagLst>
</file>

<file path=ppt/tags/tag208.xml><?xml version="1.0" encoding="utf-8"?>
<p:tagLst xmlns:p="http://schemas.openxmlformats.org/presentationml/2006/main">
  <p:tag name="AS_UNIQUEID" val="704"/>
</p:tagLst>
</file>

<file path=ppt/tags/tag209.xml><?xml version="1.0" encoding="utf-8"?>
<p:tagLst xmlns:p="http://schemas.openxmlformats.org/presentationml/2006/main">
  <p:tag name="AS_UNIQUEID" val="705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6"/>
</p:tagLst>
</file>

<file path=ppt/tags/tag211.xml><?xml version="1.0" encoding="utf-8"?>
<p:tagLst xmlns:p="http://schemas.openxmlformats.org/presentationml/2006/main">
  <p:tag name="AS_UNIQUEID" val="707"/>
</p:tagLst>
</file>

<file path=ppt/tags/tag212.xml><?xml version="1.0" encoding="utf-8"?>
<p:tagLst xmlns:p="http://schemas.openxmlformats.org/presentationml/2006/main">
  <p:tag name="AS_UNIQUEID" val="708"/>
</p:tagLst>
</file>

<file path=ppt/tags/tag213.xml><?xml version="1.0" encoding="utf-8"?>
<p:tagLst xmlns:p="http://schemas.openxmlformats.org/presentationml/2006/main">
  <p:tag name="AS_UNIQUEID" val="709"/>
</p:tagLst>
</file>

<file path=ppt/tags/tag214.xml><?xml version="1.0" encoding="utf-8"?>
<p:tagLst xmlns:p="http://schemas.openxmlformats.org/presentationml/2006/main">
  <p:tag name="AS_UNIQUEID" val="710"/>
</p:tagLst>
</file>

<file path=ppt/tags/tag215.xml><?xml version="1.0" encoding="utf-8"?>
<p:tagLst xmlns:p="http://schemas.openxmlformats.org/presentationml/2006/main">
  <p:tag name="AS_UNIQUEID" val="711"/>
</p:tagLst>
</file>

<file path=ppt/tags/tag216.xml><?xml version="1.0" encoding="utf-8"?>
<p:tagLst xmlns:p="http://schemas.openxmlformats.org/presentationml/2006/main">
  <p:tag name="AS_UNIQUEID" val="712"/>
</p:tagLst>
</file>

<file path=ppt/tags/tag217.xml><?xml version="1.0" encoding="utf-8"?>
<p:tagLst xmlns:p="http://schemas.openxmlformats.org/presentationml/2006/main">
  <p:tag name="AS_UNIQUEID" val="713"/>
</p:tagLst>
</file>

<file path=ppt/tags/tag218.xml><?xml version="1.0" encoding="utf-8"?>
<p:tagLst xmlns:p="http://schemas.openxmlformats.org/presentationml/2006/main">
  <p:tag name="AS_UNIQUEID" val="714"/>
</p:tagLst>
</file>

<file path=ppt/tags/tag219.xml><?xml version="1.0" encoding="utf-8"?>
<p:tagLst xmlns:p="http://schemas.openxmlformats.org/presentationml/2006/main">
  <p:tag name="AS_UNIQUEID" val="715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6"/>
</p:tagLst>
</file>

<file path=ppt/tags/tag221.xml><?xml version="1.0" encoding="utf-8"?>
<p:tagLst xmlns:p="http://schemas.openxmlformats.org/presentationml/2006/main">
  <p:tag name="AS_UNIQUEID" val="717"/>
</p:tagLst>
</file>

<file path=ppt/tags/tag222.xml><?xml version="1.0" encoding="utf-8"?>
<p:tagLst xmlns:p="http://schemas.openxmlformats.org/presentationml/2006/main">
  <p:tag name="AS_UNIQUEID" val="718"/>
</p:tagLst>
</file>

<file path=ppt/tags/tag223.xml><?xml version="1.0" encoding="utf-8"?>
<p:tagLst xmlns:p="http://schemas.openxmlformats.org/presentationml/2006/main">
  <p:tag name="AS_UNIQUEID" val="719"/>
</p:tagLst>
</file>

<file path=ppt/tags/tag224.xml><?xml version="1.0" encoding="utf-8"?>
<p:tagLst xmlns:p="http://schemas.openxmlformats.org/presentationml/2006/main">
  <p:tag name="AS_UNIQUEID" val="720"/>
</p:tagLst>
</file>

<file path=ppt/tags/tag225.xml><?xml version="1.0" encoding="utf-8"?>
<p:tagLst xmlns:p="http://schemas.openxmlformats.org/presentationml/2006/main">
  <p:tag name="AS_UNIQUEID" val="721"/>
</p:tagLst>
</file>

<file path=ppt/tags/tag226.xml><?xml version="1.0" encoding="utf-8"?>
<p:tagLst xmlns:p="http://schemas.openxmlformats.org/presentationml/2006/main">
  <p:tag name="AS_UNIQUEID" val="722"/>
</p:tagLst>
</file>

<file path=ppt/tags/tag227.xml><?xml version="1.0" encoding="utf-8"?>
<p:tagLst xmlns:p="http://schemas.openxmlformats.org/presentationml/2006/main">
  <p:tag name="AS_UNIQUEID" val="723"/>
</p:tagLst>
</file>

<file path=ppt/tags/tag228.xml><?xml version="1.0" encoding="utf-8"?>
<p:tagLst xmlns:p="http://schemas.openxmlformats.org/presentationml/2006/main">
  <p:tag name="AS_UNIQUEID" val="724"/>
</p:tagLst>
</file>

<file path=ppt/tags/tag229.xml><?xml version="1.0" encoding="utf-8"?>
<p:tagLst xmlns:p="http://schemas.openxmlformats.org/presentationml/2006/main">
  <p:tag name="AS_UNIQUEID" val="725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6"/>
</p:tagLst>
</file>

<file path=ppt/tags/tag231.xml><?xml version="1.0" encoding="utf-8"?>
<p:tagLst xmlns:p="http://schemas.openxmlformats.org/presentationml/2006/main">
  <p:tag name="AS_UNIQUEID" val="727"/>
</p:tagLst>
</file>

<file path=ppt/tags/tag232.xml><?xml version="1.0" encoding="utf-8"?>
<p:tagLst xmlns:p="http://schemas.openxmlformats.org/presentationml/2006/main">
  <p:tag name="AS_UNIQUEID" val="728"/>
</p:tagLst>
</file>

<file path=ppt/tags/tag233.xml><?xml version="1.0" encoding="utf-8"?>
<p:tagLst xmlns:p="http://schemas.openxmlformats.org/presentationml/2006/main">
  <p:tag name="AS_UNIQUEID" val="729"/>
</p:tagLst>
</file>

<file path=ppt/tags/tag234.xml><?xml version="1.0" encoding="utf-8"?>
<p:tagLst xmlns:p="http://schemas.openxmlformats.org/presentationml/2006/main">
  <p:tag name="AS_UNIQUEID" val="730"/>
</p:tagLst>
</file>

<file path=ppt/tags/tag235.xml><?xml version="1.0" encoding="utf-8"?>
<p:tagLst xmlns:p="http://schemas.openxmlformats.org/presentationml/2006/main">
  <p:tag name="AS_UNIQUEID" val="731"/>
</p:tagLst>
</file>

<file path=ppt/tags/tag236.xml><?xml version="1.0" encoding="utf-8"?>
<p:tagLst xmlns:p="http://schemas.openxmlformats.org/presentationml/2006/main">
  <p:tag name="AS_UNIQUEID" val="732"/>
</p:tagLst>
</file>

<file path=ppt/tags/tag237.xml><?xml version="1.0" encoding="utf-8"?>
<p:tagLst xmlns:p="http://schemas.openxmlformats.org/presentationml/2006/main">
  <p:tag name="AS_UNIQUEID" val="733"/>
</p:tagLst>
</file>

<file path=ppt/tags/tag238.xml><?xml version="1.0" encoding="utf-8"?>
<p:tagLst xmlns:p="http://schemas.openxmlformats.org/presentationml/2006/main">
  <p:tag name="AS_UNIQUEID" val="734"/>
</p:tagLst>
</file>

<file path=ppt/tags/tag239.xml><?xml version="1.0" encoding="utf-8"?>
<p:tagLst xmlns:p="http://schemas.openxmlformats.org/presentationml/2006/main">
  <p:tag name="AS_UNIQUEID" val="735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6"/>
</p:tagLst>
</file>

<file path=ppt/tags/tag241.xml><?xml version="1.0" encoding="utf-8"?>
<p:tagLst xmlns:p="http://schemas.openxmlformats.org/presentationml/2006/main">
  <p:tag name="AS_UNIQUEID" val="737"/>
</p:tagLst>
</file>

<file path=ppt/tags/tag242.xml><?xml version="1.0" encoding="utf-8"?>
<p:tagLst xmlns:p="http://schemas.openxmlformats.org/presentationml/2006/main">
  <p:tag name="AS_UNIQUEID" val="738"/>
</p:tagLst>
</file>

<file path=ppt/tags/tag243.xml><?xml version="1.0" encoding="utf-8"?>
<p:tagLst xmlns:p="http://schemas.openxmlformats.org/presentationml/2006/main">
  <p:tag name="AS_UNIQUEID" val="739"/>
</p:tagLst>
</file>

<file path=ppt/tags/tag244.xml><?xml version="1.0" encoding="utf-8"?>
<p:tagLst xmlns:p="http://schemas.openxmlformats.org/presentationml/2006/main">
  <p:tag name="AS_UNIQUEID" val="740"/>
</p:tagLst>
</file>

<file path=ppt/tags/tag245.xml><?xml version="1.0" encoding="utf-8"?>
<p:tagLst xmlns:p="http://schemas.openxmlformats.org/presentationml/2006/main">
  <p:tag name="AS_UNIQUEID" val="741"/>
</p:tagLst>
</file>

<file path=ppt/tags/tag246.xml><?xml version="1.0" encoding="utf-8"?>
<p:tagLst xmlns:p="http://schemas.openxmlformats.org/presentationml/2006/main">
  <p:tag name="AS_UNIQUEID" val="742"/>
</p:tagLst>
</file>

<file path=ppt/tags/tag247.xml><?xml version="1.0" encoding="utf-8"?>
<p:tagLst xmlns:p="http://schemas.openxmlformats.org/presentationml/2006/main">
  <p:tag name="AS_UNIQUEID" val="743"/>
</p:tagLst>
</file>

<file path=ppt/tags/tag248.xml><?xml version="1.0" encoding="utf-8"?>
<p:tagLst xmlns:p="http://schemas.openxmlformats.org/presentationml/2006/main">
  <p:tag name="AS_UNIQUEID" val="744"/>
</p:tagLst>
</file>

<file path=ppt/tags/tag249.xml><?xml version="1.0" encoding="utf-8"?>
<p:tagLst xmlns:p="http://schemas.openxmlformats.org/presentationml/2006/main">
  <p:tag name="AS_UNIQUEID" val="745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6"/>
</p:tagLst>
</file>

<file path=ppt/tags/tag251.xml><?xml version="1.0" encoding="utf-8"?>
<p:tagLst xmlns:p="http://schemas.openxmlformats.org/presentationml/2006/main">
  <p:tag name="AS_UNIQUEID" val="747"/>
</p:tagLst>
</file>

<file path=ppt/tags/tag252.xml><?xml version="1.0" encoding="utf-8"?>
<p:tagLst xmlns:p="http://schemas.openxmlformats.org/presentationml/2006/main">
  <p:tag name="AS_UNIQUEID" val="748"/>
</p:tagLst>
</file>

<file path=ppt/tags/tag253.xml><?xml version="1.0" encoding="utf-8"?>
<p:tagLst xmlns:p="http://schemas.openxmlformats.org/presentationml/2006/main">
  <p:tag name="AS_UNIQUEID" val="749"/>
</p:tagLst>
</file>

<file path=ppt/tags/tag254.xml><?xml version="1.0" encoding="utf-8"?>
<p:tagLst xmlns:p="http://schemas.openxmlformats.org/presentationml/2006/main">
  <p:tag name="AS_UNIQUEID" val="750"/>
</p:tagLst>
</file>

<file path=ppt/tags/tag255.xml><?xml version="1.0" encoding="utf-8"?>
<p:tagLst xmlns:p="http://schemas.openxmlformats.org/presentationml/2006/main">
  <p:tag name="AS_UNIQUEID" val="751"/>
</p:tagLst>
</file>

<file path=ppt/tags/tag256.xml><?xml version="1.0" encoding="utf-8"?>
<p:tagLst xmlns:p="http://schemas.openxmlformats.org/presentationml/2006/main">
  <p:tag name="AS_UNIQUEID" val="752"/>
</p:tagLst>
</file>

<file path=ppt/tags/tag257.xml><?xml version="1.0" encoding="utf-8"?>
<p:tagLst xmlns:p="http://schemas.openxmlformats.org/presentationml/2006/main">
  <p:tag name="AS_UNIQUEID" val="753"/>
</p:tagLst>
</file>

<file path=ppt/tags/tag258.xml><?xml version="1.0" encoding="utf-8"?>
<p:tagLst xmlns:p="http://schemas.openxmlformats.org/presentationml/2006/main">
  <p:tag name="AS_UNIQUEID" val="754"/>
</p:tagLst>
</file>

<file path=ppt/tags/tag259.xml><?xml version="1.0" encoding="utf-8"?>
<p:tagLst xmlns:p="http://schemas.openxmlformats.org/presentationml/2006/main">
  <p:tag name="AS_UNIQUEID" val="755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6"/>
</p:tagLst>
</file>

<file path=ppt/tags/tag261.xml><?xml version="1.0" encoding="utf-8"?>
<p:tagLst xmlns:p="http://schemas.openxmlformats.org/presentationml/2006/main">
  <p:tag name="AS_UNIQUEID" val="757"/>
</p:tagLst>
</file>

<file path=ppt/tags/tag262.xml><?xml version="1.0" encoding="utf-8"?>
<p:tagLst xmlns:p="http://schemas.openxmlformats.org/presentationml/2006/main">
  <p:tag name="AS_UNIQUEID" val="758"/>
</p:tagLst>
</file>

<file path=ppt/tags/tag263.xml><?xml version="1.0" encoding="utf-8"?>
<p:tagLst xmlns:p="http://schemas.openxmlformats.org/presentationml/2006/main">
  <p:tag name="AS_UNIQUEID" val="759"/>
</p:tagLst>
</file>

<file path=ppt/tags/tag264.xml><?xml version="1.0" encoding="utf-8"?>
<p:tagLst xmlns:p="http://schemas.openxmlformats.org/presentationml/2006/main">
  <p:tag name="AS_UNIQUEID" val="760"/>
</p:tagLst>
</file>

<file path=ppt/tags/tag265.xml><?xml version="1.0" encoding="utf-8"?>
<p:tagLst xmlns:p="http://schemas.openxmlformats.org/presentationml/2006/main">
  <p:tag name="AS_UNIQUEID" val="761"/>
</p:tagLst>
</file>

<file path=ppt/tags/tag266.xml><?xml version="1.0" encoding="utf-8"?>
<p:tagLst xmlns:p="http://schemas.openxmlformats.org/presentationml/2006/main">
  <p:tag name="AS_UNIQUEID" val="762"/>
</p:tagLst>
</file>

<file path=ppt/tags/tag267.xml><?xml version="1.0" encoding="utf-8"?>
<p:tagLst xmlns:p="http://schemas.openxmlformats.org/presentationml/2006/main">
  <p:tag name="AS_UNIQUEID" val="763"/>
</p:tagLst>
</file>

<file path=ppt/tags/tag268.xml><?xml version="1.0" encoding="utf-8"?>
<p:tagLst xmlns:p="http://schemas.openxmlformats.org/presentationml/2006/main">
  <p:tag name="AS_UNIQUEID" val="764"/>
</p:tagLst>
</file>

<file path=ppt/tags/tag269.xml><?xml version="1.0" encoding="utf-8"?>
<p:tagLst xmlns:p="http://schemas.openxmlformats.org/presentationml/2006/main">
  <p:tag name="AS_UNIQUEID" val="765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6"/>
</p:tagLst>
</file>

<file path=ppt/tags/tag271.xml><?xml version="1.0" encoding="utf-8"?>
<p:tagLst xmlns:p="http://schemas.openxmlformats.org/presentationml/2006/main">
  <p:tag name="AS_UNIQUEID" val="767"/>
</p:tagLst>
</file>

<file path=ppt/tags/tag272.xml><?xml version="1.0" encoding="utf-8"?>
<p:tagLst xmlns:p="http://schemas.openxmlformats.org/presentationml/2006/main">
  <p:tag name="AS_UNIQUEID" val="768"/>
</p:tagLst>
</file>

<file path=ppt/tags/tag273.xml><?xml version="1.0" encoding="utf-8"?>
<p:tagLst xmlns:p="http://schemas.openxmlformats.org/presentationml/2006/main">
  <p:tag name="AS_UNIQUEID" val="769"/>
</p:tagLst>
</file>

<file path=ppt/tags/tag274.xml><?xml version="1.0" encoding="utf-8"?>
<p:tagLst xmlns:p="http://schemas.openxmlformats.org/presentationml/2006/main">
  <p:tag name="AS_UNIQUEID" val="770"/>
</p:tagLst>
</file>

<file path=ppt/tags/tag275.xml><?xml version="1.0" encoding="utf-8"?>
<p:tagLst xmlns:p="http://schemas.openxmlformats.org/presentationml/2006/main">
  <p:tag name="AS_UNIQUEID" val="771"/>
</p:tagLst>
</file>

<file path=ppt/tags/tag276.xml><?xml version="1.0" encoding="utf-8"?>
<p:tagLst xmlns:p="http://schemas.openxmlformats.org/presentationml/2006/main">
  <p:tag name="AS_UNIQUEID" val="772"/>
</p:tagLst>
</file>

<file path=ppt/tags/tag277.xml><?xml version="1.0" encoding="utf-8"?>
<p:tagLst xmlns:p="http://schemas.openxmlformats.org/presentationml/2006/main">
  <p:tag name="AS_UNIQUEID" val="773"/>
</p:tagLst>
</file>

<file path=ppt/tags/tag278.xml><?xml version="1.0" encoding="utf-8"?>
<p:tagLst xmlns:p="http://schemas.openxmlformats.org/presentationml/2006/main">
  <p:tag name="AS_UNIQUEID" val="774"/>
</p:tagLst>
</file>

<file path=ppt/tags/tag279.xml><?xml version="1.0" encoding="utf-8"?>
<p:tagLst xmlns:p="http://schemas.openxmlformats.org/presentationml/2006/main">
  <p:tag name="AS_UNIQUEID" val="775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6"/>
</p:tagLst>
</file>

<file path=ppt/tags/tag281.xml><?xml version="1.0" encoding="utf-8"?>
<p:tagLst xmlns:p="http://schemas.openxmlformats.org/presentationml/2006/main">
  <p:tag name="AS_UNIQUEID" val="777"/>
</p:tagLst>
</file>

<file path=ppt/tags/tag282.xml><?xml version="1.0" encoding="utf-8"?>
<p:tagLst xmlns:p="http://schemas.openxmlformats.org/presentationml/2006/main">
  <p:tag name="AS_UNIQUEID" val="778"/>
</p:tagLst>
</file>

<file path=ppt/tags/tag283.xml><?xml version="1.0" encoding="utf-8"?>
<p:tagLst xmlns:p="http://schemas.openxmlformats.org/presentationml/2006/main">
  <p:tag name="AS_UNIQUEID" val="779"/>
</p:tagLst>
</file>

<file path=ppt/tags/tag284.xml><?xml version="1.0" encoding="utf-8"?>
<p:tagLst xmlns:p="http://schemas.openxmlformats.org/presentationml/2006/main">
  <p:tag name="AS_UNIQUEID" val="780"/>
</p:tagLst>
</file>

<file path=ppt/tags/tag285.xml><?xml version="1.0" encoding="utf-8"?>
<p:tagLst xmlns:p="http://schemas.openxmlformats.org/presentationml/2006/main">
  <p:tag name="AS_UNIQUEID" val="781"/>
</p:tagLst>
</file>

<file path=ppt/tags/tag286.xml><?xml version="1.0" encoding="utf-8"?>
<p:tagLst xmlns:p="http://schemas.openxmlformats.org/presentationml/2006/main">
  <p:tag name="AS_UNIQUEID" val="782"/>
</p:tagLst>
</file>

<file path=ppt/tags/tag287.xml><?xml version="1.0" encoding="utf-8"?>
<p:tagLst xmlns:p="http://schemas.openxmlformats.org/presentationml/2006/main">
  <p:tag name="AS_UNIQUEID" val="783"/>
</p:tagLst>
</file>

<file path=ppt/tags/tag288.xml><?xml version="1.0" encoding="utf-8"?>
<p:tagLst xmlns:p="http://schemas.openxmlformats.org/presentationml/2006/main">
  <p:tag name="AS_UNIQUEID" val="784"/>
</p:tagLst>
</file>

<file path=ppt/tags/tag289.xml><?xml version="1.0" encoding="utf-8"?>
<p:tagLst xmlns:p="http://schemas.openxmlformats.org/presentationml/2006/main">
  <p:tag name="AS_UNIQUEID" val="785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6"/>
</p:tagLst>
</file>

<file path=ppt/tags/tag291.xml><?xml version="1.0" encoding="utf-8"?>
<p:tagLst xmlns:p="http://schemas.openxmlformats.org/presentationml/2006/main">
  <p:tag name="AS_UNIQUEID" val="787"/>
</p:tagLst>
</file>

<file path=ppt/tags/tag292.xml><?xml version="1.0" encoding="utf-8"?>
<p:tagLst xmlns:p="http://schemas.openxmlformats.org/presentationml/2006/main">
  <p:tag name="AS_UNIQUEID" val="788"/>
</p:tagLst>
</file>

<file path=ppt/tags/tag293.xml><?xml version="1.0" encoding="utf-8"?>
<p:tagLst xmlns:p="http://schemas.openxmlformats.org/presentationml/2006/main">
  <p:tag name="AS_UNIQUEID" val="789"/>
</p:tagLst>
</file>

<file path=ppt/tags/tag294.xml><?xml version="1.0" encoding="utf-8"?>
<p:tagLst xmlns:p="http://schemas.openxmlformats.org/presentationml/2006/main">
  <p:tag name="AS_UNIQUEID" val="790"/>
</p:tagLst>
</file>

<file path=ppt/tags/tag295.xml><?xml version="1.0" encoding="utf-8"?>
<p:tagLst xmlns:p="http://schemas.openxmlformats.org/presentationml/2006/main">
  <p:tag name="AS_UNIQUEID" val="791"/>
</p:tagLst>
</file>

<file path=ppt/tags/tag296.xml><?xml version="1.0" encoding="utf-8"?>
<p:tagLst xmlns:p="http://schemas.openxmlformats.org/presentationml/2006/main">
  <p:tag name="AS_UNIQUEID" val="792"/>
</p:tagLst>
</file>

<file path=ppt/tags/tag297.xml><?xml version="1.0" encoding="utf-8"?>
<p:tagLst xmlns:p="http://schemas.openxmlformats.org/presentationml/2006/main">
  <p:tag name="AS_UNIQUEID" val="793"/>
</p:tagLst>
</file>

<file path=ppt/tags/tag298.xml><?xml version="1.0" encoding="utf-8"?>
<p:tagLst xmlns:p="http://schemas.openxmlformats.org/presentationml/2006/main">
  <p:tag name="AS_UNIQUEID" val="794"/>
</p:tagLst>
</file>

<file path=ppt/tags/tag299.xml><?xml version="1.0" encoding="utf-8"?>
<p:tagLst xmlns:p="http://schemas.openxmlformats.org/presentationml/2006/main">
  <p:tag name="AS_UNIQUEID" val="795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6"/>
</p:tagLst>
</file>

<file path=ppt/tags/tag301.xml><?xml version="1.0" encoding="utf-8"?>
<p:tagLst xmlns:p="http://schemas.openxmlformats.org/presentationml/2006/main">
  <p:tag name="AS_UNIQUEID" val="797"/>
</p:tagLst>
</file>

<file path=ppt/tags/tag302.xml><?xml version="1.0" encoding="utf-8"?>
<p:tagLst xmlns:p="http://schemas.openxmlformats.org/presentationml/2006/main">
  <p:tag name="AS_UNIQUEID" val="798"/>
</p:tagLst>
</file>

<file path=ppt/tags/tag303.xml><?xml version="1.0" encoding="utf-8"?>
<p:tagLst xmlns:p="http://schemas.openxmlformats.org/presentationml/2006/main">
  <p:tag name="AS_UNIQUEID" val="799"/>
</p:tagLst>
</file>

<file path=ppt/tags/tag304.xml><?xml version="1.0" encoding="utf-8"?>
<p:tagLst xmlns:p="http://schemas.openxmlformats.org/presentationml/2006/main">
  <p:tag name="AS_UNIQUEID" val="800"/>
</p:tagLst>
</file>

<file path=ppt/tags/tag305.xml><?xml version="1.0" encoding="utf-8"?>
<p:tagLst xmlns:p="http://schemas.openxmlformats.org/presentationml/2006/main">
  <p:tag name="AS_UNIQUEID" val="801"/>
</p:tagLst>
</file>

<file path=ppt/tags/tag306.xml><?xml version="1.0" encoding="utf-8"?>
<p:tagLst xmlns:p="http://schemas.openxmlformats.org/presentationml/2006/main">
  <p:tag name="AS_UNIQUEID" val="802"/>
</p:tagLst>
</file>

<file path=ppt/tags/tag307.xml><?xml version="1.0" encoding="utf-8"?>
<p:tagLst xmlns:p="http://schemas.openxmlformats.org/presentationml/2006/main">
  <p:tag name="AS_UNIQUEID" val="803"/>
</p:tagLst>
</file>

<file path=ppt/tags/tag308.xml><?xml version="1.0" encoding="utf-8"?>
<p:tagLst xmlns:p="http://schemas.openxmlformats.org/presentationml/2006/main">
  <p:tag name="AS_UNIQUEID" val="804"/>
</p:tagLst>
</file>

<file path=ppt/tags/tag309.xml><?xml version="1.0" encoding="utf-8"?>
<p:tagLst xmlns:p="http://schemas.openxmlformats.org/presentationml/2006/main">
  <p:tag name="AS_UNIQUEID" val="805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6"/>
</p:tagLst>
</file>

<file path=ppt/tags/tag311.xml><?xml version="1.0" encoding="utf-8"?>
<p:tagLst xmlns:p="http://schemas.openxmlformats.org/presentationml/2006/main">
  <p:tag name="AS_UNIQUEID" val="807"/>
</p:tagLst>
</file>

<file path=ppt/tags/tag312.xml><?xml version="1.0" encoding="utf-8"?>
<p:tagLst xmlns:p="http://schemas.openxmlformats.org/presentationml/2006/main">
  <p:tag name="AS_UNIQUEID" val="808"/>
</p:tagLst>
</file>

<file path=ppt/tags/tag313.xml><?xml version="1.0" encoding="utf-8"?>
<p:tagLst xmlns:p="http://schemas.openxmlformats.org/presentationml/2006/main">
  <p:tag name="AS_UNIQUEID" val="809"/>
</p:tagLst>
</file>

<file path=ppt/tags/tag314.xml><?xml version="1.0" encoding="utf-8"?>
<p:tagLst xmlns:p="http://schemas.openxmlformats.org/presentationml/2006/main">
  <p:tag name="AS_UNIQUEID" val="810"/>
</p:tagLst>
</file>

<file path=ppt/tags/tag315.xml><?xml version="1.0" encoding="utf-8"?>
<p:tagLst xmlns:p="http://schemas.openxmlformats.org/presentationml/2006/main">
  <p:tag name="AS_UNIQUEID" val="811"/>
</p:tagLst>
</file>

<file path=ppt/tags/tag316.xml><?xml version="1.0" encoding="utf-8"?>
<p:tagLst xmlns:p="http://schemas.openxmlformats.org/presentationml/2006/main">
  <p:tag name="AS_UNIQUEID" val="812"/>
</p:tagLst>
</file>

<file path=ppt/tags/tag317.xml><?xml version="1.0" encoding="utf-8"?>
<p:tagLst xmlns:p="http://schemas.openxmlformats.org/presentationml/2006/main">
  <p:tag name="AS_UNIQUEID" val="813"/>
</p:tagLst>
</file>

<file path=ppt/tags/tag318.xml><?xml version="1.0" encoding="utf-8"?>
<p:tagLst xmlns:p="http://schemas.openxmlformats.org/presentationml/2006/main">
  <p:tag name="AS_UNIQUEID" val="814"/>
</p:tagLst>
</file>

<file path=ppt/tags/tag319.xml><?xml version="1.0" encoding="utf-8"?>
<p:tagLst xmlns:p="http://schemas.openxmlformats.org/presentationml/2006/main">
  <p:tag name="AS_UNIQUEID" val="815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6"/>
</p:tagLst>
</file>

<file path=ppt/tags/tag321.xml><?xml version="1.0" encoding="utf-8"?>
<p:tagLst xmlns:p="http://schemas.openxmlformats.org/presentationml/2006/main">
  <p:tag name="AS_UNIQUEID" val="817"/>
</p:tagLst>
</file>

<file path=ppt/tags/tag322.xml><?xml version="1.0" encoding="utf-8"?>
<p:tagLst xmlns:p="http://schemas.openxmlformats.org/presentationml/2006/main">
  <p:tag name="AS_UNIQUEID" val="818"/>
</p:tagLst>
</file>

<file path=ppt/tags/tag323.xml><?xml version="1.0" encoding="utf-8"?>
<p:tagLst xmlns:p="http://schemas.openxmlformats.org/presentationml/2006/main">
  <p:tag name="AS_UNIQUEID" val="819"/>
</p:tagLst>
</file>

<file path=ppt/tags/tag324.xml><?xml version="1.0" encoding="utf-8"?>
<p:tagLst xmlns:p="http://schemas.openxmlformats.org/presentationml/2006/main">
  <p:tag name="AS_UNIQUEID" val="820"/>
</p:tagLst>
</file>

<file path=ppt/tags/tag325.xml><?xml version="1.0" encoding="utf-8"?>
<p:tagLst xmlns:p="http://schemas.openxmlformats.org/presentationml/2006/main">
  <p:tag name="AS_UNIQUEID" val="821"/>
</p:tagLst>
</file>

<file path=ppt/tags/tag326.xml><?xml version="1.0" encoding="utf-8"?>
<p:tagLst xmlns:p="http://schemas.openxmlformats.org/presentationml/2006/main">
  <p:tag name="AS_UNIQUEID" val="822"/>
</p:tagLst>
</file>

<file path=ppt/tags/tag327.xml><?xml version="1.0" encoding="utf-8"?>
<p:tagLst xmlns:p="http://schemas.openxmlformats.org/presentationml/2006/main">
  <p:tag name="AS_UNIQUEID" val="823"/>
</p:tagLst>
</file>

<file path=ppt/tags/tag328.xml><?xml version="1.0" encoding="utf-8"?>
<p:tagLst xmlns:p="http://schemas.openxmlformats.org/presentationml/2006/main">
  <p:tag name="AS_UNIQUEID" val="824"/>
</p:tagLst>
</file>

<file path=ppt/tags/tag329.xml><?xml version="1.0" encoding="utf-8"?>
<p:tagLst xmlns:p="http://schemas.openxmlformats.org/presentationml/2006/main">
  <p:tag name="AS_UNIQUEID" val="825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6"/>
</p:tagLst>
</file>

<file path=ppt/tags/tag331.xml><?xml version="1.0" encoding="utf-8"?>
<p:tagLst xmlns:p="http://schemas.openxmlformats.org/presentationml/2006/main">
  <p:tag name="AS_UNIQUEID" val="827"/>
</p:tagLst>
</file>

<file path=ppt/tags/tag332.xml><?xml version="1.0" encoding="utf-8"?>
<p:tagLst xmlns:p="http://schemas.openxmlformats.org/presentationml/2006/main">
  <p:tag name="AS_UNIQUEID" val="828"/>
</p:tagLst>
</file>

<file path=ppt/tags/tag333.xml><?xml version="1.0" encoding="utf-8"?>
<p:tagLst xmlns:p="http://schemas.openxmlformats.org/presentationml/2006/main">
  <p:tag name="AS_UNIQUEID" val="829"/>
</p:tagLst>
</file>

<file path=ppt/tags/tag334.xml><?xml version="1.0" encoding="utf-8"?>
<p:tagLst xmlns:p="http://schemas.openxmlformats.org/presentationml/2006/main">
  <p:tag name="AS_UNIQUEID" val="830"/>
</p:tagLst>
</file>

<file path=ppt/tags/tag335.xml><?xml version="1.0" encoding="utf-8"?>
<p:tagLst xmlns:p="http://schemas.openxmlformats.org/presentationml/2006/main">
  <p:tag name="AS_UNIQUEID" val="831"/>
</p:tagLst>
</file>

<file path=ppt/tags/tag336.xml><?xml version="1.0" encoding="utf-8"?>
<p:tagLst xmlns:p="http://schemas.openxmlformats.org/presentationml/2006/main">
  <p:tag name="AS_UNIQUEID" val="832"/>
</p:tagLst>
</file>

<file path=ppt/tags/tag337.xml><?xml version="1.0" encoding="utf-8"?>
<p:tagLst xmlns:p="http://schemas.openxmlformats.org/presentationml/2006/main">
  <p:tag name="AS_UNIQUEID" val="833"/>
</p:tagLst>
</file>

<file path=ppt/tags/tag338.xml><?xml version="1.0" encoding="utf-8"?>
<p:tagLst xmlns:p="http://schemas.openxmlformats.org/presentationml/2006/main">
  <p:tag name="AS_UNIQUEID" val="834"/>
</p:tagLst>
</file>

<file path=ppt/tags/tag339.xml><?xml version="1.0" encoding="utf-8"?>
<p:tagLst xmlns:p="http://schemas.openxmlformats.org/presentationml/2006/main">
  <p:tag name="AS_UNIQUEID" val="835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6"/>
</p:tagLst>
</file>

<file path=ppt/tags/tag341.xml><?xml version="1.0" encoding="utf-8"?>
<p:tagLst xmlns:p="http://schemas.openxmlformats.org/presentationml/2006/main">
  <p:tag name="AS_UNIQUEID" val="837"/>
</p:tagLst>
</file>

<file path=ppt/tags/tag342.xml><?xml version="1.0" encoding="utf-8"?>
<p:tagLst xmlns:p="http://schemas.openxmlformats.org/presentationml/2006/main">
  <p:tag name="AS_UNIQUEID" val="838"/>
</p:tagLst>
</file>

<file path=ppt/tags/tag343.xml><?xml version="1.0" encoding="utf-8"?>
<p:tagLst xmlns:p="http://schemas.openxmlformats.org/presentationml/2006/main">
  <p:tag name="AS_UNIQUEID" val="839"/>
</p:tagLst>
</file>

<file path=ppt/tags/tag344.xml><?xml version="1.0" encoding="utf-8"?>
<p:tagLst xmlns:p="http://schemas.openxmlformats.org/presentationml/2006/main">
  <p:tag name="AS_UNIQUEID" val="840"/>
</p:tagLst>
</file>

<file path=ppt/tags/tag345.xml><?xml version="1.0" encoding="utf-8"?>
<p:tagLst xmlns:p="http://schemas.openxmlformats.org/presentationml/2006/main">
  <p:tag name="AS_UNIQUEID" val="841"/>
</p:tagLst>
</file>

<file path=ppt/tags/tag346.xml><?xml version="1.0" encoding="utf-8"?>
<p:tagLst xmlns:p="http://schemas.openxmlformats.org/presentationml/2006/main">
  <p:tag name="AS_UNIQUEID" val="842"/>
</p:tagLst>
</file>

<file path=ppt/tags/tag347.xml><?xml version="1.0" encoding="utf-8"?>
<p:tagLst xmlns:p="http://schemas.openxmlformats.org/presentationml/2006/main">
  <p:tag name="AS_UNIQUEID" val="843"/>
</p:tagLst>
</file>

<file path=ppt/tags/tag348.xml><?xml version="1.0" encoding="utf-8"?>
<p:tagLst xmlns:p="http://schemas.openxmlformats.org/presentationml/2006/main">
  <p:tag name="AS_UNIQUEID" val="844"/>
</p:tagLst>
</file>

<file path=ppt/tags/tag349.xml><?xml version="1.0" encoding="utf-8"?>
<p:tagLst xmlns:p="http://schemas.openxmlformats.org/presentationml/2006/main">
  <p:tag name="AS_UNIQUEID" val="845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6"/>
</p:tagLst>
</file>

<file path=ppt/tags/tag351.xml><?xml version="1.0" encoding="utf-8"?>
<p:tagLst xmlns:p="http://schemas.openxmlformats.org/presentationml/2006/main">
  <p:tag name="AS_UNIQUEID" val="847"/>
</p:tagLst>
</file>

<file path=ppt/tags/tag352.xml><?xml version="1.0" encoding="utf-8"?>
<p:tagLst xmlns:p="http://schemas.openxmlformats.org/presentationml/2006/main">
  <p:tag name="AS_UNIQUEID" val="848"/>
</p:tagLst>
</file>

<file path=ppt/tags/tag353.xml><?xml version="1.0" encoding="utf-8"?>
<p:tagLst xmlns:p="http://schemas.openxmlformats.org/presentationml/2006/main">
  <p:tag name="AS_UNIQUEID" val="849"/>
</p:tagLst>
</file>

<file path=ppt/tags/tag354.xml><?xml version="1.0" encoding="utf-8"?>
<p:tagLst xmlns:p="http://schemas.openxmlformats.org/presentationml/2006/main">
  <p:tag name="AS_UNIQUEID" val="850"/>
</p:tagLst>
</file>

<file path=ppt/tags/tag355.xml><?xml version="1.0" encoding="utf-8"?>
<p:tagLst xmlns:p="http://schemas.openxmlformats.org/presentationml/2006/main">
  <p:tag name="AS_UNIQUEID" val="851"/>
</p:tagLst>
</file>

<file path=ppt/tags/tag356.xml><?xml version="1.0" encoding="utf-8"?>
<p:tagLst xmlns:p="http://schemas.openxmlformats.org/presentationml/2006/main">
  <p:tag name="AS_UNIQUEID" val="852"/>
</p:tagLst>
</file>

<file path=ppt/tags/tag357.xml><?xml version="1.0" encoding="utf-8"?>
<p:tagLst xmlns:p="http://schemas.openxmlformats.org/presentationml/2006/main">
  <p:tag name="AS_UNIQUEID" val="853"/>
</p:tagLst>
</file>

<file path=ppt/tags/tag358.xml><?xml version="1.0" encoding="utf-8"?>
<p:tagLst xmlns:p="http://schemas.openxmlformats.org/presentationml/2006/main">
  <p:tag name="AS_UNIQUEID" val="854"/>
</p:tagLst>
</file>

<file path=ppt/tags/tag359.xml><?xml version="1.0" encoding="utf-8"?>
<p:tagLst xmlns:p="http://schemas.openxmlformats.org/presentationml/2006/main">
  <p:tag name="AS_UNIQUEID" val="855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6"/>
</p:tagLst>
</file>

<file path=ppt/tags/tag361.xml><?xml version="1.0" encoding="utf-8"?>
<p:tagLst xmlns:p="http://schemas.openxmlformats.org/presentationml/2006/main">
  <p:tag name="AS_UNIQUEID" val="857"/>
</p:tagLst>
</file>

<file path=ppt/tags/tag362.xml><?xml version="1.0" encoding="utf-8"?>
<p:tagLst xmlns:p="http://schemas.openxmlformats.org/presentationml/2006/main">
  <p:tag name="AS_UNIQUEID" val="858"/>
</p:tagLst>
</file>

<file path=ppt/tags/tag363.xml><?xml version="1.0" encoding="utf-8"?>
<p:tagLst xmlns:p="http://schemas.openxmlformats.org/presentationml/2006/main">
  <p:tag name="AS_UNIQUEID" val="859"/>
</p:tagLst>
</file>

<file path=ppt/tags/tag364.xml><?xml version="1.0" encoding="utf-8"?>
<p:tagLst xmlns:p="http://schemas.openxmlformats.org/presentationml/2006/main">
  <p:tag name="AS_UNIQUEID" val="860"/>
</p:tagLst>
</file>

<file path=ppt/tags/tag365.xml><?xml version="1.0" encoding="utf-8"?>
<p:tagLst xmlns:p="http://schemas.openxmlformats.org/presentationml/2006/main">
  <p:tag name="AS_UNIQUEID" val="861"/>
</p:tagLst>
</file>

<file path=ppt/tags/tag366.xml><?xml version="1.0" encoding="utf-8"?>
<p:tagLst xmlns:p="http://schemas.openxmlformats.org/presentationml/2006/main">
  <p:tag name="AS_UNIQUEID" val="862"/>
</p:tagLst>
</file>

<file path=ppt/tags/tag367.xml><?xml version="1.0" encoding="utf-8"?>
<p:tagLst xmlns:p="http://schemas.openxmlformats.org/presentationml/2006/main">
  <p:tag name="AS_UNIQUEID" val="863"/>
</p:tagLst>
</file>

<file path=ppt/tags/tag368.xml><?xml version="1.0" encoding="utf-8"?>
<p:tagLst xmlns:p="http://schemas.openxmlformats.org/presentationml/2006/main">
  <p:tag name="AS_UNIQUEID" val="864"/>
</p:tagLst>
</file>

<file path=ppt/tags/tag369.xml><?xml version="1.0" encoding="utf-8"?>
<p:tagLst xmlns:p="http://schemas.openxmlformats.org/presentationml/2006/main">
  <p:tag name="AS_UNIQUEID" val="865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6"/>
</p:tagLst>
</file>

<file path=ppt/tags/tag371.xml><?xml version="1.0" encoding="utf-8"?>
<p:tagLst xmlns:p="http://schemas.openxmlformats.org/presentationml/2006/main">
  <p:tag name="AS_UNIQUEID" val="867"/>
</p:tagLst>
</file>

<file path=ppt/tags/tag372.xml><?xml version="1.0" encoding="utf-8"?>
<p:tagLst xmlns:p="http://schemas.openxmlformats.org/presentationml/2006/main">
  <p:tag name="AS_UNIQUEID" val="868"/>
</p:tagLst>
</file>

<file path=ppt/tags/tag373.xml><?xml version="1.0" encoding="utf-8"?>
<p:tagLst xmlns:p="http://schemas.openxmlformats.org/presentationml/2006/main">
  <p:tag name="AS_UNIQUEID" val="869"/>
</p:tagLst>
</file>

<file path=ppt/tags/tag374.xml><?xml version="1.0" encoding="utf-8"?>
<p:tagLst xmlns:p="http://schemas.openxmlformats.org/presentationml/2006/main">
  <p:tag name="AS_UNIQUEID" val="870"/>
</p:tagLst>
</file>

<file path=ppt/tags/tag375.xml><?xml version="1.0" encoding="utf-8"?>
<p:tagLst xmlns:p="http://schemas.openxmlformats.org/presentationml/2006/main">
  <p:tag name="AS_UNIQUEID" val="871"/>
</p:tagLst>
</file>

<file path=ppt/tags/tag376.xml><?xml version="1.0" encoding="utf-8"?>
<p:tagLst xmlns:p="http://schemas.openxmlformats.org/presentationml/2006/main">
  <p:tag name="AS_UNIQUEID" val="872"/>
</p:tagLst>
</file>

<file path=ppt/tags/tag377.xml><?xml version="1.0" encoding="utf-8"?>
<p:tagLst xmlns:p="http://schemas.openxmlformats.org/presentationml/2006/main">
  <p:tag name="AS_UNIQUEID" val="873"/>
</p:tagLst>
</file>

<file path=ppt/tags/tag378.xml><?xml version="1.0" encoding="utf-8"?>
<p:tagLst xmlns:p="http://schemas.openxmlformats.org/presentationml/2006/main">
  <p:tag name="AS_UNIQUEID" val="874"/>
</p:tagLst>
</file>

<file path=ppt/tags/tag379.xml><?xml version="1.0" encoding="utf-8"?>
<p:tagLst xmlns:p="http://schemas.openxmlformats.org/presentationml/2006/main">
  <p:tag name="AS_UNIQUEID" val="875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39.xml><?xml version="1.0" encoding="utf-8"?>
<p:tagLst xmlns:p="http://schemas.openxmlformats.org/presentationml/2006/main">
  <p:tag name="AS_UNIQUEID" val="537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</p:tagLst>
</file>

<file path=ppt/tags/tag49.xml><?xml version="1.0" encoding="utf-8"?>
<p:tagLst xmlns:p="http://schemas.openxmlformats.org/presentationml/2006/main">
  <p:tag name="AS_UNIQUEID" val="547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1.xml><?xml version="1.0" encoding="utf-8"?>
<p:tagLst xmlns:p="http://schemas.openxmlformats.org/presentationml/2006/main">
  <p:tag name="AS_UNIQUEID" val="549"/>
</p:tagLst>
</file>

<file path=ppt/tags/tag52.xml><?xml version="1.0" encoding="utf-8"?>
<p:tagLst xmlns:p="http://schemas.openxmlformats.org/presentationml/2006/main">
  <p:tag name="AS_UNIQUEID" val="550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</p:tagLst>
</file>

<file path=ppt/tags/tag55.xml><?xml version="1.0" encoding="utf-8"?>
<p:tagLst xmlns:p="http://schemas.openxmlformats.org/presentationml/2006/main">
  <p:tag name="AS_UNIQUEID" val="553"/>
</p:tagLst>
</file>

<file path=ppt/tags/tag56.xml><?xml version="1.0" encoding="utf-8"?>
<p:tagLst xmlns:p="http://schemas.openxmlformats.org/presentationml/2006/main">
  <p:tag name="AS_UNIQUEID" val="554"/>
</p:tagLst>
</file>

<file path=ppt/tags/tag57.xml><?xml version="1.0" encoding="utf-8"?>
<p:tagLst xmlns:p="http://schemas.openxmlformats.org/presentationml/2006/main">
  <p:tag name="AS_UNIQUEID" val="555"/>
</p:tagLst>
</file>

<file path=ppt/tags/tag58.xml><?xml version="1.0" encoding="utf-8"?>
<p:tagLst xmlns:p="http://schemas.openxmlformats.org/presentationml/2006/main">
  <p:tag name="AS_UNIQUEID" val="556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AS_UNIQUEID" val="574"/>
</p:tagLst>
</file>

<file path=ppt/tags/tag77.xml><?xml version="1.0" encoding="utf-8"?>
<p:tagLst xmlns:p="http://schemas.openxmlformats.org/presentationml/2006/main">
  <p:tag name="AS_UNIQUEID" val="575"/>
</p:tagLst>
</file>

<file path=ppt/tags/tag78.xml><?xml version="1.0" encoding="utf-8"?>
<p:tagLst xmlns:p="http://schemas.openxmlformats.org/presentationml/2006/main">
  <p:tag name="AS_UNIQUEID" val="576"/>
</p:tagLst>
</file>

<file path=ppt/tags/tag79.xml><?xml version="1.0" encoding="utf-8"?>
<p:tagLst xmlns:p="http://schemas.openxmlformats.org/presentationml/2006/main">
  <p:tag name="AS_UNIQUEID" val="577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8"/>
</p:tagLst>
</file>

<file path=ppt/tags/tag81.xml><?xml version="1.0" encoding="utf-8"?>
<p:tagLst xmlns:p="http://schemas.openxmlformats.org/presentationml/2006/main">
  <p:tag name="AS_UNIQUEID" val="579"/>
</p:tagLst>
</file>

<file path=ppt/tags/tag82.xml><?xml version="1.0" encoding="utf-8"?>
<p:tagLst xmlns:p="http://schemas.openxmlformats.org/presentationml/2006/main">
  <p:tag name="AS_UNIQUEID" val="580"/>
</p:tagLst>
</file>

<file path=ppt/tags/tag83.xml><?xml version="1.0" encoding="utf-8"?>
<p:tagLst xmlns:p="http://schemas.openxmlformats.org/presentationml/2006/main">
  <p:tag name="AS_UNIQUEID" val="581"/>
</p:tagLst>
</file>

<file path=ppt/tags/tag84.xml><?xml version="1.0" encoding="utf-8"?>
<p:tagLst xmlns:p="http://schemas.openxmlformats.org/presentationml/2006/main">
  <p:tag name="AS_UNIQUEID" val="582"/>
</p:tagLst>
</file>

<file path=ppt/tags/tag85.xml><?xml version="1.0" encoding="utf-8"?>
<p:tagLst xmlns:p="http://schemas.openxmlformats.org/presentationml/2006/main">
  <p:tag name="AS_UNIQUEID" val="583"/>
</p:tagLst>
</file>

<file path=ppt/tags/tag86.xml><?xml version="1.0" encoding="utf-8"?>
<p:tagLst xmlns:p="http://schemas.openxmlformats.org/presentationml/2006/main">
  <p:tag name="AS_UNIQUEID" val="584"/>
</p:tagLst>
</file>

<file path=ppt/tags/tag87.xml><?xml version="1.0" encoding="utf-8"?>
<p:tagLst xmlns:p="http://schemas.openxmlformats.org/presentationml/2006/main">
  <p:tag name="AS_UNIQUEID" val="585"/>
</p:tagLst>
</file>

<file path=ppt/tags/tag88.xml><?xml version="1.0" encoding="utf-8"?>
<p:tagLst xmlns:p="http://schemas.openxmlformats.org/presentationml/2006/main">
  <p:tag name="AS_UNIQUEID" val="586"/>
</p:tagLst>
</file>

<file path=ppt/tags/tag89.xml><?xml version="1.0" encoding="utf-8"?>
<p:tagLst xmlns:p="http://schemas.openxmlformats.org/presentationml/2006/main">
  <p:tag name="AS_UNIQUEID" val="587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8"/>
</p:tagLst>
</file>

<file path=ppt/tags/tag91.xml><?xml version="1.0" encoding="utf-8"?>
<p:tagLst xmlns:p="http://schemas.openxmlformats.org/presentationml/2006/main">
  <p:tag name="AS_UNIQUEID" val="589"/>
</p:tagLst>
</file>

<file path=ppt/tags/tag92.xml><?xml version="1.0" encoding="utf-8"?>
<p:tagLst xmlns:p="http://schemas.openxmlformats.org/presentationml/2006/main">
  <p:tag name="AS_UNIQUEID" val="590"/>
</p:tagLst>
</file>

<file path=ppt/tags/tag93.xml><?xml version="1.0" encoding="utf-8"?>
<p:tagLst xmlns:p="http://schemas.openxmlformats.org/presentationml/2006/main">
  <p:tag name="AS_UNIQUEID" val="591"/>
</p:tagLst>
</file>

<file path=ppt/tags/tag94.xml><?xml version="1.0" encoding="utf-8"?>
<p:tagLst xmlns:p="http://schemas.openxmlformats.org/presentationml/2006/main">
  <p:tag name="AS_UNIQUEID" val="592"/>
</p:tagLst>
</file>

<file path=ppt/tags/tag95.xml><?xml version="1.0" encoding="utf-8"?>
<p:tagLst xmlns:p="http://schemas.openxmlformats.org/presentationml/2006/main">
  <p:tag name="AS_UNIQUEID" val="593"/>
</p:tagLst>
</file>

<file path=ppt/tags/tag96.xml><?xml version="1.0" encoding="utf-8"?>
<p:tagLst xmlns:p="http://schemas.openxmlformats.org/presentationml/2006/main">
  <p:tag name="AS_UNIQUEID" val="594"/>
</p:tagLst>
</file>

<file path=ppt/tags/tag97.xml><?xml version="1.0" encoding="utf-8"?>
<p:tagLst xmlns:p="http://schemas.openxmlformats.org/presentationml/2006/main">
  <p:tag name="AS_UNIQUEID" val="595"/>
</p:tagLst>
</file>

<file path=ppt/tags/tag98.xml><?xml version="1.0" encoding="utf-8"?>
<p:tagLst xmlns:p="http://schemas.openxmlformats.org/presentationml/2006/main">
  <p:tag name="AS_UNIQUEID" val="596"/>
</p:tagLst>
</file>

<file path=ppt/tags/tag99.xml><?xml version="1.0" encoding="utf-8"?>
<p:tagLst xmlns:p="http://schemas.openxmlformats.org/presentationml/2006/main">
  <p:tag name="AS_UNIQUEID" val="597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244</Paragraphs>
  <Slides>28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新宋体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2026-07-27T08:57:39Z</cp:lastPrinted>
  <dcterms:created xsi:type="dcterms:W3CDTF">2026-07-27T08:57:39Z</dcterms:created>
  <dcterms:modified xsi:type="dcterms:W3CDTF">2026-07-27T00:57:39Z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