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gif" ContentType="image/gif"/>
  <Default Extension="png" ContentType="image/png"/>
  <Default Extension="wdp" ContentType="image/vnd.ms-photo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5249" r:id="rId5"/>
    <p:sldId id="5994" r:id="rId6"/>
    <p:sldId id="7104" r:id="rId7"/>
    <p:sldId id="7105" r:id="rId8"/>
    <p:sldId id="7106" r:id="rId9"/>
    <p:sldId id="7107" r:id="rId10"/>
    <p:sldId id="7108" r:id="rId11"/>
    <p:sldId id="7109" r:id="rId12"/>
    <p:sldId id="7110" r:id="rId13"/>
    <p:sldId id="7111" r:id="rId14"/>
    <p:sldId id="7112" r:id="rId15"/>
    <p:sldId id="7113" r:id="rId16"/>
    <p:sldId id="7114" r:id="rId17"/>
    <p:sldId id="7115" r:id="rId18"/>
    <p:sldId id="7116" r:id="rId19"/>
    <p:sldId id="7118" r:id="rId20"/>
    <p:sldId id="7119" r:id="rId21"/>
    <p:sldId id="7120" r:id="rId22"/>
    <p:sldId id="7121" r:id="rId23"/>
    <p:sldId id="7122" r:id="rId24"/>
    <p:sldId id="7123" r:id="rId25"/>
    <p:sldId id="7124" r:id="rId26"/>
    <p:sldId id="7125" r:id="rId27"/>
    <p:sldId id="7126" r:id="rId28"/>
    <p:sldId id="7127" r:id="rId29"/>
    <p:sldId id="7128" r:id="rId30"/>
    <p:sldId id="7117" r:id="rId31"/>
  </p:sldIdLst>
  <p:sldSz cx="9144000" cy="5143500" type="screen16x9"/>
  <p:notesSz cx="6858000" cy="9144000"/>
  <p:custDataLst>
    <p:tags r:id="rId32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02" userDrawn="1">
          <p15:clr>
            <a:srgbClr val="A4A3A4"/>
          </p15:clr>
        </p15:guide>
        <p15:guide id="2" pos="298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CC" initials="C" lastIdx="0" clrIdx="93"/>
  <p:cmAuthor id="95" name="车莹" initials="车莹" lastIdx="0" clrIdx="94"/>
  <p:cmAuthor id="96" name="dao4" initials="d" lastIdx="0" clrIdx="95"/>
  <p:cmAuthor id="97" name="张艳" initials="张" lastIdx="0" clrIdx="96"/>
  <p:cmAuthor id="98" name="萧龙" initials="萧" lastIdx="0" clrIdx="97"/>
  <p:cmAuthor id="99" name="Shuyan Mu" initials="SM" lastIdx="0" clrIdx="98"/>
  <p:cmAuthor id="100" name="WPS_1636466476" initials="W" lastIdx="0" clrIdx="99"/>
  <p:cmAuthor id="101" name="xb21cn" initials="xb21cn" lastIdx="0" clrIdx="100"/>
  <p:cmAuthor id="102" name="shiliang" initials="s" lastIdx="0" clrIdx="101"/>
  <p:cmAuthor id="103" name="Pueschner, Franziska {FA~Shanghai}" initials="P" lastIdx="0" clrIdx="102"/>
  <p:cmAuthor id="104" name="MING" initials="M" lastIdx="0" clrIdx="103"/>
  <p:cmAuthor id="105" name="walkinnet" initials="w" lastIdx="0" clrIdx="104"/>
  <p:cmAuthor id="106" name="hp" initials="h" lastIdx="0" clrIdx="105"/>
  <p:cmAuthor id="107" name="顺超 任" initials="顺任" lastIdx="0" clrIdx="106"/>
  <p:cmAuthor id="108" name="林" initials="林" lastIdx="0" clrIdx="107"/>
  <p:cmAuthor id="109" name="kingsoft" initials="k" lastIdx="0" clrIdx="108"/>
  <p:cmAuthor id="110" name="微软拥护" initials="微" lastIdx="0" clrIdx="109"/>
  <p:cmAuthor id="111" name="YLDN" initials="" lastIdx="0" clrIdx="110"/>
  <p:cmAuthor id="112" name="chenl" initials="" lastIdx="0" clrIdx="111"/>
  <p:cmAuthor id="113" name="User" initials="U" lastIdx="0" clrIdx="112"/>
  <p:cmAuthor id="114" name="叶子" initials="" lastIdx="0" clrIdx="113"/>
  <p:cmAuthor id="115" name="Sky123.Org" initials="S" lastIdx="0" clrIdx="114"/>
  <p:cmAuthor id="116" name="凯莉 刘" initials="" lastIdx="0" clrIdx="115"/>
  <p:cmAuthor id="117" name="王常胜" initials="" lastIdx="0" clrIdx="116"/>
  <p:cmAuthor id="118" name="16231" initials="" lastIdx="0" clrIdx="117"/>
  <p:cmAuthor id="119" name="huawei" initials="h" lastIdx="0" clrIdx="118"/>
  <p:cmAuthor id="120" name="雨昕" initials="" lastIdx="0" clrIdx="119"/>
  <p:cmAuthor id="121" name="dongyu" initials="d" lastIdx="0" clrIdx="120"/>
  <p:cmAuthor id="122" name="houyanan21" initials="h" lastIdx="0" clrIdx="121"/>
  <p:cmAuthor id="123" name="PC" initials="P" lastIdx="0" clrIdx="122"/>
  <p:cmAuthor id="124" name="Windows 用户" initials="W" lastIdx="0" clrIdx="123"/>
  <p:cmAuthor id="125" name="骆倩怡_Znauj26B" initials="authorId_382814100" lastIdx="0" clrIdx="124"/>
  <p:cmAuthor id="126" name="周 道" initials="周" lastIdx="0" clrIdx="125"/>
  <p:cmAuthor id="127" name="DELL" initials="D" lastIdx="0" clrIdx="126"/>
  <p:cmAuthor id="128" name="s" initials="s" lastIdx="0" clrIdx="127"/>
  <p:cmAuthor id="129" name="xiaoxuan Zeng" initials="x" lastIdx="0" clrIdx="128"/>
  <p:cmAuthor id="130" name="张瑞霞" initials="" lastIdx="0" clrIdx="129"/>
  <p:cmAuthor id="131" name="a'su's" initials="a" lastIdx="0" clrIdx="130"/>
  <p:cmAuthor id="132" name="陈芳" initials="A" lastIdx="0" clrIdx="131"/>
  <p:cmAuthor id="133" name="邹 嘉豪" initials="" lastIdx="0" clrIdx="132"/>
  <p:cmAuthor id="134" name="NFB" initials="N" lastIdx="0" clrIdx="133"/>
  <p:cmAuthor id="135" name="韩琳晶" initials="" lastIdx="0" clrIdx="134"/>
  <p:cmAuthor id="136" name="Echo" initials="" lastIdx="0" clrIdx="135"/>
  <p:cmAuthor id="137" name="八九年" initials="" lastIdx="0" clrIdx="136"/>
  <p:cmAuthor id="138" name="乐胜中学微机室" initials="乐" lastIdx="0" clrIdx="137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fill>
          <a:solidFill>
            <a:schemeClr val="dk1">
              <a:tint val="40000"/>
            </a:schemeClr>
          </a:solidFill>
        </a:fill>
      </a:tcStyle>
    </a:band1H>
    <a:band1V>
      <a:tcStyle>
        <a:fill>
          <a:solidFill>
            <a:schemeClr val="dk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902"/>
        <p:guide pos="2983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6.xml" /><Relationship Id="rId31" Type="http://schemas.openxmlformats.org/officeDocument/2006/relationships/slide" Target="slides/slide27.xml" /><Relationship Id="rId32" Type="http://schemas.openxmlformats.org/officeDocument/2006/relationships/tags" Target="tags/tag533.xml" /><Relationship Id="rId33" Type="http://schemas.openxmlformats.org/officeDocument/2006/relationships/presProps" Target="presProps.xml" /><Relationship Id="rId34" Type="http://schemas.openxmlformats.org/officeDocument/2006/relationships/viewProps" Target="viewProps.xml" /><Relationship Id="rId35" Type="http://schemas.openxmlformats.org/officeDocument/2006/relationships/theme" Target="theme/theme1.xml" /><Relationship Id="rId36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9.xml" /><Relationship Id="rId2" Type="http://schemas.openxmlformats.org/officeDocument/2006/relationships/tags" Target="../tags/tag70.xml" /><Relationship Id="rId3" Type="http://schemas.openxmlformats.org/officeDocument/2006/relationships/tags" Target="../tags/tag71.xml" /><Relationship Id="rId4" Type="http://schemas.openxmlformats.org/officeDocument/2006/relationships/tags" Target="../tags/tag72.xml" /><Relationship Id="rId5" Type="http://schemas.openxmlformats.org/officeDocument/2006/relationships/tags" Target="../tags/tag73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2.xml" /><Relationship Id="rId2" Type="http://schemas.openxmlformats.org/officeDocument/2006/relationships/tags" Target="../tags/tag63.xml" /><Relationship Id="rId3" Type="http://schemas.openxmlformats.org/officeDocument/2006/relationships/tags" Target="../tags/tag64.xml" /><Relationship Id="rId4" Type="http://schemas.openxmlformats.org/officeDocument/2006/relationships/tags" Target="../tags/tag65.xml" /><Relationship Id="rId5" Type="http://schemas.openxmlformats.org/officeDocument/2006/relationships/tags" Target="../tags/tag66.xml" /><Relationship Id="rId6" Type="http://schemas.openxmlformats.org/officeDocument/2006/relationships/tags" Target="../tags/tag67.xml" /><Relationship Id="rId7" Type="http://schemas.openxmlformats.org/officeDocument/2006/relationships/tags" Target="../tags/tag68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31.xml" /><Relationship Id="rId4" Type="http://schemas.openxmlformats.org/officeDocument/2006/relationships/tags" Target="../tags/tag132.xml" /><Relationship Id="rId5" Type="http://schemas.openxmlformats.org/officeDocument/2006/relationships/tags" Target="../tags/tag133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41.xml" /><Relationship Id="rId4" Type="http://schemas.openxmlformats.org/officeDocument/2006/relationships/tags" Target="../tags/tag342.xml" /><Relationship Id="rId5" Type="http://schemas.openxmlformats.org/officeDocument/2006/relationships/tags" Target="../tags/tag343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52.xml" /><Relationship Id="rId4" Type="http://schemas.openxmlformats.org/officeDocument/2006/relationships/tags" Target="../tags/tag353.xml" /><Relationship Id="rId5" Type="http://schemas.openxmlformats.org/officeDocument/2006/relationships/tags" Target="../tags/tag354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61.xml" /><Relationship Id="rId4" Type="http://schemas.openxmlformats.org/officeDocument/2006/relationships/tags" Target="../tags/tag362.xml" /><Relationship Id="rId5" Type="http://schemas.openxmlformats.org/officeDocument/2006/relationships/tags" Target="../tags/tag363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85.xml" /><Relationship Id="rId4" Type="http://schemas.openxmlformats.org/officeDocument/2006/relationships/tags" Target="../tags/tag386.xml" /><Relationship Id="rId5" Type="http://schemas.openxmlformats.org/officeDocument/2006/relationships/tags" Target="../tags/tag387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96.xml" /><Relationship Id="rId4" Type="http://schemas.openxmlformats.org/officeDocument/2006/relationships/tags" Target="../tags/tag397.xml" /><Relationship Id="rId5" Type="http://schemas.openxmlformats.org/officeDocument/2006/relationships/tags" Target="../tags/tag398.xml" /><Relationship Id="rId6" Type="http://schemas.openxmlformats.org/officeDocument/2006/relationships/tags" Target="../tags/tag399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07.xml" /><Relationship Id="rId4" Type="http://schemas.openxmlformats.org/officeDocument/2006/relationships/tags" Target="../tags/tag408.xml" /><Relationship Id="rId5" Type="http://schemas.openxmlformats.org/officeDocument/2006/relationships/tags" Target="../tags/tag409.xml" /><Relationship Id="rId6" Type="http://schemas.openxmlformats.org/officeDocument/2006/relationships/tags" Target="../tags/tag410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18.xml" /><Relationship Id="rId4" Type="http://schemas.openxmlformats.org/officeDocument/2006/relationships/tags" Target="../tags/tag419.xml" /><Relationship Id="rId5" Type="http://schemas.openxmlformats.org/officeDocument/2006/relationships/tags" Target="../tags/tag420.xml" /><Relationship Id="rId6" Type="http://schemas.openxmlformats.org/officeDocument/2006/relationships/tags" Target="../tags/tag42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25.xml" /><Relationship Id="rId4" Type="http://schemas.openxmlformats.org/officeDocument/2006/relationships/tags" Target="../tags/tag426.xml" /><Relationship Id="rId5" Type="http://schemas.openxmlformats.org/officeDocument/2006/relationships/tags" Target="../tags/tag427.xml" /><Relationship Id="rId6" Type="http://schemas.openxmlformats.org/officeDocument/2006/relationships/tags" Target="../tags/tag428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34.xml" /><Relationship Id="rId4" Type="http://schemas.openxmlformats.org/officeDocument/2006/relationships/tags" Target="../tags/tag435.xml" /><Relationship Id="rId5" Type="http://schemas.openxmlformats.org/officeDocument/2006/relationships/tags" Target="../tags/tag436.xml" /><Relationship Id="rId6" Type="http://schemas.openxmlformats.org/officeDocument/2006/relationships/tags" Target="../tags/tag437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45.xml" /><Relationship Id="rId4" Type="http://schemas.openxmlformats.org/officeDocument/2006/relationships/tags" Target="../tags/tag446.xml" /><Relationship Id="rId5" Type="http://schemas.openxmlformats.org/officeDocument/2006/relationships/tags" Target="../tags/tag447.xml" /><Relationship Id="rId6" Type="http://schemas.openxmlformats.org/officeDocument/2006/relationships/tags" Target="../tags/tag448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43.xml" /><Relationship Id="rId4" Type="http://schemas.openxmlformats.org/officeDocument/2006/relationships/tags" Target="../tags/tag144.xml" /><Relationship Id="rId5" Type="http://schemas.openxmlformats.org/officeDocument/2006/relationships/tags" Target="../tags/tag145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55.xml" /><Relationship Id="rId4" Type="http://schemas.openxmlformats.org/officeDocument/2006/relationships/tags" Target="../tags/tag456.xml" /><Relationship Id="rId5" Type="http://schemas.openxmlformats.org/officeDocument/2006/relationships/tags" Target="../tags/tag457.xml" /><Relationship Id="rId6" Type="http://schemas.openxmlformats.org/officeDocument/2006/relationships/tags" Target="../tags/tag458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64.xml" /><Relationship Id="rId4" Type="http://schemas.openxmlformats.org/officeDocument/2006/relationships/tags" Target="../tags/tag465.xml" /><Relationship Id="rId5" Type="http://schemas.openxmlformats.org/officeDocument/2006/relationships/tags" Target="../tags/tag466.xml" /><Relationship Id="rId6" Type="http://schemas.openxmlformats.org/officeDocument/2006/relationships/tags" Target="../tags/tag467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74.xml" /><Relationship Id="rId4" Type="http://schemas.openxmlformats.org/officeDocument/2006/relationships/tags" Target="../tags/tag475.xml" /><Relationship Id="rId5" Type="http://schemas.openxmlformats.org/officeDocument/2006/relationships/tags" Target="../tags/tag476.xml" /><Relationship Id="rId6" Type="http://schemas.openxmlformats.org/officeDocument/2006/relationships/tags" Target="../tags/tag477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89.xml" /><Relationship Id="rId4" Type="http://schemas.openxmlformats.org/officeDocument/2006/relationships/tags" Target="../tags/tag490.xml" /><Relationship Id="rId5" Type="http://schemas.openxmlformats.org/officeDocument/2006/relationships/tags" Target="../tags/tag491.xml" /><Relationship Id="rId6" Type="http://schemas.openxmlformats.org/officeDocument/2006/relationships/tags" Target="../tags/tag492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99.xml" /><Relationship Id="rId4" Type="http://schemas.openxmlformats.org/officeDocument/2006/relationships/tags" Target="../tags/tag500.xml" /><Relationship Id="rId5" Type="http://schemas.openxmlformats.org/officeDocument/2006/relationships/tags" Target="../tags/tag501.xml" /><Relationship Id="rId6" Type="http://schemas.openxmlformats.org/officeDocument/2006/relationships/tags" Target="../tags/tag502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13.xml" /><Relationship Id="rId4" Type="http://schemas.openxmlformats.org/officeDocument/2006/relationships/tags" Target="../tags/tag514.xml" /><Relationship Id="rId5" Type="http://schemas.openxmlformats.org/officeDocument/2006/relationships/tags" Target="../tags/tag515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56.xml" /><Relationship Id="rId4" Type="http://schemas.openxmlformats.org/officeDocument/2006/relationships/tags" Target="../tags/tag157.xml" /><Relationship Id="rId5" Type="http://schemas.openxmlformats.org/officeDocument/2006/relationships/tags" Target="../tags/tag158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84.xml" /><Relationship Id="rId4" Type="http://schemas.openxmlformats.org/officeDocument/2006/relationships/tags" Target="../tags/tag185.xml" /><Relationship Id="rId5" Type="http://schemas.openxmlformats.org/officeDocument/2006/relationships/tags" Target="../tags/tag186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02.xml" /><Relationship Id="rId4" Type="http://schemas.openxmlformats.org/officeDocument/2006/relationships/tags" Target="../tags/tag203.xml" /><Relationship Id="rId5" Type="http://schemas.openxmlformats.org/officeDocument/2006/relationships/tags" Target="../tags/tag204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17.xml" /><Relationship Id="rId4" Type="http://schemas.openxmlformats.org/officeDocument/2006/relationships/tags" Target="../tags/tag218.xml" /><Relationship Id="rId5" Type="http://schemas.openxmlformats.org/officeDocument/2006/relationships/tags" Target="../tags/tag219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56.xml" /><Relationship Id="rId4" Type="http://schemas.openxmlformats.org/officeDocument/2006/relationships/tags" Target="../tags/tag257.xml" /><Relationship Id="rId5" Type="http://schemas.openxmlformats.org/officeDocument/2006/relationships/tags" Target="../tags/tag258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95.xml" /><Relationship Id="rId4" Type="http://schemas.openxmlformats.org/officeDocument/2006/relationships/tags" Target="../tags/tag296.xml" /><Relationship Id="rId5" Type="http://schemas.openxmlformats.org/officeDocument/2006/relationships/tags" Target="../tags/tag297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31.xml" /><Relationship Id="rId4" Type="http://schemas.openxmlformats.org/officeDocument/2006/relationships/tags" Target="../tags/tag332.xml" /><Relationship Id="rId5" Type="http://schemas.openxmlformats.org/officeDocument/2006/relationships/tags" Target="../tags/tag333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tags" Target="../tags/tag18.xml" /><Relationship Id="rId6" Type="http://schemas.openxmlformats.org/officeDocument/2006/relationships/image" Target="../media/image7.png" /><Relationship Id="rId7" Type="http://schemas.openxmlformats.org/officeDocument/2006/relationships/tags" Target="../tags/tag19.xml" /><Relationship Id="rId8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0.xml" /><Relationship Id="rId10" Type="http://schemas.microsoft.com/office/2007/relationships/hdphoto" Target="../media/image9.wdp" /><Relationship Id="rId11" Type="http://schemas.openxmlformats.org/officeDocument/2006/relationships/tags" Target="../tags/tag26.xml" /><Relationship Id="rId12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image" Target="../media/image6.png" /><Relationship Id="rId6" Type="http://schemas.openxmlformats.org/officeDocument/2006/relationships/tags" Target="../tags/tag23.xml" /><Relationship Id="rId7" Type="http://schemas.openxmlformats.org/officeDocument/2006/relationships/tags" Target="../tags/tag24.xml" /><Relationship Id="rId8" Type="http://schemas.openxmlformats.org/officeDocument/2006/relationships/tags" Target="../tags/tag25.xml" /><Relationship Id="rId9" Type="http://schemas.openxmlformats.org/officeDocument/2006/relationships/image" Target="../media/image8.png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7.xml" /><Relationship Id="rId2" Type="http://schemas.openxmlformats.org/officeDocument/2006/relationships/image" Target="../media/image1.jpeg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10" Type="http://schemas.openxmlformats.org/officeDocument/2006/relationships/tags" Target="../tags/tag38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image" Target="../media/image6.png" /><Relationship Id="rId6" Type="http://schemas.openxmlformats.org/officeDocument/2006/relationships/tags" Target="../tags/tag35.xml" /><Relationship Id="rId7" Type="http://schemas.openxmlformats.org/officeDocument/2006/relationships/tags" Target="../tags/tag36.xml" /><Relationship Id="rId8" Type="http://schemas.openxmlformats.org/officeDocument/2006/relationships/image" Target="../media/image10.gif" /><Relationship Id="rId9" Type="http://schemas.openxmlformats.org/officeDocument/2006/relationships/tags" Target="../tags/tag37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9.xml" /><Relationship Id="rId10" Type="http://schemas.openxmlformats.org/officeDocument/2006/relationships/image" Target="../media/image13.png" /><Relationship Id="rId11" Type="http://schemas.openxmlformats.org/officeDocument/2006/relationships/tags" Target="../tags/tag45.xml" /><Relationship Id="rId12" Type="http://schemas.openxmlformats.org/officeDocument/2006/relationships/tags" Target="../tags/tag46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40.xml" /><Relationship Id="rId4" Type="http://schemas.openxmlformats.org/officeDocument/2006/relationships/tags" Target="../tags/tag41.xml" /><Relationship Id="rId5" Type="http://schemas.openxmlformats.org/officeDocument/2006/relationships/image" Target="../media/image11.png" /><Relationship Id="rId6" Type="http://schemas.openxmlformats.org/officeDocument/2006/relationships/tags" Target="../tags/tag42.xml" /><Relationship Id="rId7" Type="http://schemas.openxmlformats.org/officeDocument/2006/relationships/image" Target="../media/image12.png" /><Relationship Id="rId8" Type="http://schemas.openxmlformats.org/officeDocument/2006/relationships/tags" Target="../tags/tag43.xml" /><Relationship Id="rId9" Type="http://schemas.openxmlformats.org/officeDocument/2006/relationships/tags" Target="../tags/tag44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7.xml" /><Relationship Id="rId2" Type="http://schemas.openxmlformats.org/officeDocument/2006/relationships/tags" Target="../tags/tag48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3.xml" /><Relationship Id="rId2" Type="http://schemas.openxmlformats.org/officeDocument/2006/relationships/tags" Target="../tags/tag54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/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6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3"/>
          <p:cNvSpPr>
            <a:spLocks noGrp="1"/>
          </p:cNvSpPr>
          <p:nvPr userDrawn="1">
            <p:custDataLst>
              <p:tags r:id="rId5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080" y="-92710"/>
            <a:ext cx="9137650" cy="5282565"/>
          </a:xfrm>
          <a:prstGeom prst="rect">
            <a:avLst/>
          </a:prstGeom>
        </p:spPr>
      </p:pic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35560" y="3220085"/>
            <a:ext cx="1669415" cy="24085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59.xml" /><Relationship Id="rId11" Type="http://schemas.openxmlformats.org/officeDocument/2006/relationships/image" Target="file:///D:\qq&#25991;&#20214;\712321467\Image\C2C\Image2\%7b75232B38-A165-1FB7-499C-2E1C792CACB5%7d.png" TargetMode="External" /><Relationship Id="rId12" Type="http://schemas.openxmlformats.org/officeDocument/2006/relationships/image" Target="../media/image14.png" /><Relationship Id="rId13" Type="http://schemas.openxmlformats.org/officeDocument/2006/relationships/tags" Target="../tags/tag60.xml" /><Relationship Id="rId14" Type="http://schemas.openxmlformats.org/officeDocument/2006/relationships/tags" Target="../tags/tag61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0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 r:link="rId1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10" Type="http://schemas.openxmlformats.org/officeDocument/2006/relationships/tags" Target="../tags/tag80.xml" /><Relationship Id="rId11" Type="http://schemas.openxmlformats.org/officeDocument/2006/relationships/tags" Target="../tags/tag81.xml" /><Relationship Id="rId12" Type="http://schemas.openxmlformats.org/officeDocument/2006/relationships/tags" Target="../tags/tag82.xml" /><Relationship Id="rId13" Type="http://schemas.openxmlformats.org/officeDocument/2006/relationships/image" Target="../media/image17.png" /><Relationship Id="rId14" Type="http://schemas.microsoft.com/office/2007/relationships/hdphoto" Target="../media/image18.wdp" /><Relationship Id="rId15" Type="http://schemas.openxmlformats.org/officeDocument/2006/relationships/tags" Target="../tags/tag83.xml" /><Relationship Id="rId16" Type="http://schemas.openxmlformats.org/officeDocument/2006/relationships/image" Target="../media/image19.png" /><Relationship Id="rId17" Type="http://schemas.openxmlformats.org/officeDocument/2006/relationships/tags" Target="../tags/tag84.xml" /><Relationship Id="rId18" Type="http://schemas.openxmlformats.org/officeDocument/2006/relationships/image" Target="../media/image20.png" /><Relationship Id="rId19" Type="http://schemas.openxmlformats.org/officeDocument/2006/relationships/tags" Target="../tags/tag85.xml" /><Relationship Id="rId2" Type="http://schemas.openxmlformats.org/officeDocument/2006/relationships/tags" Target="../tags/tag74.xml" /><Relationship Id="rId20" Type="http://schemas.openxmlformats.org/officeDocument/2006/relationships/tags" Target="../tags/tag86.xml" /><Relationship Id="rId21" Type="http://schemas.openxmlformats.org/officeDocument/2006/relationships/tags" Target="../tags/tag87.xml" /><Relationship Id="rId22" Type="http://schemas.openxmlformats.org/officeDocument/2006/relationships/tags" Target="../tags/tag88.xml" /><Relationship Id="rId23" Type="http://schemas.openxmlformats.org/officeDocument/2006/relationships/tags" Target="../tags/tag89.xml" /><Relationship Id="rId24" Type="http://schemas.openxmlformats.org/officeDocument/2006/relationships/image" Target="../media/image21.png" /><Relationship Id="rId25" Type="http://schemas.openxmlformats.org/officeDocument/2006/relationships/tags" Target="../tags/tag90.xml" /><Relationship Id="rId26" Type="http://schemas.openxmlformats.org/officeDocument/2006/relationships/image" Target="../media/image22.png" /><Relationship Id="rId27" Type="http://schemas.openxmlformats.org/officeDocument/2006/relationships/tags" Target="../tags/tag91.xml" /><Relationship Id="rId28" Type="http://schemas.openxmlformats.org/officeDocument/2006/relationships/image" Target="../media/image23.gif" /><Relationship Id="rId29" Type="http://schemas.openxmlformats.org/officeDocument/2006/relationships/tags" Target="../tags/tag92.xml" /><Relationship Id="rId3" Type="http://schemas.openxmlformats.org/officeDocument/2006/relationships/tags" Target="../tags/tag75.xml" /><Relationship Id="rId30" Type="http://schemas.openxmlformats.org/officeDocument/2006/relationships/tags" Target="../tags/tag93.xml" /><Relationship Id="rId31" Type="http://schemas.openxmlformats.org/officeDocument/2006/relationships/tags" Target="../tags/tag94.xml" /><Relationship Id="rId32" Type="http://schemas.openxmlformats.org/officeDocument/2006/relationships/tags" Target="../tags/tag95.xml" /><Relationship Id="rId33" Type="http://schemas.openxmlformats.org/officeDocument/2006/relationships/image" Target="../media/image24.png" /><Relationship Id="rId34" Type="http://schemas.openxmlformats.org/officeDocument/2006/relationships/tags" Target="../tags/tag96.xml" /><Relationship Id="rId35" Type="http://schemas.openxmlformats.org/officeDocument/2006/relationships/image" Target="../media/image25.png" /><Relationship Id="rId36" Type="http://schemas.openxmlformats.org/officeDocument/2006/relationships/tags" Target="../tags/tag97.xml" /><Relationship Id="rId37" Type="http://schemas.openxmlformats.org/officeDocument/2006/relationships/tags" Target="../tags/tag98.xml" /><Relationship Id="rId38" Type="http://schemas.openxmlformats.org/officeDocument/2006/relationships/image" Target="../media/image26.png" /><Relationship Id="rId39" Type="http://schemas.openxmlformats.org/officeDocument/2006/relationships/tags" Target="../tags/tag99.xml" /><Relationship Id="rId4" Type="http://schemas.openxmlformats.org/officeDocument/2006/relationships/tags" Target="../tags/tag76.xml" /><Relationship Id="rId40" Type="http://schemas.openxmlformats.org/officeDocument/2006/relationships/tags" Target="../tags/tag100.xml" /><Relationship Id="rId41" Type="http://schemas.openxmlformats.org/officeDocument/2006/relationships/image" Target="../media/image27.png" /><Relationship Id="rId42" Type="http://schemas.openxmlformats.org/officeDocument/2006/relationships/tags" Target="../tags/tag101.xml" /><Relationship Id="rId43" Type="http://schemas.openxmlformats.org/officeDocument/2006/relationships/image" Target="../media/image28.png" /><Relationship Id="rId44" Type="http://schemas.openxmlformats.org/officeDocument/2006/relationships/tags" Target="../tags/tag102.xml" /><Relationship Id="rId45" Type="http://schemas.openxmlformats.org/officeDocument/2006/relationships/image" Target="../media/image29.png" /><Relationship Id="rId46" Type="http://schemas.openxmlformats.org/officeDocument/2006/relationships/tags" Target="../tags/tag103.xml" /><Relationship Id="rId47" Type="http://schemas.openxmlformats.org/officeDocument/2006/relationships/tags" Target="../tags/tag104.xml" /><Relationship Id="rId5" Type="http://schemas.openxmlformats.org/officeDocument/2006/relationships/tags" Target="../tags/tag77.xml" /><Relationship Id="rId6" Type="http://schemas.openxmlformats.org/officeDocument/2006/relationships/tags" Target="../tags/tag78.xml" /><Relationship Id="rId7" Type="http://schemas.openxmlformats.org/officeDocument/2006/relationships/image" Target="../media/image15.png" /><Relationship Id="rId8" Type="http://schemas.openxmlformats.org/officeDocument/2006/relationships/tags" Target="../tags/tag79.xml" /><Relationship Id="rId9" Type="http://schemas.openxmlformats.org/officeDocument/2006/relationships/image" Target="../media/image1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04.xml" /><Relationship Id="rId11" Type="http://schemas.openxmlformats.org/officeDocument/2006/relationships/tags" Target="../tags/tag305.xml" /><Relationship Id="rId12" Type="http://schemas.openxmlformats.org/officeDocument/2006/relationships/tags" Target="../tags/tag306.xml" /><Relationship Id="rId13" Type="http://schemas.openxmlformats.org/officeDocument/2006/relationships/tags" Target="../tags/tag307.xml" /><Relationship Id="rId14" Type="http://schemas.openxmlformats.org/officeDocument/2006/relationships/tags" Target="../tags/tag308.xml" /><Relationship Id="rId15" Type="http://schemas.openxmlformats.org/officeDocument/2006/relationships/image" Target="../media/image42.png" /><Relationship Id="rId16" Type="http://schemas.openxmlformats.org/officeDocument/2006/relationships/tags" Target="../tags/tag309.xml" /><Relationship Id="rId17" Type="http://schemas.openxmlformats.org/officeDocument/2006/relationships/tags" Target="../tags/tag310.xml" /><Relationship Id="rId18" Type="http://schemas.openxmlformats.org/officeDocument/2006/relationships/tags" Target="../tags/tag311.xml" /><Relationship Id="rId19" Type="http://schemas.openxmlformats.org/officeDocument/2006/relationships/tags" Target="../tags/tag312.xml" /><Relationship Id="rId2" Type="http://schemas.openxmlformats.org/officeDocument/2006/relationships/notesSlide" Target="../notesSlides/notesSlide8.xml" /><Relationship Id="rId20" Type="http://schemas.openxmlformats.org/officeDocument/2006/relationships/tags" Target="../tags/tag313.xml" /><Relationship Id="rId21" Type="http://schemas.openxmlformats.org/officeDocument/2006/relationships/tags" Target="../tags/tag314.xml" /><Relationship Id="rId22" Type="http://schemas.openxmlformats.org/officeDocument/2006/relationships/tags" Target="../tags/tag315.xml" /><Relationship Id="rId23" Type="http://schemas.openxmlformats.org/officeDocument/2006/relationships/tags" Target="../tags/tag316.xml" /><Relationship Id="rId24" Type="http://schemas.openxmlformats.org/officeDocument/2006/relationships/image" Target="../media/image47.gif" /><Relationship Id="rId25" Type="http://schemas.openxmlformats.org/officeDocument/2006/relationships/tags" Target="../tags/tag317.xml" /><Relationship Id="rId26" Type="http://schemas.openxmlformats.org/officeDocument/2006/relationships/tags" Target="../tags/tag318.xml" /><Relationship Id="rId27" Type="http://schemas.openxmlformats.org/officeDocument/2006/relationships/tags" Target="../tags/tag319.xml" /><Relationship Id="rId28" Type="http://schemas.openxmlformats.org/officeDocument/2006/relationships/tags" Target="../tags/tag320.xml" /><Relationship Id="rId29" Type="http://schemas.openxmlformats.org/officeDocument/2006/relationships/tags" Target="../tags/tag321.xml" /><Relationship Id="rId3" Type="http://schemas.openxmlformats.org/officeDocument/2006/relationships/tags" Target="../tags/tag298.xml" /><Relationship Id="rId30" Type="http://schemas.openxmlformats.org/officeDocument/2006/relationships/tags" Target="../tags/tag322.xml" /><Relationship Id="rId31" Type="http://schemas.openxmlformats.org/officeDocument/2006/relationships/tags" Target="../tags/tag323.xml" /><Relationship Id="rId32" Type="http://schemas.openxmlformats.org/officeDocument/2006/relationships/tags" Target="../tags/tag324.xml" /><Relationship Id="rId33" Type="http://schemas.openxmlformats.org/officeDocument/2006/relationships/image" Target="../media/image48.gif" /><Relationship Id="rId34" Type="http://schemas.openxmlformats.org/officeDocument/2006/relationships/tags" Target="../tags/tag325.xml" /><Relationship Id="rId35" Type="http://schemas.openxmlformats.org/officeDocument/2006/relationships/tags" Target="../tags/tag326.xml" /><Relationship Id="rId36" Type="http://schemas.openxmlformats.org/officeDocument/2006/relationships/tags" Target="../tags/tag327.xml" /><Relationship Id="rId37" Type="http://schemas.openxmlformats.org/officeDocument/2006/relationships/tags" Target="../tags/tag328.xml" /><Relationship Id="rId38" Type="http://schemas.openxmlformats.org/officeDocument/2006/relationships/tags" Target="../tags/tag329.xml" /><Relationship Id="rId39" Type="http://schemas.openxmlformats.org/officeDocument/2006/relationships/tags" Target="../tags/tag330.xml" /><Relationship Id="rId4" Type="http://schemas.openxmlformats.org/officeDocument/2006/relationships/tags" Target="../tags/tag299.xml" /><Relationship Id="rId5" Type="http://schemas.openxmlformats.org/officeDocument/2006/relationships/tags" Target="../tags/tag300.xml" /><Relationship Id="rId6" Type="http://schemas.openxmlformats.org/officeDocument/2006/relationships/tags" Target="../tags/tag301.xml" /><Relationship Id="rId7" Type="http://schemas.openxmlformats.org/officeDocument/2006/relationships/image" Target="../media/image39.jpeg" /><Relationship Id="rId8" Type="http://schemas.openxmlformats.org/officeDocument/2006/relationships/tags" Target="../tags/tag302.xml" /><Relationship Id="rId9" Type="http://schemas.openxmlformats.org/officeDocument/2006/relationships/tags" Target="../tags/tag303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334.xml" /><Relationship Id="rId4" Type="http://schemas.openxmlformats.org/officeDocument/2006/relationships/tags" Target="../tags/tag335.xml" /><Relationship Id="rId5" Type="http://schemas.openxmlformats.org/officeDocument/2006/relationships/tags" Target="../tags/tag336.xml" /><Relationship Id="rId6" Type="http://schemas.openxmlformats.org/officeDocument/2006/relationships/tags" Target="../tags/tag337.xml" /><Relationship Id="rId7" Type="http://schemas.openxmlformats.org/officeDocument/2006/relationships/tags" Target="../tags/tag338.xml" /><Relationship Id="rId8" Type="http://schemas.openxmlformats.org/officeDocument/2006/relationships/tags" Target="../tags/tag339.xml" /><Relationship Id="rId9" Type="http://schemas.openxmlformats.org/officeDocument/2006/relationships/tags" Target="../tags/tag340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49.png" /><Relationship Id="rId11" Type="http://schemas.openxmlformats.org/officeDocument/2006/relationships/tags" Target="../tags/tag351.xm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344.xml" /><Relationship Id="rId4" Type="http://schemas.openxmlformats.org/officeDocument/2006/relationships/tags" Target="../tags/tag345.xml" /><Relationship Id="rId5" Type="http://schemas.openxmlformats.org/officeDocument/2006/relationships/tags" Target="../tags/tag346.xml" /><Relationship Id="rId6" Type="http://schemas.openxmlformats.org/officeDocument/2006/relationships/tags" Target="../tags/tag347.xml" /><Relationship Id="rId7" Type="http://schemas.openxmlformats.org/officeDocument/2006/relationships/tags" Target="../tags/tag348.xml" /><Relationship Id="rId8" Type="http://schemas.openxmlformats.org/officeDocument/2006/relationships/tags" Target="../tags/tag349.xml" /><Relationship Id="rId9" Type="http://schemas.openxmlformats.org/officeDocument/2006/relationships/tags" Target="../tags/tag350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355.xml" /><Relationship Id="rId4" Type="http://schemas.openxmlformats.org/officeDocument/2006/relationships/tags" Target="../tags/tag356.xml" /><Relationship Id="rId5" Type="http://schemas.openxmlformats.org/officeDocument/2006/relationships/tags" Target="../tags/tag357.xml" /><Relationship Id="rId6" Type="http://schemas.openxmlformats.org/officeDocument/2006/relationships/tags" Target="../tags/tag358.xml" /><Relationship Id="rId7" Type="http://schemas.openxmlformats.org/officeDocument/2006/relationships/tags" Target="../tags/tag359.xml" /><Relationship Id="rId8" Type="http://schemas.openxmlformats.org/officeDocument/2006/relationships/tags" Target="../tags/tag360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69.xml" /><Relationship Id="rId11" Type="http://schemas.openxmlformats.org/officeDocument/2006/relationships/image" Target="../media/image52.gif" /><Relationship Id="rId12" Type="http://schemas.openxmlformats.org/officeDocument/2006/relationships/tags" Target="../tags/tag370.xml" /><Relationship Id="rId13" Type="http://schemas.openxmlformats.org/officeDocument/2006/relationships/tags" Target="../tags/tag371.xml" /><Relationship Id="rId14" Type="http://schemas.openxmlformats.org/officeDocument/2006/relationships/image" Target="../media/image53.png" /><Relationship Id="rId15" Type="http://schemas.microsoft.com/office/2007/relationships/hdphoto" Target="../media/image54.wdp" /><Relationship Id="rId16" Type="http://schemas.openxmlformats.org/officeDocument/2006/relationships/tags" Target="../tags/tag372.xml" /><Relationship Id="rId17" Type="http://schemas.openxmlformats.org/officeDocument/2006/relationships/image" Target="../media/image55.jpeg" /><Relationship Id="rId18" Type="http://schemas.openxmlformats.org/officeDocument/2006/relationships/tags" Target="../tags/tag373.xml" /><Relationship Id="rId19" Type="http://schemas.openxmlformats.org/officeDocument/2006/relationships/image" Target="../media/image56.jpeg" /><Relationship Id="rId2" Type="http://schemas.openxmlformats.org/officeDocument/2006/relationships/notesSlide" Target="../notesSlides/notesSlide12.xml" /><Relationship Id="rId20" Type="http://schemas.openxmlformats.org/officeDocument/2006/relationships/tags" Target="../tags/tag374.xml" /><Relationship Id="rId21" Type="http://schemas.openxmlformats.org/officeDocument/2006/relationships/tags" Target="../tags/tag375.xml" /><Relationship Id="rId22" Type="http://schemas.openxmlformats.org/officeDocument/2006/relationships/tags" Target="../tags/tag376.xml" /><Relationship Id="rId23" Type="http://schemas.openxmlformats.org/officeDocument/2006/relationships/image" Target="../media/image57.jpeg" /><Relationship Id="rId24" Type="http://schemas.openxmlformats.org/officeDocument/2006/relationships/tags" Target="../tags/tag377.xml" /><Relationship Id="rId25" Type="http://schemas.openxmlformats.org/officeDocument/2006/relationships/tags" Target="../tags/tag378.xml" /><Relationship Id="rId26" Type="http://schemas.openxmlformats.org/officeDocument/2006/relationships/tags" Target="../tags/tag379.xml" /><Relationship Id="rId27" Type="http://schemas.openxmlformats.org/officeDocument/2006/relationships/tags" Target="../tags/tag380.xml" /><Relationship Id="rId28" Type="http://schemas.openxmlformats.org/officeDocument/2006/relationships/tags" Target="../tags/tag381.xml" /><Relationship Id="rId29" Type="http://schemas.openxmlformats.org/officeDocument/2006/relationships/tags" Target="../tags/tag382.xml" /><Relationship Id="rId3" Type="http://schemas.openxmlformats.org/officeDocument/2006/relationships/tags" Target="../tags/tag364.xml" /><Relationship Id="rId30" Type="http://schemas.openxmlformats.org/officeDocument/2006/relationships/image" Target="../media/image58.png" /><Relationship Id="rId31" Type="http://schemas.microsoft.com/office/2007/relationships/hdphoto" Target="../media/image59.wdp" /><Relationship Id="rId32" Type="http://schemas.openxmlformats.org/officeDocument/2006/relationships/tags" Target="../tags/tag383.xml" /><Relationship Id="rId33" Type="http://schemas.openxmlformats.org/officeDocument/2006/relationships/tags" Target="../tags/tag384.xml" /><Relationship Id="rId4" Type="http://schemas.openxmlformats.org/officeDocument/2006/relationships/tags" Target="../tags/tag365.xml" /><Relationship Id="rId5" Type="http://schemas.openxmlformats.org/officeDocument/2006/relationships/tags" Target="../tags/tag366.xml" /><Relationship Id="rId6" Type="http://schemas.openxmlformats.org/officeDocument/2006/relationships/image" Target="../media/image50.jpeg" /><Relationship Id="rId7" Type="http://schemas.openxmlformats.org/officeDocument/2006/relationships/tags" Target="../tags/tag367.xml" /><Relationship Id="rId8" Type="http://schemas.openxmlformats.org/officeDocument/2006/relationships/image" Target="../media/image51.jpeg" /><Relationship Id="rId9" Type="http://schemas.openxmlformats.org/officeDocument/2006/relationships/tags" Target="../tags/tag368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61.png" /><Relationship Id="rId11" Type="http://schemas.openxmlformats.org/officeDocument/2006/relationships/tags" Target="../tags/tag394.xml" /><Relationship Id="rId12" Type="http://schemas.openxmlformats.org/officeDocument/2006/relationships/tags" Target="../tags/tag395.xm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388.xml" /><Relationship Id="rId4" Type="http://schemas.openxmlformats.org/officeDocument/2006/relationships/tags" Target="../tags/tag389.xml" /><Relationship Id="rId5" Type="http://schemas.openxmlformats.org/officeDocument/2006/relationships/tags" Target="../tags/tag390.xml" /><Relationship Id="rId6" Type="http://schemas.openxmlformats.org/officeDocument/2006/relationships/tags" Target="../tags/tag391.xml" /><Relationship Id="rId7" Type="http://schemas.openxmlformats.org/officeDocument/2006/relationships/image" Target="../media/image60.png" /><Relationship Id="rId8" Type="http://schemas.openxmlformats.org/officeDocument/2006/relationships/tags" Target="../tags/tag392.xml" /><Relationship Id="rId9" Type="http://schemas.openxmlformats.org/officeDocument/2006/relationships/tags" Target="../tags/tag393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05.xml" /><Relationship Id="rId11" Type="http://schemas.openxmlformats.org/officeDocument/2006/relationships/tags" Target="../tags/tag406.xm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400.xml" /><Relationship Id="rId4" Type="http://schemas.openxmlformats.org/officeDocument/2006/relationships/tags" Target="../tags/tag401.xml" /><Relationship Id="rId5" Type="http://schemas.openxmlformats.org/officeDocument/2006/relationships/image" Target="../media/image62.jpeg" /><Relationship Id="rId6" Type="http://schemas.openxmlformats.org/officeDocument/2006/relationships/tags" Target="../tags/tag402.xml" /><Relationship Id="rId7" Type="http://schemas.openxmlformats.org/officeDocument/2006/relationships/tags" Target="../tags/tag403.xml" /><Relationship Id="rId8" Type="http://schemas.openxmlformats.org/officeDocument/2006/relationships/image" Target="../media/image63.jpeg" /><Relationship Id="rId9" Type="http://schemas.openxmlformats.org/officeDocument/2006/relationships/tags" Target="../tags/tag404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17.xml" /><Relationship Id="rId11" Type="http://schemas.openxmlformats.org/officeDocument/2006/relationships/image" Target="../media/image65.png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411.xml" /><Relationship Id="rId4" Type="http://schemas.openxmlformats.org/officeDocument/2006/relationships/tags" Target="../tags/tag412.xml" /><Relationship Id="rId5" Type="http://schemas.openxmlformats.org/officeDocument/2006/relationships/tags" Target="../tags/tag413.xml" /><Relationship Id="rId6" Type="http://schemas.openxmlformats.org/officeDocument/2006/relationships/image" Target="../media/image64.jpeg" /><Relationship Id="rId7" Type="http://schemas.openxmlformats.org/officeDocument/2006/relationships/tags" Target="../tags/tag414.xml" /><Relationship Id="rId8" Type="http://schemas.openxmlformats.org/officeDocument/2006/relationships/tags" Target="../tags/tag415.xml" /><Relationship Id="rId9" Type="http://schemas.openxmlformats.org/officeDocument/2006/relationships/tags" Target="../tags/tag416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422.xml" /><Relationship Id="rId4" Type="http://schemas.openxmlformats.org/officeDocument/2006/relationships/tags" Target="../tags/tag423.xml" /><Relationship Id="rId5" Type="http://schemas.openxmlformats.org/officeDocument/2006/relationships/image" Target="../media/image66.jpeg" /><Relationship Id="rId6" Type="http://schemas.openxmlformats.org/officeDocument/2006/relationships/tags" Target="../tags/tag424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7.xml" /><Relationship Id="rId3" Type="http://schemas.openxmlformats.org/officeDocument/2006/relationships/tags" Target="../tags/tag429.xml" /><Relationship Id="rId4" Type="http://schemas.openxmlformats.org/officeDocument/2006/relationships/tags" Target="../tags/tag430.xml" /><Relationship Id="rId5" Type="http://schemas.openxmlformats.org/officeDocument/2006/relationships/image" Target="../media/image66.jpeg" /><Relationship Id="rId6" Type="http://schemas.openxmlformats.org/officeDocument/2006/relationships/tags" Target="../tags/tag431.xml" /><Relationship Id="rId7" Type="http://schemas.openxmlformats.org/officeDocument/2006/relationships/tags" Target="../tags/tag432.xml" /><Relationship Id="rId8" Type="http://schemas.openxmlformats.org/officeDocument/2006/relationships/image" Target="../media/image67.jpeg" /><Relationship Id="rId9" Type="http://schemas.openxmlformats.org/officeDocument/2006/relationships/tags" Target="../tags/tag433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image" Target="../media/image31.png" /><Relationship Id="rId11" Type="http://schemas.openxmlformats.org/officeDocument/2006/relationships/tags" Target="../tags/tag112.xml" /><Relationship Id="rId12" Type="http://schemas.openxmlformats.org/officeDocument/2006/relationships/tags" Target="../tags/tag113.xml" /><Relationship Id="rId13" Type="http://schemas.openxmlformats.org/officeDocument/2006/relationships/tags" Target="../tags/tag114.xml" /><Relationship Id="rId14" Type="http://schemas.openxmlformats.org/officeDocument/2006/relationships/tags" Target="../tags/tag115.xml" /><Relationship Id="rId15" Type="http://schemas.openxmlformats.org/officeDocument/2006/relationships/tags" Target="../tags/tag116.xml" /><Relationship Id="rId16" Type="http://schemas.openxmlformats.org/officeDocument/2006/relationships/tags" Target="../tags/tag117.xml" /><Relationship Id="rId17" Type="http://schemas.openxmlformats.org/officeDocument/2006/relationships/tags" Target="../tags/tag118.xml" /><Relationship Id="rId18" Type="http://schemas.openxmlformats.org/officeDocument/2006/relationships/tags" Target="../tags/tag119.xml" /><Relationship Id="rId19" Type="http://schemas.openxmlformats.org/officeDocument/2006/relationships/tags" Target="../tags/tag120.xml" /><Relationship Id="rId2" Type="http://schemas.openxmlformats.org/officeDocument/2006/relationships/tags" Target="../tags/tag105.xml" /><Relationship Id="rId20" Type="http://schemas.openxmlformats.org/officeDocument/2006/relationships/tags" Target="../tags/tag121.xml" /><Relationship Id="rId21" Type="http://schemas.openxmlformats.org/officeDocument/2006/relationships/tags" Target="../tags/tag122.xml" /><Relationship Id="rId22" Type="http://schemas.openxmlformats.org/officeDocument/2006/relationships/tags" Target="../tags/tag123.xml" /><Relationship Id="rId23" Type="http://schemas.openxmlformats.org/officeDocument/2006/relationships/tags" Target="../tags/tag124.xml" /><Relationship Id="rId24" Type="http://schemas.openxmlformats.org/officeDocument/2006/relationships/tags" Target="../tags/tag125.xml" /><Relationship Id="rId25" Type="http://schemas.openxmlformats.org/officeDocument/2006/relationships/image" Target="../media/image32.png" /><Relationship Id="rId26" Type="http://schemas.openxmlformats.org/officeDocument/2006/relationships/tags" Target="../tags/tag126.xml" /><Relationship Id="rId27" Type="http://schemas.openxmlformats.org/officeDocument/2006/relationships/tags" Target="../tags/tag127.xml" /><Relationship Id="rId28" Type="http://schemas.openxmlformats.org/officeDocument/2006/relationships/image" Target="../media/image33.png" /><Relationship Id="rId29" Type="http://schemas.microsoft.com/office/2007/relationships/hdphoto" Target="../media/image34.wdp" /><Relationship Id="rId3" Type="http://schemas.openxmlformats.org/officeDocument/2006/relationships/tags" Target="../tags/tag106.xml" /><Relationship Id="rId30" Type="http://schemas.openxmlformats.org/officeDocument/2006/relationships/tags" Target="../tags/tag128.xml" /><Relationship Id="rId31" Type="http://schemas.openxmlformats.org/officeDocument/2006/relationships/image" Target="../media/image35.png" /><Relationship Id="rId32" Type="http://schemas.openxmlformats.org/officeDocument/2006/relationships/tags" Target="../tags/tag129.xml" /><Relationship Id="rId33" Type="http://schemas.openxmlformats.org/officeDocument/2006/relationships/tags" Target="../tags/tag130.xml" /><Relationship Id="rId4" Type="http://schemas.openxmlformats.org/officeDocument/2006/relationships/image" Target="../media/image30.png" /><Relationship Id="rId5" Type="http://schemas.openxmlformats.org/officeDocument/2006/relationships/tags" Target="../tags/tag107.xml" /><Relationship Id="rId6" Type="http://schemas.openxmlformats.org/officeDocument/2006/relationships/tags" Target="../tags/tag108.xml" /><Relationship Id="rId7" Type="http://schemas.openxmlformats.org/officeDocument/2006/relationships/tags" Target="../tags/tag109.xml" /><Relationship Id="rId8" Type="http://schemas.openxmlformats.org/officeDocument/2006/relationships/tags" Target="../tags/tag110.xml" /><Relationship Id="rId9" Type="http://schemas.openxmlformats.org/officeDocument/2006/relationships/tags" Target="../tags/tag111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43.xml" /><Relationship Id="rId11" Type="http://schemas.openxmlformats.org/officeDocument/2006/relationships/image" Target="../media/image66.jpeg" /><Relationship Id="rId12" Type="http://schemas.openxmlformats.org/officeDocument/2006/relationships/tags" Target="../tags/tag444.xml" /><Relationship Id="rId2" Type="http://schemas.openxmlformats.org/officeDocument/2006/relationships/notesSlide" Target="../notesSlides/notesSlide18.xml" /><Relationship Id="rId3" Type="http://schemas.openxmlformats.org/officeDocument/2006/relationships/tags" Target="../tags/tag438.xml" /><Relationship Id="rId4" Type="http://schemas.openxmlformats.org/officeDocument/2006/relationships/tags" Target="../tags/tag439.xml" /><Relationship Id="rId5" Type="http://schemas.openxmlformats.org/officeDocument/2006/relationships/tags" Target="../tags/tag440.xml" /><Relationship Id="rId6" Type="http://schemas.openxmlformats.org/officeDocument/2006/relationships/image" Target="../media/image68.png" /><Relationship Id="rId7" Type="http://schemas.openxmlformats.org/officeDocument/2006/relationships/tags" Target="../tags/tag441.xml" /><Relationship Id="rId8" Type="http://schemas.openxmlformats.org/officeDocument/2006/relationships/tags" Target="../tags/tag442.xml" /><Relationship Id="rId9" Type="http://schemas.openxmlformats.org/officeDocument/2006/relationships/image" Target="../media/image69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66.jpeg" /><Relationship Id="rId11" Type="http://schemas.openxmlformats.org/officeDocument/2006/relationships/tags" Target="../tags/tag454.xml" /><Relationship Id="rId2" Type="http://schemas.openxmlformats.org/officeDocument/2006/relationships/notesSlide" Target="../notesSlides/notesSlide19.xml" /><Relationship Id="rId3" Type="http://schemas.openxmlformats.org/officeDocument/2006/relationships/tags" Target="../tags/tag449.xml" /><Relationship Id="rId4" Type="http://schemas.openxmlformats.org/officeDocument/2006/relationships/tags" Target="../tags/tag450.xml" /><Relationship Id="rId5" Type="http://schemas.openxmlformats.org/officeDocument/2006/relationships/tags" Target="../tags/tag451.xml" /><Relationship Id="rId6" Type="http://schemas.openxmlformats.org/officeDocument/2006/relationships/image" Target="../media/image70.png" /><Relationship Id="rId7" Type="http://schemas.openxmlformats.org/officeDocument/2006/relationships/tags" Target="../tags/tag452.xml" /><Relationship Id="rId8" Type="http://schemas.openxmlformats.org/officeDocument/2006/relationships/tags" Target="../tags/tag453.xml" /><Relationship Id="rId9" Type="http://schemas.openxmlformats.org/officeDocument/2006/relationships/image" Target="../media/image71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20.xml" /><Relationship Id="rId3" Type="http://schemas.openxmlformats.org/officeDocument/2006/relationships/tags" Target="../tags/tag459.xml" /><Relationship Id="rId4" Type="http://schemas.openxmlformats.org/officeDocument/2006/relationships/tags" Target="../tags/tag460.xml" /><Relationship Id="rId5" Type="http://schemas.openxmlformats.org/officeDocument/2006/relationships/tags" Target="../tags/tag461.xml" /><Relationship Id="rId6" Type="http://schemas.openxmlformats.org/officeDocument/2006/relationships/tags" Target="../tags/tag462.xml" /><Relationship Id="rId7" Type="http://schemas.openxmlformats.org/officeDocument/2006/relationships/image" Target="../media/image66.jpeg" /><Relationship Id="rId8" Type="http://schemas.openxmlformats.org/officeDocument/2006/relationships/tags" Target="../tags/tag463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73.xml" /><Relationship Id="rId2" Type="http://schemas.openxmlformats.org/officeDocument/2006/relationships/notesSlide" Target="../notesSlides/notesSlide21.xml" /><Relationship Id="rId3" Type="http://schemas.openxmlformats.org/officeDocument/2006/relationships/tags" Target="../tags/tag468.xml" /><Relationship Id="rId4" Type="http://schemas.openxmlformats.org/officeDocument/2006/relationships/tags" Target="../tags/tag469.xml" /><Relationship Id="rId5" Type="http://schemas.openxmlformats.org/officeDocument/2006/relationships/tags" Target="../tags/tag470.xml" /><Relationship Id="rId6" Type="http://schemas.openxmlformats.org/officeDocument/2006/relationships/image" Target="../media/image72.png" /><Relationship Id="rId7" Type="http://schemas.openxmlformats.org/officeDocument/2006/relationships/image" Target="../media/image73.jpeg" /><Relationship Id="rId8" Type="http://schemas.openxmlformats.org/officeDocument/2006/relationships/tags" Target="../tags/tag471.xml" /><Relationship Id="rId9" Type="http://schemas.openxmlformats.org/officeDocument/2006/relationships/tags" Target="../tags/tag472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83.xml" /><Relationship Id="rId11" Type="http://schemas.openxmlformats.org/officeDocument/2006/relationships/image" Target="../media/image76.png" /><Relationship Id="rId12" Type="http://schemas.openxmlformats.org/officeDocument/2006/relationships/tags" Target="../tags/tag484.xml" /><Relationship Id="rId13" Type="http://schemas.openxmlformats.org/officeDocument/2006/relationships/image" Target="../media/image77.png" /><Relationship Id="rId14" Type="http://schemas.openxmlformats.org/officeDocument/2006/relationships/tags" Target="../tags/tag485.xml" /><Relationship Id="rId15" Type="http://schemas.openxmlformats.org/officeDocument/2006/relationships/image" Target="../media/image78.png" /><Relationship Id="rId16" Type="http://schemas.openxmlformats.org/officeDocument/2006/relationships/tags" Target="../tags/tag486.xml" /><Relationship Id="rId17" Type="http://schemas.openxmlformats.org/officeDocument/2006/relationships/image" Target="../media/image79.png" /><Relationship Id="rId18" Type="http://schemas.openxmlformats.org/officeDocument/2006/relationships/tags" Target="../tags/tag487.xml" /><Relationship Id="rId19" Type="http://schemas.openxmlformats.org/officeDocument/2006/relationships/tags" Target="../tags/tag488.xml" /><Relationship Id="rId2" Type="http://schemas.openxmlformats.org/officeDocument/2006/relationships/notesSlide" Target="../notesSlides/notesSlide22.xml" /><Relationship Id="rId3" Type="http://schemas.openxmlformats.org/officeDocument/2006/relationships/tags" Target="../tags/tag478.xml" /><Relationship Id="rId4" Type="http://schemas.openxmlformats.org/officeDocument/2006/relationships/image" Target="../media/image74.jpeg" /><Relationship Id="rId5" Type="http://schemas.openxmlformats.org/officeDocument/2006/relationships/tags" Target="../tags/tag479.xml" /><Relationship Id="rId6" Type="http://schemas.openxmlformats.org/officeDocument/2006/relationships/tags" Target="../tags/tag480.xml" /><Relationship Id="rId7" Type="http://schemas.openxmlformats.org/officeDocument/2006/relationships/tags" Target="../tags/tag481.xml" /><Relationship Id="rId8" Type="http://schemas.openxmlformats.org/officeDocument/2006/relationships/image" Target="../media/image75.png" /><Relationship Id="rId9" Type="http://schemas.openxmlformats.org/officeDocument/2006/relationships/tags" Target="../tags/tag482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81.png" /><Relationship Id="rId2" Type="http://schemas.openxmlformats.org/officeDocument/2006/relationships/notesSlide" Target="../notesSlides/notesSlide23.xml" /><Relationship Id="rId3" Type="http://schemas.openxmlformats.org/officeDocument/2006/relationships/tags" Target="../tags/tag493.xml" /><Relationship Id="rId4" Type="http://schemas.openxmlformats.org/officeDocument/2006/relationships/tags" Target="../tags/tag494.xml" /><Relationship Id="rId5" Type="http://schemas.openxmlformats.org/officeDocument/2006/relationships/tags" Target="../tags/tag495.xml" /><Relationship Id="rId6" Type="http://schemas.openxmlformats.org/officeDocument/2006/relationships/image" Target="../media/image80.jpeg" /><Relationship Id="rId7" Type="http://schemas.openxmlformats.org/officeDocument/2006/relationships/tags" Target="../tags/tag496.xml" /><Relationship Id="rId8" Type="http://schemas.openxmlformats.org/officeDocument/2006/relationships/tags" Target="../tags/tag497.xml" /><Relationship Id="rId9" Type="http://schemas.openxmlformats.org/officeDocument/2006/relationships/tags" Target="../tags/tag498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507.xml" /><Relationship Id="rId11" Type="http://schemas.openxmlformats.org/officeDocument/2006/relationships/tags" Target="../tags/tag508.xml" /><Relationship Id="rId12" Type="http://schemas.openxmlformats.org/officeDocument/2006/relationships/image" Target="../media/image85.jpeg" /><Relationship Id="rId13" Type="http://schemas.openxmlformats.org/officeDocument/2006/relationships/tags" Target="../tags/tag509.xml" /><Relationship Id="rId14" Type="http://schemas.openxmlformats.org/officeDocument/2006/relationships/tags" Target="../tags/tag510.xml" /><Relationship Id="rId15" Type="http://schemas.openxmlformats.org/officeDocument/2006/relationships/tags" Target="../tags/tag511.xml" /><Relationship Id="rId16" Type="http://schemas.openxmlformats.org/officeDocument/2006/relationships/tags" Target="../tags/tag512.xml" /><Relationship Id="rId17" Type="http://schemas.openxmlformats.org/officeDocument/2006/relationships/image" Target="../media/image86.png" /><Relationship Id="rId2" Type="http://schemas.openxmlformats.org/officeDocument/2006/relationships/notesSlide" Target="../notesSlides/notesSlide24.xml" /><Relationship Id="rId3" Type="http://schemas.openxmlformats.org/officeDocument/2006/relationships/tags" Target="../tags/tag503.xml" /><Relationship Id="rId4" Type="http://schemas.openxmlformats.org/officeDocument/2006/relationships/tags" Target="../tags/tag504.xml" /><Relationship Id="rId5" Type="http://schemas.openxmlformats.org/officeDocument/2006/relationships/tags" Target="../tags/tag505.xml" /><Relationship Id="rId6" Type="http://schemas.openxmlformats.org/officeDocument/2006/relationships/image" Target="../media/image82.png" /><Relationship Id="rId7" Type="http://schemas.openxmlformats.org/officeDocument/2006/relationships/image" Target="../media/image83.jpeg" /><Relationship Id="rId8" Type="http://schemas.openxmlformats.org/officeDocument/2006/relationships/tags" Target="../tags/tag506.xml" /><Relationship Id="rId9" Type="http://schemas.openxmlformats.org/officeDocument/2006/relationships/image" Target="../media/image84.jpe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523.xml" /><Relationship Id="rId11" Type="http://schemas.openxmlformats.org/officeDocument/2006/relationships/tags" Target="../tags/tag524.xml" /><Relationship Id="rId12" Type="http://schemas.openxmlformats.org/officeDocument/2006/relationships/tags" Target="../tags/tag525.xml" /><Relationship Id="rId13" Type="http://schemas.openxmlformats.org/officeDocument/2006/relationships/tags" Target="../tags/tag526.xml" /><Relationship Id="rId14" Type="http://schemas.openxmlformats.org/officeDocument/2006/relationships/tags" Target="../tags/tag527.xml" /><Relationship Id="rId15" Type="http://schemas.openxmlformats.org/officeDocument/2006/relationships/tags" Target="../tags/tag528.xml" /><Relationship Id="rId16" Type="http://schemas.openxmlformats.org/officeDocument/2006/relationships/tags" Target="../tags/tag529.xml" /><Relationship Id="rId17" Type="http://schemas.openxmlformats.org/officeDocument/2006/relationships/image" Target="../media/image87.png" /><Relationship Id="rId18" Type="http://schemas.openxmlformats.org/officeDocument/2006/relationships/tags" Target="../tags/tag530.xml" /><Relationship Id="rId19" Type="http://schemas.openxmlformats.org/officeDocument/2006/relationships/tags" Target="../tags/tag531.xml" /><Relationship Id="rId2" Type="http://schemas.openxmlformats.org/officeDocument/2006/relationships/notesSlide" Target="../notesSlides/notesSlide25.xml" /><Relationship Id="rId20" Type="http://schemas.openxmlformats.org/officeDocument/2006/relationships/image" Target="../media/image88.png" /><Relationship Id="rId21" Type="http://schemas.openxmlformats.org/officeDocument/2006/relationships/tags" Target="../tags/tag532.xml" /><Relationship Id="rId3" Type="http://schemas.openxmlformats.org/officeDocument/2006/relationships/tags" Target="../tags/tag516.xml" /><Relationship Id="rId4" Type="http://schemas.openxmlformats.org/officeDocument/2006/relationships/tags" Target="../tags/tag517.xml" /><Relationship Id="rId5" Type="http://schemas.openxmlformats.org/officeDocument/2006/relationships/tags" Target="../tags/tag518.xml" /><Relationship Id="rId6" Type="http://schemas.openxmlformats.org/officeDocument/2006/relationships/tags" Target="../tags/tag519.xml" /><Relationship Id="rId7" Type="http://schemas.openxmlformats.org/officeDocument/2006/relationships/tags" Target="../tags/tag520.xml" /><Relationship Id="rId8" Type="http://schemas.openxmlformats.org/officeDocument/2006/relationships/tags" Target="../tags/tag521.xml" /><Relationship Id="rId9" Type="http://schemas.openxmlformats.org/officeDocument/2006/relationships/tags" Target="../tags/tag522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40.xml" /><Relationship Id="rId11" Type="http://schemas.openxmlformats.org/officeDocument/2006/relationships/image" Target="../media/image37.png" /><Relationship Id="rId12" Type="http://schemas.openxmlformats.org/officeDocument/2006/relationships/tags" Target="../tags/tag141.xml" /><Relationship Id="rId13" Type="http://schemas.openxmlformats.org/officeDocument/2006/relationships/video" Target="../media/media1.mp4" /><Relationship Id="rId14" Type="http://schemas.microsoft.com/office/2007/relationships/media" Target="../media/media1.mp4" /><Relationship Id="rId15" Type="http://schemas.openxmlformats.org/officeDocument/2006/relationships/tags" Target="../tags/tag142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134.xml" /><Relationship Id="rId4" Type="http://schemas.openxmlformats.org/officeDocument/2006/relationships/tags" Target="../tags/tag135.xml" /><Relationship Id="rId5" Type="http://schemas.openxmlformats.org/officeDocument/2006/relationships/tags" Target="../tags/tag136.xml" /><Relationship Id="rId6" Type="http://schemas.openxmlformats.org/officeDocument/2006/relationships/tags" Target="../tags/tag137.xml" /><Relationship Id="rId7" Type="http://schemas.openxmlformats.org/officeDocument/2006/relationships/image" Target="../media/image36.jpeg" /><Relationship Id="rId8" Type="http://schemas.openxmlformats.org/officeDocument/2006/relationships/tags" Target="../tags/tag138.xml" /><Relationship Id="rId9" Type="http://schemas.openxmlformats.org/officeDocument/2006/relationships/tags" Target="../tags/tag139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52.xml" /><Relationship Id="rId11" Type="http://schemas.openxmlformats.org/officeDocument/2006/relationships/tags" Target="../tags/tag153.xml" /><Relationship Id="rId12" Type="http://schemas.openxmlformats.org/officeDocument/2006/relationships/image" Target="../media/image38.png" /><Relationship Id="rId13" Type="http://schemas.openxmlformats.org/officeDocument/2006/relationships/tags" Target="../tags/tag154.xml" /><Relationship Id="rId14" Type="http://schemas.openxmlformats.org/officeDocument/2006/relationships/tags" Target="../tags/tag155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146.xml" /><Relationship Id="rId4" Type="http://schemas.openxmlformats.org/officeDocument/2006/relationships/tags" Target="../tags/tag147.xml" /><Relationship Id="rId5" Type="http://schemas.openxmlformats.org/officeDocument/2006/relationships/tags" Target="../tags/tag148.xml" /><Relationship Id="rId6" Type="http://schemas.openxmlformats.org/officeDocument/2006/relationships/tags" Target="../tags/tag149.xml" /><Relationship Id="rId7" Type="http://schemas.openxmlformats.org/officeDocument/2006/relationships/tags" Target="../tags/tag150.xml" /><Relationship Id="rId8" Type="http://schemas.openxmlformats.org/officeDocument/2006/relationships/image" Target="../media/image36.jpeg" /><Relationship Id="rId9" Type="http://schemas.openxmlformats.org/officeDocument/2006/relationships/tags" Target="../tags/tag151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65.xml" /><Relationship Id="rId11" Type="http://schemas.openxmlformats.org/officeDocument/2006/relationships/tags" Target="../tags/tag166.xml" /><Relationship Id="rId12" Type="http://schemas.openxmlformats.org/officeDocument/2006/relationships/tags" Target="../tags/tag167.xml" /><Relationship Id="rId13" Type="http://schemas.openxmlformats.org/officeDocument/2006/relationships/tags" Target="../tags/tag168.xml" /><Relationship Id="rId14" Type="http://schemas.openxmlformats.org/officeDocument/2006/relationships/tags" Target="../tags/tag169.xml" /><Relationship Id="rId15" Type="http://schemas.openxmlformats.org/officeDocument/2006/relationships/tags" Target="../tags/tag170.xml" /><Relationship Id="rId16" Type="http://schemas.openxmlformats.org/officeDocument/2006/relationships/tags" Target="../tags/tag171.xml" /><Relationship Id="rId17" Type="http://schemas.openxmlformats.org/officeDocument/2006/relationships/tags" Target="../tags/tag172.xml" /><Relationship Id="rId18" Type="http://schemas.openxmlformats.org/officeDocument/2006/relationships/tags" Target="../tags/tag173.xml" /><Relationship Id="rId19" Type="http://schemas.openxmlformats.org/officeDocument/2006/relationships/tags" Target="../tags/tag174.xml" /><Relationship Id="rId2" Type="http://schemas.openxmlformats.org/officeDocument/2006/relationships/notesSlide" Target="../notesSlides/notesSlide3.xml" /><Relationship Id="rId20" Type="http://schemas.openxmlformats.org/officeDocument/2006/relationships/tags" Target="../tags/tag175.xml" /><Relationship Id="rId21" Type="http://schemas.openxmlformats.org/officeDocument/2006/relationships/tags" Target="../tags/tag176.xml" /><Relationship Id="rId22" Type="http://schemas.openxmlformats.org/officeDocument/2006/relationships/tags" Target="../tags/tag177.xml" /><Relationship Id="rId23" Type="http://schemas.openxmlformats.org/officeDocument/2006/relationships/tags" Target="../tags/tag178.xml" /><Relationship Id="rId24" Type="http://schemas.openxmlformats.org/officeDocument/2006/relationships/tags" Target="../tags/tag179.xml" /><Relationship Id="rId25" Type="http://schemas.openxmlformats.org/officeDocument/2006/relationships/tags" Target="../tags/tag180.xml" /><Relationship Id="rId26" Type="http://schemas.openxmlformats.org/officeDocument/2006/relationships/tags" Target="../tags/tag181.xml" /><Relationship Id="rId27" Type="http://schemas.openxmlformats.org/officeDocument/2006/relationships/tags" Target="../tags/tag182.xml" /><Relationship Id="rId28" Type="http://schemas.openxmlformats.org/officeDocument/2006/relationships/tags" Target="../tags/tag183.xml" /><Relationship Id="rId3" Type="http://schemas.openxmlformats.org/officeDocument/2006/relationships/tags" Target="../tags/tag159.xml" /><Relationship Id="rId4" Type="http://schemas.openxmlformats.org/officeDocument/2006/relationships/tags" Target="../tags/tag160.xml" /><Relationship Id="rId5" Type="http://schemas.openxmlformats.org/officeDocument/2006/relationships/tags" Target="../tags/tag161.xml" /><Relationship Id="rId6" Type="http://schemas.openxmlformats.org/officeDocument/2006/relationships/tags" Target="../tags/tag162.xml" /><Relationship Id="rId7" Type="http://schemas.openxmlformats.org/officeDocument/2006/relationships/image" Target="../media/image39.jpeg" /><Relationship Id="rId8" Type="http://schemas.openxmlformats.org/officeDocument/2006/relationships/tags" Target="../tags/tag163.xml" /><Relationship Id="rId9" Type="http://schemas.openxmlformats.org/officeDocument/2006/relationships/tags" Target="../tags/tag164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40.jpeg" /><Relationship Id="rId11" Type="http://schemas.openxmlformats.org/officeDocument/2006/relationships/tags" Target="../tags/tag194.xml" /><Relationship Id="rId12" Type="http://schemas.openxmlformats.org/officeDocument/2006/relationships/tags" Target="../tags/tag195.xml" /><Relationship Id="rId13" Type="http://schemas.openxmlformats.org/officeDocument/2006/relationships/tags" Target="../tags/tag196.xml" /><Relationship Id="rId14" Type="http://schemas.openxmlformats.org/officeDocument/2006/relationships/tags" Target="../tags/tag197.xml" /><Relationship Id="rId15" Type="http://schemas.openxmlformats.org/officeDocument/2006/relationships/tags" Target="../tags/tag198.xml" /><Relationship Id="rId16" Type="http://schemas.openxmlformats.org/officeDocument/2006/relationships/image" Target="../media/image41.png" /><Relationship Id="rId17" Type="http://schemas.openxmlformats.org/officeDocument/2006/relationships/tags" Target="../tags/tag199.xml" /><Relationship Id="rId18" Type="http://schemas.openxmlformats.org/officeDocument/2006/relationships/video" Target="../media/media2.mp4" /><Relationship Id="rId19" Type="http://schemas.microsoft.com/office/2007/relationships/media" Target="../media/media2.mp4" /><Relationship Id="rId2" Type="http://schemas.openxmlformats.org/officeDocument/2006/relationships/notesSlide" Target="../notesSlides/notesSlide4.xml" /><Relationship Id="rId20" Type="http://schemas.openxmlformats.org/officeDocument/2006/relationships/tags" Target="../tags/tag200.xml" /><Relationship Id="rId21" Type="http://schemas.openxmlformats.org/officeDocument/2006/relationships/tags" Target="../tags/tag201.xml" /><Relationship Id="rId3" Type="http://schemas.openxmlformats.org/officeDocument/2006/relationships/tags" Target="../tags/tag187.xml" /><Relationship Id="rId4" Type="http://schemas.openxmlformats.org/officeDocument/2006/relationships/tags" Target="../tags/tag188.xml" /><Relationship Id="rId5" Type="http://schemas.openxmlformats.org/officeDocument/2006/relationships/tags" Target="../tags/tag189.xml" /><Relationship Id="rId6" Type="http://schemas.openxmlformats.org/officeDocument/2006/relationships/tags" Target="../tags/tag190.xml" /><Relationship Id="rId7" Type="http://schemas.openxmlformats.org/officeDocument/2006/relationships/tags" Target="../tags/tag191.xml" /><Relationship Id="rId8" Type="http://schemas.openxmlformats.org/officeDocument/2006/relationships/tags" Target="../tags/tag192.xml" /><Relationship Id="rId9" Type="http://schemas.openxmlformats.org/officeDocument/2006/relationships/tags" Target="../tags/tag193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39.jpeg" /><Relationship Id="rId11" Type="http://schemas.openxmlformats.org/officeDocument/2006/relationships/tags" Target="../tags/tag212.xml" /><Relationship Id="rId12" Type="http://schemas.openxmlformats.org/officeDocument/2006/relationships/tags" Target="../tags/tag213.xml" /><Relationship Id="rId13" Type="http://schemas.openxmlformats.org/officeDocument/2006/relationships/tags" Target="../tags/tag214.xml" /><Relationship Id="rId14" Type="http://schemas.openxmlformats.org/officeDocument/2006/relationships/tags" Target="../tags/tag215.xml" /><Relationship Id="rId15" Type="http://schemas.openxmlformats.org/officeDocument/2006/relationships/tags" Target="../tags/tag216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205.xml" /><Relationship Id="rId4" Type="http://schemas.openxmlformats.org/officeDocument/2006/relationships/tags" Target="../tags/tag206.xml" /><Relationship Id="rId5" Type="http://schemas.openxmlformats.org/officeDocument/2006/relationships/tags" Target="../tags/tag207.xml" /><Relationship Id="rId6" Type="http://schemas.openxmlformats.org/officeDocument/2006/relationships/tags" Target="../tags/tag208.xml" /><Relationship Id="rId7" Type="http://schemas.openxmlformats.org/officeDocument/2006/relationships/tags" Target="../tags/tag209.xml" /><Relationship Id="rId8" Type="http://schemas.openxmlformats.org/officeDocument/2006/relationships/tags" Target="../tags/tag210.xml" /><Relationship Id="rId9" Type="http://schemas.openxmlformats.org/officeDocument/2006/relationships/tags" Target="../tags/tag211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26.xml" /><Relationship Id="rId11" Type="http://schemas.openxmlformats.org/officeDocument/2006/relationships/tags" Target="../tags/tag227.xml" /><Relationship Id="rId12" Type="http://schemas.openxmlformats.org/officeDocument/2006/relationships/tags" Target="../tags/tag228.xml" /><Relationship Id="rId13" Type="http://schemas.openxmlformats.org/officeDocument/2006/relationships/tags" Target="../tags/tag229.xml" /><Relationship Id="rId14" Type="http://schemas.openxmlformats.org/officeDocument/2006/relationships/tags" Target="../tags/tag230.xml" /><Relationship Id="rId15" Type="http://schemas.openxmlformats.org/officeDocument/2006/relationships/image" Target="../media/image42.png" /><Relationship Id="rId16" Type="http://schemas.openxmlformats.org/officeDocument/2006/relationships/tags" Target="../tags/tag231.xml" /><Relationship Id="rId17" Type="http://schemas.openxmlformats.org/officeDocument/2006/relationships/tags" Target="../tags/tag232.xml" /><Relationship Id="rId18" Type="http://schemas.openxmlformats.org/officeDocument/2006/relationships/tags" Target="../tags/tag233.xml" /><Relationship Id="rId19" Type="http://schemas.openxmlformats.org/officeDocument/2006/relationships/tags" Target="../tags/tag234.xml" /><Relationship Id="rId2" Type="http://schemas.openxmlformats.org/officeDocument/2006/relationships/notesSlide" Target="../notesSlides/notesSlide6.xml" /><Relationship Id="rId20" Type="http://schemas.openxmlformats.org/officeDocument/2006/relationships/tags" Target="../tags/tag235.xml" /><Relationship Id="rId21" Type="http://schemas.openxmlformats.org/officeDocument/2006/relationships/tags" Target="../tags/tag236.xml" /><Relationship Id="rId22" Type="http://schemas.openxmlformats.org/officeDocument/2006/relationships/tags" Target="../tags/tag237.xml" /><Relationship Id="rId23" Type="http://schemas.openxmlformats.org/officeDocument/2006/relationships/tags" Target="../tags/tag238.xml" /><Relationship Id="rId24" Type="http://schemas.openxmlformats.org/officeDocument/2006/relationships/image" Target="../media/image43.gif" /><Relationship Id="rId25" Type="http://schemas.openxmlformats.org/officeDocument/2006/relationships/tags" Target="../tags/tag239.xml" /><Relationship Id="rId26" Type="http://schemas.openxmlformats.org/officeDocument/2006/relationships/tags" Target="../tags/tag240.xml" /><Relationship Id="rId27" Type="http://schemas.openxmlformats.org/officeDocument/2006/relationships/tags" Target="../tags/tag241.xml" /><Relationship Id="rId28" Type="http://schemas.openxmlformats.org/officeDocument/2006/relationships/tags" Target="../tags/tag242.xml" /><Relationship Id="rId29" Type="http://schemas.openxmlformats.org/officeDocument/2006/relationships/tags" Target="../tags/tag243.xml" /><Relationship Id="rId3" Type="http://schemas.openxmlformats.org/officeDocument/2006/relationships/tags" Target="../tags/tag220.xml" /><Relationship Id="rId30" Type="http://schemas.openxmlformats.org/officeDocument/2006/relationships/tags" Target="../tags/tag244.xml" /><Relationship Id="rId31" Type="http://schemas.openxmlformats.org/officeDocument/2006/relationships/tags" Target="../tags/tag245.xml" /><Relationship Id="rId32" Type="http://schemas.openxmlformats.org/officeDocument/2006/relationships/tags" Target="../tags/tag246.xml" /><Relationship Id="rId33" Type="http://schemas.openxmlformats.org/officeDocument/2006/relationships/tags" Target="../tags/tag247.xml" /><Relationship Id="rId34" Type="http://schemas.openxmlformats.org/officeDocument/2006/relationships/image" Target="../media/image44.gif" /><Relationship Id="rId35" Type="http://schemas.openxmlformats.org/officeDocument/2006/relationships/tags" Target="../tags/tag248.xml" /><Relationship Id="rId36" Type="http://schemas.openxmlformats.org/officeDocument/2006/relationships/tags" Target="../tags/tag249.xml" /><Relationship Id="rId37" Type="http://schemas.openxmlformats.org/officeDocument/2006/relationships/tags" Target="../tags/tag250.xml" /><Relationship Id="rId38" Type="http://schemas.openxmlformats.org/officeDocument/2006/relationships/tags" Target="../tags/tag251.xml" /><Relationship Id="rId39" Type="http://schemas.openxmlformats.org/officeDocument/2006/relationships/tags" Target="../tags/tag252.xml" /><Relationship Id="rId4" Type="http://schemas.openxmlformats.org/officeDocument/2006/relationships/tags" Target="../tags/tag221.xml" /><Relationship Id="rId40" Type="http://schemas.openxmlformats.org/officeDocument/2006/relationships/tags" Target="../tags/tag253.xml" /><Relationship Id="rId41" Type="http://schemas.openxmlformats.org/officeDocument/2006/relationships/tags" Target="../tags/tag254.xml" /><Relationship Id="rId42" Type="http://schemas.openxmlformats.org/officeDocument/2006/relationships/tags" Target="../tags/tag255.xml" /><Relationship Id="rId5" Type="http://schemas.openxmlformats.org/officeDocument/2006/relationships/tags" Target="../tags/tag222.xml" /><Relationship Id="rId6" Type="http://schemas.openxmlformats.org/officeDocument/2006/relationships/tags" Target="../tags/tag223.xml" /><Relationship Id="rId7" Type="http://schemas.openxmlformats.org/officeDocument/2006/relationships/image" Target="../media/image39.jpeg" /><Relationship Id="rId8" Type="http://schemas.openxmlformats.org/officeDocument/2006/relationships/tags" Target="../tags/tag224.xml" /><Relationship Id="rId9" Type="http://schemas.openxmlformats.org/officeDocument/2006/relationships/tags" Target="../tags/tag225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65.xml" /><Relationship Id="rId11" Type="http://schemas.openxmlformats.org/officeDocument/2006/relationships/tags" Target="../tags/tag266.xml" /><Relationship Id="rId12" Type="http://schemas.openxmlformats.org/officeDocument/2006/relationships/tags" Target="../tags/tag267.xml" /><Relationship Id="rId13" Type="http://schemas.openxmlformats.org/officeDocument/2006/relationships/tags" Target="../tags/tag268.xml" /><Relationship Id="rId14" Type="http://schemas.openxmlformats.org/officeDocument/2006/relationships/tags" Target="../tags/tag269.xml" /><Relationship Id="rId15" Type="http://schemas.openxmlformats.org/officeDocument/2006/relationships/image" Target="../media/image42.png" /><Relationship Id="rId16" Type="http://schemas.openxmlformats.org/officeDocument/2006/relationships/tags" Target="../tags/tag270.xml" /><Relationship Id="rId17" Type="http://schemas.openxmlformats.org/officeDocument/2006/relationships/tags" Target="../tags/tag271.xml" /><Relationship Id="rId18" Type="http://schemas.openxmlformats.org/officeDocument/2006/relationships/tags" Target="../tags/tag272.xml" /><Relationship Id="rId19" Type="http://schemas.openxmlformats.org/officeDocument/2006/relationships/tags" Target="../tags/tag273.xml" /><Relationship Id="rId2" Type="http://schemas.openxmlformats.org/officeDocument/2006/relationships/notesSlide" Target="../notesSlides/notesSlide7.xml" /><Relationship Id="rId20" Type="http://schemas.openxmlformats.org/officeDocument/2006/relationships/tags" Target="../tags/tag274.xml" /><Relationship Id="rId21" Type="http://schemas.openxmlformats.org/officeDocument/2006/relationships/tags" Target="../tags/tag275.xml" /><Relationship Id="rId22" Type="http://schemas.openxmlformats.org/officeDocument/2006/relationships/tags" Target="../tags/tag276.xml" /><Relationship Id="rId23" Type="http://schemas.openxmlformats.org/officeDocument/2006/relationships/tags" Target="../tags/tag277.xml" /><Relationship Id="rId24" Type="http://schemas.openxmlformats.org/officeDocument/2006/relationships/image" Target="../media/image45.gif" /><Relationship Id="rId25" Type="http://schemas.openxmlformats.org/officeDocument/2006/relationships/tags" Target="../tags/tag278.xml" /><Relationship Id="rId26" Type="http://schemas.openxmlformats.org/officeDocument/2006/relationships/tags" Target="../tags/tag279.xml" /><Relationship Id="rId27" Type="http://schemas.openxmlformats.org/officeDocument/2006/relationships/tags" Target="../tags/tag280.xml" /><Relationship Id="rId28" Type="http://schemas.openxmlformats.org/officeDocument/2006/relationships/tags" Target="../tags/tag281.xml" /><Relationship Id="rId29" Type="http://schemas.openxmlformats.org/officeDocument/2006/relationships/tags" Target="../tags/tag282.xml" /><Relationship Id="rId3" Type="http://schemas.openxmlformats.org/officeDocument/2006/relationships/tags" Target="../tags/tag259.xml" /><Relationship Id="rId30" Type="http://schemas.openxmlformats.org/officeDocument/2006/relationships/tags" Target="../tags/tag283.xml" /><Relationship Id="rId31" Type="http://schemas.openxmlformats.org/officeDocument/2006/relationships/tags" Target="../tags/tag284.xml" /><Relationship Id="rId32" Type="http://schemas.openxmlformats.org/officeDocument/2006/relationships/tags" Target="../tags/tag285.xml" /><Relationship Id="rId33" Type="http://schemas.openxmlformats.org/officeDocument/2006/relationships/tags" Target="../tags/tag286.xml" /><Relationship Id="rId34" Type="http://schemas.openxmlformats.org/officeDocument/2006/relationships/image" Target="../media/image46.gif" /><Relationship Id="rId35" Type="http://schemas.openxmlformats.org/officeDocument/2006/relationships/tags" Target="../tags/tag287.xml" /><Relationship Id="rId36" Type="http://schemas.openxmlformats.org/officeDocument/2006/relationships/tags" Target="../tags/tag288.xml" /><Relationship Id="rId37" Type="http://schemas.openxmlformats.org/officeDocument/2006/relationships/tags" Target="../tags/tag289.xml" /><Relationship Id="rId38" Type="http://schemas.openxmlformats.org/officeDocument/2006/relationships/tags" Target="../tags/tag290.xml" /><Relationship Id="rId39" Type="http://schemas.openxmlformats.org/officeDocument/2006/relationships/tags" Target="../tags/tag291.xml" /><Relationship Id="rId4" Type="http://schemas.openxmlformats.org/officeDocument/2006/relationships/tags" Target="../tags/tag260.xml" /><Relationship Id="rId40" Type="http://schemas.openxmlformats.org/officeDocument/2006/relationships/tags" Target="../tags/tag292.xml" /><Relationship Id="rId41" Type="http://schemas.openxmlformats.org/officeDocument/2006/relationships/tags" Target="../tags/tag293.xml" /><Relationship Id="rId42" Type="http://schemas.openxmlformats.org/officeDocument/2006/relationships/tags" Target="../tags/tag294.xml" /><Relationship Id="rId5" Type="http://schemas.openxmlformats.org/officeDocument/2006/relationships/tags" Target="../tags/tag261.xml" /><Relationship Id="rId6" Type="http://schemas.openxmlformats.org/officeDocument/2006/relationships/tags" Target="../tags/tag262.xml" /><Relationship Id="rId7" Type="http://schemas.openxmlformats.org/officeDocument/2006/relationships/image" Target="../media/image39.jpeg" /><Relationship Id="rId8" Type="http://schemas.openxmlformats.org/officeDocument/2006/relationships/tags" Target="../tags/tag263.xml" /><Relationship Id="rId9" Type="http://schemas.openxmlformats.org/officeDocument/2006/relationships/tags" Target="../tags/tag264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0" name="组合 9" title=""/>
          <p:cNvGrpSpPr/>
          <p:nvPr>
            <p:custDataLst>
              <p:tags r:id="rId3"/>
            </p:custDataLst>
          </p:nvPr>
        </p:nvGrpSpPr>
        <p:grpSpPr>
          <a:xfrm>
            <a:off x="299889" y="273977"/>
            <a:ext cx="8544226" cy="4636025"/>
            <a:chOff x="370680" y="181967"/>
            <a:chExt cx="8544720" cy="4784328"/>
          </a:xfrm>
        </p:grpSpPr>
        <p:sp>
          <p:nvSpPr>
            <p:cNvPr id="6" name="矩形: 圆角 5"/>
            <p:cNvSpPr/>
            <p:nvPr>
              <p:custDataLst>
                <p:tags r:id="rId4"/>
              </p:custDataLst>
            </p:nvPr>
          </p:nvSpPr>
          <p:spPr>
            <a:xfrm>
              <a:off x="370680" y="181967"/>
              <a:ext cx="8544720" cy="4784328"/>
            </a:xfrm>
            <a:prstGeom prst="roundRect">
              <a:avLst>
                <a:gd name="adj" fmla="val 3360"/>
              </a:avLst>
            </a:prstGeom>
            <a:solidFill>
              <a:schemeClr val="accent1">
                <a:lumMod val="60000"/>
                <a:lumOff val="4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" name="矩形: 圆角 3"/>
            <p:cNvSpPr/>
            <p:nvPr>
              <p:custDataLst>
                <p:tags r:id="rId5"/>
              </p:custDataLst>
            </p:nvPr>
          </p:nvSpPr>
          <p:spPr>
            <a:xfrm>
              <a:off x="475853" y="294481"/>
              <a:ext cx="8334375" cy="4559300"/>
            </a:xfrm>
            <a:prstGeom prst="roundRect">
              <a:avLst>
                <a:gd name="adj" fmla="val 3209"/>
              </a:avLst>
            </a:prstGeom>
            <a:solidFill>
              <a:schemeClr val="bg1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8" name="矩形: 圆角 7" title=""/>
          <p:cNvSpPr/>
          <p:nvPr>
            <p:custDataLst>
              <p:tags r:id="rId6"/>
            </p:custDataLst>
          </p:nvPr>
        </p:nvSpPr>
        <p:spPr>
          <a:xfrm>
            <a:off x="607060" y="477520"/>
            <a:ext cx="7929245" cy="4194175"/>
          </a:xfrm>
          <a:prstGeom prst="roundRect">
            <a:avLst>
              <a:gd name="adj" fmla="val 3037"/>
            </a:avLst>
          </a:prstGeom>
          <a:solidFill>
            <a:srgbClr val="F3F8FC">
              <a:alpha val="83000"/>
            </a:srgbClr>
          </a:solidFill>
          <a:ln w="9525">
            <a:solidFill>
              <a:srgbClr val="0C2254">
                <a:alpha val="50000"/>
              </a:srgbClr>
            </a:solidFill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26" name="图片 25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l="11568" t="14410" r="12639" b="16450"/>
          <a:stretch>
            <a:fillRect/>
          </a:stretch>
        </p:blipFill>
        <p:spPr>
          <a:xfrm flipH="1">
            <a:off x="7883090" y="4125977"/>
            <a:ext cx="1190418" cy="944869"/>
          </a:xfrm>
          <a:prstGeom prst="rect">
            <a:avLst/>
          </a:prstGeom>
        </p:spPr>
      </p:pic>
      <p:pic>
        <p:nvPicPr>
          <p:cNvPr id="1072" name="Picture 48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18835" r="2118" b="25336"/>
          <a:stretch>
            <a:fillRect/>
          </a:stretch>
        </p:blipFill>
        <p:spPr bwMode="auto">
          <a:xfrm>
            <a:off x="555191" y="236497"/>
            <a:ext cx="8178400" cy="458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矩形 1034" title=""/>
          <p:cNvSpPr/>
          <p:nvPr>
            <p:custDataLst>
              <p:tags r:id="rId11"/>
            </p:custDataLst>
          </p:nvPr>
        </p:nvSpPr>
        <p:spPr>
          <a:xfrm>
            <a:off x="674915" y="871877"/>
            <a:ext cx="7794171" cy="39879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73" name="矩形: 圆顶角 1072" title=""/>
          <p:cNvSpPr/>
          <p:nvPr>
            <p:custDataLst>
              <p:tags r:id="rId12"/>
            </p:custDataLst>
          </p:nvPr>
        </p:nvSpPr>
        <p:spPr>
          <a:xfrm>
            <a:off x="710526" y="382294"/>
            <a:ext cx="7722948" cy="568376"/>
          </a:xfrm>
          <a:prstGeom prst="round2SameRect">
            <a:avLst/>
          </a:prstGeom>
          <a:solidFill>
            <a:srgbClr val="EAEE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54" name="图片 5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3">
            <a:alphaModFix amt="69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 radius="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13462436">
            <a:off x="8907869" y="1683597"/>
            <a:ext cx="440300" cy="542609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  <a:effectLst/>
        </p:spPr>
      </p:pic>
      <p:pic>
        <p:nvPicPr>
          <p:cNvPr id="50" name="图片 4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46" t="66522" r="1380" b="8696"/>
          <a:stretch>
            <a:fillRect/>
          </a:stretch>
        </p:blipFill>
        <p:spPr>
          <a:xfrm rot="3215840">
            <a:off x="8511783" y="4813421"/>
            <a:ext cx="989722" cy="782993"/>
          </a:xfrm>
          <a:custGeom>
            <a:gdLst>
              <a:gd name="connsiteX0" fmla="*/ 1432704 w 2148321"/>
              <a:gd name="connsiteY0" fmla="*/ 0 h 1699591"/>
              <a:gd name="connsiteX1" fmla="*/ 2148321 w 2148321"/>
              <a:gd name="connsiteY1" fmla="*/ 119269 h 1699591"/>
              <a:gd name="connsiteX2" fmla="*/ 786660 w 2148321"/>
              <a:gd name="connsiteY2" fmla="*/ 1699591 h 1699591"/>
              <a:gd name="connsiteX3" fmla="*/ 21347 w 2148321"/>
              <a:gd name="connsiteY3" fmla="*/ 1381539 h 1699591"/>
              <a:gd name="connsiteX4" fmla="*/ 1469 w 2148321"/>
              <a:gd name="connsiteY4" fmla="*/ 1292087 h 1699591"/>
              <a:gd name="connsiteX5" fmla="*/ 408973 w 2148321"/>
              <a:gd name="connsiteY5" fmla="*/ 805069 h 1699591"/>
              <a:gd name="connsiteX6" fmla="*/ 1432704 w 2148321"/>
              <a:gd name="connsiteY6" fmla="*/ 0 h 16995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48321" h="1699591">
                <a:moveTo>
                  <a:pt x="1432704" y="0"/>
                </a:moveTo>
                <a:lnTo>
                  <a:pt x="2148321" y="119269"/>
                </a:lnTo>
                <a:lnTo>
                  <a:pt x="786660" y="1699591"/>
                </a:lnTo>
                <a:lnTo>
                  <a:pt x="21347" y="1381539"/>
                </a:lnTo>
                <a:cubicBezTo>
                  <a:pt x="-18593" y="1381539"/>
                  <a:pt x="11774" y="1384832"/>
                  <a:pt x="1469" y="1292087"/>
                </a:cubicBezTo>
                <a:lnTo>
                  <a:pt x="408973" y="805069"/>
                </a:lnTo>
                <a:lnTo>
                  <a:pt x="1432704" y="0"/>
                </a:lnTo>
                <a:close/>
              </a:path>
            </a:pathLst>
          </a:custGeom>
        </p:spPr>
      </p:pic>
      <p:pic>
        <p:nvPicPr>
          <p:cNvPr id="1047" name="Picture 40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6" t="17325" r="71934" b="63881"/>
          <a:stretch>
            <a:fillRect/>
          </a:stretch>
        </p:blipFill>
        <p:spPr bwMode="auto">
          <a:xfrm rot="18069258">
            <a:off x="8732701" y="1096874"/>
            <a:ext cx="587935" cy="74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48" title="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7" t="21719" r="82246" b="75224"/>
          <a:stretch>
            <a:fillRect/>
          </a:stretch>
        </p:blipFill>
        <p:spPr bwMode="auto">
          <a:xfrm>
            <a:off x="756623" y="541103"/>
            <a:ext cx="859907" cy="25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33" title=""/>
          <p:cNvSpPr txBox="1"/>
          <p:nvPr>
            <p:custDataLst>
              <p:tags r:id="rId21"/>
            </p:custDataLst>
          </p:nvPr>
        </p:nvSpPr>
        <p:spPr>
          <a:xfrm>
            <a:off x="710565" y="483235"/>
            <a:ext cx="55441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bliqueBottomRight"/>
              <a:lightRig rig="flat" dir="t"/>
            </a:scene3d>
            <a:sp3d extrusionH="51486" contourW="2574" prstMaterial="matte">
              <a:extrusionClr>
                <a:srgbClr val="C73E12"/>
              </a:extrusionClr>
              <a:contourClr>
                <a:srgbClr val="6A3636"/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u="none" strike="noStrike" kern="1200" cap="none" spc="0" normalizeH="0" baseline="0" noProof="0">
                <a:ln w="8152" cmpd="dbl"/>
                <a:gradFill>
                  <a:gsLst>
                    <a:gs pos="29000">
                      <a:srgbClr val="FAD63E"/>
                    </a:gs>
                    <a:gs pos="80000">
                      <a:srgbClr val="F56D21"/>
                    </a:gs>
                  </a:gsLst>
                </a:gradFill>
                <a:effectLst>
                  <a:reflection blurRad="6865" stA="27000" endA="900" endPos="60000" dist="88900" dir="5400000" sy="-100000" algn="bl" rotWithShape="0"/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汉仪雅酷黑 75W" panose="020b0804020202020204" charset="-122"/>
                <a:sym typeface="汉仪雅酷黑 75W" panose="020b0804020202020204" charset="-122"/>
              </a:rPr>
              <a:t>人教版物理九年级全册精做课件</a:t>
            </a: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</p:txBody>
      </p:sp>
      <p:sp>
        <p:nvSpPr>
          <p:cNvPr id="2" name="TextBox 8" title=""/>
          <p:cNvSpPr txBox="1"/>
          <p:nvPr userDrawn="1">
            <p:custDataLst>
              <p:tags r:id="rId22"/>
            </p:custDataLst>
          </p:nvPr>
        </p:nvSpPr>
        <p:spPr>
          <a:xfrm>
            <a:off x="2628113" y="3020043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23"/>
            </p:custDataLst>
          </p:nvPr>
        </p:nvSpPr>
        <p:spPr>
          <a:xfrm>
            <a:off x="3563620" y="350774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fld id="{760FBDFE-C587-4B4C-A407-44438C67B59E}" type="datetime2">
              <a:rPr lang="zh-CN" altLang="en-US" sz="1600" smtClean="0">
                <a:solidFill>
                  <a:schemeClr val="accent1"/>
                </a:solidFill>
                <a:effectLst/>
              </a:rPr>
              <a:t>2026年6月14日</a:t>
            </a:fld>
            <a:r>
              <a:rPr lang="en-US" altLang="zh-CN" sz="1600" smtClean="0">
                <a:solidFill>
                  <a:schemeClr val="accent1"/>
                </a:solidFill>
                <a:effectLst/>
              </a:rPr>
              <a:t>   </a:t>
            </a:r>
            <a:endParaRPr lang="en-US" altLang="zh-CN" sz="1600" smtClean="0">
              <a:solidFill>
                <a:schemeClr val="accent1"/>
              </a:solidFill>
              <a:effectLst/>
            </a:endParaRPr>
          </a:p>
        </p:txBody>
      </p:sp>
      <p:pic>
        <p:nvPicPr>
          <p:cNvPr id="5" name="Picture 2" title=""/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rcRect r="7319" b="13134"/>
          <a:stretch>
            <a:fillRect/>
          </a:stretch>
        </p:blipFill>
        <p:spPr>
          <a:xfrm>
            <a:off x="7308215" y="195580"/>
            <a:ext cx="618490" cy="584200"/>
          </a:xfrm>
          <a:custGeom>
            <a:gdLst>
              <a:gd name="connsiteX0" fmla="*/ 0 w 2483457"/>
              <a:gd name="connsiteY0" fmla="*/ 0 h 2341690"/>
              <a:gd name="connsiteX1" fmla="*/ 2483457 w 2483457"/>
              <a:gd name="connsiteY1" fmla="*/ 0 h 2341690"/>
              <a:gd name="connsiteX2" fmla="*/ 2483457 w 2483457"/>
              <a:gd name="connsiteY2" fmla="*/ 2341690 h 2341690"/>
              <a:gd name="connsiteX3" fmla="*/ 0 w 2483457"/>
              <a:gd name="connsiteY3" fmla="*/ 2341690 h 234169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3457" h="2341690">
                <a:moveTo>
                  <a:pt x="0" y="0"/>
                </a:moveTo>
                <a:lnTo>
                  <a:pt x="2483457" y="0"/>
                </a:lnTo>
                <a:lnTo>
                  <a:pt x="2483457" y="2341690"/>
                </a:lnTo>
                <a:lnTo>
                  <a:pt x="0" y="2341690"/>
                </a:lnTo>
                <a:close/>
              </a:path>
            </a:pathLst>
          </a:custGeom>
        </p:spPr>
      </p:pic>
      <p:pic>
        <p:nvPicPr>
          <p:cNvPr id="15" name="图片 14" title="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5938520" y="1419860"/>
            <a:ext cx="1231900" cy="1231900"/>
          </a:xfrm>
          <a:prstGeom prst="rect">
            <a:avLst/>
          </a:prstGeom>
        </p:spPr>
      </p:pic>
      <p:sp>
        <p:nvSpPr>
          <p:cNvPr id="19" name="Rectangle 5" title=""/>
          <p:cNvSpPr/>
          <p:nvPr>
            <p:custDataLst>
              <p:tags r:id="rId30"/>
            </p:custDataLst>
          </p:nvPr>
        </p:nvSpPr>
        <p:spPr>
          <a:xfrm>
            <a:off x="1195070" y="2036445"/>
            <a:ext cx="55111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16.4</a:t>
            </a:r>
            <a:r>
              <a:rPr lang="zh-CN" altLang="en-US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变阻器</a:t>
            </a:r>
            <a:endParaRPr lang="zh-CN" altLang="en-US" sz="2400" b="1" kern="0">
              <a:ln w="15875"/>
              <a:gradFill>
                <a:gsLst>
                  <a:gs pos="100000">
                    <a:srgbClr val="FF1744"/>
                  </a:gs>
                  <a:gs pos="0">
                    <a:srgbClr val="FF8A80"/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/>
              <a:latin typeface="+mj-ea"/>
              <a:ea typeface="+mj-ea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31"/>
            </p:custDataLst>
          </p:nvPr>
        </p:nvSpPr>
        <p:spPr>
          <a:xfrm>
            <a:off x="1132840" y="1275080"/>
            <a:ext cx="581533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bliqueTopLeft"/>
              <a:lightRig rig="threePt" dir="t"/>
            </a:scene3d>
          </a:bodyPr>
          <a:lstStyle/>
          <a:p>
            <a:pPr algn="ctr">
              <a:defRPr/>
            </a:pP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第十六章</a:t>
            </a:r>
            <a:r>
              <a:rPr lang="en-US" altLang="zh-CN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 </a:t>
            </a: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电压</a:t>
            </a:r>
            <a:r>
              <a:rPr lang="en-US" altLang="zh-CN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 </a:t>
            </a: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电阻</a:t>
            </a:r>
            <a:endParaRPr lang="zh-CN" altLang="en-US" sz="2800" b="1" ker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cs typeface="黑体" panose="02010609060101010101" charset="-122"/>
              <a:sym typeface="Arial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32"/>
            </p:custDataLst>
          </p:nvPr>
        </p:nvSpPr>
        <p:spPr>
          <a:xfrm>
            <a:off x="687070" y="960120"/>
            <a:ext cx="825500" cy="753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noFill/>
              </a:rPr>
              <a:t>人教版九年级物理</a:t>
            </a:r>
            <a:r>
              <a:rPr lang="en-US" altLang="zh-CN" sz="100">
                <a:noFill/>
              </a:rPr>
              <a:t>16.4</a:t>
            </a:r>
            <a:r>
              <a:rPr lang="zh-CN" altLang="en-US" sz="100">
                <a:noFill/>
              </a:rPr>
              <a:t>变阻器同步练习题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一、填空题（每空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滑动变阻器是通过改变接入电路中电阻丝的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来改变电阻，从而改变电路中的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滑动变阻器的电路符号是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，它的原理是在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不变时，改变电阻丝长度改变电阻。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滑动变阻器接线要遵循</a:t>
            </a:r>
            <a:r>
              <a:rPr lang="en-US" altLang="zh-CN" sz="100">
                <a:noFill/>
              </a:rPr>
              <a:t>“________”</a:t>
            </a:r>
            <a:r>
              <a:rPr lang="zh-CN" altLang="en-US" sz="100">
                <a:noFill/>
              </a:rPr>
              <a:t>的原则，同时接上面两个接线柱相当于接入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，同时接下面两个接线柱相当于接入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闭合开关前，滑动变阻器滑片应调到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处，目的是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电路。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滑动变阻器滑片靠近下端接线柱时，接入电路的电阻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滑动变阻器改变电阻的实质是改变（）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电阻丝材料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电阻丝长度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电阻丝横截面积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电阻丝温度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下列关于滑动变阻器使用说法正确的是（）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可以并联在电路中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任意接线都能改变电阻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必须串联在电路中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滑片移动电阻一定变化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滑动变阻器同时接上面两个接线柱，会出现的情况是（）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电阻最大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电阻为零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电阻不变且最大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阻值忽大忽小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闭合开关前滑片调至最大阻值处的目的是（）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加快电路通电速度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保护电路，防止电流过大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方便调节电流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提高电源电压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滑动变阻器滑片远离下端接线柱时，接入电阻（）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变大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变小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不变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先大后小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三、实验填空题（</a:t>
            </a:r>
            <a:r>
              <a:rPr lang="en-US" altLang="zh-CN" sz="100">
                <a:noFill/>
              </a:rPr>
              <a:t>18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根据滑动变阻器实验知识填空：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）滑动变阻器铭牌</a:t>
            </a:r>
            <a:r>
              <a:rPr lang="en-US" altLang="zh-CN" sz="100">
                <a:noFill/>
              </a:rPr>
              <a:t>“50Ω 1A”</a:t>
            </a:r>
            <a:r>
              <a:rPr lang="zh-CN" altLang="en-US" sz="100">
                <a:noFill/>
              </a:rPr>
              <a:t>中，</a:t>
            </a:r>
            <a:r>
              <a:rPr lang="en-US" altLang="zh-CN" sz="100">
                <a:noFill/>
              </a:rPr>
              <a:t>50Ω</a:t>
            </a:r>
            <a:r>
              <a:rPr lang="zh-CN" altLang="en-US" sz="100">
                <a:noFill/>
              </a:rPr>
              <a:t>表示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</a:t>
            </a:r>
            <a:r>
              <a:rPr lang="en-US" altLang="zh-CN" sz="100">
                <a:noFill/>
              </a:rPr>
              <a:t>1A</a:t>
            </a:r>
            <a:r>
              <a:rPr lang="zh-CN" altLang="en-US" sz="100">
                <a:noFill/>
              </a:rPr>
              <a:t>表示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）正确接法下，滑片移动能改变电路中的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和灯泡亮度。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）若实验中灯泡亮度不变且很暗，原因是滑动变阻器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）若灯泡亮度不变且很亮，原因是滑动变阻器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四、分析计算题（</a:t>
            </a:r>
            <a:r>
              <a:rPr lang="en-US" altLang="zh-CN" sz="100">
                <a:noFill/>
              </a:rPr>
              <a:t>22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某滑动变阻器标有</a:t>
            </a:r>
            <a:r>
              <a:rPr lang="en-US" altLang="zh-CN" sz="100">
                <a:noFill/>
              </a:rPr>
              <a:t>“20Ω 2A”</a:t>
            </a:r>
            <a:r>
              <a:rPr lang="zh-CN" altLang="en-US" sz="100">
                <a:noFill/>
              </a:rPr>
              <a:t>，说明该变阻器的最大阻值和允许通过的最大电流分别是多少？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滑动变阻器串联在电路中，滑片从中间位置向最大阻值端滑动，分析电路中电阻、电流的变化情况。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五、简答题（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14. </a:t>
            </a:r>
            <a:r>
              <a:rPr lang="zh-CN" altLang="en-US" sz="100">
                <a:noFill/>
              </a:rPr>
              <a:t>简述滑动变阻器的正确使用规则，并说明两种错误接法造成的后果。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参考答案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长度；电流</a:t>
            </a:r>
            <a:r>
              <a:rPr lang="en-US" altLang="zh-CN" sz="100">
                <a:noFill/>
              </a:rPr>
              <a:t> 2. </a:t>
            </a:r>
            <a:r>
              <a:rPr lang="zh-CN" altLang="en-US" sz="100">
                <a:noFill/>
              </a:rPr>
              <a:t>；材料、横截面积</a:t>
            </a:r>
            <a:r>
              <a:rPr lang="en-US" altLang="zh-CN" sz="100">
                <a:noFill/>
              </a:rPr>
              <a:t> 3. </a:t>
            </a:r>
            <a:r>
              <a:rPr lang="zh-CN" altLang="en-US" sz="100">
                <a:noFill/>
              </a:rPr>
              <a:t>一上一下；导线；定值电阻</a:t>
            </a:r>
            <a:r>
              <a:rPr lang="en-US" altLang="zh-CN" sz="100">
                <a:noFill/>
              </a:rPr>
              <a:t> 4. </a:t>
            </a:r>
            <a:r>
              <a:rPr lang="zh-CN" altLang="en-US" sz="100">
                <a:noFill/>
              </a:rPr>
              <a:t>最大阻值；保护</a:t>
            </a:r>
            <a:r>
              <a:rPr lang="en-US" altLang="zh-CN" sz="100">
                <a:noFill/>
              </a:rPr>
              <a:t> 5. </a:t>
            </a:r>
            <a:r>
              <a:rPr lang="zh-CN" altLang="en-US" sz="100">
                <a:noFill/>
              </a:rPr>
              <a:t>变小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6.B 7.C 8.B 9.B 10.A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11.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）最大阻值为</a:t>
            </a:r>
            <a:r>
              <a:rPr lang="en-US" altLang="zh-CN" sz="100">
                <a:noFill/>
              </a:rPr>
              <a:t>50Ω</a:t>
            </a:r>
            <a:r>
              <a:rPr lang="zh-CN" altLang="en-US" sz="100">
                <a:noFill/>
              </a:rPr>
              <a:t>；允许通过的最大电流为</a:t>
            </a:r>
            <a:r>
              <a:rPr lang="en-US" altLang="zh-CN" sz="100">
                <a:noFill/>
              </a:rPr>
              <a:t>1A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）电流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）接了下面两个接线柱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）接了上面两个接线柱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解：最大阻值为</a:t>
            </a:r>
            <a:r>
              <a:rPr lang="en-US" altLang="zh-CN" sz="100">
                <a:noFill/>
              </a:rPr>
              <a:t>20Ω</a:t>
            </a:r>
            <a:r>
              <a:rPr lang="zh-CN" altLang="en-US" sz="100">
                <a:noFill/>
              </a:rPr>
              <a:t>，允许通过的最大电流为</a:t>
            </a:r>
            <a:r>
              <a:rPr lang="en-US" altLang="zh-CN" sz="100">
                <a:noFill/>
              </a:rPr>
              <a:t>2A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解：滑片向最大阻值端滑动，滑动变阻器接入电路的电阻变大，电路总电阻变大，电源电压不变，电路中电流变小。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14. </a:t>
            </a:r>
            <a:r>
              <a:rPr lang="zh-CN" altLang="en-US" sz="100">
                <a:noFill/>
              </a:rPr>
              <a:t>答：使用规则：串联在电路中；接线一上一下；闭合开关前滑片调至最大阻值处。错误后果：接两个上接线柱，接入电阻为零，无法变阻，电路电流偏大；接两个下接线柱，接入最大定值电阻，滑片移动无法变阻，电路电流偏小，失去调节作用。</a:t>
            </a:r>
            <a:endParaRPr lang="zh-CN" altLang="en-US" sz="100">
              <a:noFill/>
            </a:endParaRPr>
          </a:p>
        </p:txBody>
      </p:sp>
      <p:pic>
        <p:nvPicPr>
          <p:cNvPr id="21" name="图片 20" title="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6240780" y="453390"/>
            <a:ext cx="2157095" cy="4678045"/>
          </a:xfrm>
          <a:prstGeom prst="rect">
            <a:avLst/>
          </a:prstGeom>
        </p:spPr>
      </p:pic>
      <p:pic>
        <p:nvPicPr>
          <p:cNvPr id="22" name="图片 21" title=""/>
          <p:cNvPicPr>
            <a:picLocks noChangeAspect="1"/>
          </p:cNvPicPr>
          <p:nvPr userDrawn="1">
            <p:custDataLst>
              <p:tags r:id="rId36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pic>
        <p:nvPicPr>
          <p:cNvPr id="23" name="图片 22" title="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16">
            <a:alphaModFix amt="64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7552901">
            <a:off x="5471603" y="-200675"/>
            <a:ext cx="320950" cy="523657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内容占位符 8" title="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7812405" y="541020"/>
            <a:ext cx="1275715" cy="1275715"/>
          </a:xfrm>
          <a:prstGeom prst="rect">
            <a:avLst/>
          </a:prstGeom>
        </p:spPr>
      </p:pic>
      <p:sp>
        <p:nvSpPr>
          <p:cNvPr id="25" name="Freeform 20" title=""/>
          <p:cNvSpPr>
            <a:spLocks noEditPoints="1"/>
          </p:cNvSpPr>
          <p:nvPr>
            <p:custDataLst>
              <p:tags r:id="rId40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pic>
        <p:nvPicPr>
          <p:cNvPr id="42" name="图片 41" title="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>
            <a:off x="7308200" y="1087651"/>
            <a:ext cx="2243469" cy="4049182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pic>
        <p:nvPicPr>
          <p:cNvPr id="1032" name="Picture 8" title=""/>
          <p:cNvPicPr>
            <a:picLocks noChangeAspect="1" noChangeArrowheads="1"/>
          </p:cNvPicPr>
          <p:nvPr>
            <p:custDataLst>
              <p:tags r:id="rId44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7145" y="-165100"/>
            <a:ext cx="1511935" cy="151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 flipH="1">
            <a:off x="35560" y="2425700"/>
            <a:ext cx="1764030" cy="2705735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</p:spTree>
    <p:custDataLst>
      <p:tags r:id="rId4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20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29154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滑动变阻器的使用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24000"/>
          </a:blip>
          <a:stretch>
            <a:fillRect/>
          </a:stretch>
        </p:blipFill>
        <p:spPr>
          <a:xfrm>
            <a:off x="899160" y="1204595"/>
            <a:ext cx="3466797" cy="1800000"/>
          </a:xfrm>
          <a:prstGeom prst="rect">
            <a:avLst/>
          </a:prstGeom>
        </p:spPr>
      </p:pic>
      <p:sp>
        <p:nvSpPr>
          <p:cNvPr id="6" name="任意多边形 10" title=""/>
          <p:cNvSpPr/>
          <p:nvPr>
            <p:custDataLst>
              <p:tags r:id="rId9"/>
            </p:custDataLst>
          </p:nvPr>
        </p:nvSpPr>
        <p:spPr bwMode="auto">
          <a:xfrm flipH="1">
            <a:off x="3715385" y="2189480"/>
            <a:ext cx="836930" cy="806450"/>
          </a:xfrm>
          <a:custGeom>
            <a:gdLst>
              <a:gd name="connisteX0" fmla="*/ 836930 w 836930"/>
              <a:gd name="connsiteY0" fmla="*/ 0 h 806450"/>
              <a:gd name="connisteX1" fmla="*/ 676910 w 836930"/>
              <a:gd name="connsiteY1" fmla="*/ 235585 h 806450"/>
              <a:gd name="connisteX2" fmla="*/ 456565 w 836930"/>
              <a:gd name="connsiteY2" fmla="*/ 418465 h 806450"/>
              <a:gd name="connisteX3" fmla="*/ 129540 w 836930"/>
              <a:gd name="connsiteY3" fmla="*/ 578485 h 806450"/>
              <a:gd name="connisteX4" fmla="*/ 0 w 836930"/>
              <a:gd name="connsiteY4" fmla="*/ 806450 h 806450"/>
              <a:gd name="connisteX5" fmla="*/ 22860 w 836930"/>
              <a:gd name="connsiteY5" fmla="*/ 1019810 h 806450"/>
            </a:gdLst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</a:cxnLst>
            <a:rect l="l" t="t" r="r" b="b"/>
            <a:pathLst>
              <a:path w="836930" h="806450">
                <a:moveTo>
                  <a:pt x="836930" y="0"/>
                </a:moveTo>
                <a:cubicBezTo>
                  <a:pt x="809625" y="43180"/>
                  <a:pt x="753110" y="151765"/>
                  <a:pt x="676910" y="235585"/>
                </a:cubicBezTo>
                <a:cubicBezTo>
                  <a:pt x="600710" y="319405"/>
                  <a:pt x="565785" y="349885"/>
                  <a:pt x="456565" y="418465"/>
                </a:cubicBezTo>
                <a:cubicBezTo>
                  <a:pt x="347345" y="487045"/>
                  <a:pt x="220980" y="501015"/>
                  <a:pt x="129540" y="578485"/>
                </a:cubicBezTo>
                <a:cubicBezTo>
                  <a:pt x="38100" y="655955"/>
                  <a:pt x="21590" y="718185"/>
                  <a:pt x="0" y="806450"/>
                </a:cubicBezTo>
              </a:path>
            </a:pathLst>
          </a:custGeom>
          <a:noFill/>
          <a:ln w="317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solidFill>
                <a:srgbClr val="FF0000"/>
              </a:solidFill>
              <a:sym typeface="+mn-ea"/>
            </a:endParaRPr>
          </a:p>
        </p:txBody>
      </p:sp>
      <p:sp>
        <p:nvSpPr>
          <p:cNvPr id="7" name="任意多边形 2" title=""/>
          <p:cNvSpPr/>
          <p:nvPr>
            <p:custDataLst>
              <p:tags r:id="rId10"/>
            </p:custDataLst>
          </p:nvPr>
        </p:nvSpPr>
        <p:spPr bwMode="auto">
          <a:xfrm>
            <a:off x="701675" y="2189480"/>
            <a:ext cx="836930" cy="806450"/>
          </a:xfrm>
          <a:custGeom>
            <a:gdLst>
              <a:gd name="connisteX0" fmla="*/ 836930 w 836930"/>
              <a:gd name="connsiteY0" fmla="*/ 0 h 806450"/>
              <a:gd name="connisteX1" fmla="*/ 676910 w 836930"/>
              <a:gd name="connsiteY1" fmla="*/ 235585 h 806450"/>
              <a:gd name="connisteX2" fmla="*/ 456565 w 836930"/>
              <a:gd name="connsiteY2" fmla="*/ 418465 h 806450"/>
              <a:gd name="connisteX3" fmla="*/ 129540 w 836930"/>
              <a:gd name="connsiteY3" fmla="*/ 578485 h 806450"/>
              <a:gd name="connisteX4" fmla="*/ 0 w 836930"/>
              <a:gd name="connsiteY4" fmla="*/ 806450 h 806450"/>
              <a:gd name="connisteX5" fmla="*/ 22860 w 836930"/>
              <a:gd name="connsiteY5" fmla="*/ 1019810 h 806450"/>
            </a:gdLst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</a:cxnLst>
            <a:rect l="l" t="t" r="r" b="b"/>
            <a:pathLst>
              <a:path w="836930" h="806450">
                <a:moveTo>
                  <a:pt x="836930" y="0"/>
                </a:moveTo>
                <a:cubicBezTo>
                  <a:pt x="809625" y="43180"/>
                  <a:pt x="753110" y="151765"/>
                  <a:pt x="676910" y="235585"/>
                </a:cubicBezTo>
                <a:cubicBezTo>
                  <a:pt x="600710" y="319405"/>
                  <a:pt x="565785" y="349885"/>
                  <a:pt x="456565" y="418465"/>
                </a:cubicBezTo>
                <a:cubicBezTo>
                  <a:pt x="347345" y="487045"/>
                  <a:pt x="220980" y="501015"/>
                  <a:pt x="129540" y="578485"/>
                </a:cubicBezTo>
                <a:cubicBezTo>
                  <a:pt x="38100" y="655955"/>
                  <a:pt x="21590" y="718185"/>
                  <a:pt x="0" y="806450"/>
                </a:cubicBezTo>
              </a:path>
            </a:pathLst>
          </a:custGeom>
          <a:noFill/>
          <a:ln w="317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solidFill>
                <a:srgbClr val="FF0000"/>
              </a:solidFill>
              <a:sym typeface="+mn-ea"/>
            </a:endParaRPr>
          </a:p>
        </p:txBody>
      </p:sp>
      <p:pic>
        <p:nvPicPr>
          <p:cNvPr id="8" name="图片 7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24000"/>
          </a:blip>
          <a:stretch>
            <a:fillRect/>
          </a:stretch>
        </p:blipFill>
        <p:spPr>
          <a:xfrm>
            <a:off x="5003165" y="1204595"/>
            <a:ext cx="3466797" cy="1800000"/>
          </a:xfrm>
          <a:prstGeom prst="rect">
            <a:avLst/>
          </a:prstGeom>
        </p:spPr>
      </p:pic>
      <p:sp>
        <p:nvSpPr>
          <p:cNvPr id="9" name="任意多边形 13" title=""/>
          <p:cNvSpPr/>
          <p:nvPr>
            <p:custDataLst>
              <p:tags r:id="rId12"/>
            </p:custDataLst>
          </p:nvPr>
        </p:nvSpPr>
        <p:spPr bwMode="auto">
          <a:xfrm flipH="1">
            <a:off x="8244205" y="1161415"/>
            <a:ext cx="471805" cy="555625"/>
          </a:xfrm>
          <a:custGeom>
            <a:gdLst>
              <a:gd name="connisteX0" fmla="*/ 471805 w 471805"/>
              <a:gd name="connsiteY0" fmla="*/ 555625 h 555625"/>
              <a:gd name="connisteX1" fmla="*/ 212725 w 471805"/>
              <a:gd name="connsiteY1" fmla="*/ 433705 h 555625"/>
              <a:gd name="connisteX2" fmla="*/ 91440 w 471805"/>
              <a:gd name="connsiteY2" fmla="*/ 266700 h 555625"/>
              <a:gd name="connisteX3" fmla="*/ 0 w 471805"/>
              <a:gd name="connsiteY3" fmla="*/ 0 h 555625"/>
            </a:gdLst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</a:cxnLst>
            <a:rect l="l" t="t" r="r" b="b"/>
            <a:pathLst>
              <a:path w="471805" h="555625">
                <a:moveTo>
                  <a:pt x="471805" y="555625"/>
                </a:moveTo>
                <a:cubicBezTo>
                  <a:pt x="422275" y="534670"/>
                  <a:pt x="288925" y="491490"/>
                  <a:pt x="212725" y="433705"/>
                </a:cubicBezTo>
                <a:cubicBezTo>
                  <a:pt x="136525" y="375920"/>
                  <a:pt x="133985" y="353695"/>
                  <a:pt x="91440" y="266700"/>
                </a:cubicBezTo>
                <a:cubicBezTo>
                  <a:pt x="48895" y="179705"/>
                  <a:pt x="15875" y="50165"/>
                  <a:pt x="0" y="0"/>
                </a:cubicBezTo>
              </a:path>
            </a:pathLst>
          </a:custGeom>
          <a:noFill/>
          <a:ln w="317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solidFill>
                <a:srgbClr val="FF0000"/>
              </a:solidFill>
              <a:sym typeface="+mn-ea"/>
            </a:endParaRPr>
          </a:p>
        </p:txBody>
      </p:sp>
      <p:sp>
        <p:nvSpPr>
          <p:cNvPr id="10" name="任意多边形 5" title=""/>
          <p:cNvSpPr/>
          <p:nvPr>
            <p:custDataLst>
              <p:tags r:id="rId13"/>
            </p:custDataLst>
          </p:nvPr>
        </p:nvSpPr>
        <p:spPr bwMode="auto">
          <a:xfrm>
            <a:off x="4739005" y="1161415"/>
            <a:ext cx="471805" cy="555625"/>
          </a:xfrm>
          <a:custGeom>
            <a:gdLst>
              <a:gd name="connisteX0" fmla="*/ 471805 w 471805"/>
              <a:gd name="connsiteY0" fmla="*/ 555625 h 555625"/>
              <a:gd name="connisteX1" fmla="*/ 212725 w 471805"/>
              <a:gd name="connsiteY1" fmla="*/ 433705 h 555625"/>
              <a:gd name="connisteX2" fmla="*/ 91440 w 471805"/>
              <a:gd name="connsiteY2" fmla="*/ 266700 h 555625"/>
              <a:gd name="connisteX3" fmla="*/ 0 w 471805"/>
              <a:gd name="connsiteY3" fmla="*/ 0 h 555625"/>
            </a:gdLst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</a:cxnLst>
            <a:rect l="l" t="t" r="r" b="b"/>
            <a:pathLst>
              <a:path w="471805" h="555625">
                <a:moveTo>
                  <a:pt x="471805" y="555625"/>
                </a:moveTo>
                <a:cubicBezTo>
                  <a:pt x="422275" y="534670"/>
                  <a:pt x="288925" y="491490"/>
                  <a:pt x="212725" y="433705"/>
                </a:cubicBezTo>
                <a:cubicBezTo>
                  <a:pt x="136525" y="375920"/>
                  <a:pt x="133985" y="353695"/>
                  <a:pt x="91440" y="266700"/>
                </a:cubicBezTo>
                <a:cubicBezTo>
                  <a:pt x="48895" y="179705"/>
                  <a:pt x="15875" y="50165"/>
                  <a:pt x="0" y="0"/>
                </a:cubicBezTo>
              </a:path>
            </a:pathLst>
          </a:custGeom>
          <a:noFill/>
          <a:ln w="317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solidFill>
                <a:srgbClr val="FF0000"/>
              </a:solidFill>
              <a:sym typeface="+mn-ea"/>
            </a:endParaRPr>
          </a:p>
        </p:txBody>
      </p:sp>
      <p:grpSp>
        <p:nvGrpSpPr>
          <p:cNvPr id="11" name="组合 10" title=""/>
          <p:cNvGrpSpPr/>
          <p:nvPr>
            <p:custDataLst>
              <p:tags r:id="rId14"/>
            </p:custDataLst>
          </p:nvPr>
        </p:nvGrpSpPr>
        <p:grpSpPr>
          <a:xfrm>
            <a:off x="1392555" y="3724275"/>
            <a:ext cx="2499360" cy="1024890"/>
            <a:chOff x="2193" y="5865"/>
            <a:chExt cx="3936" cy="1614"/>
          </a:xfrm>
        </p:grpSpPr>
        <p:pic>
          <p:nvPicPr>
            <p:cNvPr id="12" name="Picture 6"/>
            <p:cNvPicPr>
              <a:picLocks noChangeAspect="1" noChangeArrowheads="1"/>
            </p:cNvPicPr>
            <p:nvPr>
              <p:custDataLst>
                <p:tags r:id="rId16"/>
              </p:custDataLst>
            </p:nvPr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273" y="5865"/>
              <a:ext cx="3748" cy="16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任意多边形 19"/>
            <p:cNvSpPr/>
            <p:nvPr>
              <p:custDataLst>
                <p:tags r:id="rId17"/>
              </p:custDataLst>
            </p:nvPr>
          </p:nvSpPr>
          <p:spPr bwMode="auto">
            <a:xfrm flipH="1">
              <a:off x="5809" y="6999"/>
              <a:ext cx="320" cy="393"/>
            </a:xfrm>
            <a:custGeom>
              <a:gdLst>
                <a:gd name="connisteX0" fmla="*/ 203200 w 203200"/>
                <a:gd name="connsiteY0" fmla="*/ 0 h 249555"/>
                <a:gd name="connisteX1" fmla="*/ 93980 w 203200"/>
                <a:gd name="connsiteY1" fmla="*/ 202565 h 249555"/>
                <a:gd name="connisteX2" fmla="*/ 0 w 203200"/>
                <a:gd name="connsiteY2" fmla="*/ 249555 h 249555"/>
                <a:gd name="connisteX3" fmla="*/ -46355 w 203200"/>
                <a:gd name="connsiteY3" fmla="*/ 296545 h 249555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</a:cxnLst>
              <a:rect l="l" t="t" r="r" b="b"/>
              <a:pathLst>
                <a:path w="203200" h="249552">
                  <a:moveTo>
                    <a:pt x="203200" y="0"/>
                  </a:moveTo>
                  <a:cubicBezTo>
                    <a:pt x="183515" y="39370"/>
                    <a:pt x="134620" y="152400"/>
                    <a:pt x="93980" y="202565"/>
                  </a:cubicBezTo>
                  <a:cubicBezTo>
                    <a:pt x="53340" y="252730"/>
                    <a:pt x="27940" y="230505"/>
                    <a:pt x="0" y="249555"/>
                  </a:cubicBezTo>
                </a:path>
              </a:pathLst>
            </a:custGeom>
            <a:noFill/>
            <a:ln w="1905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800">
                <a:solidFill>
                  <a:srgbClr val="FF0000"/>
                </a:solidFill>
                <a:sym typeface="+mn-ea"/>
              </a:endParaRPr>
            </a:p>
          </p:txBody>
        </p:sp>
        <p:sp>
          <p:nvSpPr>
            <p:cNvPr id="14" name="任意多边形 12"/>
            <p:cNvSpPr/>
            <p:nvPr>
              <p:custDataLst>
                <p:tags r:id="rId18"/>
              </p:custDataLst>
            </p:nvPr>
          </p:nvSpPr>
          <p:spPr bwMode="auto">
            <a:xfrm>
              <a:off x="2193" y="7006"/>
              <a:ext cx="320" cy="393"/>
            </a:xfrm>
            <a:custGeom>
              <a:gdLst>
                <a:gd name="connisteX0" fmla="*/ 203200 w 203200"/>
                <a:gd name="connsiteY0" fmla="*/ 0 h 249555"/>
                <a:gd name="connisteX1" fmla="*/ 93980 w 203200"/>
                <a:gd name="connsiteY1" fmla="*/ 202565 h 249555"/>
                <a:gd name="connisteX2" fmla="*/ 0 w 203200"/>
                <a:gd name="connsiteY2" fmla="*/ 249555 h 249555"/>
                <a:gd name="connisteX3" fmla="*/ -46355 w 203200"/>
                <a:gd name="connsiteY3" fmla="*/ 296545 h 249555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</a:cxnLst>
              <a:rect l="l" t="t" r="r" b="b"/>
              <a:pathLst>
                <a:path w="203200" h="249552">
                  <a:moveTo>
                    <a:pt x="203200" y="0"/>
                  </a:moveTo>
                  <a:cubicBezTo>
                    <a:pt x="183515" y="39370"/>
                    <a:pt x="134620" y="152400"/>
                    <a:pt x="93980" y="202565"/>
                  </a:cubicBezTo>
                  <a:cubicBezTo>
                    <a:pt x="53340" y="252730"/>
                    <a:pt x="27940" y="230505"/>
                    <a:pt x="0" y="249555"/>
                  </a:cubicBezTo>
                </a:path>
              </a:pathLst>
            </a:custGeom>
            <a:noFill/>
            <a:ln w="1905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800">
                <a:solidFill>
                  <a:srgbClr val="FF0000"/>
                </a:solidFill>
                <a:sym typeface="+mn-ea"/>
              </a:endParaRPr>
            </a:p>
          </p:txBody>
        </p:sp>
      </p:grpSp>
      <p:grpSp>
        <p:nvGrpSpPr>
          <p:cNvPr id="15" name="组合 14" title=""/>
          <p:cNvGrpSpPr/>
          <p:nvPr>
            <p:custDataLst>
              <p:tags r:id="rId19"/>
            </p:custDataLst>
          </p:nvPr>
        </p:nvGrpSpPr>
        <p:grpSpPr>
          <a:xfrm>
            <a:off x="5486400" y="3724275"/>
            <a:ext cx="2505075" cy="1024890"/>
            <a:chOff x="8640" y="5865"/>
            <a:chExt cx="3945" cy="1614"/>
          </a:xfrm>
        </p:grpSpPr>
        <p:pic>
          <p:nvPicPr>
            <p:cNvPr id="19" name="Picture 6"/>
            <p:cNvPicPr>
              <a:picLocks noChangeAspect="1" noChangeArrowheads="1"/>
            </p:cNvPicPr>
            <p:nvPr>
              <p:custDataLst>
                <p:tags r:id="rId20"/>
              </p:custDataLst>
            </p:nvPr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720" y="5865"/>
              <a:ext cx="3748" cy="16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任意多边形 21"/>
            <p:cNvSpPr/>
            <p:nvPr>
              <p:custDataLst>
                <p:tags r:id="rId21"/>
              </p:custDataLst>
            </p:nvPr>
          </p:nvSpPr>
          <p:spPr bwMode="auto">
            <a:xfrm flipH="1">
              <a:off x="12205" y="6145"/>
              <a:ext cx="381" cy="320"/>
            </a:xfrm>
            <a:custGeom>
              <a:gdLst>
                <a:gd name="connisteX0" fmla="*/ 241935 w 241935"/>
                <a:gd name="connsiteY0" fmla="*/ 179705 h 203011"/>
                <a:gd name="connisteX1" fmla="*/ 86360 w 241935"/>
                <a:gd name="connsiteY1" fmla="*/ 195580 h 203011"/>
                <a:gd name="connisteX2" fmla="*/ 93980 w 241935"/>
                <a:gd name="connsiteY2" fmla="*/ 70485 h 203011"/>
                <a:gd name="connisteX3" fmla="*/ 0 w 241935"/>
                <a:gd name="connsiteY3" fmla="*/ 0 h 203011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</a:cxnLst>
              <a:rect l="l" t="t" r="r" b="b"/>
              <a:pathLst>
                <a:path w="241935" h="203012">
                  <a:moveTo>
                    <a:pt x="241935" y="179705"/>
                  </a:moveTo>
                  <a:cubicBezTo>
                    <a:pt x="210820" y="185420"/>
                    <a:pt x="116205" y="217170"/>
                    <a:pt x="86360" y="195580"/>
                  </a:cubicBezTo>
                  <a:cubicBezTo>
                    <a:pt x="56515" y="173990"/>
                    <a:pt x="111125" y="109855"/>
                    <a:pt x="93980" y="70485"/>
                  </a:cubicBezTo>
                  <a:cubicBezTo>
                    <a:pt x="76835" y="31115"/>
                    <a:pt x="19050" y="11430"/>
                    <a:pt x="0" y="0"/>
                  </a:cubicBezTo>
                </a:path>
              </a:pathLst>
            </a:custGeom>
            <a:noFill/>
            <a:ln w="1905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800">
                <a:solidFill>
                  <a:srgbClr val="FF0000"/>
                </a:solidFill>
                <a:sym typeface="+mn-ea"/>
              </a:endParaRPr>
            </a:p>
          </p:txBody>
        </p:sp>
        <p:sp>
          <p:nvSpPr>
            <p:cNvPr id="21" name="任意多边形 18"/>
            <p:cNvSpPr/>
            <p:nvPr>
              <p:custDataLst>
                <p:tags r:id="rId22"/>
              </p:custDataLst>
            </p:nvPr>
          </p:nvSpPr>
          <p:spPr bwMode="auto">
            <a:xfrm>
              <a:off x="8640" y="6145"/>
              <a:ext cx="381" cy="320"/>
            </a:xfrm>
            <a:custGeom>
              <a:gdLst>
                <a:gd name="connisteX0" fmla="*/ 241935 w 241935"/>
                <a:gd name="connsiteY0" fmla="*/ 179705 h 203011"/>
                <a:gd name="connisteX1" fmla="*/ 86360 w 241935"/>
                <a:gd name="connsiteY1" fmla="*/ 195580 h 203011"/>
                <a:gd name="connisteX2" fmla="*/ 93980 w 241935"/>
                <a:gd name="connsiteY2" fmla="*/ 70485 h 203011"/>
                <a:gd name="connisteX3" fmla="*/ 0 w 241935"/>
                <a:gd name="connsiteY3" fmla="*/ 0 h 203011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</a:cxnLst>
              <a:rect l="l" t="t" r="r" b="b"/>
              <a:pathLst>
                <a:path w="241935" h="203012">
                  <a:moveTo>
                    <a:pt x="241935" y="179705"/>
                  </a:moveTo>
                  <a:cubicBezTo>
                    <a:pt x="210820" y="185420"/>
                    <a:pt x="116205" y="217170"/>
                    <a:pt x="86360" y="195580"/>
                  </a:cubicBezTo>
                  <a:cubicBezTo>
                    <a:pt x="56515" y="173990"/>
                    <a:pt x="111125" y="109855"/>
                    <a:pt x="93980" y="70485"/>
                  </a:cubicBezTo>
                  <a:cubicBezTo>
                    <a:pt x="76835" y="31115"/>
                    <a:pt x="19050" y="11430"/>
                    <a:pt x="0" y="0"/>
                  </a:cubicBezTo>
                </a:path>
              </a:pathLst>
            </a:custGeom>
            <a:noFill/>
            <a:ln w="1905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800">
                <a:solidFill>
                  <a:srgbClr val="FF0000"/>
                </a:solidFill>
                <a:sym typeface="+mn-ea"/>
              </a:endParaRPr>
            </a:p>
          </p:txBody>
        </p:sp>
      </p:grpSp>
      <p:grpSp>
        <p:nvGrpSpPr>
          <p:cNvPr id="22" name="组合 21" title=""/>
          <p:cNvGrpSpPr/>
          <p:nvPr>
            <p:custDataLst>
              <p:tags r:id="rId23"/>
            </p:custDataLst>
          </p:nvPr>
        </p:nvGrpSpPr>
        <p:grpSpPr>
          <a:xfrm>
            <a:off x="765175" y="916940"/>
            <a:ext cx="3735070" cy="2484120"/>
            <a:chOff x="1205" y="1444"/>
            <a:chExt cx="5882" cy="3912"/>
          </a:xfrm>
        </p:grpSpPr>
        <p:pic>
          <p:nvPicPr>
            <p:cNvPr id="23" name="图片 22" descr="接AB"/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>
            <a:blip r:embed="rId24">
              <a:lum contrast="24000"/>
            </a:blip>
            <a:stretch>
              <a:fillRect/>
            </a:stretch>
          </p:blipFill>
          <p:spPr>
            <a:xfrm>
              <a:off x="1205" y="1444"/>
              <a:ext cx="5882" cy="3912"/>
            </a:xfrm>
            <a:prstGeom prst="rect">
              <a:avLst/>
            </a:prstGeom>
            <a:noFill/>
            <a:ln w="25400">
              <a:solidFill>
                <a:schemeClr val="bg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24" name="组合 23"/>
            <p:cNvGrpSpPr/>
            <p:nvPr>
              <p:custDataLst>
                <p:tags r:id="rId26"/>
              </p:custDataLst>
            </p:nvPr>
          </p:nvGrpSpPr>
          <p:grpSpPr>
            <a:xfrm>
              <a:off x="5370" y="1444"/>
              <a:ext cx="1702" cy="794"/>
              <a:chOff x="7676" y="291"/>
              <a:chExt cx="1702" cy="794"/>
            </a:xfrm>
          </p:grpSpPr>
          <p:sp>
            <p:nvSpPr>
              <p:cNvPr id="25" name="矩形 24"/>
              <p:cNvSpPr/>
              <p:nvPr>
                <p:custDataLst>
                  <p:tags r:id="rId27"/>
                </p:custDataLst>
              </p:nvPr>
            </p:nvSpPr>
            <p:spPr>
              <a:xfrm>
                <a:off x="7677" y="291"/>
                <a:ext cx="1701" cy="794"/>
              </a:xfrm>
              <a:prstGeom prst="rect">
                <a:avLst/>
              </a:prstGeom>
              <a:solidFill>
                <a:schemeClr val="bg1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6" name="组合 25"/>
              <p:cNvGrpSpPr/>
              <p:nvPr>
                <p:custDataLst>
                  <p:tags r:id="rId28"/>
                </p:custDataLst>
              </p:nvPr>
            </p:nvGrpSpPr>
            <p:grpSpPr>
              <a:xfrm>
                <a:off x="7676" y="567"/>
                <a:ext cx="1701" cy="226"/>
                <a:chOff x="12133" y="5082"/>
                <a:chExt cx="1810" cy="223"/>
              </a:xfrm>
            </p:grpSpPr>
            <p:cxnSp>
              <p:nvCxnSpPr>
                <p:cNvPr id="27" name="直接连接符 26"/>
                <p:cNvCxnSpPr/>
                <p:nvPr>
                  <p:custDataLst>
                    <p:tags r:id="rId29"/>
                  </p:custDataLst>
                </p:nvPr>
              </p:nvCxnSpPr>
              <p:spPr>
                <a:xfrm>
                  <a:off x="12133" y="5192"/>
                  <a:ext cx="483" cy="2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8" name="矩形 27"/>
                <p:cNvSpPr/>
                <p:nvPr>
                  <p:custDataLst>
                    <p:tags r:id="rId30"/>
                  </p:custDataLst>
                </p:nvPr>
              </p:nvSpPr>
              <p:spPr>
                <a:xfrm>
                  <a:off x="12586" y="5082"/>
                  <a:ext cx="907" cy="223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cxnSp>
              <p:nvCxnSpPr>
                <p:cNvPr id="29" name="直接连接符 28"/>
                <p:cNvCxnSpPr/>
                <p:nvPr>
                  <p:custDataLst>
                    <p:tags r:id="rId31"/>
                  </p:custDataLst>
                </p:nvPr>
              </p:nvCxnSpPr>
              <p:spPr>
                <a:xfrm>
                  <a:off x="13460" y="5194"/>
                  <a:ext cx="483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30" name="组合 29" title=""/>
          <p:cNvGrpSpPr/>
          <p:nvPr>
            <p:custDataLst>
              <p:tags r:id="rId32"/>
            </p:custDataLst>
          </p:nvPr>
        </p:nvGrpSpPr>
        <p:grpSpPr>
          <a:xfrm>
            <a:off x="4859655" y="916940"/>
            <a:ext cx="3735070" cy="2484120"/>
            <a:chOff x="7653" y="1444"/>
            <a:chExt cx="5882" cy="3912"/>
          </a:xfrm>
        </p:grpSpPr>
        <p:pic>
          <p:nvPicPr>
            <p:cNvPr id="31" name="图片 30" descr="接CD"/>
            <p:cNvPicPr>
              <a:picLocks noChangeAspect="1"/>
            </p:cNvPicPr>
            <p:nvPr>
              <p:custDataLst>
                <p:tags r:id="rId34"/>
              </p:custDataLst>
            </p:nvPr>
          </p:nvPicPr>
          <p:blipFill>
            <a:blip r:embed="rId33">
              <a:lum contrast="24000"/>
            </a:blip>
            <a:stretch>
              <a:fillRect/>
            </a:stretch>
          </p:blipFill>
          <p:spPr>
            <a:xfrm>
              <a:off x="7653" y="1444"/>
              <a:ext cx="5882" cy="3912"/>
            </a:xfrm>
            <a:prstGeom prst="rect">
              <a:avLst/>
            </a:prstGeom>
            <a:noFill/>
            <a:ln w="25400">
              <a:solidFill>
                <a:schemeClr val="bg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32" name="组合 31"/>
            <p:cNvGrpSpPr/>
            <p:nvPr>
              <p:custDataLst>
                <p:tags r:id="rId35"/>
              </p:custDataLst>
            </p:nvPr>
          </p:nvGrpSpPr>
          <p:grpSpPr>
            <a:xfrm>
              <a:off x="11833" y="1444"/>
              <a:ext cx="1702" cy="794"/>
              <a:chOff x="7676" y="291"/>
              <a:chExt cx="1702" cy="794"/>
            </a:xfrm>
          </p:grpSpPr>
          <p:sp>
            <p:nvSpPr>
              <p:cNvPr id="33" name="矩形 32"/>
              <p:cNvSpPr/>
              <p:nvPr>
                <p:custDataLst>
                  <p:tags r:id="rId36"/>
                </p:custDataLst>
              </p:nvPr>
            </p:nvSpPr>
            <p:spPr>
              <a:xfrm>
                <a:off x="7677" y="291"/>
                <a:ext cx="1701" cy="794"/>
              </a:xfrm>
              <a:prstGeom prst="rect">
                <a:avLst/>
              </a:prstGeom>
              <a:solidFill>
                <a:schemeClr val="bg1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4" name="组合 33"/>
              <p:cNvGrpSpPr/>
              <p:nvPr>
                <p:custDataLst>
                  <p:tags r:id="rId37"/>
                </p:custDataLst>
              </p:nvPr>
            </p:nvGrpSpPr>
            <p:grpSpPr>
              <a:xfrm>
                <a:off x="7676" y="678"/>
                <a:ext cx="1701" cy="2"/>
                <a:chOff x="12133" y="5192"/>
                <a:chExt cx="1810" cy="2"/>
              </a:xfrm>
            </p:grpSpPr>
            <p:cxnSp>
              <p:nvCxnSpPr>
                <p:cNvPr id="35" name="直接连接符 34"/>
                <p:cNvCxnSpPr/>
                <p:nvPr>
                  <p:custDataLst>
                    <p:tags r:id="rId38"/>
                  </p:custDataLst>
                </p:nvPr>
              </p:nvCxnSpPr>
              <p:spPr>
                <a:xfrm>
                  <a:off x="12133" y="5192"/>
                  <a:ext cx="1448" cy="2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直接连接符 35"/>
                <p:cNvCxnSpPr/>
                <p:nvPr>
                  <p:custDataLst>
                    <p:tags r:id="rId39"/>
                  </p:custDataLst>
                </p:nvPr>
              </p:nvCxnSpPr>
              <p:spPr>
                <a:xfrm>
                  <a:off x="13460" y="5194"/>
                  <a:ext cx="483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29154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滑动变阻器的使用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 bwMode="auto">
          <a:xfrm>
            <a:off x="555625" y="814388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实验结论：</a:t>
            </a:r>
            <a:endParaRPr lang="zh-CN" altLang="en-US"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532765" y="1307465"/>
            <a:ext cx="8336280" cy="2968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3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滑动变阻器的使用方法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</a:t>
            </a:r>
            <a:endParaRPr lang="zh-CN" altLang="en-US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1" hangingPunct="1">
              <a:lnSpc>
                <a:spcPct val="130000"/>
              </a:lnSpc>
              <a:buClrTx/>
              <a:buSzTx/>
              <a:buFont typeface="Arial" panose="020b0604020202020204" pitchFamily="34" charset="0"/>
            </a:pP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(1)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首先观察变阻器的铭牌，明确变阻器的最大阻值和允许通过的最大电流。</a:t>
            </a:r>
            <a:endParaRPr lang="zh-CN" altLang="en-US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1" hangingPunct="1">
              <a:lnSpc>
                <a:spcPct val="130000"/>
              </a:lnSpc>
              <a:buClrTx/>
              <a:buSzTx/>
              <a:buFont typeface="Arial" panose="020b0604020202020204" pitchFamily="34" charset="0"/>
            </a:pP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)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连接时将“一上、一下”两个接线柱串联接入所要控制的电路，下面的接线柱决定了改变阻值的方向。</a:t>
            </a:r>
            <a:endParaRPr lang="zh-CN" altLang="en-US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1" hangingPunct="1">
              <a:lnSpc>
                <a:spcPct val="130000"/>
              </a:lnSpc>
              <a:buClrTx/>
              <a:buSzTx/>
              <a:buFont typeface="Arial" panose="020b0604020202020204" pitchFamily="34" charset="0"/>
            </a:pP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</a:t>
            </a: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)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闭合电路前，应将滑动变阻器滑片调到阻值最大的位置。</a:t>
            </a:r>
            <a:endParaRPr lang="zh-CN" altLang="en-US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矩形 6" title=""/>
          <p:cNvSpPr/>
          <p:nvPr>
            <p:custDataLst>
              <p:tags r:id="rId9"/>
            </p:custDataLst>
          </p:nvPr>
        </p:nvSpPr>
        <p:spPr bwMode="auto">
          <a:xfrm>
            <a:off x="555625" y="4334510"/>
            <a:ext cx="3916045" cy="461665"/>
          </a:xfrm>
          <a:prstGeom prst="rect">
            <a:avLst/>
          </a:prstGeom>
          <a:noFill/>
          <a:ln w="15875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作用：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改变电流；保护电路</a:t>
            </a:r>
            <a:endParaRPr lang="zh-CN" altLang="en-US" sz="24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29154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滑动变阻器的使用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2173605" y="571500"/>
            <a:ext cx="4808220" cy="497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用滑动变阻器控制电阻两端的电压</a:t>
            </a:r>
            <a:endParaRPr lang="zh-CN" altLang="en-US" sz="2400" b="1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 bwMode="auto">
          <a:xfrm>
            <a:off x="683895" y="1188720"/>
            <a:ext cx="172800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进行实验：</a:t>
            </a:r>
            <a:endParaRPr lang="en-US" altLang="zh-CN"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>
          <a:xfrm>
            <a:off x="539885" y="1648270"/>
            <a:ext cx="8136400" cy="2621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1.</a:t>
            </a:r>
            <a:r>
              <a:rPr lang="zh-CN" altLang="en-US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如图连接电路。</a:t>
            </a:r>
            <a:endParaRPr lang="zh-CN" altLang="en-US" sz="240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2.</a:t>
            </a:r>
            <a:r>
              <a:rPr lang="zh-CN" altLang="en-US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闭合开关</a:t>
            </a:r>
            <a:r>
              <a:rPr lang="en-US" altLang="zh-CN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S</a:t>
            </a:r>
            <a:r>
              <a:rPr lang="zh-CN" altLang="en-US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，调节滑动变阻器使</a:t>
            </a:r>
            <a:r>
              <a:rPr lang="en-US" altLang="zh-CN" sz="2400" i="1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R </a:t>
            </a:r>
            <a:r>
              <a:rPr lang="zh-CN" altLang="en-US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两端的</a:t>
            </a:r>
            <a:endParaRPr lang="en-US" altLang="zh-CN" sz="240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电压成整数倍变化，如</a:t>
            </a:r>
            <a:r>
              <a:rPr lang="en-US" altLang="zh-CN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2V</a:t>
            </a:r>
            <a:r>
              <a:rPr lang="zh-CN" altLang="en-US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、</a:t>
            </a:r>
            <a:r>
              <a:rPr lang="en-US" altLang="zh-CN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4V</a:t>
            </a:r>
            <a:r>
              <a:rPr lang="zh-CN" altLang="en-US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、</a:t>
            </a:r>
            <a:r>
              <a:rPr lang="en-US" altLang="zh-CN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6V</a:t>
            </a:r>
            <a:r>
              <a:rPr lang="zh-CN" altLang="en-US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。</a:t>
            </a:r>
            <a:endParaRPr lang="zh-CN" altLang="en-US" sz="240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换不同的定值电阻，使电阻成整数倍地变化，如</a:t>
            </a:r>
            <a:r>
              <a:rPr lang="en-US" altLang="zh-CN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5Ω</a:t>
            </a:r>
            <a:r>
              <a:rPr lang="zh-CN" altLang="en-US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、</a:t>
            </a:r>
            <a:r>
              <a:rPr lang="en-US" altLang="zh-CN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10Ω</a:t>
            </a:r>
            <a:r>
              <a:rPr lang="zh-CN" altLang="en-US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、</a:t>
            </a:r>
            <a:r>
              <a:rPr lang="en-US" altLang="zh-CN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15Ω</a:t>
            </a:r>
            <a:r>
              <a:rPr lang="zh-CN" altLang="en-US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r>
              <a:rPr lang="zh-CN" altLang="en-US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调节滑动变阻器，保持接入电阻两端的电压不变。</a:t>
            </a:r>
            <a:endParaRPr lang="zh-CN" altLang="en-US" sz="240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8" name="图片 7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00120" y="1068705"/>
            <a:ext cx="2376165" cy="202496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29154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滑动变阻器的使用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 bwMode="auto">
          <a:xfrm>
            <a:off x="555625" y="814388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实验结论：</a:t>
            </a:r>
            <a:endParaRPr lang="zh-CN" altLang="en-US"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555625" y="1348740"/>
            <a:ext cx="7861300" cy="1641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(1)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滑动变阻器能改变用电器两端的电压。</a:t>
            </a:r>
            <a:endParaRPr lang="zh-CN" altLang="en-US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(2)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当定值电阻发生变化时，还能用滑动变阻器控制定值电阻两端的电压不变。</a:t>
            </a:r>
            <a:endParaRPr lang="zh-CN" altLang="en-US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lum contrast="18000"/>
          </a:blip>
          <a:srcRect l="19852" t="18698" r="19444" b="16884"/>
          <a:stretch>
            <a:fillRect/>
          </a:stretch>
        </p:blipFill>
        <p:spPr>
          <a:xfrm>
            <a:off x="3114825" y="1150321"/>
            <a:ext cx="1474738" cy="1565439"/>
          </a:xfrm>
          <a:prstGeom prst="rect">
            <a:avLst/>
          </a:prstGeom>
          <a:noFill/>
          <a:ln w="12700">
            <a:solidFill>
              <a:schemeClr val="bg2">
                <a:lumMod val="75000"/>
              </a:schemeClr>
            </a:solidFill>
          </a:ln>
        </p:spPr>
      </p:pic>
      <p:pic>
        <p:nvPicPr>
          <p:cNvPr id="6" name="图片 5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6000"/>
          </a:blip>
          <a:srcRect l="10784" r="35126" b="51008"/>
          <a:stretch>
            <a:fillRect/>
          </a:stretch>
        </p:blipFill>
        <p:spPr>
          <a:xfrm>
            <a:off x="870878" y="2931715"/>
            <a:ext cx="1200785" cy="1080135"/>
          </a:xfrm>
          <a:prstGeom prst="rect">
            <a:avLst/>
          </a:prstGeom>
        </p:spPr>
      </p:pic>
      <p:pic>
        <p:nvPicPr>
          <p:cNvPr id="7" name="图片 6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2000" contrast="6000"/>
          </a:blip>
          <a:srcRect l="15092" t="48992"/>
          <a:stretch>
            <a:fillRect/>
          </a:stretch>
        </p:blipFill>
        <p:spPr>
          <a:xfrm>
            <a:off x="2422068" y="2774449"/>
            <a:ext cx="1671682" cy="997357"/>
          </a:xfrm>
          <a:prstGeom prst="rect">
            <a:avLst/>
          </a:prstGeom>
        </p:spPr>
      </p:pic>
      <p:pic>
        <p:nvPicPr>
          <p:cNvPr id="8" name="图片 7" title=""/>
          <p:cNvPicPr/>
          <p:nvPr>
            <p:custDataLst>
              <p:tags r:id="rId12"/>
            </p:custDataLst>
          </p:nvPr>
        </p:nvPicPr>
        <p:blipFill>
          <a:blip r:embed="rId11">
            <a:lum bright="6000" contrast="12000"/>
          </a:blip>
          <a:stretch>
            <a:fillRect/>
          </a:stretch>
        </p:blipFill>
        <p:spPr>
          <a:xfrm>
            <a:off x="230267" y="1131436"/>
            <a:ext cx="2750819" cy="1584324"/>
          </a:xfrm>
          <a:prstGeom prst="roundRect">
            <a:avLst/>
          </a:prstGeom>
          <a:ln w="19050">
            <a:solidFill>
              <a:schemeClr val="accent5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9" name="直接箭头连接符 13" title=""/>
          <p:cNvCxnSpPr>
            <a:cxnSpLocks noChangeShapeType="1"/>
          </p:cNvCxnSpPr>
          <p:nvPr>
            <p:custDataLst>
              <p:tags r:id="rId13"/>
            </p:custDataLst>
          </p:nvPr>
        </p:nvCxnSpPr>
        <p:spPr bwMode="auto">
          <a:xfrm flipH="1">
            <a:off x="1981417" y="1930176"/>
            <a:ext cx="1676921" cy="1250105"/>
          </a:xfrm>
          <a:prstGeom prst="straightConnector1">
            <a:avLst/>
          </a:prstGeom>
          <a:noFill/>
          <a:ln w="38100">
            <a:solidFill>
              <a:srgbClr val="0070C0"/>
            </a:solidFill>
            <a:rou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0" name="图片 9" title=""/>
          <p:cNvPicPr/>
          <p:nvPr>
            <p:custDataLst>
              <p:tags r:id="rId16"/>
            </p:custDataLst>
          </p:nvPr>
        </p:nvPicPr>
        <p:blipFill>
          <a:blip r:embed="rId14">
            <a:biLevel thresh="75000"/>
            <a:lum bright="-12000" contrast="12000"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artisticChalk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23830" y="3601899"/>
            <a:ext cx="2268158" cy="1242086"/>
          </a:xfrm>
          <a:prstGeom prst="rect">
            <a:avLst/>
          </a:prstGeom>
        </p:spPr>
      </p:pic>
      <p:pic>
        <p:nvPicPr>
          <p:cNvPr id="11" name="图片 10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6000"/>
          </a:blip>
          <a:stretch>
            <a:fillRect/>
          </a:stretch>
        </p:blipFill>
        <p:spPr>
          <a:xfrm>
            <a:off x="5138307" y="1103904"/>
            <a:ext cx="2077446" cy="1237300"/>
          </a:xfrm>
          <a:prstGeom prst="rect">
            <a:avLst/>
          </a:prstGeom>
        </p:spPr>
      </p:pic>
      <p:pic>
        <p:nvPicPr>
          <p:cNvPr id="12" name="图片 11" title=""/>
          <p:cNvPicPr/>
          <p:nvPr>
            <p:custDataLst>
              <p:tags r:id="rId20"/>
            </p:custDataLst>
          </p:nvPr>
        </p:nvPicPr>
        <p:blipFill>
          <a:blip r:embed="rId1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6000" contrast="12000"/>
          </a:blip>
          <a:srcRect t="18896" b="19651"/>
          <a:stretch>
            <a:fillRect/>
          </a:stretch>
        </p:blipFill>
        <p:spPr>
          <a:xfrm>
            <a:off x="7595870" y="1239421"/>
            <a:ext cx="1354677" cy="936537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13" name="直接箭头连接符 13" title=""/>
          <p:cNvCxnSpPr>
            <a:cxnSpLocks noChangeShapeType="1"/>
          </p:cNvCxnSpPr>
          <p:nvPr>
            <p:custDataLst>
              <p:tags r:id="rId21"/>
            </p:custDataLst>
          </p:nvPr>
        </p:nvCxnSpPr>
        <p:spPr bwMode="auto">
          <a:xfrm flipV="1">
            <a:off x="6206939" y="1707691"/>
            <a:ext cx="1388931" cy="424001"/>
          </a:xfrm>
          <a:prstGeom prst="straightConnector1">
            <a:avLst/>
          </a:prstGeom>
          <a:noFill/>
          <a:ln w="38100">
            <a:solidFill>
              <a:srgbClr val="0070C0"/>
            </a:solidFill>
            <a:rou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直接箭头连接符 11" title=""/>
          <p:cNvCxnSpPr>
            <a:cxnSpLocks noChangeShapeType="1"/>
          </p:cNvCxnSpPr>
          <p:nvPr>
            <p:custDataLst>
              <p:tags r:id="rId22"/>
            </p:custDataLst>
          </p:nvPr>
        </p:nvCxnSpPr>
        <p:spPr bwMode="auto">
          <a:xfrm flipH="1">
            <a:off x="1548130" y="2109397"/>
            <a:ext cx="216971" cy="966388"/>
          </a:xfrm>
          <a:prstGeom prst="straightConnector1">
            <a:avLst/>
          </a:prstGeom>
          <a:noFill/>
          <a:ln w="38100">
            <a:solidFill>
              <a:srgbClr val="0070C0"/>
            </a:solidFill>
            <a:rou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0" name="图片 19" title="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6000" contrast="12000"/>
          </a:blip>
          <a:srcRect l="15969" t="19903" r="9011" b="10782"/>
          <a:stretch>
            <a:fillRect/>
          </a:stretch>
        </p:blipFill>
        <p:spPr>
          <a:xfrm>
            <a:off x="7311442" y="3180281"/>
            <a:ext cx="1338580" cy="12369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" name="文本框 20" title=""/>
          <p:cNvSpPr txBox="1"/>
          <p:nvPr>
            <p:custDataLst>
              <p:tags r:id="rId25"/>
            </p:custDataLst>
          </p:nvPr>
        </p:nvSpPr>
        <p:spPr>
          <a:xfrm>
            <a:off x="7595870" y="2048671"/>
            <a:ext cx="150114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楷体" panose="02010609060101010101" charset="-122"/>
                <a:ea typeface="楷体"/>
              </a:rPr>
              <a:t>数字电位器</a:t>
            </a:r>
            <a:endParaRPr lang="zh-CN" altLang="en-US" sz="2000" b="1">
              <a:latin typeface="楷体" panose="02010609060101010101" charset="-122"/>
              <a:ea typeface="楷体"/>
            </a:endParaRPr>
          </a:p>
        </p:txBody>
      </p:sp>
      <p:sp>
        <p:nvSpPr>
          <p:cNvPr id="22" name="文本框 21" title=""/>
          <p:cNvSpPr txBox="1"/>
          <p:nvPr>
            <p:custDataLst>
              <p:tags r:id="rId26"/>
            </p:custDataLst>
          </p:nvPr>
        </p:nvSpPr>
        <p:spPr>
          <a:xfrm>
            <a:off x="7368489" y="4244490"/>
            <a:ext cx="150114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楷体" panose="02010609060101010101" charset="-122"/>
                <a:ea typeface="楷体"/>
              </a:rPr>
              <a:t>数字电位器</a:t>
            </a:r>
            <a:endParaRPr lang="zh-CN" altLang="en-US" sz="2000" b="1">
              <a:latin typeface="楷体" panose="02010609060101010101" charset="-122"/>
              <a:ea typeface="楷体"/>
            </a:endParaRPr>
          </a:p>
        </p:txBody>
      </p:sp>
      <p:sp>
        <p:nvSpPr>
          <p:cNvPr id="23" name="文本框 22" title=""/>
          <p:cNvSpPr txBox="1"/>
          <p:nvPr>
            <p:custDataLst>
              <p:tags r:id="rId27"/>
            </p:custDataLst>
          </p:nvPr>
        </p:nvSpPr>
        <p:spPr>
          <a:xfrm>
            <a:off x="947278" y="3876945"/>
            <a:ext cx="95567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楷体" panose="02010609060101010101" charset="-122"/>
                <a:ea typeface="楷体"/>
              </a:rPr>
              <a:t>电位器</a:t>
            </a:r>
            <a:endParaRPr lang="zh-CN" altLang="en-US" sz="2000" b="1">
              <a:latin typeface="楷体" panose="02010609060101010101" charset="-122"/>
              <a:ea typeface="楷体"/>
            </a:endParaRPr>
          </a:p>
        </p:txBody>
      </p:sp>
      <p:sp>
        <p:nvSpPr>
          <p:cNvPr id="24" name="文本框 23" title=""/>
          <p:cNvSpPr txBox="1"/>
          <p:nvPr>
            <p:custDataLst>
              <p:tags r:id="rId28"/>
            </p:custDataLst>
          </p:nvPr>
        </p:nvSpPr>
        <p:spPr>
          <a:xfrm>
            <a:off x="3079432" y="567922"/>
            <a:ext cx="29851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各种各样的变阻器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5" name="文本框 11" title=""/>
          <p:cNvSpPr txBox="1">
            <a:spLocks noChangeArrowheads="1"/>
          </p:cNvSpPr>
          <p:nvPr>
            <p:custDataLst>
              <p:tags r:id="rId29"/>
            </p:custDataLst>
          </p:nvPr>
        </p:nvSpPr>
        <p:spPr bwMode="auto">
          <a:xfrm>
            <a:off x="432435" y="55430"/>
            <a:ext cx="29154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变阻器的应用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26" name="Picture 7" title=""/>
          <p:cNvPicPr>
            <a:picLocks noChangeAspect="1" noChangeArrowheads="1"/>
          </p:cNvPicPr>
          <p:nvPr>
            <p:custDataLst>
              <p:tags r:id="rId32"/>
            </p:custDataLst>
          </p:nvPr>
        </p:nvPicPr>
        <p:blipFill>
          <a:blip r:embed="rId30">
            <a:lum bright="-6000" contrast="6000"/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b="100000" l="0" r="100000" 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22407" y="2826269"/>
            <a:ext cx="1827940" cy="2124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7" name="直接箭头连接符 13" title=""/>
          <p:cNvCxnSpPr>
            <a:cxnSpLocks noChangeShapeType="1"/>
          </p:cNvCxnSpPr>
          <p:nvPr>
            <p:custDataLst>
              <p:tags r:id="rId33"/>
            </p:custDataLst>
          </p:nvPr>
        </p:nvCxnSpPr>
        <p:spPr bwMode="auto">
          <a:xfrm flipV="1">
            <a:off x="5138307" y="4011850"/>
            <a:ext cx="1953528" cy="360025"/>
          </a:xfrm>
          <a:prstGeom prst="straightConnector1">
            <a:avLst/>
          </a:prstGeom>
          <a:noFill/>
          <a:ln w="38100">
            <a:solidFill>
              <a:srgbClr val="0070C0"/>
            </a:solidFill>
            <a:rou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29154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变阻器的应用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5" name="图片 4" title=""/>
          <p:cNvPicPr/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7406" y="628016"/>
            <a:ext cx="3192780" cy="3615690"/>
          </a:xfrm>
          <a:prstGeom prst="rect">
            <a:avLst/>
          </a:prstGeom>
        </p:spPr>
      </p:pic>
      <p:sp>
        <p:nvSpPr>
          <p:cNvPr id="6" name="文本框 5" title=""/>
          <p:cNvSpPr txBox="1"/>
          <p:nvPr>
            <p:custDataLst>
              <p:tags r:id="rId9"/>
            </p:custDataLst>
          </p:nvPr>
        </p:nvSpPr>
        <p:spPr>
          <a:xfrm>
            <a:off x="1183006" y="4299870"/>
            <a:ext cx="2545080" cy="40005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</a:rPr>
              <a:t>6399Ω</a:t>
            </a:r>
            <a:endParaRPr lang="en-US" altLang="zh-CN" sz="16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图片 6" title=""/>
          <p:cNvPicPr/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16145" y="522605"/>
            <a:ext cx="3192780" cy="3721100"/>
          </a:xfrm>
          <a:prstGeom prst="rect">
            <a:avLst/>
          </a:prstGeom>
        </p:spPr>
      </p:pic>
      <p:sp>
        <p:nvSpPr>
          <p:cNvPr id="8" name="文本框 7" title=""/>
          <p:cNvSpPr txBox="1"/>
          <p:nvPr>
            <p:custDataLst>
              <p:tags r:id="rId12"/>
            </p:custDataLst>
          </p:nvPr>
        </p:nvSpPr>
        <p:spPr>
          <a:xfrm>
            <a:off x="5148040" y="4313827"/>
            <a:ext cx="2545080" cy="506095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8624Ω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1_1#22ff05c7a?vcp=1&amp;vis=1&amp;pid=cc64bdbaf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548807"/>
            <a:ext cx="8064504" cy="17223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5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用一根自动铅笔芯接入如图所示的电路来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模拟滑动变阻器的工作原理，铅笔芯一端的夹子固定，移动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另一端的夹子，发现小灯泡的亮度发生变化。下列说法不正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确的是(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pic>
        <p:nvPicPr>
          <p:cNvPr id="3" name="QC_4_BD.1_1#22ff05c7a?vcp=1&amp;vis=1&amp;pid=cc64bdbaf&amp;color=0,0,0&amp;tib=255,255,255&amp;iip=1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8816" y="530519"/>
            <a:ext cx="2020824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4_AN.2_1#22ff05c7a.bracket?vcp=1&amp;vis=1&amp;pid=cc64bdbaf&amp;color=0,0,0&amp;vpa=1&amp;vtp=1" title=""/>
          <p:cNvSpPr/>
          <p:nvPr>
            <p:custDataLst>
              <p:tags r:id="rId7"/>
            </p:custDataLst>
          </p:nvPr>
        </p:nvSpPr>
        <p:spPr>
          <a:xfrm>
            <a:off x="1699164" y="1867448"/>
            <a:ext cx="423863" cy="39287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3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2400"/>
          </a:p>
        </p:txBody>
      </p:sp>
      <p:pic>
        <p:nvPicPr>
          <p:cNvPr id="5" name="QC_4_BD.1_2#22ff05c7a?iti=1&amp;htil=1&amp;vcp=1&amp;vis=1&amp;pid=cc64bdbaf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5000" y="1918629"/>
            <a:ext cx="2871216" cy="1499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C_4_BD.1_3#22ff05c7a?iti=1&amp;htil=1&amp;vcp=1&amp;vis=1&amp;pid=cc64bdbaf&amp;color=0,0,0&amp;vtp=1&amp;bbb=1" title=""/>
          <p:cNvSpPr/>
          <p:nvPr>
            <p:custDataLst>
              <p:tags r:id="rId10"/>
            </p:custDataLst>
          </p:nvPr>
        </p:nvSpPr>
        <p:spPr>
          <a:xfrm>
            <a:off x="6430677" y="3545245"/>
            <a:ext cx="1439862" cy="40773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（第1题）</a:t>
            </a:r>
            <a:endParaRPr lang="en-US" altLang="zh-CN" sz="2400"/>
          </a:p>
        </p:txBody>
      </p:sp>
      <p:sp>
        <p:nvSpPr>
          <p:cNvPr id="7" name="QC_4_BD.1_4#22ff05c7a.choices?htil=1&amp;vcp=1&amp;vis=1&amp;pid=cc64bdbaf&amp;color=0,0,0&amp;vtp=1&amp;bbb=1&amp;hb=1" title=""/>
          <p:cNvSpPr/>
          <p:nvPr>
            <p:custDataLst>
              <p:tags r:id="rId11"/>
            </p:custDataLst>
          </p:nvPr>
        </p:nvSpPr>
        <p:spPr>
          <a:xfrm>
            <a:off x="539496" y="2309662"/>
            <a:ext cx="5065776" cy="21805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5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通过铅笔芯的电流发生了变化</a:t>
            </a:r>
            <a:endParaRPr lang="en-US" altLang="zh-CN" sz="2400"/>
          </a:p>
          <a:p>
            <a:pPr latinLnBrk="1">
              <a:lnSpc>
                <a:spcPts val="35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铅笔芯的总电阻发生了变化</a:t>
            </a:r>
            <a:endParaRPr lang="en-US" altLang="zh-CN" sz="2400"/>
          </a:p>
          <a:p>
            <a:pPr latinLnBrk="1">
              <a:lnSpc>
                <a:spcPts val="35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铅笔芯接入电路的电阻发生了变化</a:t>
            </a:r>
            <a:endParaRPr lang="en-US" altLang="zh-CN" sz="2400"/>
          </a:p>
          <a:p>
            <a:pPr latinLnBrk="1">
              <a:lnSpc>
                <a:spcPts val="35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若小灯泡的亮度变化不明显，可以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将电流表串联到电路中进行观察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3_1#073c68a0d?vcp=1&amp;vis=1&amp;pid=cc64bdbaf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555190"/>
            <a:ext cx="8065008" cy="8333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5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2.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［多选］关于如图所示的滑动变阻器，下列说法不正确的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4_AN.4_1#073c68a0d.bracket?vcp=1&amp;vis=1&amp;pid=cc64bdbaf&amp;color=0,0,0&amp;vpa=2&amp;vtp=1&amp;bbb=1" title=""/>
          <p:cNvSpPr/>
          <p:nvPr>
            <p:custDataLst>
              <p:tags r:id="rId5"/>
            </p:custDataLst>
          </p:nvPr>
        </p:nvSpPr>
        <p:spPr>
          <a:xfrm>
            <a:off x="1114965" y="987561"/>
            <a:ext cx="661988" cy="39287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3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AD</a:t>
            </a:r>
            <a:endParaRPr lang="en-US" altLang="zh-CN" sz="2400"/>
          </a:p>
        </p:txBody>
      </p:sp>
      <p:pic>
        <p:nvPicPr>
          <p:cNvPr id="4" name="QC_4_BD.3_2#073c68a0d?iti=2&amp;htil=2&amp;vcp=1&amp;vis=1&amp;pid=cc64bdbaf&amp;color=0,0,0&amp;tib=255,255,255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29984" y="1043884"/>
            <a:ext cx="1856232" cy="1060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4_BD.3_3#073c68a0d?iti=2&amp;htil=2&amp;vcp=1&amp;vis=1&amp;pid=cc64bdbaf&amp;color=0,0,0&amp;vtp=1&amp;bbb=1" title=""/>
          <p:cNvSpPr/>
          <p:nvPr>
            <p:custDataLst>
              <p:tags r:id="rId8"/>
            </p:custDataLst>
          </p:nvPr>
        </p:nvSpPr>
        <p:spPr>
          <a:xfrm>
            <a:off x="6938169" y="2228730"/>
            <a:ext cx="1439862" cy="4050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（第2题）</a:t>
            </a:r>
            <a:endParaRPr lang="en-US" altLang="zh-CN" sz="2400"/>
          </a:p>
        </p:txBody>
      </p:sp>
      <mc:AlternateContent>
        <mc:Choice Requires="a14">
          <p:sp>
            <p:nvSpPr>
              <p:cNvPr id="6" name="QC_4_BD.3_4#073c68a0d.choices?htil=2&amp;vcp=1&amp;vis=1&amp;pid=cc64bdbaf&amp;color=0,0,0&amp;vtp=1&amp;bbb=1&amp;hb=1" title=""/>
              <p:cNvSpPr/>
              <p:nvPr>
                <p:custDataLst>
                  <p:tags r:id="rId9"/>
                </p:custDataLst>
              </p:nvPr>
            </p:nvSpPr>
            <p:spPr>
              <a:xfrm>
                <a:off x="539496" y="1429329"/>
                <a:ext cx="6071616" cy="305987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5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电阻丝最好是用铜制成的导体，缠绕电阻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丝的圆筒最好是绝缘体</a:t>
                </a:r>
                <a:endParaRPr lang="en-US" altLang="zh-CN" sz="2400"/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接线柱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D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都能通过滑片与电阻丝相连接</a:t>
                </a:r>
                <a:endParaRPr lang="en-US" altLang="zh-CN" sz="2400"/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滑动变阻器串联在电路中可改变电路中的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电流</a:t>
                </a:r>
                <a:endParaRPr lang="en-US" altLang="zh-CN" sz="2400"/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滑动变阻器的铭牌上标有“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  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”的字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3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样，其中“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”是指使用滑动变阻器的电流</a:t>
                </a:r>
                <a:endParaRPr lang="en-US" altLang="zh-CN" sz="2400"/>
              </a:p>
            </p:txBody>
          </p:sp>
        </mc:Choice>
        <mc:Fallback>
          <p:sp>
            <p:nvSpPr>
              <p:cNvPr id="6" name="QC_4_BD.3_4#073c68a0d.choices?htil=2&amp;vcp=1&amp;vis=1&amp;pid=cc64bdbaf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539496" y="1429329"/>
                <a:ext cx="6071616" cy="3059875"/>
              </a:xfrm>
              <a:prstGeom prst="rect">
                <a:avLst/>
              </a:prstGeom>
              <a:blipFill rotWithShape="1">
                <a:blip r:embed="rId11"/>
                <a:stretch>
                  <a:fillRect l="-6" t="-19" r="-61" b="-8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4_BD.6_1#4df9abf79?vcp=1&amp;vis=1&amp;pid=cc64bdbaf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759437"/>
            <a:ext cx="8065008" cy="10375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3.在“用滑动变阻器改变灯泡亮度”实验中，同学们连接了如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图甲所示的电路。</a:t>
            </a:r>
            <a:endParaRPr lang="en-US" altLang="zh-CN" sz="2400"/>
          </a:p>
        </p:txBody>
      </p:sp>
      <p:pic>
        <p:nvPicPr>
          <p:cNvPr id="3" name="QO_4_BD.6_2#4df9abf79?vcp=1&amp;vis=1&amp;pid=cc64bdbaf&amp;color=0,0,0&amp;tib=255,255,255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73936" y="1931139"/>
            <a:ext cx="5605272" cy="2350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/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5_BD.7_1#be5af838b?vcp=1&amp;vis=1&amp;pid=4df9abf79&amp;color=0,0,0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1139326"/>
            <a:ext cx="8065008" cy="48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（1）请在图乙虚线框内画出对应图甲的电路图。</a:t>
            </a:r>
            <a:endParaRPr lang="en-US" altLang="zh-CN" sz="2400"/>
          </a:p>
        </p:txBody>
      </p:sp>
      <p:pic>
        <p:nvPicPr>
          <p:cNvPr id="3" name="QO_5_BD.7_2#be5af838b?htil=3&amp;vcp=1&amp;vis=1&amp;visfb=1&amp;pid=4df9abf79&amp;color=0,0,0&amp;tib=255,255,255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2064" y="2252798"/>
            <a:ext cx="3986784" cy="164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AN.8_1#be5af838b?htil=3&amp;vcp=1&amp;vis=1&amp;pid=4df9abf79&amp;color=0,0,0&amp;vtp=1&amp;bbb=1" title=""/>
          <p:cNvSpPr/>
          <p:nvPr>
            <p:custDataLst>
              <p:tags r:id="rId7"/>
            </p:custDataLst>
          </p:nvPr>
        </p:nvSpPr>
        <p:spPr>
          <a:xfrm>
            <a:off x="4562856" y="1637483"/>
            <a:ext cx="4032504" cy="4883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【解】如图所示。</a:t>
            </a:r>
            <a:endParaRPr lang="en-US" altLang="zh-CN" sz="2400"/>
          </a:p>
        </p:txBody>
      </p:sp>
      <p:pic>
        <p:nvPicPr>
          <p:cNvPr id="5" name="QO_5_AN.8_2#be5af838b?htil=3&amp;vcp=1&amp;vis=1&amp;pid=4df9abf79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85232" y="2252798"/>
            <a:ext cx="2578608" cy="164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3"/>
            </p:custDataLst>
          </p:nvPr>
        </p:nvGrpSpPr>
        <p:grpSpPr>
          <a:xfrm>
            <a:off x="2484192" y="134597"/>
            <a:ext cx="3575132" cy="745446"/>
            <a:chOff x="4261413" y="318305"/>
            <a:chExt cx="3669175" cy="993928"/>
          </a:xfrm>
        </p:grpSpPr>
        <p:pic>
          <p:nvPicPr>
            <p:cNvPr id="3" name="图片 2" descr="图片包含 游戏机, 镜子, 灯光, 女人  AI 生成的内容可能不正确。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287" b="36624"/>
            <a:stretch>
              <a:fillRect/>
            </a:stretch>
          </p:blipFill>
          <p:spPr>
            <a:xfrm>
              <a:off x="4261413" y="318305"/>
              <a:ext cx="3669175" cy="993928"/>
            </a:xfrm>
            <a:custGeom>
              <a:gdLst>
                <a:gd name="connsiteX0" fmla="*/ 0 w 6858000"/>
                <a:gd name="connsiteY0" fmla="*/ 0 h 1857736"/>
                <a:gd name="connsiteX1" fmla="*/ 6858000 w 6858000"/>
                <a:gd name="connsiteY1" fmla="*/ 0 h 1857736"/>
                <a:gd name="connsiteX2" fmla="*/ 6858000 w 6858000"/>
                <a:gd name="connsiteY2" fmla="*/ 1857736 h 1857736"/>
                <a:gd name="connsiteX3" fmla="*/ 0 w 6858000"/>
                <a:gd name="connsiteY3" fmla="*/ 1857736 h 185773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8000" h="1857736">
                  <a:moveTo>
                    <a:pt x="0" y="0"/>
                  </a:moveTo>
                  <a:lnTo>
                    <a:pt x="6858000" y="0"/>
                  </a:lnTo>
                  <a:lnTo>
                    <a:pt x="6858000" y="1857736"/>
                  </a:lnTo>
                  <a:lnTo>
                    <a:pt x="0" y="1857736"/>
                  </a:lnTo>
                  <a:close/>
                </a:path>
              </a:pathLst>
            </a:custGeom>
          </p:spPr>
        </p:pic>
        <p:sp>
          <p:nvSpPr>
            <p:cNvPr id="4" name="文本框 3"/>
            <p:cNvSpPr txBox="1"/>
            <p:nvPr>
              <p:custDataLst>
                <p:tags r:id="rId6"/>
              </p:custDataLst>
            </p:nvPr>
          </p:nvSpPr>
          <p:spPr>
            <a:xfrm>
              <a:off x="4436256" y="548113"/>
              <a:ext cx="3337306" cy="613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kern="100" spc="300">
                  <a:solidFill>
                    <a:schemeClr val="accent6">
                      <a:lumMod val="50000"/>
                    </a:schemeClr>
                  </a:solidFill>
                  <a:latin typeface="黑体" panose="02010609060101010101" charset="-122"/>
                  <a:ea typeface="黑体"/>
                  <a:cs typeface="Times New Roman" panose="02020603050405020304" charset="0"/>
                </a:rPr>
                <a:t>学习目标</a:t>
              </a:r>
              <a:endParaRPr lang="zh-CN" altLang="en-US" sz="2400" kern="100" spc="30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/>
                <a:cs typeface="Times New Roman" panose="02020603050405020304" charset="0"/>
              </a:endParaRPr>
            </a:p>
          </p:txBody>
        </p:sp>
      </p:grpSp>
      <p:grpSp>
        <p:nvGrpSpPr>
          <p:cNvPr id="23" name="组合 22" title=""/>
          <p:cNvGrpSpPr/>
          <p:nvPr>
            <p:custDataLst>
              <p:tags r:id="rId7"/>
            </p:custDataLst>
          </p:nvPr>
        </p:nvGrpSpPr>
        <p:grpSpPr>
          <a:xfrm>
            <a:off x="445770" y="1257935"/>
            <a:ext cx="7835900" cy="987426"/>
            <a:chOff x="689948" y="1773935"/>
            <a:chExt cx="10551037" cy="867721"/>
          </a:xfrm>
        </p:grpSpPr>
        <p:grpSp>
          <p:nvGrpSpPr>
            <p:cNvPr id="11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689948" y="1773935"/>
              <a:ext cx="10551037" cy="695850"/>
              <a:chOff x="689948" y="3150729"/>
              <a:chExt cx="10551037" cy="695850"/>
            </a:xfrm>
          </p:grpSpPr>
          <p:sp>
            <p:nvSpPr>
              <p:cNvPr id="12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1006308" y="3238896"/>
                <a:ext cx="10234677" cy="607683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3" name="图片 12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0" name="文本框 19"/>
            <p:cNvSpPr txBox="1"/>
            <p:nvPr>
              <p:custDataLst>
                <p:tags r:id="rId12"/>
              </p:custDataLst>
            </p:nvPr>
          </p:nvSpPr>
          <p:spPr>
            <a:xfrm>
              <a:off x="1298727" y="1907302"/>
              <a:ext cx="9666939" cy="734354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1.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知道滑动变阻器的结构、电路符号；理解变阻器的工作原理和使用方法及其作用。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  <a:p>
              <a:pPr algn="l"/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4" name="组合 23" title=""/>
          <p:cNvGrpSpPr/>
          <p:nvPr>
            <p:custDataLst>
              <p:tags r:id="rId13"/>
            </p:custDataLst>
          </p:nvPr>
        </p:nvGrpSpPr>
        <p:grpSpPr>
          <a:xfrm>
            <a:off x="517525" y="2284095"/>
            <a:ext cx="7807325" cy="869315"/>
            <a:chOff x="689948" y="3103766"/>
            <a:chExt cx="10382223" cy="925441"/>
          </a:xfrm>
        </p:grpSpPr>
        <p:grpSp>
          <p:nvGrpSpPr>
            <p:cNvPr id="10" name="组合 9"/>
            <p:cNvGrpSpPr/>
            <p:nvPr>
              <p:custDataLst>
                <p:tags r:id="rId14"/>
              </p:custDataLst>
            </p:nvPr>
          </p:nvGrpSpPr>
          <p:grpSpPr>
            <a:xfrm>
              <a:off x="689948" y="3103766"/>
              <a:ext cx="10382223" cy="925441"/>
              <a:chOff x="689948" y="3095477"/>
              <a:chExt cx="10382223" cy="925441"/>
            </a:xfrm>
          </p:grpSpPr>
          <p:sp>
            <p:nvSpPr>
              <p:cNvPr id="8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1006608" y="3095477"/>
                <a:ext cx="10065563" cy="925441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9" name="图片 8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1" name="文本框 20"/>
            <p:cNvSpPr txBox="1"/>
            <p:nvPr>
              <p:custDataLst>
                <p:tags r:id="rId17"/>
              </p:custDataLst>
            </p:nvPr>
          </p:nvSpPr>
          <p:spPr>
            <a:xfrm>
              <a:off x="1293713" y="3211249"/>
              <a:ext cx="9666149" cy="7523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2.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根据影响电阻大小的因素，推理得出改变电阻的可行性方法，归纳变阻器的工作原理，体会科学推理、质疑创新的过程。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5" name="组合 24" title=""/>
          <p:cNvGrpSpPr/>
          <p:nvPr>
            <p:custDataLst>
              <p:tags r:id="rId18"/>
            </p:custDataLst>
          </p:nvPr>
        </p:nvGrpSpPr>
        <p:grpSpPr>
          <a:xfrm>
            <a:off x="1403985" y="3299460"/>
            <a:ext cx="7009130" cy="824230"/>
            <a:chOff x="1747435" y="4398941"/>
            <a:chExt cx="9540240" cy="846667"/>
          </a:xfrm>
        </p:grpSpPr>
        <p:grpSp>
          <p:nvGrpSpPr>
            <p:cNvPr id="16" name="组合 15"/>
            <p:cNvGrpSpPr/>
            <p:nvPr>
              <p:custDataLst>
                <p:tags r:id="rId19"/>
              </p:custDataLst>
            </p:nvPr>
          </p:nvGrpSpPr>
          <p:grpSpPr>
            <a:xfrm>
              <a:off x="1747435" y="4398941"/>
              <a:ext cx="9540240" cy="846667"/>
              <a:chOff x="1747435" y="3005569"/>
              <a:chExt cx="9540240" cy="846667"/>
            </a:xfrm>
          </p:grpSpPr>
          <p:sp>
            <p:nvSpPr>
              <p:cNvPr id="17" name="矩形 6"/>
              <p:cNvSpPr/>
              <p:nvPr>
                <p:custDataLst>
                  <p:tags r:id="rId20"/>
                </p:custDataLst>
              </p:nvPr>
            </p:nvSpPr>
            <p:spPr>
              <a:xfrm>
                <a:off x="2159762" y="3005569"/>
                <a:ext cx="9127913" cy="846667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8" name="图片 17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2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1747435" y="300594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2" name="文本框 21"/>
            <p:cNvSpPr txBox="1"/>
            <p:nvPr>
              <p:custDataLst>
                <p:tags r:id="rId22"/>
              </p:custDataLst>
            </p:nvPr>
          </p:nvSpPr>
          <p:spPr>
            <a:xfrm>
              <a:off x="1929204" y="4529984"/>
              <a:ext cx="336127" cy="4729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 </a:t>
              </a:r>
              <a:endParaRPr 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85" name="组合 84" title=""/>
          <p:cNvGrpSpPr/>
          <p:nvPr>
            <p:custDataLst>
              <p:tags r:id="rId23"/>
            </p:custDataLst>
          </p:nvPr>
        </p:nvGrpSpPr>
        <p:grpSpPr>
          <a:xfrm rot="20760000">
            <a:off x="5697220" y="-386080"/>
            <a:ext cx="3257550" cy="1847850"/>
            <a:chOff x="2438400" y="1949004"/>
            <a:chExt cx="5334000" cy="2463800"/>
          </a:xfrm>
        </p:grpSpPr>
        <p:grpSp>
          <p:nvGrpSpPr>
            <p:cNvPr id="81" name="组合 80"/>
            <p:cNvGrpSpPr/>
            <p:nvPr>
              <p:custDataLst>
                <p:tags r:id="rId24"/>
              </p:custDataLst>
            </p:nvPr>
          </p:nvGrpSpPr>
          <p:grpSpPr>
            <a:xfrm>
              <a:off x="4114800" y="1949004"/>
              <a:ext cx="3657600" cy="2463800"/>
              <a:chOff x="6363160" y="1485900"/>
              <a:chExt cx="5943600" cy="4572012"/>
            </a:xfrm>
          </p:grpSpPr>
          <p:pic>
            <p:nvPicPr>
              <p:cNvPr id="82" name="图片 81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63160" y="1485900"/>
                <a:ext cx="5943600" cy="4572012"/>
              </a:xfrm>
              <a:prstGeom prst="rect">
                <a:avLst/>
              </a:prstGeom>
            </p:spPr>
          </p:pic>
          <p:pic>
            <p:nvPicPr>
              <p:cNvPr id="83" name="图片 82"/>
              <p:cNvPicPr>
                <a:picLocks noChangeAspect="1"/>
              </p:cNvPicPr>
              <p:nvPr>
                <p:custDataLst>
                  <p:tags r:id="rId27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838" t="21959" r="35301" b="52771"/>
              <a:stretch>
                <a:fillRect/>
              </a:stretch>
            </p:blipFill>
            <p:spPr>
              <a:xfrm>
                <a:off x="9265847" y="2489790"/>
                <a:ext cx="942755" cy="1155405"/>
              </a:xfrm>
              <a:prstGeom prst="rect">
                <a:avLst/>
              </a:prstGeom>
            </p:spPr>
          </p:pic>
        </p:grpSp>
        <p:pic>
          <p:nvPicPr>
            <p:cNvPr id="84" name="图片 83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28"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brightnessContrast bright="4000" contrast="4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2438400" y="2438400"/>
              <a:ext cx="2971493" cy="1519269"/>
            </a:xfrm>
            <a:prstGeom prst="rect">
              <a:avLst/>
            </a:prstGeom>
          </p:spPr>
        </p:pic>
      </p:grpSp>
      <p:pic>
        <p:nvPicPr>
          <p:cNvPr id="29" name="图片 28" title="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1"/>
          <a:srcRect t="-371"/>
          <a:stretch>
            <a:fillRect/>
          </a:stretch>
        </p:blipFill>
        <p:spPr>
          <a:xfrm>
            <a:off x="323850" y="-47625"/>
            <a:ext cx="734695" cy="13671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6" name="文本框 5" title=""/>
          <p:cNvSpPr txBox="1"/>
          <p:nvPr>
            <p:custDataLst>
              <p:tags r:id="rId33"/>
            </p:custDataLst>
          </p:nvPr>
        </p:nvSpPr>
        <p:spPr>
          <a:xfrm>
            <a:off x="1835785" y="3387725"/>
            <a:ext cx="6731635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通过探究变阻器原理，理解变阻器的结构；通过分组实验使用滑动变阻器改变灯泡的亮度</a:t>
            </a:r>
            <a:endParaRPr lang="zh-CN" altLang="en-US" sz="2000">
              <a:solidFill>
                <a:srgbClr val="5C2A08"/>
              </a:solidFill>
              <a:ea typeface="+mj-ea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entr" presetSubtype="0" fill="hold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to="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-(#ppt_h-#ppt_h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-(#ppt_w-#ppt_w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 additive="base"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 additive="base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9_1#70449bf83?vcp=1&amp;vis=1&amp;pid=4df9abf79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516382"/>
                <a:ext cx="8065008" cy="2155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（2）连接完电路，闭合开关前，应将滑动变阻器的滑片移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动到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（填“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”或“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”）端。闭合开关后，在调节滑动变阻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器的滑片位置时，眼睛应该观察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（填“滑动变阻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器”或“电流表示数”）。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5_BD.9_1#70449bf83?vcp=1&amp;vis=1&amp;pid=4df9abf79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516382"/>
                <a:ext cx="8065008" cy="2155000"/>
              </a:xfrm>
              <a:prstGeom prst="rect">
                <a:avLst/>
              </a:prstGeom>
              <a:blipFill rotWithShape="1">
                <a:blip r:embed="rId6"/>
                <a:stretch>
                  <a:fillRect l="-5" t="-6" r="-981" b="-25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5_AN.10_1#70449bf83.blank?vcp=1&amp;vis=1&amp;pid=4df9abf79&amp;color=0,0,0&amp;vpa=3&amp;vtp=1&amp;bbb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1198308" y="1163383"/>
                <a:ext cx="363792" cy="35344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3" name="QB_5_AN.10_1#70449bf83.blank?vcp=1&amp;vis=1&amp;pid=4df9abf79&amp;color=0,0,0&amp;vpa=3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1198308" y="1163383"/>
                <a:ext cx="363792" cy="353441"/>
              </a:xfrm>
              <a:prstGeom prst="rect">
                <a:avLst/>
              </a:prstGeom>
              <a:blipFill rotWithShape="1">
                <a:blip r:embed="rId9"/>
                <a:stretch>
                  <a:fillRect l="-17" t="-18" b="-77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5_AN.12_1#70449bf83.blank?vcp=1&amp;vis=1&amp;pid=4df9abf79&amp;color=0,0,0&amp;vpa=4&amp;vtp=1&amp;bbb=1" title=""/>
          <p:cNvSpPr/>
          <p:nvPr>
            <p:custDataLst>
              <p:tags r:id="rId10"/>
            </p:custDataLst>
          </p:nvPr>
        </p:nvSpPr>
        <p:spPr>
          <a:xfrm>
            <a:off x="4823365" y="1606042"/>
            <a:ext cx="17446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电流表示数</a:t>
            </a:r>
            <a:endParaRPr lang="en-US" altLang="zh-CN" sz="2400">
              <a:solidFill>
                <a:srgbClr val="C00000"/>
              </a:solidFill>
            </a:endParaRPr>
          </a:p>
        </p:txBody>
      </p:sp>
      <p:pic>
        <p:nvPicPr>
          <p:cNvPr id="5" name="QB_5_BD.11_1#70449bf83?vcp=1&amp;vis=1&amp;visfb=1&amp;pid=4df9abf79&amp;color=0,0,0&amp;tib=255,255,255&amp;vtp=1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02045" y="2781554"/>
            <a:ext cx="4139910" cy="1743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13_1#3f1081522?vcp=1&amp;vis=1&amp;pid=4df9abf79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516382"/>
                <a:ext cx="8065008" cy="21551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（3）甲同学连接好电路，闭合开关后，发现无论怎样移动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滑片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P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，电流表示数较小且不变、灯的亮度不发生变化，而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且一直很暗，这可能是滑动变阻器同时连接了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endParaRPr lang="en-US" altLang="zh-CN" sz="24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（填字母）两个接线柱。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5_BD.13_1#3f1081522?vcp=1&amp;vis=1&amp;pid=4df9abf79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516382"/>
                <a:ext cx="8065008" cy="2155190"/>
              </a:xfrm>
              <a:prstGeom prst="rect">
                <a:avLst/>
              </a:prstGeom>
              <a:blipFill rotWithShape="1">
                <a:blip r:embed="rId6"/>
                <a:stretch>
                  <a:fillRect l="-5" t="-6" r="3" b="-25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5_AN.14_1#3f1081522.blank?vcp=1&amp;vis=1&amp;pid=4df9abf79&amp;color=0,0,0&amp;vpa=5&amp;vtp=1&amp;bbb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6659308" y="1710309"/>
                <a:ext cx="865251" cy="35826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3" name="QB_5_AN.14_1#3f1081522.blank?vcp=1&amp;vis=1&amp;pid=4df9abf79&amp;color=0,0,0&amp;vpa=5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6659308" y="1710309"/>
                <a:ext cx="865251" cy="358267"/>
              </a:xfrm>
              <a:prstGeom prst="rect">
                <a:avLst/>
              </a:prstGeom>
              <a:blipFill rotWithShape="1">
                <a:blip r:embed="rId9"/>
                <a:stretch>
                  <a:fillRect l="-7" t="-3793" r="51" b="-62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B_5_BD.13_2#3f1081522?vcp=1&amp;vis=1&amp;visfb=1&amp;pid=4df9abf79&amp;color=0,0,0&amp;tib=255,255,255&amp;vtp=1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87806" y="2781554"/>
            <a:ext cx="4168389" cy="1743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5_BD.16_1#871ef70ae?vcp=1&amp;vis=1&amp;pid=4df9abf79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22970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（4）乙同学连接电路时，当接完最后一根导线，灯泡立刻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发出耀眼的光并很快熄灭。请找出实验操作中的两个不当之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处：（滑动变阻器选择了“一上一下”两个接线柱）</a:t>
            </a:r>
            <a:endParaRPr lang="en-US" altLang="zh-CN" sz="2400"/>
          </a:p>
          <a:p>
            <a:pPr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①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；</a:t>
            </a:r>
            <a:endParaRPr lang="en-US" altLang="zh-CN" sz="2400"/>
          </a:p>
          <a:p>
            <a:pPr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②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________________________________________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sp>
        <p:nvSpPr>
          <p:cNvPr id="3" name="QB_5_AN.17_1#871ef70ae.blank?vcp=1&amp;vis=1&amp;pid=4df9abf79&amp;color=0,0,0&amp;vpa=6&amp;vtp=1&amp;bbb=1" title=""/>
          <p:cNvSpPr/>
          <p:nvPr>
            <p:custDataLst>
              <p:tags r:id="rId5"/>
            </p:custDataLst>
          </p:nvPr>
        </p:nvSpPr>
        <p:spPr>
          <a:xfrm>
            <a:off x="860965" y="1782953"/>
            <a:ext cx="3573463" cy="4311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连接电路时开关没有断开</a:t>
            </a:r>
            <a:endParaRPr lang="en-US" altLang="zh-CN" sz="2400"/>
          </a:p>
        </p:txBody>
      </p:sp>
      <p:sp>
        <p:nvSpPr>
          <p:cNvPr id="4" name="QB_5_AN.19_1#871ef70ae.blank?vcp=1&amp;vis=1&amp;pid=4df9abf79&amp;color=0,0,0&amp;vpa=7&amp;vtp=1&amp;bbb=1" title=""/>
          <p:cNvSpPr/>
          <p:nvPr>
            <p:custDataLst>
              <p:tags r:id="rId6"/>
            </p:custDataLst>
          </p:nvPr>
        </p:nvSpPr>
        <p:spPr>
          <a:xfrm>
            <a:off x="860965" y="2241042"/>
            <a:ext cx="6011863" cy="4216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没有将滑动变阻器接入电路的阻值调至最大</a:t>
            </a:r>
            <a:endParaRPr lang="en-US" altLang="zh-CN" sz="2400"/>
          </a:p>
        </p:txBody>
      </p:sp>
      <p:pic>
        <p:nvPicPr>
          <p:cNvPr id="5" name="QB_5_BD.18_1#871ef70ae?vcp=1&amp;vis=1&amp;visfb=1&amp;pid=4df9abf79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42032" y="2794508"/>
            <a:ext cx="4069080" cy="1709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4_BD.20_1#76049edfe?vcp=1&amp;vis=1&amp;pid=cc64bdbaf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516382"/>
                <a:ext cx="8065008" cy="21509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4.电位器是电气设备中常用的电路元件（如图甲所示），已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知接入电路的电阻越小，音量越大，若要实现沿逆时针旋转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调节旋钮时，提高音量，必须将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和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接入电路。如图乙所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示的是电阻箱，此时接入电路的电阻值是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B_4_BD.20_1#76049edfe?vcp=1&amp;vis=1&amp;pid=cc64bdbaf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516382"/>
                <a:ext cx="8065008" cy="2150999"/>
              </a:xfrm>
              <a:prstGeom prst="rect">
                <a:avLst/>
              </a:prstGeom>
              <a:blipFill rotWithShape="1">
                <a:blip r:embed="rId6"/>
                <a:stretch>
                  <a:fillRect l="-5" t="-6" r="3" b="-27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B_4_BD.20_2#76049edfe?vcp=1&amp;vis=1&amp;pid=cc64bdbaf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91445" y="2781553"/>
            <a:ext cx="3561110" cy="1743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B_4_AN.21_1#76049edfe.blank?vcp=1&amp;vis=1&amp;pid=cc64bdbaf&amp;color=0,0,0&amp;vpa=8&amp;vtp=1" title=""/>
          <p:cNvSpPr/>
          <p:nvPr>
            <p:custDataLst>
              <p:tags r:id="rId9"/>
            </p:custDataLst>
          </p:nvPr>
        </p:nvSpPr>
        <p:spPr>
          <a:xfrm>
            <a:off x="5298281" y="1606042"/>
            <a:ext cx="441325" cy="4976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2400"/>
          </a:p>
        </p:txBody>
      </p:sp>
      <p:sp>
        <p:nvSpPr>
          <p:cNvPr id="5" name="QB_4_AN.22_1#76049edfe.blank?vcp=1&amp;vis=1&amp;pid=cc64bdbaf&amp;color=0,0,0&amp;vpa=9&amp;vtp=1&amp;bbb=1" title=""/>
          <p:cNvSpPr/>
          <p:nvPr>
            <p:custDataLst>
              <p:tags r:id="rId10"/>
            </p:custDataLst>
          </p:nvPr>
        </p:nvSpPr>
        <p:spPr>
          <a:xfrm>
            <a:off x="6042565" y="2143252"/>
            <a:ext cx="982663" cy="4745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2</a:t>
            </a:r>
            <a:r>
              <a:rPr lang="en-US" altLang="zh-CN" sz="2400" b="0" i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035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24_1#cc6f193f3?htil=5&amp;vcp=1&amp;vis=1&amp;pid=3af74cfe8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87060" y="1031851"/>
            <a:ext cx="1865376" cy="147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C_4_BD.24_2#cc6f193f3?htil=5&amp;vcp=1&amp;vis=1&amp;pid=3af74cfe8&amp;color=0,0,0&amp;vtp=1&amp;bt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986132"/>
                <a:ext cx="6071616" cy="15963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5.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[2025·成都]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小聪设计了利用滑动变阻器改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变灯泡亮度的电路图，如图所示。在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E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F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间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接入滑动变阻器，闭合开关，当滑片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P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向左滑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C_4_BD.24_2#cc6f193f3?htil=5&amp;vcp=1&amp;vis=1&amp;pid=3af74cfe8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986132"/>
                <a:ext cx="6071616" cy="1596390"/>
              </a:xfrm>
              <a:prstGeom prst="rect">
                <a:avLst/>
              </a:prstGeom>
              <a:blipFill rotWithShape="1">
                <a:blip r:embed="rId8"/>
                <a:stretch>
                  <a:fillRect l="-6" t="-38" r="-531" b="-33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C_4_AN.25_1#cc6f193f3.bracket?vcp=1&amp;vis=1&amp;pid=3af74cfe8&amp;color=0,0,0&amp;vpa=10&amp;vtp=1" title=""/>
          <p:cNvSpPr/>
          <p:nvPr>
            <p:custDataLst>
              <p:tags r:id="rId9"/>
            </p:custDataLst>
          </p:nvPr>
        </p:nvSpPr>
        <p:spPr>
          <a:xfrm>
            <a:off x="7795164" y="2576298"/>
            <a:ext cx="423863" cy="48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2400"/>
          </a:p>
        </p:txBody>
      </p:sp>
      <p:sp>
        <p:nvSpPr>
          <p:cNvPr id="5" name="QC_4_BD.24_3#cc6f193f3.choices?vcp=1&amp;vis=1&amp;pid=3af74cfe8&amp;color=0,0,0&amp;vtp=1&amp;bbb=1" title=""/>
          <p:cNvSpPr/>
          <p:nvPr>
            <p:custDataLst>
              <p:tags r:id="rId10"/>
            </p:custDataLst>
          </p:nvPr>
        </p:nvSpPr>
        <p:spPr>
          <a:xfrm>
            <a:off x="539496" y="3198598"/>
            <a:ext cx="8064504" cy="85045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7600"/>
              </a:lnSpc>
              <a:tabLst>
                <a:tab pos="2139315"/>
                <a:tab pos="4139565"/>
                <a:tab pos="6254115"/>
              </a:tabLst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415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415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425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425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</a:t>
            </a:r>
            <a:endParaRPr lang="en-US" altLang="zh-CN" sz="900">
              <a:latin typeface="宋体" panose="02010600030101010101" pitchFamily="2" charset="-122"/>
            </a:endParaRPr>
          </a:p>
        </p:txBody>
      </p:sp>
      <p:pic>
        <p:nvPicPr>
          <p:cNvPr id="6" name="QC_4_BD.24_3#cc6f193f3.choice_image?vcp=1&amp;vis=1&amp;pid=3af74cfe8&amp;color=0,0,0&amp;tib=255,255,255&amp;iip=3&amp;vtp=1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9078" y="3221712"/>
            <a:ext cx="1408176" cy="832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7" name="QC_4_BD.24_3#cc6f193f3.choice_image?vcp=1&amp;vis=1&amp;pid=3af74cfe8&amp;color=0,0,0&amp;tib=255,255,255&amp;iip=4&amp;vtp=1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32995" y="3221712"/>
            <a:ext cx="1271016" cy="832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8" name="QC_4_BD.24_3#cc6f193f3.choice_image?vcp=1&amp;vis=1&amp;pid=3af74cfe8&amp;color=0,0,0&amp;tib=255,255,255&amp;iip=5&amp;vtp=1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17243" y="3203424"/>
            <a:ext cx="1417320" cy="850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9" name="QC_4_BD.24_3#cc6f193f3.choice_image?vcp=1&amp;vis=1&amp;pid=3af74cfe8&amp;color=0,0,0&amp;tib=255,255,255&amp;iip=6&amp;vtp=1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69195" y="3203424"/>
            <a:ext cx="1261872" cy="850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10" name="QC_4_BD.24_2#cc6f193f3?htil=5&amp;vcp=1&amp;vis=1&amp;pid=3af74cfe8&amp;color=0,0,0&amp;vtp=1&amp;bt=1&amp;bbb=1&amp;hb=1&amp;hs=1" title=""/>
          <p:cNvSpPr/>
          <p:nvPr>
            <p:custDataLst>
              <p:tags r:id="rId19"/>
            </p:custDataLst>
          </p:nvPr>
        </p:nvSpPr>
        <p:spPr>
          <a:xfrm>
            <a:off x="539496" y="2578203"/>
            <a:ext cx="8064000" cy="4841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动时，灯泡变暗。下列四种接入方式，符合要求的是(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27_1#13fa9ec72?vcp=1&amp;vis=1&amp;pid=3af74cfe8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912917"/>
            <a:ext cx="8065008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6.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如图甲、乙所示的分别是两个实验电路。在闭合开关前，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滑动变阻器滑片位置正确的是(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4_AN.28_1#13fa9ec72.bracket?vcp=1&amp;vis=1&amp;pid=3af74cfe8&amp;color=0,0,0&amp;vpa=11&amp;vtp=1" title=""/>
          <p:cNvSpPr/>
          <p:nvPr>
            <p:custDataLst>
              <p:tags r:id="rId5"/>
            </p:custDataLst>
          </p:nvPr>
        </p:nvSpPr>
        <p:spPr>
          <a:xfrm>
            <a:off x="4734465" y="1460287"/>
            <a:ext cx="441325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2400"/>
          </a:p>
        </p:txBody>
      </p:sp>
      <p:pic>
        <p:nvPicPr>
          <p:cNvPr id="4" name="QC_4_BD.27_2#13fa9ec72?htil=6&amp;vcp=1&amp;vis=1&amp;pid=3af74cfe8&amp;color=0,0,0&amp;tib=255,255,255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22801" y="2012482"/>
            <a:ext cx="3099816" cy="1444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5" name="QC_4_BD.27_3#13fa9ec72.choices?htil=6&amp;vcp=1&amp;vis=1&amp;pid=3af74cfe8&amp;color=0,0,0&amp;vtp=1&amp;bbb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539496" y="1957618"/>
                <a:ext cx="4837176" cy="21509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图甲、图乙都放在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端</a:t>
                </a:r>
                <a:endParaRPr lang="en-US" altLang="zh-CN" sz="24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图甲、图乙都放在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端</a:t>
                </a:r>
                <a:endParaRPr lang="en-US" altLang="zh-CN" sz="24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图甲放在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端，图乙放在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端</a:t>
                </a:r>
                <a:endParaRPr lang="en-US" altLang="zh-CN" sz="2400"/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图甲放在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端，图乙放在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端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C_4_BD.27_3#13fa9ec72.choices?htil=6&amp;vcp=1&amp;vis=1&amp;pid=3af74cfe8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539496" y="1957618"/>
                <a:ext cx="4837176" cy="2150999"/>
              </a:xfrm>
              <a:prstGeom prst="rect">
                <a:avLst/>
              </a:prstGeom>
              <a:blipFill rotWithShape="1">
                <a:blip r:embed="rId10"/>
                <a:stretch>
                  <a:fillRect l="-8" t="-25" r="3" b="-270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4_BD.29_1#2e11a1671?vcp=1&amp;vis=1&amp;pid=3af74cfe8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666060"/>
                <a:ext cx="8064504" cy="163353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300"/>
                  </a:lnSpc>
                </a:pP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7.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900" b="0" i="0" ker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                                        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公路检查站的“地磅”可以检测货车是否</a:t>
                </a:r>
                <a:endParaRPr lang="en-US" altLang="zh-CN" sz="23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300"/>
                  </a:lnSpc>
                </a:pP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超载。如图是某种地磅的工作原理图，滑片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3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P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可在竖直放置的电</a:t>
                </a:r>
                <a:endParaRPr lang="en-US" altLang="zh-CN" sz="23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300"/>
                  </a:lnSpc>
                </a:pP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阻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3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R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上滑动，当货车质量增大时，电表示数随之增大，由电表</a:t>
                </a:r>
                <a:endParaRPr lang="en-US" altLang="zh-CN" sz="23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200"/>
                  </a:lnSpc>
                </a:pP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改装成的显示器的示数也增大。下列说法正确的是 (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300"/>
              </a:p>
            </p:txBody>
          </p:sp>
        </mc:Choice>
        <mc:Fallback>
          <p:sp>
            <p:nvSpPr>
              <p:cNvPr id="2" name="QC_4_BD.29_1#2e11a1671?vcp=1&amp;vis=1&amp;pid=3af74cfe8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666060"/>
                <a:ext cx="8064504" cy="1633538"/>
              </a:xfrm>
              <a:prstGeom prst="rect">
                <a:avLst/>
              </a:prstGeom>
              <a:blipFill rotWithShape="1">
                <a:blip r:embed="rId6"/>
                <a:stretch>
                  <a:fillRect l="-5" t="-36" r="-853" b="-18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C_4_BD.29_1#2e11a1671?vcp=1&amp;vis=1&amp;pid=3af74cfe8&amp;color=0,0,0&amp;tib=255,255,255&amp;iip=8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2941" y="691746"/>
            <a:ext cx="420624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4" name="QC_4_BD.29_1#2e11a1671?vcp=1&amp;vis=1&amp;pid=3af74cfe8&amp;color=0,0,0&amp;tib=255,255,255&amp;iip=9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5321" y="615260"/>
            <a:ext cx="2302225" cy="467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4_AN.30_1#2e11a1671.bracket?vcp=1&amp;vis=1&amp;pid=3af74cfe8&amp;color=0,0,0&amp;vpa=12&amp;vtp=1" title=""/>
          <p:cNvSpPr/>
          <p:nvPr>
            <p:custDataLst>
              <p:tags r:id="rId11"/>
            </p:custDataLst>
          </p:nvPr>
        </p:nvSpPr>
        <p:spPr>
          <a:xfrm>
            <a:off x="7275257" y="1915296"/>
            <a:ext cx="407988" cy="38004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200"/>
              </a:lnSpc>
            </a:pPr>
            <a:r>
              <a:rPr lang="en-US" altLang="zh-CN" sz="23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2300"/>
          </a:p>
        </p:txBody>
      </p:sp>
      <p:pic>
        <p:nvPicPr>
          <p:cNvPr id="6" name="QC_4_BD.29_2#2e11a1671?iti=3&amp;htil=7&amp;vcp=1&amp;vis=1&amp;pid=3af74cfe8&amp;color=0,0,0&amp;tib=255,255,255&amp;vtp=1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8547" y="2346206"/>
            <a:ext cx="1883664" cy="142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C_4_BD.29_3#2e11a1671?iti=3&amp;htil=7&amp;vcp=1&amp;vis=1&amp;pid=3af74cfe8&amp;color=0,0,0&amp;vtp=1&amp;bbb=1" title=""/>
          <p:cNvSpPr/>
          <p:nvPr>
            <p:custDataLst>
              <p:tags r:id="rId14"/>
            </p:custDataLst>
          </p:nvPr>
        </p:nvSpPr>
        <p:spPr>
          <a:xfrm>
            <a:off x="6899816" y="3899670"/>
            <a:ext cx="1381125" cy="38811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200"/>
              </a:lnSpc>
            </a:pPr>
            <a:r>
              <a:rPr lang="en-US" altLang="zh-CN" sz="23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（第7题）</a:t>
            </a:r>
            <a:endParaRPr lang="en-US" altLang="zh-CN" sz="2300"/>
          </a:p>
        </p:txBody>
      </p:sp>
      <mc:AlternateContent>
        <mc:Choice Requires="a14">
          <p:sp>
            <p:nvSpPr>
              <p:cNvPr id="8" name="QC_4_BD.29_4#2e11a1671.choices?htil=7&amp;vcp=1&amp;vis=1&amp;pid=3af74cfe8&amp;color=0,0,0&amp;vtp=1&amp;bbb=1&amp;hb=1" title=""/>
              <p:cNvSpPr/>
              <p:nvPr>
                <p:custDataLst>
                  <p:tags r:id="rId15"/>
                </p:custDataLst>
              </p:nvPr>
            </p:nvSpPr>
            <p:spPr>
              <a:xfrm>
                <a:off x="539496" y="2333506"/>
                <a:ext cx="6044184" cy="205263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300"/>
                  </a:lnSpc>
                </a:pP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接线柱“1”应与“2”连接</a:t>
                </a:r>
                <a:endParaRPr lang="en-US" altLang="zh-CN" sz="2300"/>
              </a:p>
              <a:p>
                <a:pPr latinLnBrk="1">
                  <a:lnSpc>
                    <a:spcPts val="3300"/>
                  </a:lnSpc>
                </a:pP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货车质量增大时，滑动变阻器接入电路的电</a:t>
                </a:r>
                <a:endParaRPr lang="en-US" altLang="zh-CN" sz="23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300"/>
                  </a:lnSpc>
                </a:pP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阻减小</a:t>
                </a:r>
                <a:endParaRPr lang="en-US" altLang="zh-CN" sz="2300"/>
              </a:p>
              <a:p>
                <a:pPr latinLnBrk="1">
                  <a:lnSpc>
                    <a:spcPts val="3300"/>
                  </a:lnSpc>
                </a:pP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显示器由电压表改装而成</a:t>
                </a:r>
                <a:endParaRPr lang="en-US" altLang="zh-CN" sz="2300"/>
              </a:p>
              <a:p>
                <a:pPr latinLnBrk="1">
                  <a:lnSpc>
                    <a:spcPts val="3200"/>
                  </a:lnSpc>
                </a:pP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为了节约电能，电阻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3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3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3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可以去掉</a:t>
                </a:r>
                <a:endParaRPr lang="en-US" altLang="zh-CN" sz="2300"/>
              </a:p>
            </p:txBody>
          </p:sp>
        </mc:Choice>
        <mc:Fallback>
          <p:sp>
            <p:nvSpPr>
              <p:cNvPr id="8" name="QC_4_BD.29_4#2e11a1671.choices?htil=7&amp;vcp=1&amp;vis=1&amp;pid=3af74cfe8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6"/>
                </p:custDataLst>
              </p:nvPr>
            </p:nvSpPr>
            <p:spPr>
              <a:xfrm>
                <a:off x="539496" y="2333506"/>
                <a:ext cx="6044184" cy="2052638"/>
              </a:xfrm>
              <a:prstGeom prst="rect">
                <a:avLst/>
              </a:prstGeom>
              <a:blipFill rotWithShape="1">
                <a:blip r:embed="rId17"/>
                <a:stretch>
                  <a:fillRect l="-6" t="-25" r="-11" b="-14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29154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课堂小结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 bwMode="auto">
          <a:xfrm>
            <a:off x="649728" y="2218997"/>
            <a:ext cx="504000" cy="1260000"/>
          </a:xfrm>
          <a:prstGeom prst="roundRect">
            <a:avLst/>
          </a:prstGeom>
          <a:solidFill>
            <a:srgbClr val="008080"/>
          </a:solidFill>
          <a:ln>
            <a:noFill/>
          </a:ln>
        </p:spPr>
        <p:txBody>
          <a:bodyPr wrap="square" lIns="54000" tIns="0" rIns="0" bIns="27000" rtlCol="0" anchor="t">
            <a:noAutofit/>
          </a:bodyPr>
          <a:lstStyle>
            <a:defPPr>
              <a:defRPr lang="zh-CN"/>
            </a:defPPr>
            <a:lvl1pPr eaLnBrk="1" hangingPunct="1">
              <a:defRPr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600">
                <a:sym typeface="+mn-ea"/>
              </a:rPr>
              <a:t>变阻器</a:t>
            </a:r>
            <a:endParaRPr lang="zh-CN" altLang="en-US" sz="2600">
              <a:sym typeface="+mn-ea"/>
            </a:endParaRPr>
          </a:p>
        </p:txBody>
      </p:sp>
      <p:sp>
        <p:nvSpPr>
          <p:cNvPr id="6" name="左大括号 5" title=""/>
          <p:cNvSpPr/>
          <p:nvPr>
            <p:custDataLst>
              <p:tags r:id="rId8"/>
            </p:custDataLst>
          </p:nvPr>
        </p:nvSpPr>
        <p:spPr bwMode="auto">
          <a:xfrm>
            <a:off x="1259324" y="1974053"/>
            <a:ext cx="324000" cy="1749888"/>
          </a:xfrm>
          <a:prstGeom prst="leftBrace">
            <a:avLst/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numCol="1" spcCol="0" rtlCol="0" fromWordArt="0" anchor="t" anchorCtr="0" forceAA="0" compatLnSpc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 bwMode="auto">
          <a:xfrm>
            <a:off x="1673790" y="1766124"/>
            <a:ext cx="1116000" cy="4608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变阻器</a:t>
            </a:r>
            <a:endParaRPr lang="zh-CN" altLang="en-US" sz="2400"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 bwMode="auto">
          <a:xfrm>
            <a:off x="1673790" y="3496674"/>
            <a:ext cx="864000" cy="4608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应用</a:t>
            </a:r>
            <a:endParaRPr lang="zh-CN" altLang="en-US" sz="2400">
              <a:sym typeface="+mn-ea"/>
            </a:endParaRPr>
          </a:p>
        </p:txBody>
      </p:sp>
      <p:sp>
        <p:nvSpPr>
          <p:cNvPr id="9" name="左大括号 8" title=""/>
          <p:cNvSpPr/>
          <p:nvPr>
            <p:custDataLst>
              <p:tags r:id="rId11"/>
            </p:custDataLst>
          </p:nvPr>
        </p:nvSpPr>
        <p:spPr bwMode="auto">
          <a:xfrm>
            <a:off x="2893060" y="1134745"/>
            <a:ext cx="255905" cy="1668780"/>
          </a:xfrm>
          <a:prstGeom prst="leftBrace">
            <a:avLst/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numCol="1" spcCol="0" rtlCol="0" fromWordArt="0" anchor="t" anchorCtr="0" forceAA="0" compatLnSpc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0" name="TextBox 34" title=""/>
          <p:cNvSpPr txBox="1"/>
          <p:nvPr>
            <p:custDataLst>
              <p:tags r:id="rId12"/>
            </p:custDataLst>
          </p:nvPr>
        </p:nvSpPr>
        <p:spPr bwMode="auto">
          <a:xfrm>
            <a:off x="3185795" y="2362835"/>
            <a:ext cx="1784985" cy="86423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ctr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滑动变阻器</a:t>
            </a:r>
            <a:endParaRPr lang="zh-CN" altLang="en-US" sz="2400">
              <a:sym typeface="+mn-ea"/>
            </a:endParaRPr>
          </a:p>
        </p:txBody>
      </p:sp>
      <p:sp>
        <p:nvSpPr>
          <p:cNvPr id="11" name="TextBox 23" title=""/>
          <p:cNvSpPr txBox="1"/>
          <p:nvPr>
            <p:custDataLst>
              <p:tags r:id="rId13"/>
            </p:custDataLst>
          </p:nvPr>
        </p:nvSpPr>
        <p:spPr bwMode="auto">
          <a:xfrm>
            <a:off x="3185795" y="850265"/>
            <a:ext cx="4846320" cy="4608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能改变接入电路中电阻大小的元件</a:t>
            </a:r>
            <a:endParaRPr lang="zh-CN" altLang="en-US" sz="2400">
              <a:sym typeface="+mn-ea"/>
            </a:endParaRPr>
          </a:p>
        </p:txBody>
      </p:sp>
      <p:sp>
        <p:nvSpPr>
          <p:cNvPr id="12" name="TextBox 24" title=""/>
          <p:cNvSpPr txBox="1"/>
          <p:nvPr>
            <p:custDataLst>
              <p:tags r:id="rId14"/>
            </p:custDataLst>
          </p:nvPr>
        </p:nvSpPr>
        <p:spPr bwMode="auto">
          <a:xfrm>
            <a:off x="5376545" y="1518920"/>
            <a:ext cx="3344545" cy="8280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工作原理：改变连接在电路中的电阻线长度。</a:t>
            </a:r>
            <a:endParaRPr lang="zh-CN" altLang="en-US" sz="2400">
              <a:sym typeface="+mn-ea"/>
            </a:endParaRPr>
          </a:p>
        </p:txBody>
      </p:sp>
      <p:sp>
        <p:nvSpPr>
          <p:cNvPr id="13" name="TextBox 26" title=""/>
          <p:cNvSpPr txBox="1"/>
          <p:nvPr>
            <p:custDataLst>
              <p:tags r:id="rId15"/>
            </p:custDataLst>
          </p:nvPr>
        </p:nvSpPr>
        <p:spPr bwMode="auto">
          <a:xfrm>
            <a:off x="5375275" y="2406015"/>
            <a:ext cx="3348000" cy="82740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cs typeface="微软雅黑" panose="020b0503020204020204" charset="-122"/>
                <a:sym typeface="+mn-ea"/>
              </a:rPr>
              <a:t>连接方式：“一上一下”串联在电路中。</a:t>
            </a:r>
            <a:endParaRPr lang="zh-CN" altLang="en-US" sz="2400">
              <a:cs typeface="微软雅黑" panose="020b0503020204020204" charset="-122"/>
              <a:sym typeface="+mn-ea"/>
            </a:endParaRPr>
          </a:p>
        </p:txBody>
      </p:sp>
      <p:sp>
        <p:nvSpPr>
          <p:cNvPr id="14" name="TextBox 28" title=""/>
          <p:cNvSpPr txBox="1"/>
          <p:nvPr>
            <p:custDataLst>
              <p:tags r:id="rId16"/>
            </p:custDataLst>
          </p:nvPr>
        </p:nvSpPr>
        <p:spPr bwMode="auto">
          <a:xfrm>
            <a:off x="5375275" y="3292475"/>
            <a:ext cx="3347085" cy="12268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作用：通过改变电阻从而改变电流、电压；保护电路。</a:t>
            </a:r>
            <a:endParaRPr lang="zh-CN" altLang="en-US" sz="2400">
              <a:sym typeface="+mn-ea"/>
            </a:endParaRPr>
          </a:p>
        </p:txBody>
      </p:sp>
      <p:pic>
        <p:nvPicPr>
          <p:cNvPr id="15" name="Picture 27" title=""/>
          <p:cNvPicPr>
            <a:picLocks noChangeAspect="1" noChangeArrowheads="1"/>
          </p:cNvPicPr>
          <p:nvPr>
            <p:custDataLst>
              <p:tags r:id="rId18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8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38" t="61783" r="22665" b="29880"/>
          <a:stretch>
            <a:fillRect/>
          </a:stretch>
        </p:blipFill>
        <p:spPr bwMode="auto">
          <a:xfrm>
            <a:off x="3499245" y="2722804"/>
            <a:ext cx="1158085" cy="409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左大括号 18" title=""/>
          <p:cNvSpPr/>
          <p:nvPr>
            <p:custDataLst>
              <p:tags r:id="rId19"/>
            </p:custDataLst>
          </p:nvPr>
        </p:nvSpPr>
        <p:spPr bwMode="auto">
          <a:xfrm>
            <a:off x="5066343" y="1871753"/>
            <a:ext cx="255626" cy="1911480"/>
          </a:xfrm>
          <a:prstGeom prst="leftBrace">
            <a:avLst/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numCol="1" spcCol="0" rtlCol="0" fromWordArt="0" anchor="t" anchorCtr="0" forceAA="0" compatLnSpc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0"/>
          <a:stretch>
            <a:fillRect/>
          </a:stretch>
        </p:blipFill>
        <p:spPr>
          <a:xfrm flipH="1">
            <a:off x="12471400" y="111379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5" name="矩形 4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6" name="矩形 5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7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问题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8" name="图片 7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24000"/>
          </a:blip>
          <a:stretch>
            <a:fillRect/>
          </a:stretch>
        </p:blipFill>
        <p:spPr>
          <a:xfrm>
            <a:off x="5003800" y="699620"/>
            <a:ext cx="3700780" cy="1959610"/>
          </a:xfrm>
          <a:prstGeom prst="rect">
            <a:avLst/>
          </a:prstGeom>
        </p:spPr>
      </p:pic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539115" y="987044"/>
            <a:ext cx="4320000" cy="1574185"/>
          </a:xfrm>
          <a:prstGeom prst="roundRect">
            <a:avLst/>
          </a:prstGeom>
          <a:noFill/>
          <a:ln w="28575" cmpd="sng">
            <a:solidFill>
              <a:srgbClr val="007E82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indent="0" eaLnBrk="1" latinLnBrk="0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实验：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选取一根铅笔芯，如图先连接好电路。移动另一端的夹子，观察小灯泡的亮度。</a:t>
            </a:r>
            <a:endParaRPr lang="zh-CN" altLang="en-US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0"/>
            </p:custDataLst>
          </p:nvPr>
        </p:nvSpPr>
        <p:spPr>
          <a:xfrm>
            <a:off x="395710" y="3226510"/>
            <a:ext cx="4896340" cy="977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思考：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小灯泡的亮度怎样变化？为什么会这样变化？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11" name="铅笔芯接入电路灯泡亮度变化" title="">
            <a:hlinkClick action="ppaction://media"/>
          </p:cNvPr>
          <p:cNvPicPr>
            <a:picLocks noChangeAspect="1"/>
          </p:cNvPicPr>
          <p:nvPr>
            <a:videoFile r:link="rId13"/>
            <p:custDataLst>
              <p:tags r:id="rId12"/>
            </p:custDataLst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724080" y="2859350"/>
            <a:ext cx="2578682" cy="1440015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12" name="文本框 11" title=""/>
          <p:cNvSpPr txBox="1"/>
          <p:nvPr>
            <p:custDataLst>
              <p:tags r:id="rId15"/>
            </p:custDataLst>
          </p:nvPr>
        </p:nvSpPr>
        <p:spPr>
          <a:xfrm>
            <a:off x="5284660" y="4409124"/>
            <a:ext cx="36076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实验  用铅笔芯控制小灯泡的亮度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3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变阻器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634365" y="1791618"/>
            <a:ext cx="3910965" cy="977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讨论：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用刚才的装置来改变电阻有何缺点？如何改进？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6" name="图片 5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24000" contrast="24000"/>
          </a:blip>
          <a:srcRect t="55120"/>
          <a:stretch>
            <a:fillRect/>
          </a:stretch>
        </p:blipFill>
        <p:spPr>
          <a:xfrm>
            <a:off x="4613910" y="1791618"/>
            <a:ext cx="4096385" cy="973455"/>
          </a:xfrm>
          <a:prstGeom prst="rect">
            <a:avLst/>
          </a:prstGeom>
        </p:spPr>
      </p:pic>
      <p:sp>
        <p:nvSpPr>
          <p:cNvPr id="7" name="文本框 6" title=""/>
          <p:cNvSpPr txBox="1"/>
          <p:nvPr>
            <p:custDataLst>
              <p:tags r:id="rId10"/>
            </p:custDataLst>
          </p:nvPr>
        </p:nvSpPr>
        <p:spPr>
          <a:xfrm>
            <a:off x="627380" y="2814285"/>
            <a:ext cx="3846195" cy="977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导体外面没有绝缘层；导体太短，调节范围不够。</a:t>
            </a:r>
            <a:endParaRPr lang="zh-CN" altLang="en-US" sz="24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8" name="圆角矩形标注 7" title=""/>
          <p:cNvSpPr/>
          <p:nvPr>
            <p:custDataLst>
              <p:tags r:id="rId11"/>
            </p:custDataLst>
          </p:nvPr>
        </p:nvSpPr>
        <p:spPr>
          <a:xfrm>
            <a:off x="5292090" y="2746975"/>
            <a:ext cx="2556000" cy="1188000"/>
          </a:xfrm>
          <a:prstGeom prst="wedgeRoundRectCallout">
            <a:avLst>
              <a:gd name="adj1" fmla="val 61025"/>
              <a:gd name="adj2" fmla="val -12316"/>
              <a:gd name="adj3" fmla="val 16667"/>
            </a:avLst>
          </a:prstGeom>
          <a:solidFill>
            <a:schemeClr val="bg1"/>
          </a:solidFill>
          <a:ln w="19050">
            <a:solidFill>
              <a:srgbClr val="007E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使用涂有绝缘层，并且缠绕起来的电阻丝就可以啦！</a:t>
            </a:r>
            <a:endParaRPr lang="zh-CN" altLang="en-US" sz="22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9" name="图片 8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 flipH="1">
            <a:off x="8121650" y="2811745"/>
            <a:ext cx="922020" cy="1933575"/>
          </a:xfrm>
          <a:prstGeom prst="rect">
            <a:avLst/>
          </a:prstGeom>
        </p:spPr>
      </p:pic>
      <p:sp>
        <p:nvSpPr>
          <p:cNvPr id="10" name="矩形 9" title=""/>
          <p:cNvSpPr/>
          <p:nvPr>
            <p:custDataLst>
              <p:tags r:id="rId14"/>
            </p:custDataLst>
          </p:nvPr>
        </p:nvSpPr>
        <p:spPr bwMode="auto">
          <a:xfrm>
            <a:off x="634365" y="915635"/>
            <a:ext cx="7740000" cy="461665"/>
          </a:xfrm>
          <a:prstGeom prst="rect">
            <a:avLst/>
          </a:prstGeom>
          <a:noFill/>
          <a:ln w="15875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Times New Roman"/>
                <a:ea typeface="微软雅黑" panose="020b0503020204020204" charset="-122"/>
                <a:sym typeface="+mn-ea"/>
              </a:rPr>
              <a:t>变阻器：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能改变接入电路中</a:t>
            </a:r>
            <a:r>
              <a:rPr lang="zh-CN" altLang="en-US" sz="24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电阻大小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的元件叫做变阻器</a:t>
            </a:r>
            <a:r>
              <a:rPr lang="zh-CN" altLang="en-US" sz="2400">
                <a:latin typeface="Times New Roman"/>
                <a:ea typeface="微软雅黑" panose="020b0503020204020204" charset="-122"/>
                <a:sym typeface="+mn-ea"/>
              </a:rPr>
              <a:t>。</a:t>
            </a:r>
            <a:endParaRPr lang="zh-CN" altLang="en-US" sz="2400">
              <a:latin typeface="Times New Roman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变阻器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24000"/>
          </a:blip>
          <a:stretch>
            <a:fillRect/>
          </a:stretch>
        </p:blipFill>
        <p:spPr>
          <a:xfrm>
            <a:off x="1123367" y="1744327"/>
            <a:ext cx="3463165" cy="1798114"/>
          </a:xfrm>
          <a:prstGeom prst="rect">
            <a:avLst/>
          </a:prstGeom>
        </p:spPr>
      </p:pic>
      <p:sp>
        <p:nvSpPr>
          <p:cNvPr id="6" name="矩形标注 8" title=""/>
          <p:cNvSpPr/>
          <p:nvPr>
            <p:custDataLst>
              <p:tags r:id="rId9"/>
            </p:custDataLst>
          </p:nvPr>
        </p:nvSpPr>
        <p:spPr bwMode="auto">
          <a:xfrm>
            <a:off x="4536055" y="2322310"/>
            <a:ext cx="828000" cy="465455"/>
          </a:xfrm>
          <a:prstGeom prst="wedgeRectCallout">
            <a:avLst>
              <a:gd name="adj1" fmla="val -107068"/>
              <a:gd name="adj2" fmla="val -16795"/>
            </a:avLst>
          </a:prstGeom>
          <a:solidFill>
            <a:schemeClr val="bg1">
              <a:lumMod val="95000"/>
            </a:schemeClr>
          </a:solidFill>
          <a:ln w="12700"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>
                <a:latin typeface="Times New Roman"/>
                <a:ea typeface="楷体"/>
                <a:cs typeface="Times New Roman" panose="02020603050405020304" charset="0"/>
                <a:sym typeface="+mn-ea"/>
              </a:rPr>
              <a:t>瓷筒</a:t>
            </a:r>
            <a:endParaRPr lang="zh-CN" altLang="en-US" sz="2400" b="1">
              <a:latin typeface="Times New Roman"/>
              <a:ea typeface="楷体"/>
              <a:cs typeface="Times New Roman" panose="02020603050405020304" charset="0"/>
              <a:sym typeface="+mn-ea"/>
            </a:endParaRPr>
          </a:p>
        </p:txBody>
      </p:sp>
      <p:sp>
        <p:nvSpPr>
          <p:cNvPr id="7" name="矩形标注 3" title=""/>
          <p:cNvSpPr/>
          <p:nvPr>
            <p:custDataLst>
              <p:tags r:id="rId10"/>
            </p:custDataLst>
          </p:nvPr>
        </p:nvSpPr>
        <p:spPr bwMode="auto">
          <a:xfrm>
            <a:off x="1886941" y="3004096"/>
            <a:ext cx="1944000" cy="465455"/>
          </a:xfrm>
          <a:prstGeom prst="wedgeRectCallout">
            <a:avLst>
              <a:gd name="adj1" fmla="val 28692"/>
              <a:gd name="adj2" fmla="val -105798"/>
            </a:avLst>
          </a:prstGeom>
          <a:solidFill>
            <a:schemeClr val="bg1">
              <a:lumMod val="95000"/>
            </a:schemeClr>
          </a:solidFill>
          <a:ln w="12700"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>
                <a:latin typeface="Times New Roman"/>
                <a:ea typeface="楷体"/>
                <a:cs typeface="Times New Roman" panose="02020603050405020304" charset="0"/>
                <a:sym typeface="+mn-ea"/>
              </a:rPr>
              <a:t>线圈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(</a:t>
            </a:r>
            <a:r>
              <a:rPr lang="zh-CN" altLang="en-US" sz="2400" b="1">
                <a:latin typeface="Times New Roman"/>
                <a:ea typeface="楷体"/>
                <a:cs typeface="Times New Roman" panose="02020603050405020304" charset="0"/>
                <a:sym typeface="+mn-ea"/>
              </a:rPr>
              <a:t>电阻丝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)</a:t>
            </a:r>
            <a:endParaRPr lang="en-US" altLang="zh-CN" sz="2400" b="1">
              <a:latin typeface="Times New Roman"/>
              <a:ea typeface="楷体"/>
              <a:cs typeface="Times New Roman" panose="02020603050405020304" charset="0"/>
              <a:sym typeface="+mn-ea"/>
            </a:endParaRPr>
          </a:p>
        </p:txBody>
      </p:sp>
      <p:sp>
        <p:nvSpPr>
          <p:cNvPr id="8" name="矩形标注 4" title=""/>
          <p:cNvSpPr/>
          <p:nvPr>
            <p:custDataLst>
              <p:tags r:id="rId11"/>
            </p:custDataLst>
          </p:nvPr>
        </p:nvSpPr>
        <p:spPr bwMode="auto">
          <a:xfrm>
            <a:off x="389154" y="3032324"/>
            <a:ext cx="1116000" cy="465455"/>
          </a:xfrm>
          <a:prstGeom prst="wedgeRectCallout">
            <a:avLst>
              <a:gd name="adj1" fmla="val 67201"/>
              <a:gd name="adj2" fmla="val -133639"/>
            </a:avLst>
          </a:prstGeom>
          <a:solidFill>
            <a:schemeClr val="bg1">
              <a:lumMod val="95000"/>
            </a:schemeClr>
          </a:solidFill>
          <a:ln w="12700"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>
                <a:latin typeface="Times New Roman"/>
                <a:ea typeface="楷体"/>
                <a:cs typeface="Times New Roman" panose="02020603050405020304" charset="0"/>
                <a:sym typeface="+mn-ea"/>
              </a:rPr>
              <a:t>接线柱</a:t>
            </a:r>
            <a:endParaRPr lang="zh-CN" altLang="en-US" sz="2400" b="1">
              <a:latin typeface="Times New Roman"/>
              <a:ea typeface="楷体"/>
              <a:cs typeface="Times New Roman" panose="02020603050405020304" charset="0"/>
              <a:sym typeface="+mn-ea"/>
            </a:endParaRPr>
          </a:p>
        </p:txBody>
      </p:sp>
      <p:sp>
        <p:nvSpPr>
          <p:cNvPr id="9" name="矩形标注 5" title=""/>
          <p:cNvSpPr/>
          <p:nvPr>
            <p:custDataLst>
              <p:tags r:id="rId12"/>
            </p:custDataLst>
          </p:nvPr>
        </p:nvSpPr>
        <p:spPr bwMode="auto">
          <a:xfrm>
            <a:off x="3330317" y="1351101"/>
            <a:ext cx="1116000" cy="414020"/>
          </a:xfrm>
          <a:prstGeom prst="wedgeRectCallout">
            <a:avLst>
              <a:gd name="adj1" fmla="val -5186"/>
              <a:gd name="adj2" fmla="val 139265"/>
            </a:avLst>
          </a:prstGeom>
          <a:solidFill>
            <a:schemeClr val="bg1">
              <a:lumMod val="95000"/>
            </a:schemeClr>
          </a:solidFill>
          <a:ln w="12700"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>
                <a:latin typeface="Times New Roman"/>
                <a:ea typeface="楷体"/>
                <a:cs typeface="Times New Roman" panose="02020603050405020304" charset="0"/>
                <a:sym typeface="+mn-ea"/>
              </a:rPr>
              <a:t>金属杆</a:t>
            </a:r>
            <a:endParaRPr lang="zh-CN" altLang="en-US" sz="2400" b="1">
              <a:latin typeface="Times New Roman"/>
              <a:ea typeface="楷体"/>
              <a:cs typeface="Times New Roman" panose="02020603050405020304" charset="0"/>
              <a:sym typeface="+mn-ea"/>
            </a:endParaRPr>
          </a:p>
        </p:txBody>
      </p:sp>
      <p:sp>
        <p:nvSpPr>
          <p:cNvPr id="10" name="矩形标注 6" title=""/>
          <p:cNvSpPr/>
          <p:nvPr>
            <p:custDataLst>
              <p:tags r:id="rId13"/>
            </p:custDataLst>
          </p:nvPr>
        </p:nvSpPr>
        <p:spPr bwMode="auto">
          <a:xfrm>
            <a:off x="557526" y="1205982"/>
            <a:ext cx="1116000" cy="465455"/>
          </a:xfrm>
          <a:prstGeom prst="wedgeRectCallout">
            <a:avLst>
              <a:gd name="adj1" fmla="val 23184"/>
              <a:gd name="adj2" fmla="val 136375"/>
            </a:avLst>
          </a:prstGeom>
          <a:solidFill>
            <a:schemeClr val="bg1">
              <a:lumMod val="95000"/>
            </a:schemeClr>
          </a:solidFill>
          <a:ln w="12700"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>
                <a:latin typeface="Times New Roman"/>
                <a:ea typeface="楷体"/>
                <a:cs typeface="Times New Roman" panose="02020603050405020304" charset="0"/>
                <a:sym typeface="+mn-ea"/>
              </a:rPr>
              <a:t>接线柱</a:t>
            </a:r>
            <a:endParaRPr lang="zh-CN" altLang="en-US" sz="2400" b="1">
              <a:latin typeface="Times New Roman"/>
              <a:ea typeface="楷体"/>
              <a:cs typeface="Times New Roman" panose="02020603050405020304" charset="0"/>
              <a:sym typeface="+mn-ea"/>
            </a:endParaRPr>
          </a:p>
        </p:txBody>
      </p:sp>
      <p:sp>
        <p:nvSpPr>
          <p:cNvPr id="11" name="矩形标注 7" title=""/>
          <p:cNvSpPr/>
          <p:nvPr>
            <p:custDataLst>
              <p:tags r:id="rId14"/>
            </p:custDataLst>
          </p:nvPr>
        </p:nvSpPr>
        <p:spPr bwMode="auto">
          <a:xfrm>
            <a:off x="1916020" y="1203655"/>
            <a:ext cx="1116000" cy="465455"/>
          </a:xfrm>
          <a:prstGeom prst="wedgeRectCallout">
            <a:avLst>
              <a:gd name="adj1" fmla="val 32944"/>
              <a:gd name="adj2" fmla="val 220448"/>
            </a:avLst>
          </a:prstGeom>
          <a:solidFill>
            <a:schemeClr val="bg1">
              <a:lumMod val="95000"/>
            </a:schemeClr>
          </a:solidFill>
          <a:ln w="12700"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>
                <a:latin typeface="Times New Roman"/>
                <a:ea typeface="楷体"/>
                <a:cs typeface="Times New Roman" panose="02020603050405020304" charset="0"/>
                <a:sym typeface="+mn-ea"/>
              </a:rPr>
              <a:t>滑片</a:t>
            </a:r>
            <a:endParaRPr lang="zh-CN" altLang="en-US" sz="2400" b="1">
              <a:latin typeface="Times New Roman"/>
              <a:ea typeface="楷体"/>
              <a:cs typeface="Times New Roman" panose="02020603050405020304" charset="0"/>
              <a:sym typeface="+mn-ea"/>
            </a:endParaRPr>
          </a:p>
        </p:txBody>
      </p:sp>
      <p:sp>
        <p:nvSpPr>
          <p:cNvPr id="12" name="矩形 11" title=""/>
          <p:cNvSpPr/>
          <p:nvPr>
            <p:custDataLst>
              <p:tags r:id="rId15"/>
            </p:custDataLst>
          </p:nvPr>
        </p:nvSpPr>
        <p:spPr bwMode="auto">
          <a:xfrm>
            <a:off x="291120" y="3651575"/>
            <a:ext cx="3096215" cy="829945"/>
          </a:xfrm>
          <a:prstGeom prst="rect">
            <a:avLst/>
          </a:prstGeom>
          <a:noFill/>
          <a:ln w="15875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Times New Roman"/>
                <a:ea typeface="微软雅黑" panose="020b0503020204020204" charset="-122"/>
                <a:sym typeface="+mn-ea"/>
              </a:rPr>
              <a:t>工作原理：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改变变阻器接入的电阻丝长度</a:t>
            </a:r>
            <a:r>
              <a:rPr lang="zh-CN" altLang="en-US" sz="2400">
                <a:latin typeface="Times New Roman"/>
                <a:ea typeface="微软雅黑" panose="020b0503020204020204" charset="-122"/>
                <a:sym typeface="+mn-ea"/>
              </a:rPr>
              <a:t>。</a:t>
            </a:r>
            <a:endParaRPr lang="zh-CN" altLang="en-US" sz="2400">
              <a:latin typeface="Times New Roman"/>
              <a:ea typeface="微软雅黑" panose="020b0503020204020204" charset="-122"/>
              <a:sym typeface="+mn-ea"/>
            </a:endParaRPr>
          </a:p>
        </p:txBody>
      </p:sp>
      <p:grpSp>
        <p:nvGrpSpPr>
          <p:cNvPr id="2" name="组合 1" title=""/>
          <p:cNvGrpSpPr/>
          <p:nvPr>
            <p:custDataLst>
              <p:tags r:id="rId16"/>
            </p:custDataLst>
          </p:nvPr>
        </p:nvGrpSpPr>
        <p:grpSpPr>
          <a:xfrm>
            <a:off x="3496945" y="3645535"/>
            <a:ext cx="3096260" cy="829945"/>
            <a:chOff x="5507" y="5639"/>
            <a:chExt cx="4876" cy="1307"/>
          </a:xfrm>
        </p:grpSpPr>
        <p:grpSp>
          <p:nvGrpSpPr>
            <p:cNvPr id="14" name="组合 13"/>
            <p:cNvGrpSpPr/>
            <p:nvPr>
              <p:custDataLst>
                <p:tags r:id="rId17"/>
              </p:custDataLst>
            </p:nvPr>
          </p:nvGrpSpPr>
          <p:grpSpPr>
            <a:xfrm>
              <a:off x="7998" y="5869"/>
              <a:ext cx="1715" cy="740"/>
              <a:chOff x="2731" y="5687"/>
              <a:chExt cx="1715" cy="564"/>
            </a:xfrm>
          </p:grpSpPr>
          <p:cxnSp>
            <p:nvCxnSpPr>
              <p:cNvPr id="19" name="直接连接符 18"/>
              <p:cNvCxnSpPr>
                <a:endCxn id="20" idx="1"/>
              </p:cNvCxnSpPr>
              <p:nvPr>
                <p:custDataLst>
                  <p:tags r:id="rId18"/>
                </p:custDataLst>
              </p:nvPr>
            </p:nvCxnSpPr>
            <p:spPr>
              <a:xfrm>
                <a:off x="2731" y="6147"/>
                <a:ext cx="618" cy="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矩形 19"/>
              <p:cNvSpPr/>
              <p:nvPr>
                <p:custDataLst>
                  <p:tags r:id="rId19"/>
                </p:custDataLst>
              </p:nvPr>
            </p:nvSpPr>
            <p:spPr>
              <a:xfrm>
                <a:off x="3349" y="6050"/>
                <a:ext cx="907" cy="201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21" name="直接箭头连接符 20"/>
              <p:cNvCxnSpPr/>
              <p:nvPr>
                <p:custDataLst>
                  <p:tags r:id="rId20"/>
                </p:custDataLst>
              </p:nvPr>
            </p:nvCxnSpPr>
            <p:spPr>
              <a:xfrm flipH="1">
                <a:off x="3727" y="5687"/>
                <a:ext cx="0" cy="34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直接连接符 21"/>
              <p:cNvCxnSpPr/>
              <p:nvPr>
                <p:custDataLst>
                  <p:tags r:id="rId21"/>
                </p:custDataLst>
              </p:nvPr>
            </p:nvCxnSpPr>
            <p:spPr>
              <a:xfrm>
                <a:off x="3715" y="5706"/>
                <a:ext cx="731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矩形 14"/>
            <p:cNvSpPr/>
            <p:nvPr>
              <p:custDataLst>
                <p:tags r:id="rId22"/>
              </p:custDataLst>
            </p:nvPr>
          </p:nvSpPr>
          <p:spPr bwMode="auto">
            <a:xfrm>
              <a:off x="5507" y="5639"/>
              <a:ext cx="4876" cy="1307"/>
            </a:xfrm>
            <a:prstGeom prst="rect">
              <a:avLst/>
            </a:prstGeom>
            <a:noFill/>
            <a:ln w="15875">
              <a:solidFill>
                <a:schemeClr val="tx1">
                  <a:lumMod val="65000"/>
                  <a:lumOff val="35000"/>
                </a:schemeClr>
              </a:solidFill>
            </a:ln>
          </p:spPr>
          <p:txBody>
            <a:bodyPr wrap="square" rtlCol="0" anchor="t">
              <a:spAutoFit/>
            </a:bodyPr>
            <a:lstStyle/>
            <a:p>
              <a:pPr lvl="0" algn="l" eaLnBrk="1" hangingPunct="1">
                <a:buClrTx/>
                <a:buSzTx/>
                <a:buFont typeface="Arial" panose="020b0604020202020204" pitchFamily="34" charset="0"/>
              </a:pPr>
              <a:r>
                <a:rPr lang="zh-CN" altLang="en-US" sz="2400" b="1">
                  <a:latin typeface="Times New Roman"/>
                  <a:ea typeface="微软雅黑" panose="020b0503020204020204" charset="-122"/>
                  <a:sym typeface="+mn-ea"/>
                </a:rPr>
                <a:t>电路符号：</a:t>
              </a:r>
              <a:endParaRPr lang="zh-CN" altLang="en-US" sz="2400" b="1">
                <a:latin typeface="Times New Roman"/>
                <a:ea typeface="微软雅黑" panose="020b0503020204020204" charset="-122"/>
                <a:sym typeface="+mn-ea"/>
              </a:endParaRPr>
            </a:p>
            <a:p>
              <a:pPr lvl="0" algn="l" eaLnBrk="1" hangingPunct="1">
                <a:buClrTx/>
                <a:buSzTx/>
                <a:buFont typeface="Arial" panose="020b0604020202020204" pitchFamily="34" charset="0"/>
              </a:pPr>
              <a:endParaRPr lang="zh-CN" altLang="en-US" sz="2400">
                <a:latin typeface="Times New Roman"/>
                <a:ea typeface="微软雅黑" panose="020b0503020204020204" charset="-122"/>
                <a:sym typeface="+mn-ea"/>
              </a:endParaRPr>
            </a:p>
          </p:txBody>
        </p:sp>
      </p:grpSp>
      <p:sp>
        <p:nvSpPr>
          <p:cNvPr id="23" name="文本框 22" title=""/>
          <p:cNvSpPr txBox="1"/>
          <p:nvPr>
            <p:custDataLst>
              <p:tags r:id="rId23"/>
            </p:custDataLst>
          </p:nvPr>
        </p:nvSpPr>
        <p:spPr>
          <a:xfrm>
            <a:off x="2771875" y="589388"/>
            <a:ext cx="2362755" cy="470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认识滑动变阻器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4" name="文本框 23" title=""/>
          <p:cNvSpPr txBox="1"/>
          <p:nvPr>
            <p:custDataLst>
              <p:tags r:id="rId24"/>
            </p:custDataLst>
          </p:nvPr>
        </p:nvSpPr>
        <p:spPr>
          <a:xfrm>
            <a:off x="5652135" y="1059645"/>
            <a:ext cx="304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 eaLnBrk="1" latinLnBrk="0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观察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铭牌，</a:t>
            </a:r>
            <a:r>
              <a:rPr 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上面写了些什么？</a:t>
            </a:r>
            <a:endParaRPr lang="zh-CN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5" name="文本框 24" title=""/>
          <p:cNvSpPr txBox="1"/>
          <p:nvPr>
            <p:custDataLst>
              <p:tags r:id="rId25"/>
            </p:custDataLst>
          </p:nvPr>
        </p:nvSpPr>
        <p:spPr>
          <a:xfrm>
            <a:off x="5787390" y="1772750"/>
            <a:ext cx="27000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buClrTx/>
              <a:buSzTx/>
              <a:buFont typeface="Arial" panose="020b0604020202020204" pitchFamily="34" charset="0"/>
            </a:pPr>
            <a:r>
              <a:rPr 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例：20Ω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  </a:t>
            </a:r>
            <a:r>
              <a:rPr 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2A</a:t>
            </a:r>
            <a:endParaRPr lang="zh-CN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6" name="AutoShape 22" title="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5426075" y="2454105"/>
            <a:ext cx="1512000" cy="756285"/>
          </a:xfrm>
          <a:prstGeom prst="wedgeRoundRectCallout">
            <a:avLst>
              <a:gd name="adj1" fmla="val 41792"/>
              <a:gd name="adj2" fmla="val -79986"/>
              <a:gd name="adj3" fmla="val 16667"/>
            </a:avLst>
          </a:prstGeom>
          <a:solidFill>
            <a:schemeClr val="bg1"/>
          </a:solidFill>
          <a:ln w="19050" cmpd="sng">
            <a:solidFill>
              <a:schemeClr val="tx1"/>
            </a:solidFill>
            <a:prstDash val="sysDash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阻值范围</a:t>
            </a:r>
            <a:r>
              <a:rPr lang="en-US" altLang="zh-CN" sz="2400" b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0~20Ω</a:t>
            </a:r>
            <a:endParaRPr lang="zh-CN" altLang="en-US" sz="2400" b="1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7" name="AutoShape 22" title="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7107555" y="2469980"/>
            <a:ext cx="1800000" cy="756000"/>
          </a:xfrm>
          <a:prstGeom prst="wedgeRoundRectCallout">
            <a:avLst>
              <a:gd name="adj1" fmla="val -30597"/>
              <a:gd name="adj2" fmla="val -87797"/>
              <a:gd name="adj3" fmla="val 16667"/>
            </a:avLst>
          </a:prstGeom>
          <a:solidFill>
            <a:schemeClr val="bg1"/>
          </a:solidFill>
          <a:ln w="19050" cmpd="sng">
            <a:solidFill>
              <a:schemeClr val="tx1"/>
            </a:solidFill>
            <a:prstDash val="sysDash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允许通过的最大电流</a:t>
            </a:r>
            <a:endParaRPr lang="zh-CN" altLang="en-US" sz="2400" b="1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8" name="文本框 27" title=""/>
          <p:cNvSpPr txBox="1"/>
          <p:nvPr>
            <p:custDataLst>
              <p:tags r:id="rId28"/>
            </p:custDataLst>
          </p:nvPr>
        </p:nvSpPr>
        <p:spPr>
          <a:xfrm>
            <a:off x="1464945" y="4515885"/>
            <a:ext cx="65735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buClrTx/>
              <a:buSzTx/>
              <a:buFont typeface="Arial" panose="020b0604020202020204" pitchFamily="34" charset="0"/>
            </a:pPr>
            <a:r>
              <a:rPr lang="zh-CN" sz="2400" b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思考：</a:t>
            </a:r>
            <a:r>
              <a:rPr 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接入电路时，应接入大阻值还是小阻值？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24" grpId="0"/>
      <p:bldP spid="25" grpId="0"/>
      <p:bldP spid="26" grpId="0" animBg="1"/>
      <p:bldP spid="27" grpId="0" animBg="1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6"/>
            </p:custDataLst>
          </p:nvPr>
        </p:nvSpPr>
        <p:spPr>
          <a:xfrm>
            <a:off x="2917190" y="443865"/>
            <a:ext cx="2953385" cy="497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练习使用滑动变阻器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7"/>
            </p:custDataLst>
          </p:nvPr>
        </p:nvSpPr>
        <p:spPr bwMode="auto">
          <a:xfrm>
            <a:off x="683895" y="1188075"/>
            <a:ext cx="1723549" cy="46166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进行实验：</a:t>
            </a:r>
            <a:endParaRPr lang="zh-CN" altLang="en-US"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8"/>
            </p:custDataLst>
          </p:nvPr>
        </p:nvSpPr>
        <p:spPr>
          <a:xfrm>
            <a:off x="683895" y="1673225"/>
            <a:ext cx="4168140" cy="3192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如图连接电路，滑动变阻器与用电器串联。从四个接线柱中选两个接线柱接入电路。</a:t>
            </a:r>
            <a:endParaRPr lang="zh-CN" altLang="en-US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2.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闭合开关，移动滑片，观察灯泡亮度变化与电流表示数变化。记录数据。</a:t>
            </a:r>
            <a:endParaRPr lang="zh-CN" altLang="en-US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8" name="组合 7" title=""/>
          <p:cNvGrpSpPr/>
          <p:nvPr>
            <p:custDataLst>
              <p:tags r:id="rId9"/>
            </p:custDataLst>
          </p:nvPr>
        </p:nvGrpSpPr>
        <p:grpSpPr>
          <a:xfrm>
            <a:off x="5357751" y="1003621"/>
            <a:ext cx="3392220" cy="1800124"/>
            <a:chOff x="7541" y="3030"/>
            <a:chExt cx="6486" cy="3663"/>
          </a:xfrm>
        </p:grpSpPr>
        <p:pic>
          <p:nvPicPr>
            <p:cNvPr id="9" name="图片 8" descr="滑动变阻器的使用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0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lum bright="-18000" contrast="24000"/>
            </a:blip>
            <a:stretch>
              <a:fillRect/>
            </a:stretch>
          </p:blipFill>
          <p:spPr>
            <a:xfrm>
              <a:off x="7541" y="3030"/>
              <a:ext cx="6486" cy="3663"/>
            </a:xfrm>
            <a:prstGeom prst="rect">
              <a:avLst/>
            </a:prstGeom>
          </p:spPr>
        </p:pic>
        <p:sp>
          <p:nvSpPr>
            <p:cNvPr id="10" name="文本框 9"/>
            <p:cNvSpPr txBox="1"/>
            <p:nvPr>
              <p:custDataLst>
                <p:tags r:id="rId12"/>
              </p:custDataLst>
            </p:nvPr>
          </p:nvSpPr>
          <p:spPr>
            <a:xfrm>
              <a:off x="8379" y="5970"/>
              <a:ext cx="590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A</a:t>
              </a:r>
              <a:endParaRPr lang="en-US" altLang="zh-CN" sz="2000" b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  <p:sp>
          <p:nvSpPr>
            <p:cNvPr id="11" name="文本框 10"/>
            <p:cNvSpPr txBox="1"/>
            <p:nvPr>
              <p:custDataLst>
                <p:tags r:id="rId13"/>
              </p:custDataLst>
            </p:nvPr>
          </p:nvSpPr>
          <p:spPr>
            <a:xfrm>
              <a:off x="10149" y="5970"/>
              <a:ext cx="590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B</a:t>
              </a:r>
              <a:endParaRPr lang="en-US" altLang="zh-CN" sz="2000" b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  <p:sp>
          <p:nvSpPr>
            <p:cNvPr id="12" name="文本框 11"/>
            <p:cNvSpPr txBox="1"/>
            <p:nvPr>
              <p:custDataLst>
                <p:tags r:id="rId14"/>
              </p:custDataLst>
            </p:nvPr>
          </p:nvSpPr>
          <p:spPr>
            <a:xfrm>
              <a:off x="7691" y="4714"/>
              <a:ext cx="590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C</a:t>
              </a:r>
              <a:endParaRPr lang="en-US" altLang="zh-CN" sz="2000" b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15"/>
              </p:custDataLst>
            </p:nvPr>
          </p:nvSpPr>
          <p:spPr>
            <a:xfrm>
              <a:off x="10757" y="4609"/>
              <a:ext cx="590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D</a:t>
              </a:r>
              <a:endParaRPr lang="en-US" altLang="zh-CN" sz="2000" b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</p:grpSp>
      <p:pic>
        <p:nvPicPr>
          <p:cNvPr id="14" name="练习使用滑动变阻器" title="">
            <a:hlinkClick action="ppaction://media"/>
          </p:cNvPr>
          <p:cNvPicPr>
            <a:picLocks noChangeAspect="1"/>
          </p:cNvPicPr>
          <p:nvPr>
            <a:videoFile r:link="rId18"/>
            <p:custDataLst>
              <p:tags r:id="rId17"/>
            </p:custDataLst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5689759" y="3069688"/>
            <a:ext cx="2728205" cy="1534615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15" name="文本框 14" title=""/>
          <p:cNvSpPr txBox="1"/>
          <p:nvPr>
            <p:custDataLst>
              <p:tags r:id="rId20"/>
            </p:custDataLst>
          </p:nvPr>
        </p:nvSpPr>
        <p:spPr>
          <a:xfrm>
            <a:off x="5756254" y="4666854"/>
            <a:ext cx="2852789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实验  滑动变阻器的使用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9" name="文本框 11" title=""/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432435" y="51575"/>
            <a:ext cx="29154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滑动变阻器的使用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video fullScrn="1">
              <p:cMediaNode>
                <p:cTn id="2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29154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滑动变阻器的使用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 bwMode="auto">
          <a:xfrm>
            <a:off x="325120" y="874078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实验记录：</a:t>
            </a:r>
            <a:endParaRPr lang="zh-CN" altLang="en-US">
              <a:sym typeface="+mn-ea"/>
            </a:endParaRPr>
          </a:p>
        </p:txBody>
      </p:sp>
      <p:graphicFrame>
        <p:nvGraphicFramePr>
          <p:cNvPr id="6" name="表格 5" title=""/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323705" y="1491615"/>
          <a:ext cx="6732000" cy="32677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080000"/>
                <a:gridCol w="1332000"/>
                <a:gridCol w="1440000"/>
                <a:gridCol w="1440000"/>
                <a:gridCol w="1440000"/>
              </a:tblGrid>
              <a:tr h="459740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接线柱</a:t>
                      </a:r>
                      <a:endParaRPr lang="zh-CN" altLang="en-US" sz="2200" b="1" baseline="0"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anchor="ctr">
                    <a:solidFill>
                      <a:srgbClr val="007E82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移动方向</a:t>
                      </a:r>
                      <a:endParaRPr lang="zh-CN" altLang="en-US" sz="22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solidFill>
                      <a:srgbClr val="007E82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灯泡</a:t>
                      </a:r>
                      <a:endParaRPr lang="zh-CN" altLang="en-US" sz="22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solidFill>
                      <a:srgbClr val="007E82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电流</a:t>
                      </a:r>
                      <a:endParaRPr lang="zh-CN" altLang="en-US" sz="22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solidFill>
                      <a:srgbClr val="007E82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电阻</a:t>
                      </a:r>
                      <a:endParaRPr lang="zh-CN" altLang="en-US" sz="22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solidFill>
                      <a:srgbClr val="007E82"/>
                    </a:solidFill>
                  </a:tcPr>
                </a:tc>
              </a:tr>
              <a:tr h="468000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200" i="1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AC</a:t>
                      </a:r>
                      <a:endParaRPr lang="en-US" altLang="zh-CN" sz="2200" i="1" baseline="0"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左</a:t>
                      </a:r>
                      <a:r>
                        <a:rPr lang="en-US" altLang="zh-CN" sz="22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/</a:t>
                      </a:r>
                      <a:r>
                        <a:rPr lang="zh-CN" altLang="en-US" sz="22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右</a:t>
                      </a:r>
                      <a:endParaRPr lang="zh-CN" altLang="en-US" sz="22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/</a:t>
                      </a:r>
                      <a:endParaRPr lang="en-US" altLang="zh-CN" sz="22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/</a:t>
                      </a:r>
                      <a:endParaRPr lang="en-US" altLang="zh-CN" sz="22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/</a:t>
                      </a:r>
                      <a:endParaRPr lang="en-US" altLang="zh-CN" sz="22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</a:tr>
              <a:tr h="468000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200" i="1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AD</a:t>
                      </a:r>
                      <a:endParaRPr lang="en-US" altLang="zh-CN" sz="2200" i="1" baseline="0"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左</a:t>
                      </a:r>
                      <a:r>
                        <a:rPr lang="en-US" altLang="zh-CN" sz="22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/</a:t>
                      </a:r>
                      <a:r>
                        <a:rPr lang="zh-CN" altLang="en-US" sz="22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右</a:t>
                      </a:r>
                      <a:endParaRPr lang="zh-CN" altLang="en-US" sz="22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/</a:t>
                      </a:r>
                      <a:endParaRPr lang="en-US" altLang="zh-CN" sz="22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/</a:t>
                      </a:r>
                      <a:endParaRPr lang="en-US" altLang="zh-CN" sz="22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/</a:t>
                      </a:r>
                      <a:endParaRPr lang="en-US" altLang="zh-CN" sz="22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</a:tr>
              <a:tr h="468000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200" i="1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BC</a:t>
                      </a:r>
                      <a:endParaRPr lang="en-US" altLang="zh-CN" sz="2200" i="1" baseline="0"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左</a:t>
                      </a:r>
                      <a:r>
                        <a:rPr lang="en-US" altLang="zh-CN" sz="22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/</a:t>
                      </a:r>
                      <a:r>
                        <a:rPr lang="zh-CN" altLang="en-US" sz="22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右</a:t>
                      </a:r>
                      <a:endParaRPr lang="zh-CN" altLang="en-US" sz="22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/</a:t>
                      </a:r>
                      <a:endParaRPr lang="en-US" altLang="zh-CN" sz="22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/</a:t>
                      </a:r>
                      <a:endParaRPr lang="en-US" altLang="zh-CN" sz="22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/</a:t>
                      </a:r>
                      <a:endParaRPr lang="en-US" altLang="zh-CN" sz="22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</a:tr>
              <a:tr h="468000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200" i="1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BD</a:t>
                      </a:r>
                      <a:endParaRPr lang="en-US" altLang="zh-CN" sz="2200" i="1" baseline="0"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左</a:t>
                      </a:r>
                      <a:r>
                        <a:rPr lang="en-US" altLang="zh-CN" sz="22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/</a:t>
                      </a:r>
                      <a:r>
                        <a:rPr lang="zh-CN" altLang="en-US" sz="22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右</a:t>
                      </a:r>
                      <a:endParaRPr lang="zh-CN" altLang="en-US" sz="22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/</a:t>
                      </a:r>
                      <a:endParaRPr lang="en-US" altLang="zh-CN" sz="22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/</a:t>
                      </a:r>
                      <a:endParaRPr lang="en-US" altLang="zh-CN" sz="22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/</a:t>
                      </a:r>
                      <a:endParaRPr lang="en-US" altLang="zh-CN" sz="22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</a:tr>
              <a:tr h="468000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0000"/>
                        </a:lnSpc>
                        <a:buClrTx/>
                        <a:buSzTx/>
                        <a:buFontTx/>
                      </a:pPr>
                      <a:r>
                        <a:rPr lang="en-US" altLang="zh-CN" sz="2200" i="1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AB</a:t>
                      </a:r>
                      <a:endParaRPr lang="en-US" altLang="zh-CN" sz="2200" i="1" baseline="0"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</a:pPr>
                      <a:r>
                        <a:rPr lang="zh-CN" altLang="en-US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左</a:t>
                      </a:r>
                      <a:r>
                        <a:rPr lang="en-US" altLang="zh-CN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/</a:t>
                      </a:r>
                      <a:r>
                        <a:rPr lang="zh-CN" altLang="en-US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右</a:t>
                      </a:r>
                      <a:endParaRPr lang="zh-CN" altLang="en-US" sz="22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/</a:t>
                      </a:r>
                      <a:endParaRPr lang="en-US" altLang="zh-CN" sz="22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/</a:t>
                      </a:r>
                      <a:endParaRPr lang="en-US" altLang="zh-CN" sz="22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/</a:t>
                      </a:r>
                      <a:endParaRPr lang="en-US" altLang="zh-CN" sz="22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</a:tr>
              <a:tr h="468000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200" i="1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CD</a:t>
                      </a:r>
                      <a:endParaRPr lang="en-US" altLang="zh-CN" sz="2200" i="1" baseline="0"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左</a:t>
                      </a:r>
                      <a:r>
                        <a:rPr lang="en-US" altLang="zh-CN" sz="22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/</a:t>
                      </a:r>
                      <a:r>
                        <a:rPr lang="zh-CN" altLang="en-US" sz="22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右</a:t>
                      </a:r>
                      <a:endParaRPr lang="zh-CN" altLang="en-US" sz="22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/</a:t>
                      </a:r>
                      <a:endParaRPr lang="en-US" altLang="zh-CN" sz="22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/</a:t>
                      </a:r>
                      <a:endParaRPr lang="en-US" altLang="zh-CN" sz="22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/</a:t>
                      </a:r>
                      <a:endParaRPr lang="en-US" altLang="zh-CN" sz="22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pSp>
        <p:nvGrpSpPr>
          <p:cNvPr id="7" name="组合 6" title=""/>
          <p:cNvGrpSpPr/>
          <p:nvPr>
            <p:custDataLst>
              <p:tags r:id="rId9"/>
            </p:custDataLst>
          </p:nvPr>
        </p:nvGrpSpPr>
        <p:grpSpPr>
          <a:xfrm>
            <a:off x="6990715" y="399415"/>
            <a:ext cx="2174240" cy="1274445"/>
            <a:chOff x="10589" y="749"/>
            <a:chExt cx="3604" cy="2052"/>
          </a:xfrm>
        </p:grpSpPr>
        <p:pic>
          <p:nvPicPr>
            <p:cNvPr id="8" name="图片 7" descr="滑动变阻器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0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lum bright="-18000" contrast="24000"/>
            </a:blip>
            <a:stretch>
              <a:fillRect/>
            </a:stretch>
          </p:blipFill>
          <p:spPr>
            <a:xfrm>
              <a:off x="10589" y="929"/>
              <a:ext cx="3604" cy="1872"/>
            </a:xfrm>
            <a:prstGeom prst="rect">
              <a:avLst/>
            </a:prstGeom>
          </p:spPr>
        </p:pic>
        <p:sp>
          <p:nvSpPr>
            <p:cNvPr id="9" name="文本框 8"/>
            <p:cNvSpPr txBox="1"/>
            <p:nvPr>
              <p:custDataLst>
                <p:tags r:id="rId12"/>
              </p:custDataLst>
            </p:nvPr>
          </p:nvSpPr>
          <p:spPr>
            <a:xfrm>
              <a:off x="11169" y="2123"/>
              <a:ext cx="590" cy="6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A</a:t>
              </a:r>
              <a:endParaRPr lang="en-US" altLang="zh-CN" sz="2000" b="1" i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  <p:sp>
          <p:nvSpPr>
            <p:cNvPr id="10" name="文本框 9"/>
            <p:cNvSpPr txBox="1"/>
            <p:nvPr>
              <p:custDataLst>
                <p:tags r:id="rId13"/>
              </p:custDataLst>
            </p:nvPr>
          </p:nvSpPr>
          <p:spPr>
            <a:xfrm>
              <a:off x="12829" y="2123"/>
              <a:ext cx="590" cy="6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B</a:t>
              </a:r>
              <a:endParaRPr lang="en-US" altLang="zh-CN" sz="2000" b="1" i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  <p:sp>
          <p:nvSpPr>
            <p:cNvPr id="11" name="文本框 10"/>
            <p:cNvSpPr txBox="1"/>
            <p:nvPr>
              <p:custDataLst>
                <p:tags r:id="rId14"/>
              </p:custDataLst>
            </p:nvPr>
          </p:nvSpPr>
          <p:spPr>
            <a:xfrm>
              <a:off x="10603" y="749"/>
              <a:ext cx="590" cy="6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C</a:t>
              </a:r>
              <a:endParaRPr lang="en-US" altLang="zh-CN" sz="2000" b="1" i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  <p:sp>
          <p:nvSpPr>
            <p:cNvPr id="12" name="文本框 11"/>
            <p:cNvSpPr txBox="1"/>
            <p:nvPr>
              <p:custDataLst>
                <p:tags r:id="rId15"/>
              </p:custDataLst>
            </p:nvPr>
          </p:nvSpPr>
          <p:spPr>
            <a:xfrm>
              <a:off x="13437" y="749"/>
              <a:ext cx="590" cy="6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D</a:t>
              </a:r>
              <a:endParaRPr lang="en-US" altLang="zh-CN" sz="2000" b="1" i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</p:grpSp>
    </p:spTree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29154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滑动变阻器的使用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24000"/>
          </a:blip>
          <a:stretch>
            <a:fillRect/>
          </a:stretch>
        </p:blipFill>
        <p:spPr>
          <a:xfrm>
            <a:off x="899160" y="1204595"/>
            <a:ext cx="3466797" cy="1800000"/>
          </a:xfrm>
          <a:prstGeom prst="rect">
            <a:avLst/>
          </a:prstGeom>
        </p:spPr>
      </p:pic>
      <p:pic>
        <p:nvPicPr>
          <p:cNvPr id="6" name="图片 5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24000"/>
          </a:blip>
          <a:stretch>
            <a:fillRect/>
          </a:stretch>
        </p:blipFill>
        <p:spPr>
          <a:xfrm>
            <a:off x="5003165" y="1204595"/>
            <a:ext cx="3466797" cy="1800000"/>
          </a:xfrm>
          <a:prstGeom prst="rect">
            <a:avLst/>
          </a:prstGeom>
        </p:spPr>
      </p:pic>
      <p:sp>
        <p:nvSpPr>
          <p:cNvPr id="7" name="任意多边形 10" title=""/>
          <p:cNvSpPr/>
          <p:nvPr>
            <p:custDataLst>
              <p:tags r:id="rId10"/>
            </p:custDataLst>
          </p:nvPr>
        </p:nvSpPr>
        <p:spPr bwMode="auto">
          <a:xfrm>
            <a:off x="701675" y="2189480"/>
            <a:ext cx="836930" cy="806450"/>
          </a:xfrm>
          <a:custGeom>
            <a:gdLst>
              <a:gd name="connisteX0" fmla="*/ 836930 w 836930"/>
              <a:gd name="connsiteY0" fmla="*/ 0 h 806450"/>
              <a:gd name="connisteX1" fmla="*/ 676910 w 836930"/>
              <a:gd name="connsiteY1" fmla="*/ 235585 h 806450"/>
              <a:gd name="connisteX2" fmla="*/ 456565 w 836930"/>
              <a:gd name="connsiteY2" fmla="*/ 418465 h 806450"/>
              <a:gd name="connisteX3" fmla="*/ 129540 w 836930"/>
              <a:gd name="connsiteY3" fmla="*/ 578485 h 806450"/>
              <a:gd name="connisteX4" fmla="*/ 0 w 836930"/>
              <a:gd name="connsiteY4" fmla="*/ 806450 h 806450"/>
              <a:gd name="connisteX5" fmla="*/ 22860 w 836930"/>
              <a:gd name="connsiteY5" fmla="*/ 1019810 h 806450"/>
            </a:gdLst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</a:cxnLst>
            <a:rect l="l" t="t" r="r" b="b"/>
            <a:pathLst>
              <a:path w="836930" h="806450">
                <a:moveTo>
                  <a:pt x="836930" y="0"/>
                </a:moveTo>
                <a:cubicBezTo>
                  <a:pt x="809625" y="43180"/>
                  <a:pt x="753110" y="151765"/>
                  <a:pt x="676910" y="235585"/>
                </a:cubicBezTo>
                <a:cubicBezTo>
                  <a:pt x="600710" y="319405"/>
                  <a:pt x="565785" y="349885"/>
                  <a:pt x="456565" y="418465"/>
                </a:cubicBezTo>
                <a:cubicBezTo>
                  <a:pt x="347345" y="487045"/>
                  <a:pt x="220980" y="501015"/>
                  <a:pt x="129540" y="578485"/>
                </a:cubicBezTo>
                <a:cubicBezTo>
                  <a:pt x="38100" y="655955"/>
                  <a:pt x="21590" y="718185"/>
                  <a:pt x="0" y="806450"/>
                </a:cubicBezTo>
              </a:path>
            </a:pathLst>
          </a:custGeom>
          <a:noFill/>
          <a:ln w="317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solidFill>
                <a:srgbClr val="FF0000"/>
              </a:solidFill>
              <a:sym typeface="+mn-ea"/>
            </a:endParaRPr>
          </a:p>
        </p:txBody>
      </p:sp>
      <p:sp>
        <p:nvSpPr>
          <p:cNvPr id="8" name="任意多边形 11" title=""/>
          <p:cNvSpPr/>
          <p:nvPr>
            <p:custDataLst>
              <p:tags r:id="rId11"/>
            </p:custDataLst>
          </p:nvPr>
        </p:nvSpPr>
        <p:spPr bwMode="auto">
          <a:xfrm>
            <a:off x="629920" y="1161415"/>
            <a:ext cx="471805" cy="555625"/>
          </a:xfrm>
          <a:custGeom>
            <a:gdLst>
              <a:gd name="connisteX0" fmla="*/ 471805 w 471805"/>
              <a:gd name="connsiteY0" fmla="*/ 555625 h 555625"/>
              <a:gd name="connisteX1" fmla="*/ 212725 w 471805"/>
              <a:gd name="connsiteY1" fmla="*/ 433705 h 555625"/>
              <a:gd name="connisteX2" fmla="*/ 91440 w 471805"/>
              <a:gd name="connsiteY2" fmla="*/ 266700 h 555625"/>
              <a:gd name="connisteX3" fmla="*/ 0 w 471805"/>
              <a:gd name="connsiteY3" fmla="*/ 0 h 555625"/>
            </a:gdLst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</a:cxnLst>
            <a:rect l="l" t="t" r="r" b="b"/>
            <a:pathLst>
              <a:path w="471805" h="555625">
                <a:moveTo>
                  <a:pt x="471805" y="555625"/>
                </a:moveTo>
                <a:cubicBezTo>
                  <a:pt x="422275" y="534670"/>
                  <a:pt x="288925" y="491490"/>
                  <a:pt x="212725" y="433705"/>
                </a:cubicBezTo>
                <a:cubicBezTo>
                  <a:pt x="136525" y="375920"/>
                  <a:pt x="133985" y="353695"/>
                  <a:pt x="91440" y="266700"/>
                </a:cubicBezTo>
                <a:cubicBezTo>
                  <a:pt x="48895" y="179705"/>
                  <a:pt x="15875" y="50165"/>
                  <a:pt x="0" y="0"/>
                </a:cubicBezTo>
              </a:path>
            </a:pathLst>
          </a:custGeom>
          <a:noFill/>
          <a:ln w="317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solidFill>
                <a:srgbClr val="FF0000"/>
              </a:solidFill>
              <a:sym typeface="+mn-ea"/>
            </a:endParaRPr>
          </a:p>
        </p:txBody>
      </p:sp>
      <p:sp>
        <p:nvSpPr>
          <p:cNvPr id="9" name="任意多边形 12" title=""/>
          <p:cNvSpPr/>
          <p:nvPr>
            <p:custDataLst>
              <p:tags r:id="rId12"/>
            </p:custDataLst>
          </p:nvPr>
        </p:nvSpPr>
        <p:spPr bwMode="auto">
          <a:xfrm>
            <a:off x="4787900" y="2189480"/>
            <a:ext cx="836930" cy="806450"/>
          </a:xfrm>
          <a:custGeom>
            <a:gdLst>
              <a:gd name="connisteX0" fmla="*/ 836930 w 836930"/>
              <a:gd name="connsiteY0" fmla="*/ 0 h 806450"/>
              <a:gd name="connisteX1" fmla="*/ 676910 w 836930"/>
              <a:gd name="connsiteY1" fmla="*/ 235585 h 806450"/>
              <a:gd name="connisteX2" fmla="*/ 456565 w 836930"/>
              <a:gd name="connsiteY2" fmla="*/ 418465 h 806450"/>
              <a:gd name="connisteX3" fmla="*/ 129540 w 836930"/>
              <a:gd name="connsiteY3" fmla="*/ 578485 h 806450"/>
              <a:gd name="connisteX4" fmla="*/ 0 w 836930"/>
              <a:gd name="connsiteY4" fmla="*/ 806450 h 806450"/>
              <a:gd name="connisteX5" fmla="*/ 22860 w 836930"/>
              <a:gd name="connsiteY5" fmla="*/ 1019810 h 806450"/>
            </a:gdLst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</a:cxnLst>
            <a:rect l="l" t="t" r="r" b="b"/>
            <a:pathLst>
              <a:path w="836930" h="806450">
                <a:moveTo>
                  <a:pt x="836930" y="0"/>
                </a:moveTo>
                <a:cubicBezTo>
                  <a:pt x="809625" y="43180"/>
                  <a:pt x="753110" y="151765"/>
                  <a:pt x="676910" y="235585"/>
                </a:cubicBezTo>
                <a:cubicBezTo>
                  <a:pt x="600710" y="319405"/>
                  <a:pt x="565785" y="349885"/>
                  <a:pt x="456565" y="418465"/>
                </a:cubicBezTo>
                <a:cubicBezTo>
                  <a:pt x="347345" y="487045"/>
                  <a:pt x="220980" y="501015"/>
                  <a:pt x="129540" y="578485"/>
                </a:cubicBezTo>
                <a:cubicBezTo>
                  <a:pt x="38100" y="655955"/>
                  <a:pt x="21590" y="718185"/>
                  <a:pt x="0" y="806450"/>
                </a:cubicBezTo>
              </a:path>
            </a:pathLst>
          </a:custGeom>
          <a:noFill/>
          <a:ln w="317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solidFill>
                <a:srgbClr val="FF0000"/>
              </a:solidFill>
              <a:sym typeface="+mn-ea"/>
            </a:endParaRPr>
          </a:p>
        </p:txBody>
      </p:sp>
      <p:sp>
        <p:nvSpPr>
          <p:cNvPr id="10" name="任意多边形 13" title=""/>
          <p:cNvSpPr/>
          <p:nvPr>
            <p:custDataLst>
              <p:tags r:id="rId13"/>
            </p:custDataLst>
          </p:nvPr>
        </p:nvSpPr>
        <p:spPr bwMode="auto">
          <a:xfrm flipH="1">
            <a:off x="8244205" y="1161415"/>
            <a:ext cx="471805" cy="555625"/>
          </a:xfrm>
          <a:custGeom>
            <a:gdLst>
              <a:gd name="connisteX0" fmla="*/ 471805 w 471805"/>
              <a:gd name="connsiteY0" fmla="*/ 555625 h 555625"/>
              <a:gd name="connisteX1" fmla="*/ 212725 w 471805"/>
              <a:gd name="connsiteY1" fmla="*/ 433705 h 555625"/>
              <a:gd name="connisteX2" fmla="*/ 91440 w 471805"/>
              <a:gd name="connsiteY2" fmla="*/ 266700 h 555625"/>
              <a:gd name="connisteX3" fmla="*/ 0 w 471805"/>
              <a:gd name="connsiteY3" fmla="*/ 0 h 555625"/>
            </a:gdLst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</a:cxnLst>
            <a:rect l="l" t="t" r="r" b="b"/>
            <a:pathLst>
              <a:path w="471805" h="555625">
                <a:moveTo>
                  <a:pt x="471805" y="555625"/>
                </a:moveTo>
                <a:cubicBezTo>
                  <a:pt x="422275" y="534670"/>
                  <a:pt x="288925" y="491490"/>
                  <a:pt x="212725" y="433705"/>
                </a:cubicBezTo>
                <a:cubicBezTo>
                  <a:pt x="136525" y="375920"/>
                  <a:pt x="133985" y="353695"/>
                  <a:pt x="91440" y="266700"/>
                </a:cubicBezTo>
                <a:cubicBezTo>
                  <a:pt x="48895" y="179705"/>
                  <a:pt x="15875" y="50165"/>
                  <a:pt x="0" y="0"/>
                </a:cubicBezTo>
              </a:path>
            </a:pathLst>
          </a:custGeom>
          <a:noFill/>
          <a:ln w="317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solidFill>
                <a:srgbClr val="FF0000"/>
              </a:solidFill>
              <a:sym typeface="+mn-ea"/>
            </a:endParaRPr>
          </a:p>
        </p:txBody>
      </p:sp>
      <p:grpSp>
        <p:nvGrpSpPr>
          <p:cNvPr id="11" name="组合 10" title=""/>
          <p:cNvGrpSpPr/>
          <p:nvPr>
            <p:custDataLst>
              <p:tags r:id="rId14"/>
            </p:custDataLst>
          </p:nvPr>
        </p:nvGrpSpPr>
        <p:grpSpPr>
          <a:xfrm>
            <a:off x="1369060" y="3724275"/>
            <a:ext cx="2454275" cy="1024890"/>
            <a:chOff x="2156" y="5865"/>
            <a:chExt cx="3865" cy="1614"/>
          </a:xfrm>
        </p:grpSpPr>
        <p:pic>
          <p:nvPicPr>
            <p:cNvPr id="12" name="Picture 6"/>
            <p:cNvPicPr>
              <a:picLocks noChangeAspect="1" noChangeArrowheads="1"/>
            </p:cNvPicPr>
            <p:nvPr>
              <p:custDataLst>
                <p:tags r:id="rId16"/>
              </p:custDataLst>
            </p:nvPr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273" y="5865"/>
              <a:ext cx="3748" cy="16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任意多边形 18"/>
            <p:cNvSpPr/>
            <p:nvPr>
              <p:custDataLst>
                <p:tags r:id="rId17"/>
              </p:custDataLst>
            </p:nvPr>
          </p:nvSpPr>
          <p:spPr bwMode="auto">
            <a:xfrm>
              <a:off x="2156" y="6145"/>
              <a:ext cx="381" cy="320"/>
            </a:xfrm>
            <a:custGeom>
              <a:gdLst>
                <a:gd name="connisteX0" fmla="*/ 241935 w 241935"/>
                <a:gd name="connsiteY0" fmla="*/ 179705 h 203011"/>
                <a:gd name="connisteX1" fmla="*/ 86360 w 241935"/>
                <a:gd name="connsiteY1" fmla="*/ 195580 h 203011"/>
                <a:gd name="connisteX2" fmla="*/ 93980 w 241935"/>
                <a:gd name="connsiteY2" fmla="*/ 70485 h 203011"/>
                <a:gd name="connisteX3" fmla="*/ 0 w 241935"/>
                <a:gd name="connsiteY3" fmla="*/ 0 h 203011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</a:cxnLst>
              <a:rect l="l" t="t" r="r" b="b"/>
              <a:pathLst>
                <a:path w="241935" h="203012">
                  <a:moveTo>
                    <a:pt x="241935" y="179705"/>
                  </a:moveTo>
                  <a:cubicBezTo>
                    <a:pt x="210820" y="185420"/>
                    <a:pt x="116205" y="217170"/>
                    <a:pt x="86360" y="195580"/>
                  </a:cubicBezTo>
                  <a:cubicBezTo>
                    <a:pt x="56515" y="173990"/>
                    <a:pt x="111125" y="109855"/>
                    <a:pt x="93980" y="70485"/>
                  </a:cubicBezTo>
                  <a:cubicBezTo>
                    <a:pt x="76835" y="31115"/>
                    <a:pt x="19050" y="11430"/>
                    <a:pt x="0" y="0"/>
                  </a:cubicBezTo>
                </a:path>
              </a:pathLst>
            </a:custGeom>
            <a:noFill/>
            <a:ln w="1905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800" i="1">
                <a:solidFill>
                  <a:srgbClr val="FF0000"/>
                </a:solidFill>
                <a:sym typeface="+mn-ea"/>
              </a:endParaRPr>
            </a:p>
          </p:txBody>
        </p:sp>
        <p:sp>
          <p:nvSpPr>
            <p:cNvPr id="14" name="任意多边形 19"/>
            <p:cNvSpPr/>
            <p:nvPr>
              <p:custDataLst>
                <p:tags r:id="rId18"/>
              </p:custDataLst>
            </p:nvPr>
          </p:nvSpPr>
          <p:spPr bwMode="auto">
            <a:xfrm>
              <a:off x="2193" y="7006"/>
              <a:ext cx="320" cy="393"/>
            </a:xfrm>
            <a:custGeom>
              <a:gdLst>
                <a:gd name="connisteX0" fmla="*/ 203200 w 203200"/>
                <a:gd name="connsiteY0" fmla="*/ 0 h 249555"/>
                <a:gd name="connisteX1" fmla="*/ 93980 w 203200"/>
                <a:gd name="connsiteY1" fmla="*/ 202565 h 249555"/>
                <a:gd name="connisteX2" fmla="*/ 0 w 203200"/>
                <a:gd name="connsiteY2" fmla="*/ 249555 h 249555"/>
                <a:gd name="connisteX3" fmla="*/ -46355 w 203200"/>
                <a:gd name="connsiteY3" fmla="*/ 296545 h 249555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</a:cxnLst>
              <a:rect l="l" t="t" r="r" b="b"/>
              <a:pathLst>
                <a:path w="203200" h="249552">
                  <a:moveTo>
                    <a:pt x="203200" y="0"/>
                  </a:moveTo>
                  <a:cubicBezTo>
                    <a:pt x="183515" y="39370"/>
                    <a:pt x="134620" y="152400"/>
                    <a:pt x="93980" y="202565"/>
                  </a:cubicBezTo>
                  <a:cubicBezTo>
                    <a:pt x="53340" y="252730"/>
                    <a:pt x="27940" y="230505"/>
                    <a:pt x="0" y="249555"/>
                  </a:cubicBezTo>
                </a:path>
              </a:pathLst>
            </a:custGeom>
            <a:noFill/>
            <a:ln w="1905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800" i="1">
                <a:solidFill>
                  <a:srgbClr val="FF0000"/>
                </a:solidFill>
                <a:sym typeface="+mn-ea"/>
              </a:endParaRPr>
            </a:p>
          </p:txBody>
        </p:sp>
      </p:grpSp>
      <p:grpSp>
        <p:nvGrpSpPr>
          <p:cNvPr id="15" name="组合 14" title=""/>
          <p:cNvGrpSpPr/>
          <p:nvPr>
            <p:custDataLst>
              <p:tags r:id="rId19"/>
            </p:custDataLst>
          </p:nvPr>
        </p:nvGrpSpPr>
        <p:grpSpPr>
          <a:xfrm>
            <a:off x="5497195" y="3724275"/>
            <a:ext cx="2494280" cy="1024890"/>
            <a:chOff x="8657" y="5865"/>
            <a:chExt cx="3928" cy="1614"/>
          </a:xfrm>
        </p:grpSpPr>
        <p:pic>
          <p:nvPicPr>
            <p:cNvPr id="19" name="Picture 6"/>
            <p:cNvPicPr>
              <a:picLocks noChangeAspect="1" noChangeArrowheads="1"/>
            </p:cNvPicPr>
            <p:nvPr>
              <p:custDataLst>
                <p:tags r:id="rId20"/>
              </p:custDataLst>
            </p:nvPr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720" y="5865"/>
              <a:ext cx="3748" cy="16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任意多边形 21"/>
            <p:cNvSpPr/>
            <p:nvPr>
              <p:custDataLst>
                <p:tags r:id="rId21"/>
              </p:custDataLst>
            </p:nvPr>
          </p:nvSpPr>
          <p:spPr bwMode="auto">
            <a:xfrm flipH="1">
              <a:off x="12205" y="6145"/>
              <a:ext cx="381" cy="320"/>
            </a:xfrm>
            <a:custGeom>
              <a:gdLst>
                <a:gd name="connisteX0" fmla="*/ 241935 w 241935"/>
                <a:gd name="connsiteY0" fmla="*/ 179705 h 203011"/>
                <a:gd name="connisteX1" fmla="*/ 86360 w 241935"/>
                <a:gd name="connsiteY1" fmla="*/ 195580 h 203011"/>
                <a:gd name="connisteX2" fmla="*/ 93980 w 241935"/>
                <a:gd name="connsiteY2" fmla="*/ 70485 h 203011"/>
                <a:gd name="connisteX3" fmla="*/ 0 w 241935"/>
                <a:gd name="connsiteY3" fmla="*/ 0 h 203011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</a:cxnLst>
              <a:rect l="l" t="t" r="r" b="b"/>
              <a:pathLst>
                <a:path w="241935" h="203012">
                  <a:moveTo>
                    <a:pt x="241935" y="179705"/>
                  </a:moveTo>
                  <a:cubicBezTo>
                    <a:pt x="210820" y="185420"/>
                    <a:pt x="116205" y="217170"/>
                    <a:pt x="86360" y="195580"/>
                  </a:cubicBezTo>
                  <a:cubicBezTo>
                    <a:pt x="56515" y="173990"/>
                    <a:pt x="111125" y="109855"/>
                    <a:pt x="93980" y="70485"/>
                  </a:cubicBezTo>
                  <a:cubicBezTo>
                    <a:pt x="76835" y="31115"/>
                    <a:pt x="19050" y="11430"/>
                    <a:pt x="0" y="0"/>
                  </a:cubicBezTo>
                </a:path>
              </a:pathLst>
            </a:custGeom>
            <a:noFill/>
            <a:ln w="1905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800">
                <a:solidFill>
                  <a:srgbClr val="FF0000"/>
                </a:solidFill>
                <a:sym typeface="+mn-ea"/>
              </a:endParaRPr>
            </a:p>
          </p:txBody>
        </p:sp>
        <p:sp>
          <p:nvSpPr>
            <p:cNvPr id="21" name="任意多边形 22"/>
            <p:cNvSpPr/>
            <p:nvPr>
              <p:custDataLst>
                <p:tags r:id="rId22"/>
              </p:custDataLst>
            </p:nvPr>
          </p:nvSpPr>
          <p:spPr bwMode="auto">
            <a:xfrm>
              <a:off x="8657" y="7006"/>
              <a:ext cx="320" cy="393"/>
            </a:xfrm>
            <a:custGeom>
              <a:gdLst>
                <a:gd name="connisteX0" fmla="*/ 203200 w 203200"/>
                <a:gd name="connsiteY0" fmla="*/ 0 h 249555"/>
                <a:gd name="connisteX1" fmla="*/ 93980 w 203200"/>
                <a:gd name="connsiteY1" fmla="*/ 202565 h 249555"/>
                <a:gd name="connisteX2" fmla="*/ 0 w 203200"/>
                <a:gd name="connsiteY2" fmla="*/ 249555 h 249555"/>
                <a:gd name="connisteX3" fmla="*/ -46355 w 203200"/>
                <a:gd name="connsiteY3" fmla="*/ 296545 h 249555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</a:cxnLst>
              <a:rect l="l" t="t" r="r" b="b"/>
              <a:pathLst>
                <a:path w="203200" h="249552">
                  <a:moveTo>
                    <a:pt x="203200" y="0"/>
                  </a:moveTo>
                  <a:cubicBezTo>
                    <a:pt x="183515" y="39370"/>
                    <a:pt x="134620" y="152400"/>
                    <a:pt x="93980" y="202565"/>
                  </a:cubicBezTo>
                  <a:cubicBezTo>
                    <a:pt x="53340" y="252730"/>
                    <a:pt x="27940" y="230505"/>
                    <a:pt x="0" y="249555"/>
                  </a:cubicBezTo>
                </a:path>
              </a:pathLst>
            </a:custGeom>
            <a:noFill/>
            <a:ln w="1905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800">
                <a:solidFill>
                  <a:srgbClr val="FF0000"/>
                </a:solidFill>
                <a:sym typeface="+mn-ea"/>
              </a:endParaRPr>
            </a:p>
          </p:txBody>
        </p:sp>
      </p:grpSp>
      <p:grpSp>
        <p:nvGrpSpPr>
          <p:cNvPr id="22" name="组合 21" title=""/>
          <p:cNvGrpSpPr/>
          <p:nvPr>
            <p:custDataLst>
              <p:tags r:id="rId23"/>
            </p:custDataLst>
          </p:nvPr>
        </p:nvGrpSpPr>
        <p:grpSpPr>
          <a:xfrm>
            <a:off x="755650" y="916940"/>
            <a:ext cx="3735070" cy="2484120"/>
            <a:chOff x="1190" y="1444"/>
            <a:chExt cx="5882" cy="3912"/>
          </a:xfrm>
        </p:grpSpPr>
        <p:pic>
          <p:nvPicPr>
            <p:cNvPr id="23" name="图片 22" descr="接AC"/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>
            <a:blip r:embed="rId24">
              <a:lum contrast="24000"/>
            </a:blip>
            <a:stretch>
              <a:fillRect/>
            </a:stretch>
          </p:blipFill>
          <p:spPr>
            <a:xfrm>
              <a:off x="1190" y="1444"/>
              <a:ext cx="5882" cy="3912"/>
            </a:xfrm>
            <a:prstGeom prst="rect">
              <a:avLst/>
            </a:prstGeom>
            <a:noFill/>
            <a:ln w="25400">
              <a:solidFill>
                <a:schemeClr val="bg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24" name="组合 23"/>
            <p:cNvGrpSpPr/>
            <p:nvPr>
              <p:custDataLst>
                <p:tags r:id="rId26"/>
              </p:custDataLst>
            </p:nvPr>
          </p:nvGrpSpPr>
          <p:grpSpPr>
            <a:xfrm>
              <a:off x="5370" y="1444"/>
              <a:ext cx="1702" cy="794"/>
              <a:chOff x="7676" y="291"/>
              <a:chExt cx="1702" cy="794"/>
            </a:xfrm>
          </p:grpSpPr>
          <p:sp>
            <p:nvSpPr>
              <p:cNvPr id="25" name="矩形 24"/>
              <p:cNvSpPr/>
              <p:nvPr>
                <p:custDataLst>
                  <p:tags r:id="rId27"/>
                </p:custDataLst>
              </p:nvPr>
            </p:nvSpPr>
            <p:spPr>
              <a:xfrm>
                <a:off x="7677" y="291"/>
                <a:ext cx="1701" cy="794"/>
              </a:xfrm>
              <a:prstGeom prst="rect">
                <a:avLst/>
              </a:prstGeom>
              <a:solidFill>
                <a:schemeClr val="bg1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6" name="组合 25"/>
              <p:cNvGrpSpPr/>
              <p:nvPr>
                <p:custDataLst>
                  <p:tags r:id="rId28"/>
                </p:custDataLst>
              </p:nvPr>
            </p:nvGrpSpPr>
            <p:grpSpPr>
              <a:xfrm>
                <a:off x="7676" y="420"/>
                <a:ext cx="1702" cy="535"/>
                <a:chOff x="12133" y="4937"/>
                <a:chExt cx="1811" cy="527"/>
              </a:xfrm>
            </p:grpSpPr>
            <p:cxnSp>
              <p:nvCxnSpPr>
                <p:cNvPr id="27" name="直接连接符 26"/>
                <p:cNvCxnSpPr>
                  <a:endCxn id="28" idx="1"/>
                </p:cNvCxnSpPr>
                <p:nvPr>
                  <p:custDataLst>
                    <p:tags r:id="rId29"/>
                  </p:custDataLst>
                </p:nvPr>
              </p:nvCxnSpPr>
              <p:spPr>
                <a:xfrm>
                  <a:off x="12133" y="5351"/>
                  <a:ext cx="618" cy="2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8" name="矩形 27"/>
                <p:cNvSpPr/>
                <p:nvPr>
                  <p:custDataLst>
                    <p:tags r:id="rId30"/>
                  </p:custDataLst>
                </p:nvPr>
              </p:nvSpPr>
              <p:spPr>
                <a:xfrm>
                  <a:off x="12751" y="5241"/>
                  <a:ext cx="907" cy="223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cxnSp>
              <p:nvCxnSpPr>
                <p:cNvPr id="29" name="直接箭头连接符 28"/>
                <p:cNvCxnSpPr/>
                <p:nvPr>
                  <p:custDataLst>
                    <p:tags r:id="rId31"/>
                  </p:custDataLst>
                </p:nvPr>
              </p:nvCxnSpPr>
              <p:spPr>
                <a:xfrm flipH="1">
                  <a:off x="13201" y="4937"/>
                  <a:ext cx="0" cy="340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直接连接符 29"/>
                <p:cNvCxnSpPr/>
                <p:nvPr>
                  <p:custDataLst>
                    <p:tags r:id="rId32"/>
                  </p:custDataLst>
                </p:nvPr>
              </p:nvCxnSpPr>
              <p:spPr>
                <a:xfrm>
                  <a:off x="13213" y="4961"/>
                  <a:ext cx="731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31" name="组合 30" title=""/>
          <p:cNvGrpSpPr/>
          <p:nvPr>
            <p:custDataLst>
              <p:tags r:id="rId33"/>
            </p:custDataLst>
          </p:nvPr>
        </p:nvGrpSpPr>
        <p:grpSpPr>
          <a:xfrm>
            <a:off x="4859655" y="916940"/>
            <a:ext cx="3735070" cy="2484120"/>
            <a:chOff x="7653" y="1444"/>
            <a:chExt cx="5882" cy="3912"/>
          </a:xfrm>
        </p:grpSpPr>
        <p:pic>
          <p:nvPicPr>
            <p:cNvPr id="32" name="图片 31" descr="接AC"/>
            <p:cNvPicPr>
              <a:picLocks noChangeAspect="1"/>
            </p:cNvPicPr>
            <p:nvPr>
              <p:custDataLst>
                <p:tags r:id="rId35"/>
              </p:custDataLst>
            </p:nvPr>
          </p:nvPicPr>
          <p:blipFill>
            <a:blip r:embed="rId34">
              <a:lum contrast="24000"/>
            </a:blip>
            <a:stretch>
              <a:fillRect/>
            </a:stretch>
          </p:blipFill>
          <p:spPr>
            <a:xfrm>
              <a:off x="7653" y="1444"/>
              <a:ext cx="5882" cy="3912"/>
            </a:xfrm>
            <a:prstGeom prst="rect">
              <a:avLst/>
            </a:prstGeom>
            <a:noFill/>
            <a:ln w="25400">
              <a:solidFill>
                <a:schemeClr val="bg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33" name="组合 32"/>
            <p:cNvGrpSpPr/>
            <p:nvPr>
              <p:custDataLst>
                <p:tags r:id="rId36"/>
              </p:custDataLst>
            </p:nvPr>
          </p:nvGrpSpPr>
          <p:grpSpPr>
            <a:xfrm>
              <a:off x="11833" y="1444"/>
              <a:ext cx="1702" cy="794"/>
              <a:chOff x="7676" y="291"/>
              <a:chExt cx="1702" cy="794"/>
            </a:xfrm>
          </p:grpSpPr>
          <p:sp>
            <p:nvSpPr>
              <p:cNvPr id="34" name="矩形 33"/>
              <p:cNvSpPr/>
              <p:nvPr>
                <p:custDataLst>
                  <p:tags r:id="rId37"/>
                </p:custDataLst>
              </p:nvPr>
            </p:nvSpPr>
            <p:spPr>
              <a:xfrm>
                <a:off x="7677" y="291"/>
                <a:ext cx="1701" cy="794"/>
              </a:xfrm>
              <a:prstGeom prst="rect">
                <a:avLst/>
              </a:prstGeom>
              <a:solidFill>
                <a:schemeClr val="bg1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5" name="组合 34"/>
              <p:cNvGrpSpPr/>
              <p:nvPr>
                <p:custDataLst>
                  <p:tags r:id="rId38"/>
                </p:custDataLst>
              </p:nvPr>
            </p:nvGrpSpPr>
            <p:grpSpPr>
              <a:xfrm>
                <a:off x="7676" y="420"/>
                <a:ext cx="1702" cy="535"/>
                <a:chOff x="12133" y="4937"/>
                <a:chExt cx="1811" cy="527"/>
              </a:xfrm>
            </p:grpSpPr>
            <p:cxnSp>
              <p:nvCxnSpPr>
                <p:cNvPr id="36" name="直接连接符 35"/>
                <p:cNvCxnSpPr>
                  <a:endCxn id="37" idx="1"/>
                </p:cNvCxnSpPr>
                <p:nvPr>
                  <p:custDataLst>
                    <p:tags r:id="rId39"/>
                  </p:custDataLst>
                </p:nvPr>
              </p:nvCxnSpPr>
              <p:spPr>
                <a:xfrm>
                  <a:off x="12133" y="5351"/>
                  <a:ext cx="618" cy="2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7" name="矩形 36"/>
                <p:cNvSpPr/>
                <p:nvPr>
                  <p:custDataLst>
                    <p:tags r:id="rId40"/>
                  </p:custDataLst>
                </p:nvPr>
              </p:nvSpPr>
              <p:spPr>
                <a:xfrm>
                  <a:off x="12751" y="5241"/>
                  <a:ext cx="907" cy="223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cxnSp>
              <p:nvCxnSpPr>
                <p:cNvPr id="38" name="直接箭头连接符 37"/>
                <p:cNvCxnSpPr/>
                <p:nvPr>
                  <p:custDataLst>
                    <p:tags r:id="rId41"/>
                  </p:custDataLst>
                </p:nvPr>
              </p:nvCxnSpPr>
              <p:spPr>
                <a:xfrm flipH="1">
                  <a:off x="13201" y="4937"/>
                  <a:ext cx="0" cy="340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直接连接符 38"/>
                <p:cNvCxnSpPr/>
                <p:nvPr>
                  <p:custDataLst>
                    <p:tags r:id="rId42"/>
                  </p:custDataLst>
                </p:nvPr>
              </p:nvCxnSpPr>
              <p:spPr>
                <a:xfrm>
                  <a:off x="13213" y="4961"/>
                  <a:ext cx="731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29154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滑动变阻器的使用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24000"/>
          </a:blip>
          <a:stretch>
            <a:fillRect/>
          </a:stretch>
        </p:blipFill>
        <p:spPr>
          <a:xfrm>
            <a:off x="899160" y="1204595"/>
            <a:ext cx="3466797" cy="1800000"/>
          </a:xfrm>
          <a:prstGeom prst="rect">
            <a:avLst/>
          </a:prstGeom>
        </p:spPr>
      </p:pic>
      <p:sp>
        <p:nvSpPr>
          <p:cNvPr id="6" name="任意多边形 10" title=""/>
          <p:cNvSpPr/>
          <p:nvPr>
            <p:custDataLst>
              <p:tags r:id="rId9"/>
            </p:custDataLst>
          </p:nvPr>
        </p:nvSpPr>
        <p:spPr bwMode="auto">
          <a:xfrm flipH="1">
            <a:off x="3715385" y="2189480"/>
            <a:ext cx="836930" cy="806450"/>
          </a:xfrm>
          <a:custGeom>
            <a:gdLst>
              <a:gd name="connisteX0" fmla="*/ 836930 w 836930"/>
              <a:gd name="connsiteY0" fmla="*/ 0 h 806450"/>
              <a:gd name="connisteX1" fmla="*/ 676910 w 836930"/>
              <a:gd name="connsiteY1" fmla="*/ 235585 h 806450"/>
              <a:gd name="connisteX2" fmla="*/ 456565 w 836930"/>
              <a:gd name="connsiteY2" fmla="*/ 418465 h 806450"/>
              <a:gd name="connisteX3" fmla="*/ 129540 w 836930"/>
              <a:gd name="connsiteY3" fmla="*/ 578485 h 806450"/>
              <a:gd name="connisteX4" fmla="*/ 0 w 836930"/>
              <a:gd name="connsiteY4" fmla="*/ 806450 h 806450"/>
              <a:gd name="connisteX5" fmla="*/ 22860 w 836930"/>
              <a:gd name="connsiteY5" fmla="*/ 1019810 h 806450"/>
            </a:gdLst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</a:cxnLst>
            <a:rect l="l" t="t" r="r" b="b"/>
            <a:pathLst>
              <a:path w="836930" h="806450">
                <a:moveTo>
                  <a:pt x="836930" y="0"/>
                </a:moveTo>
                <a:cubicBezTo>
                  <a:pt x="809625" y="43180"/>
                  <a:pt x="753110" y="151765"/>
                  <a:pt x="676910" y="235585"/>
                </a:cubicBezTo>
                <a:cubicBezTo>
                  <a:pt x="600710" y="319405"/>
                  <a:pt x="565785" y="349885"/>
                  <a:pt x="456565" y="418465"/>
                </a:cubicBezTo>
                <a:cubicBezTo>
                  <a:pt x="347345" y="487045"/>
                  <a:pt x="220980" y="501015"/>
                  <a:pt x="129540" y="578485"/>
                </a:cubicBezTo>
                <a:cubicBezTo>
                  <a:pt x="38100" y="655955"/>
                  <a:pt x="21590" y="718185"/>
                  <a:pt x="0" y="806450"/>
                </a:cubicBezTo>
              </a:path>
            </a:pathLst>
          </a:custGeom>
          <a:noFill/>
          <a:ln w="317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solidFill>
                <a:srgbClr val="FF0000"/>
              </a:solidFill>
              <a:sym typeface="+mn-ea"/>
            </a:endParaRPr>
          </a:p>
        </p:txBody>
      </p:sp>
      <p:sp>
        <p:nvSpPr>
          <p:cNvPr id="7" name="任意多边形 11" title=""/>
          <p:cNvSpPr/>
          <p:nvPr>
            <p:custDataLst>
              <p:tags r:id="rId10"/>
            </p:custDataLst>
          </p:nvPr>
        </p:nvSpPr>
        <p:spPr bwMode="auto">
          <a:xfrm>
            <a:off x="629920" y="1161415"/>
            <a:ext cx="471805" cy="555625"/>
          </a:xfrm>
          <a:custGeom>
            <a:gdLst>
              <a:gd name="connisteX0" fmla="*/ 471805 w 471805"/>
              <a:gd name="connsiteY0" fmla="*/ 555625 h 555625"/>
              <a:gd name="connisteX1" fmla="*/ 212725 w 471805"/>
              <a:gd name="connsiteY1" fmla="*/ 433705 h 555625"/>
              <a:gd name="connisteX2" fmla="*/ 91440 w 471805"/>
              <a:gd name="connsiteY2" fmla="*/ 266700 h 555625"/>
              <a:gd name="connisteX3" fmla="*/ 0 w 471805"/>
              <a:gd name="connsiteY3" fmla="*/ 0 h 555625"/>
            </a:gdLst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</a:cxnLst>
            <a:rect l="l" t="t" r="r" b="b"/>
            <a:pathLst>
              <a:path w="471805" h="555625">
                <a:moveTo>
                  <a:pt x="471805" y="555625"/>
                </a:moveTo>
                <a:cubicBezTo>
                  <a:pt x="422275" y="534670"/>
                  <a:pt x="288925" y="491490"/>
                  <a:pt x="212725" y="433705"/>
                </a:cubicBezTo>
                <a:cubicBezTo>
                  <a:pt x="136525" y="375920"/>
                  <a:pt x="133985" y="353695"/>
                  <a:pt x="91440" y="266700"/>
                </a:cubicBezTo>
                <a:cubicBezTo>
                  <a:pt x="48895" y="179705"/>
                  <a:pt x="15875" y="50165"/>
                  <a:pt x="0" y="0"/>
                </a:cubicBezTo>
              </a:path>
            </a:pathLst>
          </a:custGeom>
          <a:noFill/>
          <a:ln w="317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solidFill>
                <a:srgbClr val="FF0000"/>
              </a:solidFill>
              <a:sym typeface="+mn-ea"/>
            </a:endParaRPr>
          </a:p>
        </p:txBody>
      </p:sp>
      <p:pic>
        <p:nvPicPr>
          <p:cNvPr id="8" name="图片 7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24000"/>
          </a:blip>
          <a:stretch>
            <a:fillRect/>
          </a:stretch>
        </p:blipFill>
        <p:spPr>
          <a:xfrm>
            <a:off x="5003165" y="1204595"/>
            <a:ext cx="3466797" cy="1800000"/>
          </a:xfrm>
          <a:prstGeom prst="rect">
            <a:avLst/>
          </a:prstGeom>
        </p:spPr>
      </p:pic>
      <p:sp>
        <p:nvSpPr>
          <p:cNvPr id="9" name="任意多边形 13" title=""/>
          <p:cNvSpPr/>
          <p:nvPr>
            <p:custDataLst>
              <p:tags r:id="rId12"/>
            </p:custDataLst>
          </p:nvPr>
        </p:nvSpPr>
        <p:spPr bwMode="auto">
          <a:xfrm flipH="1">
            <a:off x="8244205" y="1161415"/>
            <a:ext cx="471805" cy="555625"/>
          </a:xfrm>
          <a:custGeom>
            <a:gdLst>
              <a:gd name="connisteX0" fmla="*/ 471805 w 471805"/>
              <a:gd name="connsiteY0" fmla="*/ 555625 h 555625"/>
              <a:gd name="connisteX1" fmla="*/ 212725 w 471805"/>
              <a:gd name="connsiteY1" fmla="*/ 433705 h 555625"/>
              <a:gd name="connisteX2" fmla="*/ 91440 w 471805"/>
              <a:gd name="connsiteY2" fmla="*/ 266700 h 555625"/>
              <a:gd name="connisteX3" fmla="*/ 0 w 471805"/>
              <a:gd name="connsiteY3" fmla="*/ 0 h 555625"/>
            </a:gdLst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</a:cxnLst>
            <a:rect l="l" t="t" r="r" b="b"/>
            <a:pathLst>
              <a:path w="471805" h="555625">
                <a:moveTo>
                  <a:pt x="471805" y="555625"/>
                </a:moveTo>
                <a:cubicBezTo>
                  <a:pt x="422275" y="534670"/>
                  <a:pt x="288925" y="491490"/>
                  <a:pt x="212725" y="433705"/>
                </a:cubicBezTo>
                <a:cubicBezTo>
                  <a:pt x="136525" y="375920"/>
                  <a:pt x="133985" y="353695"/>
                  <a:pt x="91440" y="266700"/>
                </a:cubicBezTo>
                <a:cubicBezTo>
                  <a:pt x="48895" y="179705"/>
                  <a:pt x="15875" y="50165"/>
                  <a:pt x="0" y="0"/>
                </a:cubicBezTo>
              </a:path>
            </a:pathLst>
          </a:custGeom>
          <a:noFill/>
          <a:ln w="317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solidFill>
                <a:srgbClr val="FF0000"/>
              </a:solidFill>
              <a:sym typeface="+mn-ea"/>
            </a:endParaRPr>
          </a:p>
        </p:txBody>
      </p:sp>
      <p:sp>
        <p:nvSpPr>
          <p:cNvPr id="10" name="任意多边形 1" title=""/>
          <p:cNvSpPr/>
          <p:nvPr>
            <p:custDataLst>
              <p:tags r:id="rId13"/>
            </p:custDataLst>
          </p:nvPr>
        </p:nvSpPr>
        <p:spPr bwMode="auto">
          <a:xfrm flipH="1">
            <a:off x="7812405" y="2189480"/>
            <a:ext cx="836930" cy="806450"/>
          </a:xfrm>
          <a:custGeom>
            <a:gdLst>
              <a:gd name="connisteX0" fmla="*/ 836930 w 836930"/>
              <a:gd name="connsiteY0" fmla="*/ 0 h 806450"/>
              <a:gd name="connisteX1" fmla="*/ 676910 w 836930"/>
              <a:gd name="connsiteY1" fmla="*/ 235585 h 806450"/>
              <a:gd name="connisteX2" fmla="*/ 456565 w 836930"/>
              <a:gd name="connsiteY2" fmla="*/ 418465 h 806450"/>
              <a:gd name="connisteX3" fmla="*/ 129540 w 836930"/>
              <a:gd name="connsiteY3" fmla="*/ 578485 h 806450"/>
              <a:gd name="connisteX4" fmla="*/ 0 w 836930"/>
              <a:gd name="connsiteY4" fmla="*/ 806450 h 806450"/>
              <a:gd name="connisteX5" fmla="*/ 22860 w 836930"/>
              <a:gd name="connsiteY5" fmla="*/ 1019810 h 806450"/>
            </a:gdLst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</a:cxnLst>
            <a:rect l="l" t="t" r="r" b="b"/>
            <a:pathLst>
              <a:path w="836930" h="806450">
                <a:moveTo>
                  <a:pt x="836930" y="0"/>
                </a:moveTo>
                <a:cubicBezTo>
                  <a:pt x="809625" y="43180"/>
                  <a:pt x="753110" y="151765"/>
                  <a:pt x="676910" y="235585"/>
                </a:cubicBezTo>
                <a:cubicBezTo>
                  <a:pt x="600710" y="319405"/>
                  <a:pt x="565785" y="349885"/>
                  <a:pt x="456565" y="418465"/>
                </a:cubicBezTo>
                <a:cubicBezTo>
                  <a:pt x="347345" y="487045"/>
                  <a:pt x="220980" y="501015"/>
                  <a:pt x="129540" y="578485"/>
                </a:cubicBezTo>
                <a:cubicBezTo>
                  <a:pt x="38100" y="655955"/>
                  <a:pt x="21590" y="718185"/>
                  <a:pt x="0" y="806450"/>
                </a:cubicBezTo>
              </a:path>
            </a:pathLst>
          </a:custGeom>
          <a:noFill/>
          <a:ln w="317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solidFill>
                <a:srgbClr val="FF0000"/>
              </a:solidFill>
              <a:sym typeface="+mn-ea"/>
            </a:endParaRPr>
          </a:p>
        </p:txBody>
      </p:sp>
      <p:grpSp>
        <p:nvGrpSpPr>
          <p:cNvPr id="11" name="组合 10" title=""/>
          <p:cNvGrpSpPr/>
          <p:nvPr>
            <p:custDataLst>
              <p:tags r:id="rId14"/>
            </p:custDataLst>
          </p:nvPr>
        </p:nvGrpSpPr>
        <p:grpSpPr>
          <a:xfrm>
            <a:off x="1369060" y="3724275"/>
            <a:ext cx="2522855" cy="1024890"/>
            <a:chOff x="2156" y="5865"/>
            <a:chExt cx="3973" cy="1614"/>
          </a:xfrm>
        </p:grpSpPr>
        <p:pic>
          <p:nvPicPr>
            <p:cNvPr id="12" name="Picture 6"/>
            <p:cNvPicPr>
              <a:picLocks noChangeAspect="1" noChangeArrowheads="1"/>
            </p:cNvPicPr>
            <p:nvPr>
              <p:custDataLst>
                <p:tags r:id="rId16"/>
              </p:custDataLst>
            </p:nvPr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273" y="5865"/>
              <a:ext cx="3748" cy="16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任意多边形 18"/>
            <p:cNvSpPr/>
            <p:nvPr>
              <p:custDataLst>
                <p:tags r:id="rId17"/>
              </p:custDataLst>
            </p:nvPr>
          </p:nvSpPr>
          <p:spPr bwMode="auto">
            <a:xfrm>
              <a:off x="2156" y="6145"/>
              <a:ext cx="381" cy="320"/>
            </a:xfrm>
            <a:custGeom>
              <a:gdLst>
                <a:gd name="connisteX0" fmla="*/ 241935 w 241935"/>
                <a:gd name="connsiteY0" fmla="*/ 179705 h 203011"/>
                <a:gd name="connisteX1" fmla="*/ 86360 w 241935"/>
                <a:gd name="connsiteY1" fmla="*/ 195580 h 203011"/>
                <a:gd name="connisteX2" fmla="*/ 93980 w 241935"/>
                <a:gd name="connsiteY2" fmla="*/ 70485 h 203011"/>
                <a:gd name="connisteX3" fmla="*/ 0 w 241935"/>
                <a:gd name="connsiteY3" fmla="*/ 0 h 203011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</a:cxnLst>
              <a:rect l="l" t="t" r="r" b="b"/>
              <a:pathLst>
                <a:path w="241935" h="203012">
                  <a:moveTo>
                    <a:pt x="241935" y="179705"/>
                  </a:moveTo>
                  <a:cubicBezTo>
                    <a:pt x="210820" y="185420"/>
                    <a:pt x="116205" y="217170"/>
                    <a:pt x="86360" y="195580"/>
                  </a:cubicBezTo>
                  <a:cubicBezTo>
                    <a:pt x="56515" y="173990"/>
                    <a:pt x="111125" y="109855"/>
                    <a:pt x="93980" y="70485"/>
                  </a:cubicBezTo>
                  <a:cubicBezTo>
                    <a:pt x="76835" y="31115"/>
                    <a:pt x="19050" y="11430"/>
                    <a:pt x="0" y="0"/>
                  </a:cubicBezTo>
                </a:path>
              </a:pathLst>
            </a:custGeom>
            <a:noFill/>
            <a:ln w="1905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800">
                <a:solidFill>
                  <a:srgbClr val="FF0000"/>
                </a:solidFill>
                <a:sym typeface="+mn-ea"/>
              </a:endParaRPr>
            </a:p>
          </p:txBody>
        </p:sp>
        <p:sp>
          <p:nvSpPr>
            <p:cNvPr id="14" name="任意多边形 19"/>
            <p:cNvSpPr/>
            <p:nvPr>
              <p:custDataLst>
                <p:tags r:id="rId18"/>
              </p:custDataLst>
            </p:nvPr>
          </p:nvSpPr>
          <p:spPr bwMode="auto">
            <a:xfrm flipH="1">
              <a:off x="5809" y="6999"/>
              <a:ext cx="320" cy="393"/>
            </a:xfrm>
            <a:custGeom>
              <a:gdLst>
                <a:gd name="connisteX0" fmla="*/ 203200 w 203200"/>
                <a:gd name="connsiteY0" fmla="*/ 0 h 249555"/>
                <a:gd name="connisteX1" fmla="*/ 93980 w 203200"/>
                <a:gd name="connsiteY1" fmla="*/ 202565 h 249555"/>
                <a:gd name="connisteX2" fmla="*/ 0 w 203200"/>
                <a:gd name="connsiteY2" fmla="*/ 249555 h 249555"/>
                <a:gd name="connisteX3" fmla="*/ -46355 w 203200"/>
                <a:gd name="connsiteY3" fmla="*/ 296545 h 249555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</a:cxnLst>
              <a:rect l="l" t="t" r="r" b="b"/>
              <a:pathLst>
                <a:path w="203200" h="249552">
                  <a:moveTo>
                    <a:pt x="203200" y="0"/>
                  </a:moveTo>
                  <a:cubicBezTo>
                    <a:pt x="183515" y="39370"/>
                    <a:pt x="134620" y="152400"/>
                    <a:pt x="93980" y="202565"/>
                  </a:cubicBezTo>
                  <a:cubicBezTo>
                    <a:pt x="53340" y="252730"/>
                    <a:pt x="27940" y="230505"/>
                    <a:pt x="0" y="249555"/>
                  </a:cubicBezTo>
                </a:path>
              </a:pathLst>
            </a:custGeom>
            <a:noFill/>
            <a:ln w="1905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800">
                <a:solidFill>
                  <a:srgbClr val="FF0000"/>
                </a:solidFill>
                <a:sym typeface="+mn-ea"/>
              </a:endParaRPr>
            </a:p>
          </p:txBody>
        </p:sp>
      </p:grpSp>
      <p:grpSp>
        <p:nvGrpSpPr>
          <p:cNvPr id="15" name="组合 14" title=""/>
          <p:cNvGrpSpPr/>
          <p:nvPr>
            <p:custDataLst>
              <p:tags r:id="rId19"/>
            </p:custDataLst>
          </p:nvPr>
        </p:nvGrpSpPr>
        <p:grpSpPr>
          <a:xfrm>
            <a:off x="5537200" y="3724275"/>
            <a:ext cx="2478405" cy="1024890"/>
            <a:chOff x="8720" y="5865"/>
            <a:chExt cx="3903" cy="1614"/>
          </a:xfrm>
        </p:grpSpPr>
        <p:pic>
          <p:nvPicPr>
            <p:cNvPr id="19" name="Picture 6"/>
            <p:cNvPicPr>
              <a:picLocks noChangeAspect="1" noChangeArrowheads="1"/>
            </p:cNvPicPr>
            <p:nvPr>
              <p:custDataLst>
                <p:tags r:id="rId20"/>
              </p:custDataLst>
            </p:nvPr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720" y="5865"/>
              <a:ext cx="3748" cy="16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任意多边形 9"/>
            <p:cNvSpPr/>
            <p:nvPr>
              <p:custDataLst>
                <p:tags r:id="rId21"/>
              </p:custDataLst>
            </p:nvPr>
          </p:nvSpPr>
          <p:spPr bwMode="auto">
            <a:xfrm flipH="1">
              <a:off x="12303" y="6999"/>
              <a:ext cx="320" cy="393"/>
            </a:xfrm>
            <a:custGeom>
              <a:gdLst>
                <a:gd name="connisteX0" fmla="*/ 203200 w 203200"/>
                <a:gd name="connsiteY0" fmla="*/ 0 h 249555"/>
                <a:gd name="connisteX1" fmla="*/ 93980 w 203200"/>
                <a:gd name="connsiteY1" fmla="*/ 202565 h 249555"/>
                <a:gd name="connisteX2" fmla="*/ 0 w 203200"/>
                <a:gd name="connsiteY2" fmla="*/ 249555 h 249555"/>
                <a:gd name="connisteX3" fmla="*/ -46355 w 203200"/>
                <a:gd name="connsiteY3" fmla="*/ 296545 h 249555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</a:cxnLst>
              <a:rect l="l" t="t" r="r" b="b"/>
              <a:pathLst>
                <a:path w="203200" h="249552">
                  <a:moveTo>
                    <a:pt x="203200" y="0"/>
                  </a:moveTo>
                  <a:cubicBezTo>
                    <a:pt x="183515" y="39370"/>
                    <a:pt x="134620" y="152400"/>
                    <a:pt x="93980" y="202565"/>
                  </a:cubicBezTo>
                  <a:cubicBezTo>
                    <a:pt x="53340" y="252730"/>
                    <a:pt x="27940" y="230505"/>
                    <a:pt x="0" y="249555"/>
                  </a:cubicBezTo>
                </a:path>
              </a:pathLst>
            </a:custGeom>
            <a:noFill/>
            <a:ln w="1905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800">
                <a:solidFill>
                  <a:srgbClr val="FF0000"/>
                </a:solidFill>
                <a:sym typeface="+mn-ea"/>
              </a:endParaRPr>
            </a:p>
          </p:txBody>
        </p:sp>
        <p:sp>
          <p:nvSpPr>
            <p:cNvPr id="21" name="任意多边形 21"/>
            <p:cNvSpPr/>
            <p:nvPr>
              <p:custDataLst>
                <p:tags r:id="rId22"/>
              </p:custDataLst>
            </p:nvPr>
          </p:nvSpPr>
          <p:spPr bwMode="auto">
            <a:xfrm flipH="1">
              <a:off x="12205" y="6145"/>
              <a:ext cx="381" cy="320"/>
            </a:xfrm>
            <a:custGeom>
              <a:gdLst>
                <a:gd name="connisteX0" fmla="*/ 241935 w 241935"/>
                <a:gd name="connsiteY0" fmla="*/ 179705 h 203011"/>
                <a:gd name="connisteX1" fmla="*/ 86360 w 241935"/>
                <a:gd name="connsiteY1" fmla="*/ 195580 h 203011"/>
                <a:gd name="connisteX2" fmla="*/ 93980 w 241935"/>
                <a:gd name="connsiteY2" fmla="*/ 70485 h 203011"/>
                <a:gd name="connisteX3" fmla="*/ 0 w 241935"/>
                <a:gd name="connsiteY3" fmla="*/ 0 h 203011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</a:cxnLst>
              <a:rect l="l" t="t" r="r" b="b"/>
              <a:pathLst>
                <a:path w="241935" h="203012">
                  <a:moveTo>
                    <a:pt x="241935" y="179705"/>
                  </a:moveTo>
                  <a:cubicBezTo>
                    <a:pt x="210820" y="185420"/>
                    <a:pt x="116205" y="217170"/>
                    <a:pt x="86360" y="195580"/>
                  </a:cubicBezTo>
                  <a:cubicBezTo>
                    <a:pt x="56515" y="173990"/>
                    <a:pt x="111125" y="109855"/>
                    <a:pt x="93980" y="70485"/>
                  </a:cubicBezTo>
                  <a:cubicBezTo>
                    <a:pt x="76835" y="31115"/>
                    <a:pt x="19050" y="11430"/>
                    <a:pt x="0" y="0"/>
                  </a:cubicBezTo>
                </a:path>
              </a:pathLst>
            </a:custGeom>
            <a:noFill/>
            <a:ln w="1905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800">
                <a:solidFill>
                  <a:srgbClr val="FF0000"/>
                </a:solidFill>
                <a:sym typeface="+mn-ea"/>
              </a:endParaRPr>
            </a:p>
          </p:txBody>
        </p:sp>
      </p:grpSp>
      <p:grpSp>
        <p:nvGrpSpPr>
          <p:cNvPr id="22" name="组合 21" title=""/>
          <p:cNvGrpSpPr/>
          <p:nvPr>
            <p:custDataLst>
              <p:tags r:id="rId23"/>
            </p:custDataLst>
          </p:nvPr>
        </p:nvGrpSpPr>
        <p:grpSpPr>
          <a:xfrm>
            <a:off x="765810" y="916940"/>
            <a:ext cx="3735070" cy="2484120"/>
            <a:chOff x="1206" y="1444"/>
            <a:chExt cx="5882" cy="3912"/>
          </a:xfrm>
        </p:grpSpPr>
        <p:pic>
          <p:nvPicPr>
            <p:cNvPr id="23" name="图片 22" descr="接BC"/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>
            <a:blip r:embed="rId24">
              <a:lum contrast="24000"/>
            </a:blip>
            <a:stretch>
              <a:fillRect/>
            </a:stretch>
          </p:blipFill>
          <p:spPr>
            <a:xfrm>
              <a:off x="1206" y="1444"/>
              <a:ext cx="5882" cy="3912"/>
            </a:xfrm>
            <a:prstGeom prst="rect">
              <a:avLst/>
            </a:prstGeom>
            <a:noFill/>
            <a:ln w="25400">
              <a:solidFill>
                <a:schemeClr val="bg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24" name="组合 23"/>
            <p:cNvGrpSpPr/>
            <p:nvPr>
              <p:custDataLst>
                <p:tags r:id="rId26"/>
              </p:custDataLst>
            </p:nvPr>
          </p:nvGrpSpPr>
          <p:grpSpPr>
            <a:xfrm>
              <a:off x="5386" y="1444"/>
              <a:ext cx="1702" cy="794"/>
              <a:chOff x="11090" y="525"/>
              <a:chExt cx="1702" cy="794"/>
            </a:xfrm>
          </p:grpSpPr>
          <p:sp>
            <p:nvSpPr>
              <p:cNvPr id="25" name="矩形 24"/>
              <p:cNvSpPr/>
              <p:nvPr>
                <p:custDataLst>
                  <p:tags r:id="rId27"/>
                </p:custDataLst>
              </p:nvPr>
            </p:nvSpPr>
            <p:spPr>
              <a:xfrm>
                <a:off x="11090" y="525"/>
                <a:ext cx="1701" cy="794"/>
              </a:xfrm>
              <a:prstGeom prst="rect">
                <a:avLst/>
              </a:prstGeom>
              <a:solidFill>
                <a:schemeClr val="bg1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6" name="组合 25"/>
              <p:cNvGrpSpPr/>
              <p:nvPr>
                <p:custDataLst>
                  <p:tags r:id="rId28"/>
                </p:custDataLst>
              </p:nvPr>
            </p:nvGrpSpPr>
            <p:grpSpPr>
              <a:xfrm flipH="1">
                <a:off x="11090" y="654"/>
                <a:ext cx="1702" cy="535"/>
                <a:chOff x="12133" y="4937"/>
                <a:chExt cx="1811" cy="527"/>
              </a:xfrm>
            </p:grpSpPr>
            <p:cxnSp>
              <p:nvCxnSpPr>
                <p:cNvPr id="27" name="直接连接符 26"/>
                <p:cNvCxnSpPr>
                  <a:endCxn id="28" idx="1"/>
                </p:cNvCxnSpPr>
                <p:nvPr>
                  <p:custDataLst>
                    <p:tags r:id="rId29"/>
                  </p:custDataLst>
                </p:nvPr>
              </p:nvCxnSpPr>
              <p:spPr>
                <a:xfrm>
                  <a:off x="12133" y="5351"/>
                  <a:ext cx="618" cy="2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8" name="矩形 27"/>
                <p:cNvSpPr/>
                <p:nvPr>
                  <p:custDataLst>
                    <p:tags r:id="rId30"/>
                  </p:custDataLst>
                </p:nvPr>
              </p:nvSpPr>
              <p:spPr>
                <a:xfrm>
                  <a:off x="12751" y="5241"/>
                  <a:ext cx="907" cy="223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cxnSp>
              <p:nvCxnSpPr>
                <p:cNvPr id="29" name="直接箭头连接符 28"/>
                <p:cNvCxnSpPr/>
                <p:nvPr>
                  <p:custDataLst>
                    <p:tags r:id="rId31"/>
                  </p:custDataLst>
                </p:nvPr>
              </p:nvCxnSpPr>
              <p:spPr>
                <a:xfrm flipH="1">
                  <a:off x="13201" y="4937"/>
                  <a:ext cx="0" cy="340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直接连接符 29"/>
                <p:cNvCxnSpPr/>
                <p:nvPr>
                  <p:custDataLst>
                    <p:tags r:id="rId32"/>
                  </p:custDataLst>
                </p:nvPr>
              </p:nvCxnSpPr>
              <p:spPr>
                <a:xfrm>
                  <a:off x="13213" y="4961"/>
                  <a:ext cx="731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31" name="组合 30" title=""/>
          <p:cNvGrpSpPr/>
          <p:nvPr>
            <p:custDataLst>
              <p:tags r:id="rId33"/>
            </p:custDataLst>
          </p:nvPr>
        </p:nvGrpSpPr>
        <p:grpSpPr>
          <a:xfrm>
            <a:off x="4859655" y="916940"/>
            <a:ext cx="3735070" cy="2484120"/>
            <a:chOff x="7653" y="1444"/>
            <a:chExt cx="5882" cy="3912"/>
          </a:xfrm>
        </p:grpSpPr>
        <p:pic>
          <p:nvPicPr>
            <p:cNvPr id="32" name="图片 31" descr="接BD"/>
            <p:cNvPicPr>
              <a:picLocks noChangeAspect="1"/>
            </p:cNvPicPr>
            <p:nvPr>
              <p:custDataLst>
                <p:tags r:id="rId35"/>
              </p:custDataLst>
            </p:nvPr>
          </p:nvPicPr>
          <p:blipFill>
            <a:blip r:embed="rId34">
              <a:lum contrast="24000"/>
            </a:blip>
            <a:stretch>
              <a:fillRect/>
            </a:stretch>
          </p:blipFill>
          <p:spPr>
            <a:xfrm>
              <a:off x="7653" y="1444"/>
              <a:ext cx="5882" cy="3912"/>
            </a:xfrm>
            <a:prstGeom prst="rect">
              <a:avLst/>
            </a:prstGeom>
            <a:noFill/>
            <a:ln w="25400">
              <a:solidFill>
                <a:schemeClr val="bg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33" name="组合 32"/>
            <p:cNvGrpSpPr/>
            <p:nvPr>
              <p:custDataLst>
                <p:tags r:id="rId36"/>
              </p:custDataLst>
            </p:nvPr>
          </p:nvGrpSpPr>
          <p:grpSpPr>
            <a:xfrm>
              <a:off x="11833" y="1444"/>
              <a:ext cx="1702" cy="794"/>
              <a:chOff x="11090" y="525"/>
              <a:chExt cx="1702" cy="794"/>
            </a:xfrm>
          </p:grpSpPr>
          <p:sp>
            <p:nvSpPr>
              <p:cNvPr id="34" name="矩形 33"/>
              <p:cNvSpPr/>
              <p:nvPr>
                <p:custDataLst>
                  <p:tags r:id="rId37"/>
                </p:custDataLst>
              </p:nvPr>
            </p:nvSpPr>
            <p:spPr>
              <a:xfrm>
                <a:off x="11090" y="525"/>
                <a:ext cx="1701" cy="794"/>
              </a:xfrm>
              <a:prstGeom prst="rect">
                <a:avLst/>
              </a:prstGeom>
              <a:solidFill>
                <a:schemeClr val="bg1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5" name="组合 34"/>
              <p:cNvGrpSpPr/>
              <p:nvPr>
                <p:custDataLst>
                  <p:tags r:id="rId38"/>
                </p:custDataLst>
              </p:nvPr>
            </p:nvGrpSpPr>
            <p:grpSpPr>
              <a:xfrm flipH="1">
                <a:off x="11090" y="654"/>
                <a:ext cx="1702" cy="535"/>
                <a:chOff x="12133" y="4937"/>
                <a:chExt cx="1811" cy="527"/>
              </a:xfrm>
            </p:grpSpPr>
            <p:cxnSp>
              <p:nvCxnSpPr>
                <p:cNvPr id="36" name="直接连接符 35"/>
                <p:cNvCxnSpPr>
                  <a:endCxn id="37" idx="1"/>
                </p:cNvCxnSpPr>
                <p:nvPr>
                  <p:custDataLst>
                    <p:tags r:id="rId39"/>
                  </p:custDataLst>
                </p:nvPr>
              </p:nvCxnSpPr>
              <p:spPr>
                <a:xfrm>
                  <a:off x="12133" y="5351"/>
                  <a:ext cx="618" cy="2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7" name="矩形 36"/>
                <p:cNvSpPr/>
                <p:nvPr>
                  <p:custDataLst>
                    <p:tags r:id="rId40"/>
                  </p:custDataLst>
                </p:nvPr>
              </p:nvSpPr>
              <p:spPr>
                <a:xfrm>
                  <a:off x="12751" y="5241"/>
                  <a:ext cx="907" cy="223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cxnSp>
              <p:nvCxnSpPr>
                <p:cNvPr id="38" name="直接箭头连接符 37"/>
                <p:cNvCxnSpPr/>
                <p:nvPr>
                  <p:custDataLst>
                    <p:tags r:id="rId41"/>
                  </p:custDataLst>
                </p:nvPr>
              </p:nvCxnSpPr>
              <p:spPr>
                <a:xfrm flipH="1">
                  <a:off x="13201" y="4937"/>
                  <a:ext cx="0" cy="340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直接连接符 38"/>
                <p:cNvCxnSpPr/>
                <p:nvPr>
                  <p:custDataLst>
                    <p:tags r:id="rId42"/>
                  </p:custDataLst>
                </p:nvPr>
              </p:nvCxnSpPr>
              <p:spPr>
                <a:xfrm>
                  <a:off x="13213" y="4961"/>
                  <a:ext cx="731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6"/>
</p:tagLst>
</file>

<file path=ppt/tags/tag101.xml><?xml version="1.0" encoding="utf-8"?>
<p:tagLst xmlns:p="http://schemas.openxmlformats.org/presentationml/2006/main">
  <p:tag name="AS_UNIQUEID" val="597"/>
</p:tagLst>
</file>

<file path=ppt/tags/tag102.xml><?xml version="1.0" encoding="utf-8"?>
<p:tagLst xmlns:p="http://schemas.openxmlformats.org/presentationml/2006/main">
  <p:tag name="AS_UNIQUEID" val="598"/>
</p:tagLst>
</file>

<file path=ppt/tags/tag103.xml><?xml version="1.0" encoding="utf-8"?>
<p:tagLst xmlns:p="http://schemas.openxmlformats.org/presentationml/2006/main">
  <p:tag name="AS_UNIQUEID" val="599"/>
</p:tagLst>
</file>

<file path=ppt/tags/tag10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5.xml><?xml version="1.0" encoding="utf-8"?>
<p:tagLst xmlns:p="http://schemas.openxmlformats.org/presentationml/2006/main">
  <p:tag name="AS_UNIQUEID" val="600"/>
</p:tagLst>
</file>

<file path=ppt/tags/tag106.xml><?xml version="1.0" encoding="utf-8"?>
<p:tagLst xmlns:p="http://schemas.openxmlformats.org/presentationml/2006/main">
  <p:tag name="AS_UNIQUEID" val="601"/>
</p:tagLst>
</file>

<file path=ppt/tags/tag107.xml><?xml version="1.0" encoding="utf-8"?>
<p:tagLst xmlns:p="http://schemas.openxmlformats.org/presentationml/2006/main">
  <p:tag name="AS_UNIQUEID" val="602"/>
</p:tagLst>
</file>

<file path=ppt/tags/tag108.xml><?xml version="1.0" encoding="utf-8"?>
<p:tagLst xmlns:p="http://schemas.openxmlformats.org/presentationml/2006/main">
  <p:tag name="AS_UNIQUEID" val="603"/>
</p:tagLst>
</file>

<file path=ppt/tags/tag109.xml><?xml version="1.0" encoding="utf-8"?>
<p:tagLst xmlns:p="http://schemas.openxmlformats.org/presentationml/2006/main">
  <p:tag name="AS_UNIQUEID" val="604"/>
  <p:tag name="KSO_WM_DIAGRAM_VIRTUALLY_FRAME" val="{&quot;height&quot;:228.5125,&quot;left&quot;:35.1,&quot;top&quot;:96.1875,&quot;width&quot;:697.3886220472441}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5"/>
</p:tagLst>
</file>

<file path=ppt/tags/tag111.xml><?xml version="1.0" encoding="utf-8"?>
<p:tagLst xmlns:p="http://schemas.openxmlformats.org/presentationml/2006/main">
  <p:tag name="AS_UNIQUEID" val="606"/>
  <p:tag name="KSO_WM_DIAGRAM_VIRTUALLY_FRAME" val="{&quot;height&quot;:228.5125,&quot;left&quot;:35.1,&quot;top&quot;:96.1875,&quot;width&quot;:697.3886220472441}"/>
</p:tagLst>
</file>

<file path=ppt/tags/tag112.xml><?xml version="1.0" encoding="utf-8"?>
<p:tagLst xmlns:p="http://schemas.openxmlformats.org/presentationml/2006/main">
  <p:tag name="AS_UNIQUEID" val="607"/>
  <p:tag name="KSO_WM_DIAGRAM_VIRTUALLY_FRAME" val="{&quot;height&quot;:228.5125,&quot;left&quot;:35.1,&quot;top&quot;:96.1875,&quot;width&quot;:697.3886220472441}"/>
</p:tagLst>
</file>

<file path=ppt/tags/tag113.xml><?xml version="1.0" encoding="utf-8"?>
<p:tagLst xmlns:p="http://schemas.openxmlformats.org/presentationml/2006/main">
  <p:tag name="AS_UNIQUEID" val="608"/>
  <p:tag name="KSO_WM_DIAGRAM_VIRTUALLY_FRAME" val="{&quot;height&quot;:228.5125,&quot;left&quot;:35.1,&quot;top&quot;:96.1875,&quot;width&quot;:697.3886220472441}"/>
</p:tagLst>
</file>

<file path=ppt/tags/tag114.xml><?xml version="1.0" encoding="utf-8"?>
<p:tagLst xmlns:p="http://schemas.openxmlformats.org/presentationml/2006/main">
  <p:tag name="AS_UNIQUEID" val="609"/>
  <p:tag name="KSO_WM_DIAGRAM_VIRTUALLY_FRAME" val="{&quot;height&quot;:254.2625,&quot;left&quot;:35.1,&quot;top&quot;:96.1875,&quot;width&quot;:697.3886220472441}"/>
</p:tagLst>
</file>

<file path=ppt/tags/tag115.xml><?xml version="1.0" encoding="utf-8"?>
<p:tagLst xmlns:p="http://schemas.openxmlformats.org/presentationml/2006/main">
  <p:tag name="AS_UNIQUEID" val="610"/>
</p:tagLst>
</file>

<file path=ppt/tags/tag116.xml><?xml version="1.0" encoding="utf-8"?>
<p:tagLst xmlns:p="http://schemas.openxmlformats.org/presentationml/2006/main">
  <p:tag name="AS_UNIQUEID" val="611"/>
  <p:tag name="KSO_WM_DIAGRAM_VIRTUALLY_FRAME" val="{&quot;height&quot;:254.2625,&quot;left&quot;:35.1,&quot;top&quot;:96.1875,&quot;width&quot;:697.3886220472441}"/>
</p:tagLst>
</file>

<file path=ppt/tags/tag117.xml><?xml version="1.0" encoding="utf-8"?>
<p:tagLst xmlns:p="http://schemas.openxmlformats.org/presentationml/2006/main">
  <p:tag name="AS_UNIQUEID" val="612"/>
  <p:tag name="KSO_WM_DIAGRAM_VIRTUALLY_FRAME" val="{&quot;height&quot;:254.2625,&quot;left&quot;:35.1,&quot;top&quot;:96.1875,&quot;width&quot;:697.3886220472441}"/>
</p:tagLst>
</file>

<file path=ppt/tags/tag118.xml><?xml version="1.0" encoding="utf-8"?>
<p:tagLst xmlns:p="http://schemas.openxmlformats.org/presentationml/2006/main">
  <p:tag name="AS_UNIQUEID" val="613"/>
  <p:tag name="KSO_WM_DIAGRAM_VIRTUALLY_FRAME" val="{&quot;height&quot;:254.2625,&quot;left&quot;:35.1,&quot;top&quot;:96.1875,&quot;width&quot;:697.3886220472441}"/>
</p:tagLst>
</file>

<file path=ppt/tags/tag119.xml><?xml version="1.0" encoding="utf-8"?>
<p:tagLst xmlns:p="http://schemas.openxmlformats.org/presentationml/2006/main">
  <p:tag name="AS_UNIQUEID" val="614"/>
  <p:tag name="KSO_WM_DIAGRAM_VIRTUALLY_FRAME" val="{&quot;height&quot;:254.2625,&quot;left&quot;:35.1,&quot;top&quot;:96.1875,&quot;width&quot;:697.3886220472441}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</p:tagLst>
</file>

<file path=ppt/tags/tag121.xml><?xml version="1.0" encoding="utf-8"?>
<p:tagLst xmlns:p="http://schemas.openxmlformats.org/presentationml/2006/main">
  <p:tag name="AS_UNIQUEID" val="616"/>
  <p:tag name="KSO_WM_DIAGRAM_VIRTUALLY_FRAME" val="{&quot;height&quot;:254.2625,&quot;left&quot;:35.1,&quot;top&quot;:96.1875,&quot;width&quot;:697.3886220472441}"/>
</p:tagLst>
</file>

<file path=ppt/tags/tag122.xml><?xml version="1.0" encoding="utf-8"?>
<p:tagLst xmlns:p="http://schemas.openxmlformats.org/presentationml/2006/main">
  <p:tag name="AS_UNIQUEID" val="617"/>
  <p:tag name="KSO_WM_DIAGRAM_VIRTUALLY_FRAME" val="{&quot;height&quot;:254.2625,&quot;left&quot;:35.1,&quot;top&quot;:96.1875,&quot;width&quot;:697.3886220472441}"/>
</p:tagLst>
</file>

<file path=ppt/tags/tag123.xml><?xml version="1.0" encoding="utf-8"?>
<p:tagLst xmlns:p="http://schemas.openxmlformats.org/presentationml/2006/main">
  <p:tag name="AS_UNIQUEID" val="618"/>
  <p:tag name="KSO_WM_DIAGRAM_VIRTUALLY_FRAME" val="{&quot;height&quot;:213.60395669291339,&quot;left&quot;:40.74496062992125,&quot;top&quot;:96.1875,&quot;width&quot;:691.7436614173228}"/>
</p:tagLst>
</file>

<file path=ppt/tags/tag124.xml><?xml version="1.0" encoding="utf-8"?>
<p:tagLst xmlns:p="http://schemas.openxmlformats.org/presentationml/2006/main">
  <p:tag name="AS_UNIQUEID" val="619"/>
</p:tagLst>
</file>

<file path=ppt/tags/tag125.xml><?xml version="1.0" encoding="utf-8"?>
<p:tagLst xmlns:p="http://schemas.openxmlformats.org/presentationml/2006/main">
  <p:tag name="AS_UNIQUEID" val="620"/>
</p:tagLst>
</file>

<file path=ppt/tags/tag126.xml><?xml version="1.0" encoding="utf-8"?>
<p:tagLst xmlns:p="http://schemas.openxmlformats.org/presentationml/2006/main">
  <p:tag name="AS_UNIQUEID" val="621"/>
</p:tagLst>
</file>

<file path=ppt/tags/tag127.xml><?xml version="1.0" encoding="utf-8"?>
<p:tagLst xmlns:p="http://schemas.openxmlformats.org/presentationml/2006/main">
  <p:tag name="AS_UNIQUEID" val="622"/>
</p:tagLst>
</file>

<file path=ppt/tags/tag128.xml><?xml version="1.0" encoding="utf-8"?>
<p:tagLst xmlns:p="http://schemas.openxmlformats.org/presentationml/2006/main">
  <p:tag name="AS_UNIQUEID" val="623"/>
</p:tagLst>
</file>

<file path=ppt/tags/tag129.xml><?xml version="1.0" encoding="utf-8"?>
<p:tagLst xmlns:p="http://schemas.openxmlformats.org/presentationml/2006/main">
  <p:tag name="AS_UNIQUEID" val="624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  <p:tag name="KSO_WM_DIAGRAM_VIRTUALLY_FRAME" val="{&quot;height&quot;:254.2625,&quot;left&quot;:35.1,&quot;top&quot;:96.1875,&quot;width&quot;:697.3886220472441}"/>
</p:tagLst>
</file>

<file path=ppt/tags/tag131.xml><?xml version="1.0" encoding="utf-8"?>
<p:tagLst xmlns:p="http://schemas.openxmlformats.org/presentationml/2006/main">
  <p:tag name="AS_UNIQUEID" val="626"/>
</p:tagLst>
</file>

<file path=ppt/tags/tag132.xml><?xml version="1.0" encoding="utf-8"?>
<p:tagLst xmlns:p="http://schemas.openxmlformats.org/presentationml/2006/main">
  <p:tag name="AS_UNIQUEID" val="627"/>
</p:tagLst>
</file>

<file path=ppt/tags/tag133.xml><?xml version="1.0" encoding="utf-8"?>
<p:tagLst xmlns:p="http://schemas.openxmlformats.org/presentationml/2006/main">
  <p:tag name="AS_UNIQUEID" val="628"/>
</p:tagLst>
</file>

<file path=ppt/tags/tag134.xml><?xml version="1.0" encoding="utf-8"?>
<p:tagLst xmlns:p="http://schemas.openxmlformats.org/presentationml/2006/main">
  <p:tag name="AS_UNIQUEID" val="629"/>
</p:tagLst>
</file>

<file path=ppt/tags/tag135.xml><?xml version="1.0" encoding="utf-8"?>
<p:tagLst xmlns:p="http://schemas.openxmlformats.org/presentationml/2006/main">
  <p:tag name="AS_UNIQUEID" val="630"/>
  <p:tag name="KSO_WM_BEAUTIFY_FLAG" val=""/>
</p:tagLst>
</file>

<file path=ppt/tags/tag136.xml><?xml version="1.0" encoding="utf-8"?>
<p:tagLst xmlns:p="http://schemas.openxmlformats.org/presentationml/2006/main">
  <p:tag name="AS_UNIQUEID" val="631"/>
  <p:tag name="KSO_WM_BEAUTIFY_FLAG" val=""/>
</p:tagLst>
</file>

<file path=ppt/tags/tag137.xml><?xml version="1.0" encoding="utf-8"?>
<p:tagLst xmlns:p="http://schemas.openxmlformats.org/presentationml/2006/main">
  <p:tag name="AS_UNIQUEID" val="632"/>
  <p:tag name="KSO_WM_BEAUTIFY_FLAG" val=""/>
</p:tagLst>
</file>

<file path=ppt/tags/tag138.xml><?xml version="1.0" encoding="utf-8"?>
<p:tagLst xmlns:p="http://schemas.openxmlformats.org/presentationml/2006/main">
  <p:tag name="AS_UNIQUEID" val="633"/>
  <p:tag name="KSO_WM_BEAUTIFY_FLAG" val=""/>
</p:tagLst>
</file>

<file path=ppt/tags/tag139.xml><?xml version="1.0" encoding="utf-8"?>
<p:tagLst xmlns:p="http://schemas.openxmlformats.org/presentationml/2006/main">
  <p:tag name="AS_UNIQUEID" val="63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5"/>
  <p:tag name="KSO_WM_BEAUTIFY_FLAG" val=""/>
</p:tagLst>
</file>

<file path=ppt/tags/tag141.xml><?xml version="1.0" encoding="utf-8"?>
<p:tagLst xmlns:p="http://schemas.openxmlformats.org/presentationml/2006/main">
  <p:tag name="AS_UNIQUEID" val="636"/>
</p:tagLst>
</file>

<file path=ppt/tags/tag142.xml><?xml version="1.0" encoding="utf-8"?>
<p:tagLst xmlns:p="http://schemas.openxmlformats.org/presentationml/2006/main">
  <p:tag name="AS_UNIQUEID" val="637"/>
</p:tagLst>
</file>

<file path=ppt/tags/tag143.xml><?xml version="1.0" encoding="utf-8"?>
<p:tagLst xmlns:p="http://schemas.openxmlformats.org/presentationml/2006/main">
  <p:tag name="AS_UNIQUEID" val="638"/>
</p:tagLst>
</file>

<file path=ppt/tags/tag144.xml><?xml version="1.0" encoding="utf-8"?>
<p:tagLst xmlns:p="http://schemas.openxmlformats.org/presentationml/2006/main">
  <p:tag name="AS_UNIQUEID" val="639"/>
</p:tagLst>
</file>

<file path=ppt/tags/tag145.xml><?xml version="1.0" encoding="utf-8"?>
<p:tagLst xmlns:p="http://schemas.openxmlformats.org/presentationml/2006/main">
  <p:tag name="AS_UNIQUEID" val="640"/>
</p:tagLst>
</file>

<file path=ppt/tags/tag146.xml><?xml version="1.0" encoding="utf-8"?>
<p:tagLst xmlns:p="http://schemas.openxmlformats.org/presentationml/2006/main">
  <p:tag name="AS_UNIQUEID" val="641"/>
</p:tagLst>
</file>

<file path=ppt/tags/tag147.xml><?xml version="1.0" encoding="utf-8"?>
<p:tagLst xmlns:p="http://schemas.openxmlformats.org/presentationml/2006/main">
  <p:tag name="AS_UNIQUEID" val="642"/>
  <p:tag name="KSO_WM_BEAUTIFY_FLAG" val=""/>
</p:tagLst>
</file>

<file path=ppt/tags/tag148.xml><?xml version="1.0" encoding="utf-8"?>
<p:tagLst xmlns:p="http://schemas.openxmlformats.org/presentationml/2006/main">
  <p:tag name="AS_UNIQUEID" val="643"/>
  <p:tag name="KSO_WM_BEAUTIFY_FLAG" val=""/>
</p:tagLst>
</file>

<file path=ppt/tags/tag149.xml><?xml version="1.0" encoding="utf-8"?>
<p:tagLst xmlns:p="http://schemas.openxmlformats.org/presentationml/2006/main">
  <p:tag name="AS_UNIQUEID" val="644"/>
  <p:tag name="KSO_WM_BEAUTIFY_FLAG" val="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5"/>
</p:tagLst>
</file>

<file path=ppt/tags/tag151.xml><?xml version="1.0" encoding="utf-8"?>
<p:tagLst xmlns:p="http://schemas.openxmlformats.org/presentationml/2006/main">
  <p:tag name="AS_UNIQUEID" val="646"/>
</p:tagLst>
</file>

<file path=ppt/tags/tag152.xml><?xml version="1.0" encoding="utf-8"?>
<p:tagLst xmlns:p="http://schemas.openxmlformats.org/presentationml/2006/main">
  <p:tag name="AS_UNIQUEID" val="647"/>
</p:tagLst>
</file>

<file path=ppt/tags/tag153.xml><?xml version="1.0" encoding="utf-8"?>
<p:tagLst xmlns:p="http://schemas.openxmlformats.org/presentationml/2006/main">
  <p:tag name="AS_UNIQUEID" val="648"/>
  <p:tag name="KSO_WM_BEAUTIFY_FLAG" val=""/>
</p:tagLst>
</file>

<file path=ppt/tags/tag154.xml><?xml version="1.0" encoding="utf-8"?>
<p:tagLst xmlns:p="http://schemas.openxmlformats.org/presentationml/2006/main">
  <p:tag name="AS_UNIQUEID" val="649"/>
  <p:tag name="KSO_WM_BEAUTIFY_FLAG" val=""/>
</p:tagLst>
</file>

<file path=ppt/tags/tag155.xml><?xml version="1.0" encoding="utf-8"?>
<p:tagLst xmlns:p="http://schemas.openxmlformats.org/presentationml/2006/main">
  <p:tag name="AS_UNIQUEID" val="650"/>
  <p:tag name="KSO_WM_BEAUTIFY_FLAG" val=""/>
</p:tagLst>
</file>

<file path=ppt/tags/tag156.xml><?xml version="1.0" encoding="utf-8"?>
<p:tagLst xmlns:p="http://schemas.openxmlformats.org/presentationml/2006/main">
  <p:tag name="AS_UNIQUEID" val="651"/>
</p:tagLst>
</file>

<file path=ppt/tags/tag157.xml><?xml version="1.0" encoding="utf-8"?>
<p:tagLst xmlns:p="http://schemas.openxmlformats.org/presentationml/2006/main">
  <p:tag name="AS_UNIQUEID" val="652"/>
</p:tagLst>
</file>

<file path=ppt/tags/tag158.xml><?xml version="1.0" encoding="utf-8"?>
<p:tagLst xmlns:p="http://schemas.openxmlformats.org/presentationml/2006/main">
  <p:tag name="AS_UNIQUEID" val="653"/>
</p:tagLst>
</file>

<file path=ppt/tags/tag159.xml><?xml version="1.0" encoding="utf-8"?>
<p:tagLst xmlns:p="http://schemas.openxmlformats.org/presentationml/2006/main">
  <p:tag name="AS_UNIQUEID" val="654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5"/>
  <p:tag name="KSO_WM_BEAUTIFY_FLAG" val=""/>
</p:tagLst>
</file>

<file path=ppt/tags/tag161.xml><?xml version="1.0" encoding="utf-8"?>
<p:tagLst xmlns:p="http://schemas.openxmlformats.org/presentationml/2006/main">
  <p:tag name="AS_UNIQUEID" val="656"/>
  <p:tag name="KSO_WM_BEAUTIFY_FLAG" val=""/>
</p:tagLst>
</file>

<file path=ppt/tags/tag162.xml><?xml version="1.0" encoding="utf-8"?>
<p:tagLst xmlns:p="http://schemas.openxmlformats.org/presentationml/2006/main">
  <p:tag name="AS_UNIQUEID" val="657"/>
  <p:tag name="KSO_WM_BEAUTIFY_FLAG" val=""/>
</p:tagLst>
</file>

<file path=ppt/tags/tag163.xml><?xml version="1.0" encoding="utf-8"?>
<p:tagLst xmlns:p="http://schemas.openxmlformats.org/presentationml/2006/main">
  <p:tag name="AS_UNIQUEID" val="658"/>
  <p:tag name="KSO_WM_BEAUTIFY_FLAG" val=""/>
</p:tagLst>
</file>

<file path=ppt/tags/tag164.xml><?xml version="1.0" encoding="utf-8"?>
<p:tagLst xmlns:p="http://schemas.openxmlformats.org/presentationml/2006/main">
  <p:tag name="AS_UNIQUEID" val="659"/>
  <p:tag name="KSO_WM_BEAUTIFY_FLAG" val=""/>
</p:tagLst>
</file>

<file path=ppt/tags/tag165.xml><?xml version="1.0" encoding="utf-8"?>
<p:tagLst xmlns:p="http://schemas.openxmlformats.org/presentationml/2006/main">
  <p:tag name="AS_UNIQUEID" val="660"/>
  <p:tag name="KSO_WM_BEAUTIFY_FLAG" val=""/>
</p:tagLst>
</file>

<file path=ppt/tags/tag166.xml><?xml version="1.0" encoding="utf-8"?>
<p:tagLst xmlns:p="http://schemas.openxmlformats.org/presentationml/2006/main">
  <p:tag name="AS_UNIQUEID" val="661"/>
  <p:tag name="KSO_WM_BEAUTIFY_FLAG" val=""/>
</p:tagLst>
</file>

<file path=ppt/tags/tag167.xml><?xml version="1.0" encoding="utf-8"?>
<p:tagLst xmlns:p="http://schemas.openxmlformats.org/presentationml/2006/main">
  <p:tag name="AS_UNIQUEID" val="662"/>
  <p:tag name="KSO_WM_BEAUTIFY_FLAG" val=""/>
</p:tagLst>
</file>

<file path=ppt/tags/tag168.xml><?xml version="1.0" encoding="utf-8"?>
<p:tagLst xmlns:p="http://schemas.openxmlformats.org/presentationml/2006/main">
  <p:tag name="AS_UNIQUEID" val="663"/>
  <p:tag name="KSO_WM_BEAUTIFY_FLAG" val=""/>
</p:tagLst>
</file>

<file path=ppt/tags/tag169.xml><?xml version="1.0" encoding="utf-8"?>
<p:tagLst xmlns:p="http://schemas.openxmlformats.org/presentationml/2006/main">
  <p:tag name="AS_UNIQUEID" val="664"/>
  <p:tag name="KSO_WM_BEAUTIFY_FLAG" val="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5"/>
</p:tagLst>
</file>

<file path=ppt/tags/tag171.xml><?xml version="1.0" encoding="utf-8"?>
<p:tagLst xmlns:p="http://schemas.openxmlformats.org/presentationml/2006/main">
  <p:tag name="AS_UNIQUEID" val="666"/>
</p:tagLst>
</file>

<file path=ppt/tags/tag172.xml><?xml version="1.0" encoding="utf-8"?>
<p:tagLst xmlns:p="http://schemas.openxmlformats.org/presentationml/2006/main">
  <p:tag name="AS_UNIQUEID" val="667"/>
</p:tagLst>
</file>

<file path=ppt/tags/tag173.xml><?xml version="1.0" encoding="utf-8"?>
<p:tagLst xmlns:p="http://schemas.openxmlformats.org/presentationml/2006/main">
  <p:tag name="AS_UNIQUEID" val="668"/>
  <p:tag name="KSO_WM_BEAUTIFY_FLAG" val=""/>
</p:tagLst>
</file>

<file path=ppt/tags/tag174.xml><?xml version="1.0" encoding="utf-8"?>
<p:tagLst xmlns:p="http://schemas.openxmlformats.org/presentationml/2006/main">
  <p:tag name="AS_UNIQUEID" val="669"/>
  <p:tag name="KSO_WM_BEAUTIFY_FLAG" val=""/>
</p:tagLst>
</file>

<file path=ppt/tags/tag175.xml><?xml version="1.0" encoding="utf-8"?>
<p:tagLst xmlns:p="http://schemas.openxmlformats.org/presentationml/2006/main">
  <p:tag name="AS_UNIQUEID" val="670"/>
  <p:tag name="KSO_WM_BEAUTIFY_FLAG" val=""/>
</p:tagLst>
</file>

<file path=ppt/tags/tag176.xml><?xml version="1.0" encoding="utf-8"?>
<p:tagLst xmlns:p="http://schemas.openxmlformats.org/presentationml/2006/main">
  <p:tag name="AS_UNIQUEID" val="671"/>
  <p:tag name="KSO_WM_BEAUTIFY_FLAG" val=""/>
</p:tagLst>
</file>

<file path=ppt/tags/tag177.xml><?xml version="1.0" encoding="utf-8"?>
<p:tagLst xmlns:p="http://schemas.openxmlformats.org/presentationml/2006/main">
  <p:tag name="AS_UNIQUEID" val="672"/>
  <p:tag name="KSO_WM_BEAUTIFY_FLAG" val=""/>
</p:tagLst>
</file>

<file path=ppt/tags/tag178.xml><?xml version="1.0" encoding="utf-8"?>
<p:tagLst xmlns:p="http://schemas.openxmlformats.org/presentationml/2006/main">
  <p:tag name="AS_UNIQUEID" val="673"/>
</p:tagLst>
</file>

<file path=ppt/tags/tag179.xml><?xml version="1.0" encoding="utf-8"?>
<p:tagLst xmlns:p="http://schemas.openxmlformats.org/presentationml/2006/main">
  <p:tag name="AS_UNIQUEID" val="674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5"/>
</p:tagLst>
</file>

<file path=ppt/tags/tag181.xml><?xml version="1.0" encoding="utf-8"?>
<p:tagLst xmlns:p="http://schemas.openxmlformats.org/presentationml/2006/main">
  <p:tag name="AS_UNIQUEID" val="676"/>
  <p:tag name="KSO_WM_BEAUTIFY_FLAG" val=""/>
</p:tagLst>
</file>

<file path=ppt/tags/tag182.xml><?xml version="1.0" encoding="utf-8"?>
<p:tagLst xmlns:p="http://schemas.openxmlformats.org/presentationml/2006/main">
  <p:tag name="AS_UNIQUEID" val="677"/>
  <p:tag name="KSO_WM_BEAUTIFY_FLAG" val=""/>
</p:tagLst>
</file>

<file path=ppt/tags/tag183.xml><?xml version="1.0" encoding="utf-8"?>
<p:tagLst xmlns:p="http://schemas.openxmlformats.org/presentationml/2006/main">
  <p:tag name="AS_UNIQUEID" val="678"/>
</p:tagLst>
</file>

<file path=ppt/tags/tag184.xml><?xml version="1.0" encoding="utf-8"?>
<p:tagLst xmlns:p="http://schemas.openxmlformats.org/presentationml/2006/main">
  <p:tag name="AS_UNIQUEID" val="679"/>
</p:tagLst>
</file>

<file path=ppt/tags/tag185.xml><?xml version="1.0" encoding="utf-8"?>
<p:tagLst xmlns:p="http://schemas.openxmlformats.org/presentationml/2006/main">
  <p:tag name="AS_UNIQUEID" val="680"/>
</p:tagLst>
</file>

<file path=ppt/tags/tag186.xml><?xml version="1.0" encoding="utf-8"?>
<p:tagLst xmlns:p="http://schemas.openxmlformats.org/presentationml/2006/main">
  <p:tag name="AS_UNIQUEID" val="681"/>
</p:tagLst>
</file>

<file path=ppt/tags/tag187.xml><?xml version="1.0" encoding="utf-8"?>
<p:tagLst xmlns:p="http://schemas.openxmlformats.org/presentationml/2006/main">
  <p:tag name="AS_UNIQUEID" val="682"/>
</p:tagLst>
</file>

<file path=ppt/tags/tag188.xml><?xml version="1.0" encoding="utf-8"?>
<p:tagLst xmlns:p="http://schemas.openxmlformats.org/presentationml/2006/main">
  <p:tag name="AS_UNIQUEID" val="683"/>
  <p:tag name="KSO_WM_BEAUTIFY_FLAG" val=""/>
</p:tagLst>
</file>

<file path=ppt/tags/tag189.xml><?xml version="1.0" encoding="utf-8"?>
<p:tagLst xmlns:p="http://schemas.openxmlformats.org/presentationml/2006/main">
  <p:tag name="AS_UNIQUEID" val="684"/>
  <p:tag name="KSO_WM_BEAUTIFY_FLAG" val="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5"/>
  <p:tag name="KSO_WM_BEAUTIFY_FLAG" val=""/>
</p:tagLst>
</file>

<file path=ppt/tags/tag191.xml><?xml version="1.0" encoding="utf-8"?>
<p:tagLst xmlns:p="http://schemas.openxmlformats.org/presentationml/2006/main">
  <p:tag name="AS_UNIQUEID" val="686"/>
  <p:tag name="KSO_WM_BEAUTIFY_FLAG" val=""/>
</p:tagLst>
</file>

<file path=ppt/tags/tag192.xml><?xml version="1.0" encoding="utf-8"?>
<p:tagLst xmlns:p="http://schemas.openxmlformats.org/presentationml/2006/main">
  <p:tag name="AS_UNIQUEID" val="687"/>
  <p:tag name="KSO_WM_BEAUTIFY_FLAG" val=""/>
</p:tagLst>
</file>

<file path=ppt/tags/tag193.xml><?xml version="1.0" encoding="utf-8"?>
<p:tagLst xmlns:p="http://schemas.openxmlformats.org/presentationml/2006/main">
  <p:tag name="AS_UNIQUEID" val="688"/>
</p:tagLst>
</file>

<file path=ppt/tags/tag194.xml><?xml version="1.0" encoding="utf-8"?>
<p:tagLst xmlns:p="http://schemas.openxmlformats.org/presentationml/2006/main">
  <p:tag name="AS_UNIQUEID" val="689"/>
</p:tagLst>
</file>

<file path=ppt/tags/tag195.xml><?xml version="1.0" encoding="utf-8"?>
<p:tagLst xmlns:p="http://schemas.openxmlformats.org/presentationml/2006/main">
  <p:tag name="AS_UNIQUEID" val="690"/>
</p:tagLst>
</file>

<file path=ppt/tags/tag196.xml><?xml version="1.0" encoding="utf-8"?>
<p:tagLst xmlns:p="http://schemas.openxmlformats.org/presentationml/2006/main">
  <p:tag name="AS_UNIQUEID" val="691"/>
  <p:tag name="KSO_WM_BEAUTIFY_FLAG" val=""/>
</p:tagLst>
</file>

<file path=ppt/tags/tag197.xml><?xml version="1.0" encoding="utf-8"?>
<p:tagLst xmlns:p="http://schemas.openxmlformats.org/presentationml/2006/main">
  <p:tag name="AS_UNIQUEID" val="692"/>
  <p:tag name="KSO_WM_BEAUTIFY_FLAG" val=""/>
</p:tagLst>
</file>

<file path=ppt/tags/tag198.xml><?xml version="1.0" encoding="utf-8"?>
<p:tagLst xmlns:p="http://schemas.openxmlformats.org/presentationml/2006/main">
  <p:tag name="AS_UNIQUEID" val="693"/>
  <p:tag name="KSO_WM_BEAUTIFY_FLAG" val=""/>
</p:tagLst>
</file>

<file path=ppt/tags/tag199.xml><?xml version="1.0" encoding="utf-8"?>
<p:tagLst xmlns:p="http://schemas.openxmlformats.org/presentationml/2006/main">
  <p:tag name="AS_UNIQUEID" val="694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5"/>
  <p:tag name="KSO_WM_BEAUTIFY_FLAG" val=""/>
</p:tagLst>
</file>

<file path=ppt/tags/tag201.xml><?xml version="1.0" encoding="utf-8"?>
<p:tagLst xmlns:p="http://schemas.openxmlformats.org/presentationml/2006/main">
  <p:tag name="AS_UNIQUEID" val="696"/>
  <p:tag name="KSO_WM_BEAUTIFY_FLAG" val=""/>
</p:tagLst>
</file>

<file path=ppt/tags/tag202.xml><?xml version="1.0" encoding="utf-8"?>
<p:tagLst xmlns:p="http://schemas.openxmlformats.org/presentationml/2006/main">
  <p:tag name="AS_UNIQUEID" val="697"/>
</p:tagLst>
</file>

<file path=ppt/tags/tag203.xml><?xml version="1.0" encoding="utf-8"?>
<p:tagLst xmlns:p="http://schemas.openxmlformats.org/presentationml/2006/main">
  <p:tag name="AS_UNIQUEID" val="698"/>
</p:tagLst>
</file>

<file path=ppt/tags/tag204.xml><?xml version="1.0" encoding="utf-8"?>
<p:tagLst xmlns:p="http://schemas.openxmlformats.org/presentationml/2006/main">
  <p:tag name="AS_UNIQUEID" val="699"/>
</p:tagLst>
</file>

<file path=ppt/tags/tag205.xml><?xml version="1.0" encoding="utf-8"?>
<p:tagLst xmlns:p="http://schemas.openxmlformats.org/presentationml/2006/main">
  <p:tag name="AS_UNIQUEID" val="700"/>
</p:tagLst>
</file>

<file path=ppt/tags/tag206.xml><?xml version="1.0" encoding="utf-8"?>
<p:tagLst xmlns:p="http://schemas.openxmlformats.org/presentationml/2006/main">
  <p:tag name="AS_UNIQUEID" val="701"/>
  <p:tag name="KSO_WM_BEAUTIFY_FLAG" val=""/>
</p:tagLst>
</file>

<file path=ppt/tags/tag207.xml><?xml version="1.0" encoding="utf-8"?>
<p:tagLst xmlns:p="http://schemas.openxmlformats.org/presentationml/2006/main">
  <p:tag name="AS_UNIQUEID" val="702"/>
  <p:tag name="KSO_WM_BEAUTIFY_FLAG" val=""/>
</p:tagLst>
</file>

<file path=ppt/tags/tag208.xml><?xml version="1.0" encoding="utf-8"?>
<p:tagLst xmlns:p="http://schemas.openxmlformats.org/presentationml/2006/main">
  <p:tag name="AS_UNIQUEID" val="703"/>
  <p:tag name="KSO_WM_BEAUTIFY_FLAG" val=""/>
</p:tagLst>
</file>

<file path=ppt/tags/tag209.xml><?xml version="1.0" encoding="utf-8"?>
<p:tagLst xmlns:p="http://schemas.openxmlformats.org/presentationml/2006/main">
  <p:tag name="AS_UNIQUEID" val="704"/>
  <p:tag name="KSO_WM_BEAUTIFY_FLAG" val="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5"/>
  <p:tag name="KSO_WM_BEAUTIFY_FLAG" val=""/>
  <p:tag name="KSO_WM_UNIT_TABLE_BEAUTIFY" val="smartTable{5dd5ae8a-8dcc-4014-9aa6-a42f03c83a99}"/>
  <p:tag name="TABLE_COLOR_RGB" val="0x000000*0xFFFFFF*0x212121*0xFFFFFF*0xf4cda6*0xb1dce3*0xc2ebc9*0xdccee7*0xf4e8d0*0xf4a9a6"/>
  <p:tag name="TABLE_COLORIDX" val="8"/>
  <p:tag name="TABLE_ENDDRAG_ORIGIN_RECT" val="660*208"/>
  <p:tag name="TABLE_ENDDRAG_RECT" val="34*118*660*208"/>
  <p:tag name="TABLE_SKINIDX" val="0"/>
</p:tagLst>
</file>

<file path=ppt/tags/tag211.xml><?xml version="1.0" encoding="utf-8"?>
<p:tagLst xmlns:p="http://schemas.openxmlformats.org/presentationml/2006/main">
  <p:tag name="AS_UNIQUEID" val="706"/>
</p:tagLst>
</file>

<file path=ppt/tags/tag212.xml><?xml version="1.0" encoding="utf-8"?>
<p:tagLst xmlns:p="http://schemas.openxmlformats.org/presentationml/2006/main">
  <p:tag name="AS_UNIQUEID" val="707"/>
  <p:tag name="KSO_WM_BEAUTIFY_FLAG" val=""/>
</p:tagLst>
</file>

<file path=ppt/tags/tag213.xml><?xml version="1.0" encoding="utf-8"?>
<p:tagLst xmlns:p="http://schemas.openxmlformats.org/presentationml/2006/main">
  <p:tag name="AS_UNIQUEID" val="708"/>
  <p:tag name="KSO_WM_BEAUTIFY_FLAG" val=""/>
</p:tagLst>
</file>

<file path=ppt/tags/tag214.xml><?xml version="1.0" encoding="utf-8"?>
<p:tagLst xmlns:p="http://schemas.openxmlformats.org/presentationml/2006/main">
  <p:tag name="AS_UNIQUEID" val="709"/>
  <p:tag name="KSO_WM_BEAUTIFY_FLAG" val=""/>
</p:tagLst>
</file>

<file path=ppt/tags/tag215.xml><?xml version="1.0" encoding="utf-8"?>
<p:tagLst xmlns:p="http://schemas.openxmlformats.org/presentationml/2006/main">
  <p:tag name="AS_UNIQUEID" val="710"/>
  <p:tag name="KSO_WM_BEAUTIFY_FLAG" val=""/>
</p:tagLst>
</file>

<file path=ppt/tags/tag216.xml><?xml version="1.0" encoding="utf-8"?>
<p:tagLst xmlns:p="http://schemas.openxmlformats.org/presentationml/2006/main">
  <p:tag name="AS_UNIQUEID" val="711"/>
  <p:tag name="KSO_WM_BEAUTIFY_FLAG" val=""/>
</p:tagLst>
</file>

<file path=ppt/tags/tag217.xml><?xml version="1.0" encoding="utf-8"?>
<p:tagLst xmlns:p="http://schemas.openxmlformats.org/presentationml/2006/main">
  <p:tag name="AS_UNIQUEID" val="712"/>
</p:tagLst>
</file>

<file path=ppt/tags/tag218.xml><?xml version="1.0" encoding="utf-8"?>
<p:tagLst xmlns:p="http://schemas.openxmlformats.org/presentationml/2006/main">
  <p:tag name="AS_UNIQUEID" val="713"/>
</p:tagLst>
</file>

<file path=ppt/tags/tag219.xml><?xml version="1.0" encoding="utf-8"?>
<p:tagLst xmlns:p="http://schemas.openxmlformats.org/presentationml/2006/main">
  <p:tag name="AS_UNIQUEID" val="714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5"/>
</p:tagLst>
</file>

<file path=ppt/tags/tag221.xml><?xml version="1.0" encoding="utf-8"?>
<p:tagLst xmlns:p="http://schemas.openxmlformats.org/presentationml/2006/main">
  <p:tag name="AS_UNIQUEID" val="716"/>
  <p:tag name="KSO_WM_BEAUTIFY_FLAG" val=""/>
</p:tagLst>
</file>

<file path=ppt/tags/tag222.xml><?xml version="1.0" encoding="utf-8"?>
<p:tagLst xmlns:p="http://schemas.openxmlformats.org/presentationml/2006/main">
  <p:tag name="AS_UNIQUEID" val="717"/>
  <p:tag name="KSO_WM_BEAUTIFY_FLAG" val=""/>
</p:tagLst>
</file>

<file path=ppt/tags/tag223.xml><?xml version="1.0" encoding="utf-8"?>
<p:tagLst xmlns:p="http://schemas.openxmlformats.org/presentationml/2006/main">
  <p:tag name="AS_UNIQUEID" val="718"/>
  <p:tag name="KSO_WM_BEAUTIFY_FLAG" val=""/>
</p:tagLst>
</file>

<file path=ppt/tags/tag224.xml><?xml version="1.0" encoding="utf-8"?>
<p:tagLst xmlns:p="http://schemas.openxmlformats.org/presentationml/2006/main">
  <p:tag name="AS_UNIQUEID" val="719"/>
  <p:tag name="KSO_WM_BEAUTIFY_FLAG" val=""/>
</p:tagLst>
</file>

<file path=ppt/tags/tag225.xml><?xml version="1.0" encoding="utf-8"?>
<p:tagLst xmlns:p="http://schemas.openxmlformats.org/presentationml/2006/main">
  <p:tag name="AS_UNIQUEID" val="720"/>
  <p:tag name="KSO_WM_BEAUTIFY_FLAG" val=""/>
</p:tagLst>
</file>

<file path=ppt/tags/tag226.xml><?xml version="1.0" encoding="utf-8"?>
<p:tagLst xmlns:p="http://schemas.openxmlformats.org/presentationml/2006/main">
  <p:tag name="AS_UNIQUEID" val="721"/>
</p:tagLst>
</file>

<file path=ppt/tags/tag227.xml><?xml version="1.0" encoding="utf-8"?>
<p:tagLst xmlns:p="http://schemas.openxmlformats.org/presentationml/2006/main">
  <p:tag name="AS_UNIQUEID" val="722"/>
</p:tagLst>
</file>

<file path=ppt/tags/tag228.xml><?xml version="1.0" encoding="utf-8"?>
<p:tagLst xmlns:p="http://schemas.openxmlformats.org/presentationml/2006/main">
  <p:tag name="AS_UNIQUEID" val="723"/>
  <p:tag name="KSO_WM_BEAUTIFY_FLAG" val=""/>
</p:tagLst>
</file>

<file path=ppt/tags/tag229.xml><?xml version="1.0" encoding="utf-8"?>
<p:tagLst xmlns:p="http://schemas.openxmlformats.org/presentationml/2006/main">
  <p:tag name="AS_UNIQUEID" val="724"/>
  <p:tag name="KSO_WM_BEAUTIFY_FLAG" val="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5"/>
</p:tagLst>
</file>

<file path=ppt/tags/tag231.xml><?xml version="1.0" encoding="utf-8"?>
<p:tagLst xmlns:p="http://schemas.openxmlformats.org/presentationml/2006/main">
  <p:tag name="AS_UNIQUEID" val="726"/>
  <p:tag name="KSO_WM_BEAUTIFY_FLAG" val=""/>
</p:tagLst>
</file>

<file path=ppt/tags/tag232.xml><?xml version="1.0" encoding="utf-8"?>
<p:tagLst xmlns:p="http://schemas.openxmlformats.org/presentationml/2006/main">
  <p:tag name="AS_UNIQUEID" val="727"/>
</p:tagLst>
</file>

<file path=ppt/tags/tag233.xml><?xml version="1.0" encoding="utf-8"?>
<p:tagLst xmlns:p="http://schemas.openxmlformats.org/presentationml/2006/main">
  <p:tag name="AS_UNIQUEID" val="728"/>
</p:tagLst>
</file>

<file path=ppt/tags/tag234.xml><?xml version="1.0" encoding="utf-8"?>
<p:tagLst xmlns:p="http://schemas.openxmlformats.org/presentationml/2006/main">
  <p:tag name="AS_UNIQUEID" val="729"/>
</p:tagLst>
</file>

<file path=ppt/tags/tag235.xml><?xml version="1.0" encoding="utf-8"?>
<p:tagLst xmlns:p="http://schemas.openxmlformats.org/presentationml/2006/main">
  <p:tag name="AS_UNIQUEID" val="730"/>
  <p:tag name="KSO_WM_BEAUTIFY_FLAG" val=""/>
</p:tagLst>
</file>

<file path=ppt/tags/tag236.xml><?xml version="1.0" encoding="utf-8"?>
<p:tagLst xmlns:p="http://schemas.openxmlformats.org/presentationml/2006/main">
  <p:tag name="AS_UNIQUEID" val="731"/>
  <p:tag name="KSO_WM_BEAUTIFY_FLAG" val=""/>
</p:tagLst>
</file>

<file path=ppt/tags/tag237.xml><?xml version="1.0" encoding="utf-8"?>
<p:tagLst xmlns:p="http://schemas.openxmlformats.org/presentationml/2006/main">
  <p:tag name="AS_UNIQUEID" val="732"/>
  <p:tag name="KSO_WM_BEAUTIFY_FLAG" val=""/>
</p:tagLst>
</file>

<file path=ppt/tags/tag238.xml><?xml version="1.0" encoding="utf-8"?>
<p:tagLst xmlns:p="http://schemas.openxmlformats.org/presentationml/2006/main">
  <p:tag name="AS_UNIQUEID" val="733"/>
</p:tagLst>
</file>

<file path=ppt/tags/tag239.xml><?xml version="1.0" encoding="utf-8"?>
<p:tagLst xmlns:p="http://schemas.openxmlformats.org/presentationml/2006/main">
  <p:tag name="AS_UNIQUEID" val="734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5"/>
</p:tagLst>
</file>

<file path=ppt/tags/tag241.xml><?xml version="1.0" encoding="utf-8"?>
<p:tagLst xmlns:p="http://schemas.openxmlformats.org/presentationml/2006/main">
  <p:tag name="AS_UNIQUEID" val="736"/>
  <p:tag name="KSO_WM_BEAUTIFY_FLAG" val=""/>
</p:tagLst>
</file>

<file path=ppt/tags/tag242.xml><?xml version="1.0" encoding="utf-8"?>
<p:tagLst xmlns:p="http://schemas.openxmlformats.org/presentationml/2006/main">
  <p:tag name="AS_UNIQUEID" val="737"/>
</p:tagLst>
</file>

<file path=ppt/tags/tag243.xml><?xml version="1.0" encoding="utf-8"?>
<p:tagLst xmlns:p="http://schemas.openxmlformats.org/presentationml/2006/main">
  <p:tag name="AS_UNIQUEID" val="738"/>
  <p:tag name="KSO_WM_BEAUTIFY_FLAG" val=""/>
</p:tagLst>
</file>

<file path=ppt/tags/tag244.xml><?xml version="1.0" encoding="utf-8"?>
<p:tagLst xmlns:p="http://schemas.openxmlformats.org/presentationml/2006/main">
  <p:tag name="AS_UNIQUEID" val="739"/>
  <p:tag name="KSO_WM_BEAUTIFY_FLAG" val=""/>
</p:tagLst>
</file>

<file path=ppt/tags/tag245.xml><?xml version="1.0" encoding="utf-8"?>
<p:tagLst xmlns:p="http://schemas.openxmlformats.org/presentationml/2006/main">
  <p:tag name="AS_UNIQUEID" val="740"/>
  <p:tag name="KSO_WM_BEAUTIFY_FLAG" val=""/>
</p:tagLst>
</file>

<file path=ppt/tags/tag246.xml><?xml version="1.0" encoding="utf-8"?>
<p:tagLst xmlns:p="http://schemas.openxmlformats.org/presentationml/2006/main">
  <p:tag name="AS_UNIQUEID" val="741"/>
  <p:tag name="KSO_WM_BEAUTIFY_FLAG" val=""/>
</p:tagLst>
</file>

<file path=ppt/tags/tag247.xml><?xml version="1.0" encoding="utf-8"?>
<p:tagLst xmlns:p="http://schemas.openxmlformats.org/presentationml/2006/main">
  <p:tag name="AS_UNIQUEID" val="742"/>
</p:tagLst>
</file>

<file path=ppt/tags/tag248.xml><?xml version="1.0" encoding="utf-8"?>
<p:tagLst xmlns:p="http://schemas.openxmlformats.org/presentationml/2006/main">
  <p:tag name="AS_UNIQUEID" val="743"/>
</p:tagLst>
</file>

<file path=ppt/tags/tag249.xml><?xml version="1.0" encoding="utf-8"?>
<p:tagLst xmlns:p="http://schemas.openxmlformats.org/presentationml/2006/main">
  <p:tag name="AS_UNIQUEID" val="744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5"/>
  <p:tag name="KSO_WM_BEAUTIFY_FLAG" val=""/>
</p:tagLst>
</file>

<file path=ppt/tags/tag251.xml><?xml version="1.0" encoding="utf-8"?>
<p:tagLst xmlns:p="http://schemas.openxmlformats.org/presentationml/2006/main">
  <p:tag name="AS_UNIQUEID" val="746"/>
</p:tagLst>
</file>

<file path=ppt/tags/tag252.xml><?xml version="1.0" encoding="utf-8"?>
<p:tagLst xmlns:p="http://schemas.openxmlformats.org/presentationml/2006/main">
  <p:tag name="AS_UNIQUEID" val="747"/>
  <p:tag name="KSO_WM_BEAUTIFY_FLAG" val=""/>
</p:tagLst>
</file>

<file path=ppt/tags/tag253.xml><?xml version="1.0" encoding="utf-8"?>
<p:tagLst xmlns:p="http://schemas.openxmlformats.org/presentationml/2006/main">
  <p:tag name="AS_UNIQUEID" val="748"/>
  <p:tag name="KSO_WM_BEAUTIFY_FLAG" val=""/>
</p:tagLst>
</file>

<file path=ppt/tags/tag254.xml><?xml version="1.0" encoding="utf-8"?>
<p:tagLst xmlns:p="http://schemas.openxmlformats.org/presentationml/2006/main">
  <p:tag name="AS_UNIQUEID" val="749"/>
  <p:tag name="KSO_WM_BEAUTIFY_FLAG" val=""/>
</p:tagLst>
</file>

<file path=ppt/tags/tag255.xml><?xml version="1.0" encoding="utf-8"?>
<p:tagLst xmlns:p="http://schemas.openxmlformats.org/presentationml/2006/main">
  <p:tag name="AS_UNIQUEID" val="750"/>
  <p:tag name="KSO_WM_BEAUTIFY_FLAG" val=""/>
</p:tagLst>
</file>

<file path=ppt/tags/tag256.xml><?xml version="1.0" encoding="utf-8"?>
<p:tagLst xmlns:p="http://schemas.openxmlformats.org/presentationml/2006/main">
  <p:tag name="AS_UNIQUEID" val="751"/>
</p:tagLst>
</file>

<file path=ppt/tags/tag257.xml><?xml version="1.0" encoding="utf-8"?>
<p:tagLst xmlns:p="http://schemas.openxmlformats.org/presentationml/2006/main">
  <p:tag name="AS_UNIQUEID" val="752"/>
</p:tagLst>
</file>

<file path=ppt/tags/tag258.xml><?xml version="1.0" encoding="utf-8"?>
<p:tagLst xmlns:p="http://schemas.openxmlformats.org/presentationml/2006/main">
  <p:tag name="AS_UNIQUEID" val="753"/>
</p:tagLst>
</file>

<file path=ppt/tags/tag259.xml><?xml version="1.0" encoding="utf-8"?>
<p:tagLst xmlns:p="http://schemas.openxmlformats.org/presentationml/2006/main">
  <p:tag name="AS_UNIQUEID" val="754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5"/>
  <p:tag name="KSO_WM_BEAUTIFY_FLAG" val=""/>
</p:tagLst>
</file>

<file path=ppt/tags/tag261.xml><?xml version="1.0" encoding="utf-8"?>
<p:tagLst xmlns:p="http://schemas.openxmlformats.org/presentationml/2006/main">
  <p:tag name="AS_UNIQUEID" val="756"/>
  <p:tag name="KSO_WM_BEAUTIFY_FLAG" val=""/>
</p:tagLst>
</file>

<file path=ppt/tags/tag262.xml><?xml version="1.0" encoding="utf-8"?>
<p:tagLst xmlns:p="http://schemas.openxmlformats.org/presentationml/2006/main">
  <p:tag name="AS_UNIQUEID" val="757"/>
  <p:tag name="KSO_WM_BEAUTIFY_FLAG" val=""/>
</p:tagLst>
</file>

<file path=ppt/tags/tag263.xml><?xml version="1.0" encoding="utf-8"?>
<p:tagLst xmlns:p="http://schemas.openxmlformats.org/presentationml/2006/main">
  <p:tag name="AS_UNIQUEID" val="758"/>
  <p:tag name="KSO_WM_BEAUTIFY_FLAG" val=""/>
</p:tagLst>
</file>

<file path=ppt/tags/tag264.xml><?xml version="1.0" encoding="utf-8"?>
<p:tagLst xmlns:p="http://schemas.openxmlformats.org/presentationml/2006/main">
  <p:tag name="AS_UNIQUEID" val="759"/>
  <p:tag name="KSO_WM_BEAUTIFY_FLAG" val=""/>
</p:tagLst>
</file>

<file path=ppt/tags/tag265.xml><?xml version="1.0" encoding="utf-8"?>
<p:tagLst xmlns:p="http://schemas.openxmlformats.org/presentationml/2006/main">
  <p:tag name="AS_UNIQUEID" val="760"/>
  <p:tag name="KSO_WM_BEAUTIFY_FLAG" val=""/>
</p:tagLst>
</file>

<file path=ppt/tags/tag266.xml><?xml version="1.0" encoding="utf-8"?>
<p:tagLst xmlns:p="http://schemas.openxmlformats.org/presentationml/2006/main">
  <p:tag name="AS_UNIQUEID" val="761"/>
  <p:tag name="KSO_WM_BEAUTIFY_FLAG" val=""/>
</p:tagLst>
</file>

<file path=ppt/tags/tag267.xml><?xml version="1.0" encoding="utf-8"?>
<p:tagLst xmlns:p="http://schemas.openxmlformats.org/presentationml/2006/main">
  <p:tag name="AS_UNIQUEID" val="762"/>
  <p:tag name="KSO_WM_BEAUTIFY_FLAG" val=""/>
</p:tagLst>
</file>

<file path=ppt/tags/tag268.xml><?xml version="1.0" encoding="utf-8"?>
<p:tagLst xmlns:p="http://schemas.openxmlformats.org/presentationml/2006/main">
  <p:tag name="AS_UNIQUEID" val="763"/>
  <p:tag name="KSO_WM_BEAUTIFY_FLAG" val=""/>
</p:tagLst>
</file>

<file path=ppt/tags/tag269.xml><?xml version="1.0" encoding="utf-8"?>
<p:tagLst xmlns:p="http://schemas.openxmlformats.org/presentationml/2006/main">
  <p:tag name="AS_UNIQUEID" val="764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5"/>
  <p:tag name="KSO_WM_BEAUTIFY_FLAG" val=""/>
</p:tagLst>
</file>

<file path=ppt/tags/tag271.xml><?xml version="1.0" encoding="utf-8"?>
<p:tagLst xmlns:p="http://schemas.openxmlformats.org/presentationml/2006/main">
  <p:tag name="AS_UNIQUEID" val="766"/>
  <p:tag name="KSO_WM_BEAUTIFY_FLAG" val=""/>
</p:tagLst>
</file>

<file path=ppt/tags/tag272.xml><?xml version="1.0" encoding="utf-8"?>
<p:tagLst xmlns:p="http://schemas.openxmlformats.org/presentationml/2006/main">
  <p:tag name="AS_UNIQUEID" val="767"/>
  <p:tag name="KSO_WM_BEAUTIFY_FLAG" val=""/>
</p:tagLst>
</file>

<file path=ppt/tags/tag273.xml><?xml version="1.0" encoding="utf-8"?>
<p:tagLst xmlns:p="http://schemas.openxmlformats.org/presentationml/2006/main">
  <p:tag name="AS_UNIQUEID" val="768"/>
</p:tagLst>
</file>

<file path=ppt/tags/tag274.xml><?xml version="1.0" encoding="utf-8"?>
<p:tagLst xmlns:p="http://schemas.openxmlformats.org/presentationml/2006/main">
  <p:tag name="AS_UNIQUEID" val="769"/>
  <p:tag name="KSO_WM_BEAUTIFY_FLAG" val=""/>
</p:tagLst>
</file>

<file path=ppt/tags/tag275.xml><?xml version="1.0" encoding="utf-8"?>
<p:tagLst xmlns:p="http://schemas.openxmlformats.org/presentationml/2006/main">
  <p:tag name="AS_UNIQUEID" val="770"/>
  <p:tag name="KSO_WM_BEAUTIFY_FLAG" val=""/>
</p:tagLst>
</file>

<file path=ppt/tags/tag276.xml><?xml version="1.0" encoding="utf-8"?>
<p:tagLst xmlns:p="http://schemas.openxmlformats.org/presentationml/2006/main">
  <p:tag name="AS_UNIQUEID" val="771"/>
  <p:tag name="KSO_WM_BEAUTIFY_FLAG" val=""/>
</p:tagLst>
</file>

<file path=ppt/tags/tag277.xml><?xml version="1.0" encoding="utf-8"?>
<p:tagLst xmlns:p="http://schemas.openxmlformats.org/presentationml/2006/main">
  <p:tag name="AS_UNIQUEID" val="772"/>
</p:tagLst>
</file>

<file path=ppt/tags/tag278.xml><?xml version="1.0" encoding="utf-8"?>
<p:tagLst xmlns:p="http://schemas.openxmlformats.org/presentationml/2006/main">
  <p:tag name="AS_UNIQUEID" val="773"/>
  <p:tag name="KSO_WM_BEAUTIFY_FLAG" val=""/>
</p:tagLst>
</file>

<file path=ppt/tags/tag279.xml><?xml version="1.0" encoding="utf-8"?>
<p:tagLst xmlns:p="http://schemas.openxmlformats.org/presentationml/2006/main">
  <p:tag name="AS_UNIQUEID" val="774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5"/>
  <p:tag name="KSO_WM_BEAUTIFY_FLAG" val=""/>
</p:tagLst>
</file>

<file path=ppt/tags/tag281.xml><?xml version="1.0" encoding="utf-8"?>
<p:tagLst xmlns:p="http://schemas.openxmlformats.org/presentationml/2006/main">
  <p:tag name="AS_UNIQUEID" val="776"/>
</p:tagLst>
</file>

<file path=ppt/tags/tag282.xml><?xml version="1.0" encoding="utf-8"?>
<p:tagLst xmlns:p="http://schemas.openxmlformats.org/presentationml/2006/main">
  <p:tag name="AS_UNIQUEID" val="777"/>
  <p:tag name="KSO_WM_BEAUTIFY_FLAG" val=""/>
</p:tagLst>
</file>

<file path=ppt/tags/tag283.xml><?xml version="1.0" encoding="utf-8"?>
<p:tagLst xmlns:p="http://schemas.openxmlformats.org/presentationml/2006/main">
  <p:tag name="AS_UNIQUEID" val="778"/>
  <p:tag name="KSO_WM_BEAUTIFY_FLAG" val=""/>
</p:tagLst>
</file>

<file path=ppt/tags/tag284.xml><?xml version="1.0" encoding="utf-8"?>
<p:tagLst xmlns:p="http://schemas.openxmlformats.org/presentationml/2006/main">
  <p:tag name="AS_UNIQUEID" val="779"/>
  <p:tag name="KSO_WM_BEAUTIFY_FLAG" val=""/>
</p:tagLst>
</file>

<file path=ppt/tags/tag285.xml><?xml version="1.0" encoding="utf-8"?>
<p:tagLst xmlns:p="http://schemas.openxmlformats.org/presentationml/2006/main">
  <p:tag name="AS_UNIQUEID" val="780"/>
  <p:tag name="KSO_WM_BEAUTIFY_FLAG" val=""/>
</p:tagLst>
</file>

<file path=ppt/tags/tag286.xml><?xml version="1.0" encoding="utf-8"?>
<p:tagLst xmlns:p="http://schemas.openxmlformats.org/presentationml/2006/main">
  <p:tag name="AS_UNIQUEID" val="781"/>
</p:tagLst>
</file>

<file path=ppt/tags/tag287.xml><?xml version="1.0" encoding="utf-8"?>
<p:tagLst xmlns:p="http://schemas.openxmlformats.org/presentationml/2006/main">
  <p:tag name="AS_UNIQUEID" val="782"/>
  <p:tag name="KSO_WM_BEAUTIFY_FLAG" val=""/>
</p:tagLst>
</file>

<file path=ppt/tags/tag288.xml><?xml version="1.0" encoding="utf-8"?>
<p:tagLst xmlns:p="http://schemas.openxmlformats.org/presentationml/2006/main">
  <p:tag name="AS_UNIQUEID" val="783"/>
</p:tagLst>
</file>

<file path=ppt/tags/tag289.xml><?xml version="1.0" encoding="utf-8"?>
<p:tagLst xmlns:p="http://schemas.openxmlformats.org/presentationml/2006/main">
  <p:tag name="AS_UNIQUEID" val="784"/>
  <p:tag name="KSO_WM_BEAUTIFY_FLAG" val="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5"/>
</p:tagLst>
</file>

<file path=ppt/tags/tag291.xml><?xml version="1.0" encoding="utf-8"?>
<p:tagLst xmlns:p="http://schemas.openxmlformats.org/presentationml/2006/main">
  <p:tag name="AS_UNIQUEID" val="786"/>
  <p:tag name="KSO_WM_BEAUTIFY_FLAG" val=""/>
</p:tagLst>
</file>

<file path=ppt/tags/tag292.xml><?xml version="1.0" encoding="utf-8"?>
<p:tagLst xmlns:p="http://schemas.openxmlformats.org/presentationml/2006/main">
  <p:tag name="AS_UNIQUEID" val="787"/>
  <p:tag name="KSO_WM_BEAUTIFY_FLAG" val=""/>
</p:tagLst>
</file>

<file path=ppt/tags/tag293.xml><?xml version="1.0" encoding="utf-8"?>
<p:tagLst xmlns:p="http://schemas.openxmlformats.org/presentationml/2006/main">
  <p:tag name="AS_UNIQUEID" val="788"/>
  <p:tag name="KSO_WM_BEAUTIFY_FLAG" val=""/>
</p:tagLst>
</file>

<file path=ppt/tags/tag294.xml><?xml version="1.0" encoding="utf-8"?>
<p:tagLst xmlns:p="http://schemas.openxmlformats.org/presentationml/2006/main">
  <p:tag name="AS_UNIQUEID" val="789"/>
  <p:tag name="KSO_WM_BEAUTIFY_FLAG" val=""/>
</p:tagLst>
</file>

<file path=ppt/tags/tag295.xml><?xml version="1.0" encoding="utf-8"?>
<p:tagLst xmlns:p="http://schemas.openxmlformats.org/presentationml/2006/main">
  <p:tag name="AS_UNIQUEID" val="790"/>
</p:tagLst>
</file>

<file path=ppt/tags/tag296.xml><?xml version="1.0" encoding="utf-8"?>
<p:tagLst xmlns:p="http://schemas.openxmlformats.org/presentationml/2006/main">
  <p:tag name="AS_UNIQUEID" val="791"/>
</p:tagLst>
</file>

<file path=ppt/tags/tag297.xml><?xml version="1.0" encoding="utf-8"?>
<p:tagLst xmlns:p="http://schemas.openxmlformats.org/presentationml/2006/main">
  <p:tag name="AS_UNIQUEID" val="792"/>
</p:tagLst>
</file>

<file path=ppt/tags/tag298.xml><?xml version="1.0" encoding="utf-8"?>
<p:tagLst xmlns:p="http://schemas.openxmlformats.org/presentationml/2006/main">
  <p:tag name="AS_UNIQUEID" val="793"/>
</p:tagLst>
</file>

<file path=ppt/tags/tag299.xml><?xml version="1.0" encoding="utf-8"?>
<p:tagLst xmlns:p="http://schemas.openxmlformats.org/presentationml/2006/main">
  <p:tag name="AS_UNIQUEID" val="794"/>
  <p:tag name="KSO_WM_BEAUTIFY_FLAG" val="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5"/>
  <p:tag name="KSO_WM_BEAUTIFY_FLAG" val=""/>
</p:tagLst>
</file>

<file path=ppt/tags/tag301.xml><?xml version="1.0" encoding="utf-8"?>
<p:tagLst xmlns:p="http://schemas.openxmlformats.org/presentationml/2006/main">
  <p:tag name="AS_UNIQUEID" val="796"/>
  <p:tag name="KSO_WM_BEAUTIFY_FLAG" val=""/>
</p:tagLst>
</file>

<file path=ppt/tags/tag302.xml><?xml version="1.0" encoding="utf-8"?>
<p:tagLst xmlns:p="http://schemas.openxmlformats.org/presentationml/2006/main">
  <p:tag name="AS_UNIQUEID" val="797"/>
  <p:tag name="KSO_WM_BEAUTIFY_FLAG" val=""/>
</p:tagLst>
</file>

<file path=ppt/tags/tag303.xml><?xml version="1.0" encoding="utf-8"?>
<p:tagLst xmlns:p="http://schemas.openxmlformats.org/presentationml/2006/main">
  <p:tag name="AS_UNIQUEID" val="798"/>
  <p:tag name="KSO_WM_BEAUTIFY_FLAG" val=""/>
</p:tagLst>
</file>

<file path=ppt/tags/tag304.xml><?xml version="1.0" encoding="utf-8"?>
<p:tagLst xmlns:p="http://schemas.openxmlformats.org/presentationml/2006/main">
  <p:tag name="AS_UNIQUEID" val="799"/>
  <p:tag name="KSO_WM_BEAUTIFY_FLAG" val=""/>
</p:tagLst>
</file>

<file path=ppt/tags/tag305.xml><?xml version="1.0" encoding="utf-8"?>
<p:tagLst xmlns:p="http://schemas.openxmlformats.org/presentationml/2006/main">
  <p:tag name="AS_UNIQUEID" val="800"/>
  <p:tag name="KSO_WM_BEAUTIFY_FLAG" val=""/>
</p:tagLst>
</file>

<file path=ppt/tags/tag306.xml><?xml version="1.0" encoding="utf-8"?>
<p:tagLst xmlns:p="http://schemas.openxmlformats.org/presentationml/2006/main">
  <p:tag name="AS_UNIQUEID" val="801"/>
  <p:tag name="KSO_WM_BEAUTIFY_FLAG" val=""/>
</p:tagLst>
</file>

<file path=ppt/tags/tag307.xml><?xml version="1.0" encoding="utf-8"?>
<p:tagLst xmlns:p="http://schemas.openxmlformats.org/presentationml/2006/main">
  <p:tag name="AS_UNIQUEID" val="802"/>
  <p:tag name="KSO_WM_BEAUTIFY_FLAG" val=""/>
</p:tagLst>
</file>

<file path=ppt/tags/tag308.xml><?xml version="1.0" encoding="utf-8"?>
<p:tagLst xmlns:p="http://schemas.openxmlformats.org/presentationml/2006/main">
  <p:tag name="AS_UNIQUEID" val="803"/>
</p:tagLst>
</file>

<file path=ppt/tags/tag309.xml><?xml version="1.0" encoding="utf-8"?>
<p:tagLst xmlns:p="http://schemas.openxmlformats.org/presentationml/2006/main">
  <p:tag name="AS_UNIQUEID" val="804"/>
  <p:tag name="KSO_WM_BEAUTIFY_FLAG" val="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5"/>
  <p:tag name="KSO_WM_BEAUTIFY_FLAG" val=""/>
</p:tagLst>
</file>

<file path=ppt/tags/tag311.xml><?xml version="1.0" encoding="utf-8"?>
<p:tagLst xmlns:p="http://schemas.openxmlformats.org/presentationml/2006/main">
  <p:tag name="AS_UNIQUEID" val="806"/>
  <p:tag name="KSO_WM_BEAUTIFY_FLAG" val=""/>
</p:tagLst>
</file>

<file path=ppt/tags/tag312.xml><?xml version="1.0" encoding="utf-8"?>
<p:tagLst xmlns:p="http://schemas.openxmlformats.org/presentationml/2006/main">
  <p:tag name="AS_UNIQUEID" val="807"/>
</p:tagLst>
</file>

<file path=ppt/tags/tag313.xml><?xml version="1.0" encoding="utf-8"?>
<p:tagLst xmlns:p="http://schemas.openxmlformats.org/presentationml/2006/main">
  <p:tag name="AS_UNIQUEID" val="808"/>
  <p:tag name="KSO_WM_BEAUTIFY_FLAG" val=""/>
</p:tagLst>
</file>

<file path=ppt/tags/tag314.xml><?xml version="1.0" encoding="utf-8"?>
<p:tagLst xmlns:p="http://schemas.openxmlformats.org/presentationml/2006/main">
  <p:tag name="AS_UNIQUEID" val="809"/>
  <p:tag name="KSO_WM_BEAUTIFY_FLAG" val=""/>
</p:tagLst>
</file>

<file path=ppt/tags/tag315.xml><?xml version="1.0" encoding="utf-8"?>
<p:tagLst xmlns:p="http://schemas.openxmlformats.org/presentationml/2006/main">
  <p:tag name="AS_UNIQUEID" val="810"/>
  <p:tag name="KSO_WM_BEAUTIFY_FLAG" val=""/>
</p:tagLst>
</file>

<file path=ppt/tags/tag316.xml><?xml version="1.0" encoding="utf-8"?>
<p:tagLst xmlns:p="http://schemas.openxmlformats.org/presentationml/2006/main">
  <p:tag name="AS_UNIQUEID" val="811"/>
</p:tagLst>
</file>

<file path=ppt/tags/tag317.xml><?xml version="1.0" encoding="utf-8"?>
<p:tagLst xmlns:p="http://schemas.openxmlformats.org/presentationml/2006/main">
  <p:tag name="AS_UNIQUEID" val="812"/>
  <p:tag name="KSO_WM_BEAUTIFY_FLAG" val=""/>
</p:tagLst>
</file>

<file path=ppt/tags/tag318.xml><?xml version="1.0" encoding="utf-8"?>
<p:tagLst xmlns:p="http://schemas.openxmlformats.org/presentationml/2006/main">
  <p:tag name="AS_UNIQUEID" val="813"/>
</p:tagLst>
</file>

<file path=ppt/tags/tag319.xml><?xml version="1.0" encoding="utf-8"?>
<p:tagLst xmlns:p="http://schemas.openxmlformats.org/presentationml/2006/main">
  <p:tag name="AS_UNIQUEID" val="814"/>
  <p:tag name="KSO_WM_BEAUTIFY_FLAG" val="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5"/>
</p:tagLst>
</file>

<file path=ppt/tags/tag321.xml><?xml version="1.0" encoding="utf-8"?>
<p:tagLst xmlns:p="http://schemas.openxmlformats.org/presentationml/2006/main">
  <p:tag name="AS_UNIQUEID" val="816"/>
  <p:tag name="KSO_WM_BEAUTIFY_FLAG" val=""/>
</p:tagLst>
</file>

<file path=ppt/tags/tag322.xml><?xml version="1.0" encoding="utf-8"?>
<p:tagLst xmlns:p="http://schemas.openxmlformats.org/presentationml/2006/main">
  <p:tag name="AS_UNIQUEID" val="817"/>
  <p:tag name="KSO_WM_BEAUTIFY_FLAG" val=""/>
</p:tagLst>
</file>

<file path=ppt/tags/tag323.xml><?xml version="1.0" encoding="utf-8"?>
<p:tagLst xmlns:p="http://schemas.openxmlformats.org/presentationml/2006/main">
  <p:tag name="AS_UNIQUEID" val="818"/>
  <p:tag name="KSO_WM_BEAUTIFY_FLAG" val=""/>
</p:tagLst>
</file>

<file path=ppt/tags/tag324.xml><?xml version="1.0" encoding="utf-8"?>
<p:tagLst xmlns:p="http://schemas.openxmlformats.org/presentationml/2006/main">
  <p:tag name="AS_UNIQUEID" val="819"/>
</p:tagLst>
</file>

<file path=ppt/tags/tag325.xml><?xml version="1.0" encoding="utf-8"?>
<p:tagLst xmlns:p="http://schemas.openxmlformats.org/presentationml/2006/main">
  <p:tag name="AS_UNIQUEID" val="820"/>
  <p:tag name="KSO_WM_BEAUTIFY_FLAG" val=""/>
</p:tagLst>
</file>

<file path=ppt/tags/tag326.xml><?xml version="1.0" encoding="utf-8"?>
<p:tagLst xmlns:p="http://schemas.openxmlformats.org/presentationml/2006/main">
  <p:tag name="AS_UNIQUEID" val="821"/>
</p:tagLst>
</file>

<file path=ppt/tags/tag327.xml><?xml version="1.0" encoding="utf-8"?>
<p:tagLst xmlns:p="http://schemas.openxmlformats.org/presentationml/2006/main">
  <p:tag name="AS_UNIQUEID" val="822"/>
  <p:tag name="KSO_WM_BEAUTIFY_FLAG" val=""/>
</p:tagLst>
</file>

<file path=ppt/tags/tag328.xml><?xml version="1.0" encoding="utf-8"?>
<p:tagLst xmlns:p="http://schemas.openxmlformats.org/presentationml/2006/main">
  <p:tag name="AS_UNIQUEID" val="823"/>
</p:tagLst>
</file>

<file path=ppt/tags/tag329.xml><?xml version="1.0" encoding="utf-8"?>
<p:tagLst xmlns:p="http://schemas.openxmlformats.org/presentationml/2006/main">
  <p:tag name="AS_UNIQUEID" val="824"/>
  <p:tag name="KSO_WM_BEAUTIFY_FLAG" val="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5"/>
  <p:tag name="KSO_WM_BEAUTIFY_FLAG" val=""/>
</p:tagLst>
</file>

<file path=ppt/tags/tag331.xml><?xml version="1.0" encoding="utf-8"?>
<p:tagLst xmlns:p="http://schemas.openxmlformats.org/presentationml/2006/main">
  <p:tag name="AS_UNIQUEID" val="826"/>
</p:tagLst>
</file>

<file path=ppt/tags/tag332.xml><?xml version="1.0" encoding="utf-8"?>
<p:tagLst xmlns:p="http://schemas.openxmlformats.org/presentationml/2006/main">
  <p:tag name="AS_UNIQUEID" val="827"/>
</p:tagLst>
</file>

<file path=ppt/tags/tag333.xml><?xml version="1.0" encoding="utf-8"?>
<p:tagLst xmlns:p="http://schemas.openxmlformats.org/presentationml/2006/main">
  <p:tag name="AS_UNIQUEID" val="828"/>
</p:tagLst>
</file>

<file path=ppt/tags/tag334.xml><?xml version="1.0" encoding="utf-8"?>
<p:tagLst xmlns:p="http://schemas.openxmlformats.org/presentationml/2006/main">
  <p:tag name="AS_UNIQUEID" val="829"/>
</p:tagLst>
</file>

<file path=ppt/tags/tag335.xml><?xml version="1.0" encoding="utf-8"?>
<p:tagLst xmlns:p="http://schemas.openxmlformats.org/presentationml/2006/main">
  <p:tag name="AS_UNIQUEID" val="830"/>
  <p:tag name="KSO_WM_BEAUTIFY_FLAG" val=""/>
</p:tagLst>
</file>

<file path=ppt/tags/tag336.xml><?xml version="1.0" encoding="utf-8"?>
<p:tagLst xmlns:p="http://schemas.openxmlformats.org/presentationml/2006/main">
  <p:tag name="AS_UNIQUEID" val="831"/>
  <p:tag name="KSO_WM_BEAUTIFY_FLAG" val=""/>
</p:tagLst>
</file>

<file path=ppt/tags/tag337.xml><?xml version="1.0" encoding="utf-8"?>
<p:tagLst xmlns:p="http://schemas.openxmlformats.org/presentationml/2006/main">
  <p:tag name="AS_UNIQUEID" val="832"/>
  <p:tag name="KSO_WM_BEAUTIFY_FLAG" val=""/>
</p:tagLst>
</file>

<file path=ppt/tags/tag338.xml><?xml version="1.0" encoding="utf-8"?>
<p:tagLst xmlns:p="http://schemas.openxmlformats.org/presentationml/2006/main">
  <p:tag name="AS_UNIQUEID" val="833"/>
  <p:tag name="KSO_WM_BEAUTIFY_FLAG" val=""/>
</p:tagLst>
</file>

<file path=ppt/tags/tag339.xml><?xml version="1.0" encoding="utf-8"?>
<p:tagLst xmlns:p="http://schemas.openxmlformats.org/presentationml/2006/main">
  <p:tag name="AS_UNIQUEID" val="834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5"/>
</p:tagLst>
</file>

<file path=ppt/tags/tag341.xml><?xml version="1.0" encoding="utf-8"?>
<p:tagLst xmlns:p="http://schemas.openxmlformats.org/presentationml/2006/main">
  <p:tag name="AS_UNIQUEID" val="836"/>
</p:tagLst>
</file>

<file path=ppt/tags/tag342.xml><?xml version="1.0" encoding="utf-8"?>
<p:tagLst xmlns:p="http://schemas.openxmlformats.org/presentationml/2006/main">
  <p:tag name="AS_UNIQUEID" val="837"/>
</p:tagLst>
</file>

<file path=ppt/tags/tag343.xml><?xml version="1.0" encoding="utf-8"?>
<p:tagLst xmlns:p="http://schemas.openxmlformats.org/presentationml/2006/main">
  <p:tag name="AS_UNIQUEID" val="838"/>
</p:tagLst>
</file>

<file path=ppt/tags/tag344.xml><?xml version="1.0" encoding="utf-8"?>
<p:tagLst xmlns:p="http://schemas.openxmlformats.org/presentationml/2006/main">
  <p:tag name="AS_UNIQUEID" val="839"/>
</p:tagLst>
</file>

<file path=ppt/tags/tag345.xml><?xml version="1.0" encoding="utf-8"?>
<p:tagLst xmlns:p="http://schemas.openxmlformats.org/presentationml/2006/main">
  <p:tag name="AS_UNIQUEID" val="840"/>
  <p:tag name="KSO_WM_BEAUTIFY_FLAG" val=""/>
</p:tagLst>
</file>

<file path=ppt/tags/tag346.xml><?xml version="1.0" encoding="utf-8"?>
<p:tagLst xmlns:p="http://schemas.openxmlformats.org/presentationml/2006/main">
  <p:tag name="AS_UNIQUEID" val="841"/>
  <p:tag name="KSO_WM_BEAUTIFY_FLAG" val=""/>
</p:tagLst>
</file>

<file path=ppt/tags/tag347.xml><?xml version="1.0" encoding="utf-8"?>
<p:tagLst xmlns:p="http://schemas.openxmlformats.org/presentationml/2006/main">
  <p:tag name="AS_UNIQUEID" val="842"/>
  <p:tag name="KSO_WM_BEAUTIFY_FLAG" val=""/>
</p:tagLst>
</file>

<file path=ppt/tags/tag348.xml><?xml version="1.0" encoding="utf-8"?>
<p:tagLst xmlns:p="http://schemas.openxmlformats.org/presentationml/2006/main">
  <p:tag name="AS_UNIQUEID" val="843"/>
</p:tagLst>
</file>

<file path=ppt/tags/tag349.xml><?xml version="1.0" encoding="utf-8"?>
<p:tagLst xmlns:p="http://schemas.openxmlformats.org/presentationml/2006/main">
  <p:tag name="AS_UNIQUEID" val="844"/>
  <p:tag name="KSO_WM_BEAUTIFY_FLAG" val="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5"/>
  <p:tag name="KSO_WM_BEAUTIFY_FLAG" val=""/>
</p:tagLst>
</file>

<file path=ppt/tags/tag351.xml><?xml version="1.0" encoding="utf-8"?>
<p:tagLst xmlns:p="http://schemas.openxmlformats.org/presentationml/2006/main">
  <p:tag name="AS_UNIQUEID" val="846"/>
</p:tagLst>
</file>

<file path=ppt/tags/tag352.xml><?xml version="1.0" encoding="utf-8"?>
<p:tagLst xmlns:p="http://schemas.openxmlformats.org/presentationml/2006/main">
  <p:tag name="AS_UNIQUEID" val="847"/>
</p:tagLst>
</file>

<file path=ppt/tags/tag353.xml><?xml version="1.0" encoding="utf-8"?>
<p:tagLst xmlns:p="http://schemas.openxmlformats.org/presentationml/2006/main">
  <p:tag name="AS_UNIQUEID" val="848"/>
</p:tagLst>
</file>

<file path=ppt/tags/tag354.xml><?xml version="1.0" encoding="utf-8"?>
<p:tagLst xmlns:p="http://schemas.openxmlformats.org/presentationml/2006/main">
  <p:tag name="AS_UNIQUEID" val="849"/>
</p:tagLst>
</file>

<file path=ppt/tags/tag355.xml><?xml version="1.0" encoding="utf-8"?>
<p:tagLst xmlns:p="http://schemas.openxmlformats.org/presentationml/2006/main">
  <p:tag name="AS_UNIQUEID" val="850"/>
</p:tagLst>
</file>

<file path=ppt/tags/tag356.xml><?xml version="1.0" encoding="utf-8"?>
<p:tagLst xmlns:p="http://schemas.openxmlformats.org/presentationml/2006/main">
  <p:tag name="AS_UNIQUEID" val="851"/>
  <p:tag name="KSO_WM_BEAUTIFY_FLAG" val=""/>
</p:tagLst>
</file>

<file path=ppt/tags/tag357.xml><?xml version="1.0" encoding="utf-8"?>
<p:tagLst xmlns:p="http://schemas.openxmlformats.org/presentationml/2006/main">
  <p:tag name="AS_UNIQUEID" val="852"/>
  <p:tag name="KSO_WM_BEAUTIFY_FLAG" val=""/>
</p:tagLst>
</file>

<file path=ppt/tags/tag358.xml><?xml version="1.0" encoding="utf-8"?>
<p:tagLst xmlns:p="http://schemas.openxmlformats.org/presentationml/2006/main">
  <p:tag name="AS_UNIQUEID" val="853"/>
  <p:tag name="KSO_WM_BEAUTIFY_FLAG" val=""/>
</p:tagLst>
</file>

<file path=ppt/tags/tag359.xml><?xml version="1.0" encoding="utf-8"?>
<p:tagLst xmlns:p="http://schemas.openxmlformats.org/presentationml/2006/main">
  <p:tag name="AS_UNIQUEID" val="854"/>
  <p:tag name="KSO_WM_BEAUTIFY_FLAG" val=""/>
</p:tagLst>
</file>

<file path=ppt/tags/tag36.xml><?xml version="1.0" encoding="utf-8"?>
<p:tagLst xmlns:p="http://schemas.openxmlformats.org/presentationml/2006/main">
  <p:tag name="AS_UNIQUEID" val="534"/>
</p:tagLst>
</file>

<file path=ppt/tags/tag360.xml><?xml version="1.0" encoding="utf-8"?>
<p:tagLst xmlns:p="http://schemas.openxmlformats.org/presentationml/2006/main">
  <p:tag name="AS_UNIQUEID" val="855"/>
</p:tagLst>
</file>

<file path=ppt/tags/tag361.xml><?xml version="1.0" encoding="utf-8"?>
<p:tagLst xmlns:p="http://schemas.openxmlformats.org/presentationml/2006/main">
  <p:tag name="AS_UNIQUEID" val="856"/>
</p:tagLst>
</file>

<file path=ppt/tags/tag362.xml><?xml version="1.0" encoding="utf-8"?>
<p:tagLst xmlns:p="http://schemas.openxmlformats.org/presentationml/2006/main">
  <p:tag name="AS_UNIQUEID" val="857"/>
</p:tagLst>
</file>

<file path=ppt/tags/tag363.xml><?xml version="1.0" encoding="utf-8"?>
<p:tagLst xmlns:p="http://schemas.openxmlformats.org/presentationml/2006/main">
  <p:tag name="AS_UNIQUEID" val="858"/>
</p:tagLst>
</file>

<file path=ppt/tags/tag364.xml><?xml version="1.0" encoding="utf-8"?>
<p:tagLst xmlns:p="http://schemas.openxmlformats.org/presentationml/2006/main">
  <p:tag name="AS_UNIQUEID" val="859"/>
</p:tagLst>
</file>

<file path=ppt/tags/tag365.xml><?xml version="1.0" encoding="utf-8"?>
<p:tagLst xmlns:p="http://schemas.openxmlformats.org/presentationml/2006/main">
  <p:tag name="AS_UNIQUEID" val="860"/>
  <p:tag name="KSO_WM_BEAUTIFY_FLAG" val=""/>
</p:tagLst>
</file>

<file path=ppt/tags/tag366.xml><?xml version="1.0" encoding="utf-8"?>
<p:tagLst xmlns:p="http://schemas.openxmlformats.org/presentationml/2006/main">
  <p:tag name="AS_UNIQUEID" val="861"/>
  <p:tag name="KSO_WM_BEAUTIFY_FLAG" val=""/>
</p:tagLst>
</file>

<file path=ppt/tags/tag367.xml><?xml version="1.0" encoding="utf-8"?>
<p:tagLst xmlns:p="http://schemas.openxmlformats.org/presentationml/2006/main">
  <p:tag name="AS_UNIQUEID" val="862"/>
  <p:tag name="KSO_WM_BEAUTIFY_FLAG" val=""/>
</p:tagLst>
</file>

<file path=ppt/tags/tag368.xml><?xml version="1.0" encoding="utf-8"?>
<p:tagLst xmlns:p="http://schemas.openxmlformats.org/presentationml/2006/main">
  <p:tag name="AS_UNIQUEID" val="863"/>
</p:tagLst>
</file>

<file path=ppt/tags/tag369.xml><?xml version="1.0" encoding="utf-8"?>
<p:tagLst xmlns:p="http://schemas.openxmlformats.org/presentationml/2006/main">
  <p:tag name="AS_UNIQUEID" val="864"/>
</p:tagLst>
</file>

<file path=ppt/tags/tag37.xml><?xml version="1.0" encoding="utf-8"?>
<p:tagLst xmlns:p="http://schemas.openxmlformats.org/presentationml/2006/main">
  <p:tag name="AS_UNIQUEID" val="535"/>
</p:tagLst>
</file>

<file path=ppt/tags/tag370.xml><?xml version="1.0" encoding="utf-8"?>
<p:tagLst xmlns:p="http://schemas.openxmlformats.org/presentationml/2006/main">
  <p:tag name="AS_UNIQUEID" val="865"/>
</p:tagLst>
</file>

<file path=ppt/tags/tag371.xml><?xml version="1.0" encoding="utf-8"?>
<p:tagLst xmlns:p="http://schemas.openxmlformats.org/presentationml/2006/main">
  <p:tag name="AS_UNIQUEID" val="866"/>
</p:tagLst>
</file>

<file path=ppt/tags/tag372.xml><?xml version="1.0" encoding="utf-8"?>
<p:tagLst xmlns:p="http://schemas.openxmlformats.org/presentationml/2006/main">
  <p:tag name="AS_UNIQUEID" val="867"/>
  <p:tag name="KSO_WM_BEAUTIFY_FLAG" val=""/>
</p:tagLst>
</file>

<file path=ppt/tags/tag373.xml><?xml version="1.0" encoding="utf-8"?>
<p:tagLst xmlns:p="http://schemas.openxmlformats.org/presentationml/2006/main">
  <p:tag name="AS_UNIQUEID" val="868"/>
</p:tagLst>
</file>

<file path=ppt/tags/tag374.xml><?xml version="1.0" encoding="utf-8"?>
<p:tagLst xmlns:p="http://schemas.openxmlformats.org/presentationml/2006/main">
  <p:tag name="AS_UNIQUEID" val="869"/>
</p:tagLst>
</file>

<file path=ppt/tags/tag375.xml><?xml version="1.0" encoding="utf-8"?>
<p:tagLst xmlns:p="http://schemas.openxmlformats.org/presentationml/2006/main">
  <p:tag name="AS_UNIQUEID" val="870"/>
</p:tagLst>
</file>

<file path=ppt/tags/tag376.xml><?xml version="1.0" encoding="utf-8"?>
<p:tagLst xmlns:p="http://schemas.openxmlformats.org/presentationml/2006/main">
  <p:tag name="AS_UNIQUEID" val="871"/>
</p:tagLst>
</file>

<file path=ppt/tags/tag377.xml><?xml version="1.0" encoding="utf-8"?>
<p:tagLst xmlns:p="http://schemas.openxmlformats.org/presentationml/2006/main">
  <p:tag name="AS_UNIQUEID" val="872"/>
</p:tagLst>
</file>

<file path=ppt/tags/tag378.xml><?xml version="1.0" encoding="utf-8"?>
<p:tagLst xmlns:p="http://schemas.openxmlformats.org/presentationml/2006/main">
  <p:tag name="AS_UNIQUEID" val="873"/>
  <p:tag name="KSO_WM_BEAUTIFY_FLAG" val=""/>
</p:tagLst>
</file>

<file path=ppt/tags/tag379.xml><?xml version="1.0" encoding="utf-8"?>
<p:tagLst xmlns:p="http://schemas.openxmlformats.org/presentationml/2006/main">
  <p:tag name="AS_UNIQUEID" val="874"/>
  <p:tag name="KSO_WM_BEAUTIFY_FLAG" val=""/>
</p:tagLst>
</file>

<file path=ppt/tags/tag38.xml><?xml version="1.0" encoding="utf-8"?>
<p:tagLst xmlns:p="http://schemas.openxmlformats.org/presentationml/2006/main">
  <p:tag name="AS_UNIQUEID" val="536"/>
</p:tagLst>
</file>

<file path=ppt/tags/tag380.xml><?xml version="1.0" encoding="utf-8"?>
<p:tagLst xmlns:p="http://schemas.openxmlformats.org/presentationml/2006/main">
  <p:tag name="AS_UNIQUEID" val="875"/>
</p:tagLst>
</file>

<file path=ppt/tags/tag381.xml><?xml version="1.0" encoding="utf-8"?>
<p:tagLst xmlns:p="http://schemas.openxmlformats.org/presentationml/2006/main">
  <p:tag name="AS_UNIQUEID" val="876"/>
</p:tagLst>
</file>

<file path=ppt/tags/tag382.xml><?xml version="1.0" encoding="utf-8"?>
<p:tagLst xmlns:p="http://schemas.openxmlformats.org/presentationml/2006/main">
  <p:tag name="AS_UNIQUEID" val="877"/>
  <p:tag name="KSO_WM_BEAUTIFY_FLAG" val=""/>
</p:tagLst>
</file>

<file path=ppt/tags/tag383.xml><?xml version="1.0" encoding="utf-8"?>
<p:tagLst xmlns:p="http://schemas.openxmlformats.org/presentationml/2006/main">
  <p:tag name="AS_UNIQUEID" val="878"/>
  <p:tag name="KSO_WM_BEAUTIFY_FLAG" val=""/>
</p:tagLst>
</file>

<file path=ppt/tags/tag384.xml><?xml version="1.0" encoding="utf-8"?>
<p:tagLst xmlns:p="http://schemas.openxmlformats.org/presentationml/2006/main">
  <p:tag name="AS_UNIQUEID" val="879"/>
</p:tagLst>
</file>

<file path=ppt/tags/tag385.xml><?xml version="1.0" encoding="utf-8"?>
<p:tagLst xmlns:p="http://schemas.openxmlformats.org/presentationml/2006/main">
  <p:tag name="AS_UNIQUEID" val="880"/>
</p:tagLst>
</file>

<file path=ppt/tags/tag386.xml><?xml version="1.0" encoding="utf-8"?>
<p:tagLst xmlns:p="http://schemas.openxmlformats.org/presentationml/2006/main">
  <p:tag name="AS_UNIQUEID" val="881"/>
</p:tagLst>
</file>

<file path=ppt/tags/tag387.xml><?xml version="1.0" encoding="utf-8"?>
<p:tagLst xmlns:p="http://schemas.openxmlformats.org/presentationml/2006/main">
  <p:tag name="AS_UNIQUEID" val="882"/>
</p:tagLst>
</file>

<file path=ppt/tags/tag388.xml><?xml version="1.0" encoding="utf-8"?>
<p:tagLst xmlns:p="http://schemas.openxmlformats.org/presentationml/2006/main">
  <p:tag name="AS_UNIQUEID" val="883"/>
</p:tagLst>
</file>

<file path=ppt/tags/tag389.xml><?xml version="1.0" encoding="utf-8"?>
<p:tagLst xmlns:p="http://schemas.openxmlformats.org/presentationml/2006/main">
  <p:tag name="AS_UNIQUEID" val="884"/>
  <p:tag name="KSO_WM_BEAUTIFY_FLAG" val=""/>
</p:tagLst>
</file>

<file path=ppt/tags/tag39.xml><?xml version="1.0" encoding="utf-8"?>
<p:tagLst xmlns:p="http://schemas.openxmlformats.org/presentationml/2006/main">
  <p:tag name="AS_UNIQUEID" val="537"/>
</p:tagLst>
</file>

<file path=ppt/tags/tag390.xml><?xml version="1.0" encoding="utf-8"?>
<p:tagLst xmlns:p="http://schemas.openxmlformats.org/presentationml/2006/main">
  <p:tag name="AS_UNIQUEID" val="885"/>
  <p:tag name="KSO_WM_BEAUTIFY_FLAG" val=""/>
</p:tagLst>
</file>

<file path=ppt/tags/tag391.xml><?xml version="1.0" encoding="utf-8"?>
<p:tagLst xmlns:p="http://schemas.openxmlformats.org/presentationml/2006/main">
  <p:tag name="AS_UNIQUEID" val="886"/>
  <p:tag name="KSO_WM_BEAUTIFY_FLAG" val=""/>
</p:tagLst>
</file>

<file path=ppt/tags/tag392.xml><?xml version="1.0" encoding="utf-8"?>
<p:tagLst xmlns:p="http://schemas.openxmlformats.org/presentationml/2006/main">
  <p:tag name="AS_UNIQUEID" val="887"/>
</p:tagLst>
</file>

<file path=ppt/tags/tag393.xml><?xml version="1.0" encoding="utf-8"?>
<p:tagLst xmlns:p="http://schemas.openxmlformats.org/presentationml/2006/main">
  <p:tag name="AS_UNIQUEID" val="888"/>
</p:tagLst>
</file>

<file path=ppt/tags/tag394.xml><?xml version="1.0" encoding="utf-8"?>
<p:tagLst xmlns:p="http://schemas.openxmlformats.org/presentationml/2006/main">
  <p:tag name="AS_UNIQUEID" val="889"/>
</p:tagLst>
</file>

<file path=ppt/tags/tag395.xml><?xml version="1.0" encoding="utf-8"?>
<p:tagLst xmlns:p="http://schemas.openxmlformats.org/presentationml/2006/main">
  <p:tag name="AS_UNIQUEID" val="890"/>
</p:tagLst>
</file>

<file path=ppt/tags/tag396.xml><?xml version="1.0" encoding="utf-8"?>
<p:tagLst xmlns:p="http://schemas.openxmlformats.org/presentationml/2006/main">
  <p:tag name="AS_UNIQUEID" val="891"/>
</p:tagLst>
</file>

<file path=ppt/tags/tag397.xml><?xml version="1.0" encoding="utf-8"?>
<p:tagLst xmlns:p="http://schemas.openxmlformats.org/presentationml/2006/main">
  <p:tag name="AS_UNIQUEID" val="892"/>
</p:tagLst>
</file>

<file path=ppt/tags/tag398.xml><?xml version="1.0" encoding="utf-8"?>
<p:tagLst xmlns:p="http://schemas.openxmlformats.org/presentationml/2006/main">
  <p:tag name="AS_UNIQUEID" val="893"/>
</p:tagLst>
</file>

<file path=ppt/tags/tag399.xml><?xml version="1.0" encoding="utf-8"?>
<p:tagLst xmlns:p="http://schemas.openxmlformats.org/presentationml/2006/main">
  <p:tag name="AS_UNIQUEID" val="894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00.xml><?xml version="1.0" encoding="utf-8"?>
<p:tagLst xmlns:p="http://schemas.openxmlformats.org/presentationml/2006/main">
  <p:tag name="AS_UNIQUEID" val="895"/>
</p:tagLst>
</file>

<file path=ppt/tags/tag401.xml><?xml version="1.0" encoding="utf-8"?>
<p:tagLst xmlns:p="http://schemas.openxmlformats.org/presentationml/2006/main">
  <p:tag name="AS_UNIQUEID" val="896"/>
</p:tagLst>
</file>

<file path=ppt/tags/tag402.xml><?xml version="1.0" encoding="utf-8"?>
<p:tagLst xmlns:p="http://schemas.openxmlformats.org/presentationml/2006/main">
  <p:tag name="AS_UNIQUEID" val="897"/>
</p:tagLst>
</file>

<file path=ppt/tags/tag403.xml><?xml version="1.0" encoding="utf-8"?>
<p:tagLst xmlns:p="http://schemas.openxmlformats.org/presentationml/2006/main">
  <p:tag name="AS_UNIQUEID" val="898"/>
</p:tagLst>
</file>

<file path=ppt/tags/tag404.xml><?xml version="1.0" encoding="utf-8"?>
<p:tagLst xmlns:p="http://schemas.openxmlformats.org/presentationml/2006/main">
  <p:tag name="AS_UNIQUEID" val="899"/>
</p:tagLst>
</file>

<file path=ppt/tags/tag405.xml><?xml version="1.0" encoding="utf-8"?>
<p:tagLst xmlns:p="http://schemas.openxmlformats.org/presentationml/2006/main">
  <p:tag name="AS_UNIQUEID" val="900"/>
</p:tagLst>
</file>

<file path=ppt/tags/tag406.xml><?xml version="1.0" encoding="utf-8"?>
<p:tagLst xmlns:p="http://schemas.openxmlformats.org/presentationml/2006/main">
  <p:tag name="AS_UNIQUEID" val="901"/>
</p:tagLst>
</file>

<file path=ppt/tags/tag407.xml><?xml version="1.0" encoding="utf-8"?>
<p:tagLst xmlns:p="http://schemas.openxmlformats.org/presentationml/2006/main">
  <p:tag name="AS_UNIQUEID" val="902"/>
</p:tagLst>
</file>

<file path=ppt/tags/tag408.xml><?xml version="1.0" encoding="utf-8"?>
<p:tagLst xmlns:p="http://schemas.openxmlformats.org/presentationml/2006/main">
  <p:tag name="AS_UNIQUEID" val="903"/>
</p:tagLst>
</file>

<file path=ppt/tags/tag409.xml><?xml version="1.0" encoding="utf-8"?>
<p:tagLst xmlns:p="http://schemas.openxmlformats.org/presentationml/2006/main">
  <p:tag name="AS_UNIQUEID" val="904"/>
</p:tagLst>
</file>

<file path=ppt/tags/tag41.xml><?xml version="1.0" encoding="utf-8"?>
<p:tagLst xmlns:p="http://schemas.openxmlformats.org/presentationml/2006/main">
  <p:tag name="AS_UNIQUEID" val="539"/>
</p:tagLst>
</file>

<file path=ppt/tags/tag410.xml><?xml version="1.0" encoding="utf-8"?>
<p:tagLst xmlns:p="http://schemas.openxmlformats.org/presentationml/2006/main">
  <p:tag name="AS_UNIQUEID" val="905"/>
</p:tagLst>
</file>

<file path=ppt/tags/tag411.xml><?xml version="1.0" encoding="utf-8"?>
<p:tagLst xmlns:p="http://schemas.openxmlformats.org/presentationml/2006/main">
  <p:tag name="AS_UNIQUEID" val="906"/>
</p:tagLst>
</file>

<file path=ppt/tags/tag412.xml><?xml version="1.0" encoding="utf-8"?>
<p:tagLst xmlns:p="http://schemas.openxmlformats.org/presentationml/2006/main">
  <p:tag name="AS_UNIQUEID" val="907"/>
</p:tagLst>
</file>

<file path=ppt/tags/tag413.xml><?xml version="1.0" encoding="utf-8"?>
<p:tagLst xmlns:p="http://schemas.openxmlformats.org/presentationml/2006/main">
  <p:tag name="AS_UNIQUEID" val="908"/>
</p:tagLst>
</file>

<file path=ppt/tags/tag414.xml><?xml version="1.0" encoding="utf-8"?>
<p:tagLst xmlns:p="http://schemas.openxmlformats.org/presentationml/2006/main">
  <p:tag name="AS_UNIQUEID" val="909"/>
</p:tagLst>
</file>

<file path=ppt/tags/tag415.xml><?xml version="1.0" encoding="utf-8"?>
<p:tagLst xmlns:p="http://schemas.openxmlformats.org/presentationml/2006/main">
  <p:tag name="AS_UNIQUEID" val="910"/>
</p:tagLst>
</file>

<file path=ppt/tags/tag416.xml><?xml version="1.0" encoding="utf-8"?>
<p:tagLst xmlns:p="http://schemas.openxmlformats.org/presentationml/2006/main">
  <p:tag name="AS_UNIQUEID" val="911"/>
</p:tagLst>
</file>

<file path=ppt/tags/tag417.xml><?xml version="1.0" encoding="utf-8"?>
<p:tagLst xmlns:p="http://schemas.openxmlformats.org/presentationml/2006/main">
  <p:tag name="AS_UNIQUEID" val="912"/>
</p:tagLst>
</file>

<file path=ppt/tags/tag418.xml><?xml version="1.0" encoding="utf-8"?>
<p:tagLst xmlns:p="http://schemas.openxmlformats.org/presentationml/2006/main">
  <p:tag name="AS_UNIQUEID" val="913"/>
</p:tagLst>
</file>

<file path=ppt/tags/tag419.xml><?xml version="1.0" encoding="utf-8"?>
<p:tagLst xmlns:p="http://schemas.openxmlformats.org/presentationml/2006/main">
  <p:tag name="AS_UNIQUEID" val="914"/>
</p:tagLst>
</file>

<file path=ppt/tags/tag42.xml><?xml version="1.0" encoding="utf-8"?>
<p:tagLst xmlns:p="http://schemas.openxmlformats.org/presentationml/2006/main">
  <p:tag name="AS_UNIQUEID" val="540"/>
</p:tagLst>
</file>

<file path=ppt/tags/tag420.xml><?xml version="1.0" encoding="utf-8"?>
<p:tagLst xmlns:p="http://schemas.openxmlformats.org/presentationml/2006/main">
  <p:tag name="AS_UNIQUEID" val="915"/>
</p:tagLst>
</file>

<file path=ppt/tags/tag421.xml><?xml version="1.0" encoding="utf-8"?>
<p:tagLst xmlns:p="http://schemas.openxmlformats.org/presentationml/2006/main">
  <p:tag name="AS_UNIQUEID" val="916"/>
</p:tagLst>
</file>

<file path=ppt/tags/tag422.xml><?xml version="1.0" encoding="utf-8"?>
<p:tagLst xmlns:p="http://schemas.openxmlformats.org/presentationml/2006/main">
  <p:tag name="AS_UNIQUEID" val="917"/>
</p:tagLst>
</file>

<file path=ppt/tags/tag423.xml><?xml version="1.0" encoding="utf-8"?>
<p:tagLst xmlns:p="http://schemas.openxmlformats.org/presentationml/2006/main">
  <p:tag name="AS_UNIQUEID" val="918"/>
</p:tagLst>
</file>

<file path=ppt/tags/tag424.xml><?xml version="1.0" encoding="utf-8"?>
<p:tagLst xmlns:p="http://schemas.openxmlformats.org/presentationml/2006/main">
  <p:tag name="AS_UNIQUEID" val="919"/>
</p:tagLst>
</file>

<file path=ppt/tags/tag425.xml><?xml version="1.0" encoding="utf-8"?>
<p:tagLst xmlns:p="http://schemas.openxmlformats.org/presentationml/2006/main">
  <p:tag name="AS_UNIQUEID" val="920"/>
</p:tagLst>
</file>

<file path=ppt/tags/tag426.xml><?xml version="1.0" encoding="utf-8"?>
<p:tagLst xmlns:p="http://schemas.openxmlformats.org/presentationml/2006/main">
  <p:tag name="AS_UNIQUEID" val="921"/>
</p:tagLst>
</file>

<file path=ppt/tags/tag427.xml><?xml version="1.0" encoding="utf-8"?>
<p:tagLst xmlns:p="http://schemas.openxmlformats.org/presentationml/2006/main">
  <p:tag name="AS_UNIQUEID" val="922"/>
</p:tagLst>
</file>

<file path=ppt/tags/tag428.xml><?xml version="1.0" encoding="utf-8"?>
<p:tagLst xmlns:p="http://schemas.openxmlformats.org/presentationml/2006/main">
  <p:tag name="AS_UNIQUEID" val="923"/>
</p:tagLst>
</file>

<file path=ppt/tags/tag429.xml><?xml version="1.0" encoding="utf-8"?>
<p:tagLst xmlns:p="http://schemas.openxmlformats.org/presentationml/2006/main">
  <p:tag name="AS_UNIQUEID" val="924"/>
</p:tagLst>
</file>

<file path=ppt/tags/tag43.xml><?xml version="1.0" encoding="utf-8"?>
<p:tagLst xmlns:p="http://schemas.openxmlformats.org/presentationml/2006/main">
  <p:tag name="AS_UNIQUEID" val="541"/>
</p:tagLst>
</file>

<file path=ppt/tags/tag430.xml><?xml version="1.0" encoding="utf-8"?>
<p:tagLst xmlns:p="http://schemas.openxmlformats.org/presentationml/2006/main">
  <p:tag name="AS_UNIQUEID" val="925"/>
</p:tagLst>
</file>

<file path=ppt/tags/tag431.xml><?xml version="1.0" encoding="utf-8"?>
<p:tagLst xmlns:p="http://schemas.openxmlformats.org/presentationml/2006/main">
  <p:tag name="AS_UNIQUEID" val="926"/>
</p:tagLst>
</file>

<file path=ppt/tags/tag432.xml><?xml version="1.0" encoding="utf-8"?>
<p:tagLst xmlns:p="http://schemas.openxmlformats.org/presentationml/2006/main">
  <p:tag name="AS_UNIQUEID" val="927"/>
</p:tagLst>
</file>

<file path=ppt/tags/tag433.xml><?xml version="1.0" encoding="utf-8"?>
<p:tagLst xmlns:p="http://schemas.openxmlformats.org/presentationml/2006/main">
  <p:tag name="AS_UNIQUEID" val="928"/>
</p:tagLst>
</file>

<file path=ppt/tags/tag434.xml><?xml version="1.0" encoding="utf-8"?>
<p:tagLst xmlns:p="http://schemas.openxmlformats.org/presentationml/2006/main">
  <p:tag name="AS_UNIQUEID" val="929"/>
</p:tagLst>
</file>

<file path=ppt/tags/tag435.xml><?xml version="1.0" encoding="utf-8"?>
<p:tagLst xmlns:p="http://schemas.openxmlformats.org/presentationml/2006/main">
  <p:tag name="AS_UNIQUEID" val="930"/>
</p:tagLst>
</file>

<file path=ppt/tags/tag436.xml><?xml version="1.0" encoding="utf-8"?>
<p:tagLst xmlns:p="http://schemas.openxmlformats.org/presentationml/2006/main">
  <p:tag name="AS_UNIQUEID" val="931"/>
</p:tagLst>
</file>

<file path=ppt/tags/tag437.xml><?xml version="1.0" encoding="utf-8"?>
<p:tagLst xmlns:p="http://schemas.openxmlformats.org/presentationml/2006/main">
  <p:tag name="AS_UNIQUEID" val="932"/>
</p:tagLst>
</file>

<file path=ppt/tags/tag438.xml><?xml version="1.0" encoding="utf-8"?>
<p:tagLst xmlns:p="http://schemas.openxmlformats.org/presentationml/2006/main">
  <p:tag name="AS_UNIQUEID" val="933"/>
</p:tagLst>
</file>

<file path=ppt/tags/tag439.xml><?xml version="1.0" encoding="utf-8"?>
<p:tagLst xmlns:p="http://schemas.openxmlformats.org/presentationml/2006/main">
  <p:tag name="AS_UNIQUEID" val="934"/>
</p:tagLst>
</file>

<file path=ppt/tags/tag44.xml><?xml version="1.0" encoding="utf-8"?>
<p:tagLst xmlns:p="http://schemas.openxmlformats.org/presentationml/2006/main">
  <p:tag name="AS_UNIQUEID" val="542"/>
</p:tagLst>
</file>

<file path=ppt/tags/tag440.xml><?xml version="1.0" encoding="utf-8"?>
<p:tagLst xmlns:p="http://schemas.openxmlformats.org/presentationml/2006/main">
  <p:tag name="AS_UNIQUEID" val="935"/>
</p:tagLst>
</file>

<file path=ppt/tags/tag441.xml><?xml version="1.0" encoding="utf-8"?>
<p:tagLst xmlns:p="http://schemas.openxmlformats.org/presentationml/2006/main">
  <p:tag name="AS_UNIQUEID" val="936"/>
</p:tagLst>
</file>

<file path=ppt/tags/tag442.xml><?xml version="1.0" encoding="utf-8"?>
<p:tagLst xmlns:p="http://schemas.openxmlformats.org/presentationml/2006/main">
  <p:tag name="AS_UNIQUEID" val="937"/>
</p:tagLst>
</file>

<file path=ppt/tags/tag443.xml><?xml version="1.0" encoding="utf-8"?>
<p:tagLst xmlns:p="http://schemas.openxmlformats.org/presentationml/2006/main">
  <p:tag name="AS_UNIQUEID" val="938"/>
</p:tagLst>
</file>

<file path=ppt/tags/tag444.xml><?xml version="1.0" encoding="utf-8"?>
<p:tagLst xmlns:p="http://schemas.openxmlformats.org/presentationml/2006/main">
  <p:tag name="AS_UNIQUEID" val="939"/>
</p:tagLst>
</file>

<file path=ppt/tags/tag445.xml><?xml version="1.0" encoding="utf-8"?>
<p:tagLst xmlns:p="http://schemas.openxmlformats.org/presentationml/2006/main">
  <p:tag name="AS_UNIQUEID" val="940"/>
</p:tagLst>
</file>

<file path=ppt/tags/tag446.xml><?xml version="1.0" encoding="utf-8"?>
<p:tagLst xmlns:p="http://schemas.openxmlformats.org/presentationml/2006/main">
  <p:tag name="AS_UNIQUEID" val="941"/>
</p:tagLst>
</file>

<file path=ppt/tags/tag447.xml><?xml version="1.0" encoding="utf-8"?>
<p:tagLst xmlns:p="http://schemas.openxmlformats.org/presentationml/2006/main">
  <p:tag name="AS_UNIQUEID" val="942"/>
</p:tagLst>
</file>

<file path=ppt/tags/tag448.xml><?xml version="1.0" encoding="utf-8"?>
<p:tagLst xmlns:p="http://schemas.openxmlformats.org/presentationml/2006/main">
  <p:tag name="AS_UNIQUEID" val="943"/>
</p:tagLst>
</file>

<file path=ppt/tags/tag449.xml><?xml version="1.0" encoding="utf-8"?>
<p:tagLst xmlns:p="http://schemas.openxmlformats.org/presentationml/2006/main">
  <p:tag name="AS_UNIQUEID" val="944"/>
</p:tagLst>
</file>

<file path=ppt/tags/tag45.xml><?xml version="1.0" encoding="utf-8"?>
<p:tagLst xmlns:p="http://schemas.openxmlformats.org/presentationml/2006/main">
  <p:tag name="AS_UNIQUEID" val="543"/>
</p:tagLst>
</file>

<file path=ppt/tags/tag450.xml><?xml version="1.0" encoding="utf-8"?>
<p:tagLst xmlns:p="http://schemas.openxmlformats.org/presentationml/2006/main">
  <p:tag name="AS_UNIQUEID" val="945"/>
</p:tagLst>
</file>

<file path=ppt/tags/tag451.xml><?xml version="1.0" encoding="utf-8"?>
<p:tagLst xmlns:p="http://schemas.openxmlformats.org/presentationml/2006/main">
  <p:tag name="AS_UNIQUEID" val="946"/>
</p:tagLst>
</file>

<file path=ppt/tags/tag452.xml><?xml version="1.0" encoding="utf-8"?>
<p:tagLst xmlns:p="http://schemas.openxmlformats.org/presentationml/2006/main">
  <p:tag name="AS_UNIQUEID" val="947"/>
</p:tagLst>
</file>

<file path=ppt/tags/tag453.xml><?xml version="1.0" encoding="utf-8"?>
<p:tagLst xmlns:p="http://schemas.openxmlformats.org/presentationml/2006/main">
  <p:tag name="AS_UNIQUEID" val="948"/>
</p:tagLst>
</file>

<file path=ppt/tags/tag454.xml><?xml version="1.0" encoding="utf-8"?>
<p:tagLst xmlns:p="http://schemas.openxmlformats.org/presentationml/2006/main">
  <p:tag name="AS_UNIQUEID" val="949"/>
</p:tagLst>
</file>

<file path=ppt/tags/tag455.xml><?xml version="1.0" encoding="utf-8"?>
<p:tagLst xmlns:p="http://schemas.openxmlformats.org/presentationml/2006/main">
  <p:tag name="AS_UNIQUEID" val="950"/>
</p:tagLst>
</file>

<file path=ppt/tags/tag456.xml><?xml version="1.0" encoding="utf-8"?>
<p:tagLst xmlns:p="http://schemas.openxmlformats.org/presentationml/2006/main">
  <p:tag name="AS_UNIQUEID" val="951"/>
</p:tagLst>
</file>

<file path=ppt/tags/tag457.xml><?xml version="1.0" encoding="utf-8"?>
<p:tagLst xmlns:p="http://schemas.openxmlformats.org/presentationml/2006/main">
  <p:tag name="AS_UNIQUEID" val="952"/>
</p:tagLst>
</file>

<file path=ppt/tags/tag458.xml><?xml version="1.0" encoding="utf-8"?>
<p:tagLst xmlns:p="http://schemas.openxmlformats.org/presentationml/2006/main">
  <p:tag name="AS_UNIQUEID" val="953"/>
</p:tagLst>
</file>

<file path=ppt/tags/tag459.xml><?xml version="1.0" encoding="utf-8"?>
<p:tagLst xmlns:p="http://schemas.openxmlformats.org/presentationml/2006/main">
  <p:tag name="AS_UNIQUEID" val="954"/>
</p:tagLst>
</file>

<file path=ppt/tags/tag46.xml><?xml version="1.0" encoding="utf-8"?>
<p:tagLst xmlns:p="http://schemas.openxmlformats.org/presentationml/2006/main">
  <p:tag name="AS_UNIQUEID" val="544"/>
</p:tagLst>
</file>

<file path=ppt/tags/tag460.xml><?xml version="1.0" encoding="utf-8"?>
<p:tagLst xmlns:p="http://schemas.openxmlformats.org/presentationml/2006/main">
  <p:tag name="AS_UNIQUEID" val="955"/>
</p:tagLst>
</file>

<file path=ppt/tags/tag461.xml><?xml version="1.0" encoding="utf-8"?>
<p:tagLst xmlns:p="http://schemas.openxmlformats.org/presentationml/2006/main">
  <p:tag name="AS_UNIQUEID" val="956"/>
</p:tagLst>
</file>

<file path=ppt/tags/tag462.xml><?xml version="1.0" encoding="utf-8"?>
<p:tagLst xmlns:p="http://schemas.openxmlformats.org/presentationml/2006/main">
  <p:tag name="AS_UNIQUEID" val="957"/>
</p:tagLst>
</file>

<file path=ppt/tags/tag463.xml><?xml version="1.0" encoding="utf-8"?>
<p:tagLst xmlns:p="http://schemas.openxmlformats.org/presentationml/2006/main">
  <p:tag name="AS_UNIQUEID" val="958"/>
</p:tagLst>
</file>

<file path=ppt/tags/tag464.xml><?xml version="1.0" encoding="utf-8"?>
<p:tagLst xmlns:p="http://schemas.openxmlformats.org/presentationml/2006/main">
  <p:tag name="AS_UNIQUEID" val="959"/>
</p:tagLst>
</file>

<file path=ppt/tags/tag465.xml><?xml version="1.0" encoding="utf-8"?>
<p:tagLst xmlns:p="http://schemas.openxmlformats.org/presentationml/2006/main">
  <p:tag name="AS_UNIQUEID" val="960"/>
</p:tagLst>
</file>

<file path=ppt/tags/tag466.xml><?xml version="1.0" encoding="utf-8"?>
<p:tagLst xmlns:p="http://schemas.openxmlformats.org/presentationml/2006/main">
  <p:tag name="AS_UNIQUEID" val="961"/>
</p:tagLst>
</file>

<file path=ppt/tags/tag467.xml><?xml version="1.0" encoding="utf-8"?>
<p:tagLst xmlns:p="http://schemas.openxmlformats.org/presentationml/2006/main">
  <p:tag name="AS_UNIQUEID" val="962"/>
</p:tagLst>
</file>

<file path=ppt/tags/tag468.xml><?xml version="1.0" encoding="utf-8"?>
<p:tagLst xmlns:p="http://schemas.openxmlformats.org/presentationml/2006/main">
  <p:tag name="AS_UNIQUEID" val="963"/>
</p:tagLst>
</file>

<file path=ppt/tags/tag469.xml><?xml version="1.0" encoding="utf-8"?>
<p:tagLst xmlns:p="http://schemas.openxmlformats.org/presentationml/2006/main">
  <p:tag name="AS_UNIQUEID" val="964"/>
</p:tagLst>
</file>

<file path=ppt/tags/tag47.xml><?xml version="1.0" encoding="utf-8"?>
<p:tagLst xmlns:p="http://schemas.openxmlformats.org/presentationml/2006/main">
  <p:tag name="AS_UNIQUEID" val="545"/>
</p:tagLst>
</file>

<file path=ppt/tags/tag470.xml><?xml version="1.0" encoding="utf-8"?>
<p:tagLst xmlns:p="http://schemas.openxmlformats.org/presentationml/2006/main">
  <p:tag name="AS_UNIQUEID" val="965"/>
</p:tagLst>
</file>

<file path=ppt/tags/tag471.xml><?xml version="1.0" encoding="utf-8"?>
<p:tagLst xmlns:p="http://schemas.openxmlformats.org/presentationml/2006/main">
  <p:tag name="AS_UNIQUEID" val="966"/>
</p:tagLst>
</file>

<file path=ppt/tags/tag472.xml><?xml version="1.0" encoding="utf-8"?>
<p:tagLst xmlns:p="http://schemas.openxmlformats.org/presentationml/2006/main">
  <p:tag name="AS_UNIQUEID" val="967"/>
</p:tagLst>
</file>

<file path=ppt/tags/tag473.xml><?xml version="1.0" encoding="utf-8"?>
<p:tagLst xmlns:p="http://schemas.openxmlformats.org/presentationml/2006/main">
  <p:tag name="AS_UNIQUEID" val="968"/>
</p:tagLst>
</file>

<file path=ppt/tags/tag474.xml><?xml version="1.0" encoding="utf-8"?>
<p:tagLst xmlns:p="http://schemas.openxmlformats.org/presentationml/2006/main">
  <p:tag name="AS_UNIQUEID" val="969"/>
</p:tagLst>
</file>

<file path=ppt/tags/tag475.xml><?xml version="1.0" encoding="utf-8"?>
<p:tagLst xmlns:p="http://schemas.openxmlformats.org/presentationml/2006/main">
  <p:tag name="AS_UNIQUEID" val="970"/>
</p:tagLst>
</file>

<file path=ppt/tags/tag476.xml><?xml version="1.0" encoding="utf-8"?>
<p:tagLst xmlns:p="http://schemas.openxmlformats.org/presentationml/2006/main">
  <p:tag name="AS_UNIQUEID" val="971"/>
</p:tagLst>
</file>

<file path=ppt/tags/tag477.xml><?xml version="1.0" encoding="utf-8"?>
<p:tagLst xmlns:p="http://schemas.openxmlformats.org/presentationml/2006/main">
  <p:tag name="AS_UNIQUEID" val="972"/>
</p:tagLst>
</file>

<file path=ppt/tags/tag478.xml><?xml version="1.0" encoding="utf-8"?>
<p:tagLst xmlns:p="http://schemas.openxmlformats.org/presentationml/2006/main">
  <p:tag name="AS_UNIQUEID" val="973"/>
</p:tagLst>
</file>

<file path=ppt/tags/tag479.xml><?xml version="1.0" encoding="utf-8"?>
<p:tagLst xmlns:p="http://schemas.openxmlformats.org/presentationml/2006/main">
  <p:tag name="AS_UNIQUEID" val="974"/>
</p:tagLst>
</file>

<file path=ppt/tags/tag48.xml><?xml version="1.0" encoding="utf-8"?>
<p:tagLst xmlns:p="http://schemas.openxmlformats.org/presentationml/2006/main">
  <p:tag name="AS_UNIQUEID" val="5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80.xml><?xml version="1.0" encoding="utf-8"?>
<p:tagLst xmlns:p="http://schemas.openxmlformats.org/presentationml/2006/main">
  <p:tag name="AS_UNIQUEID" val="975"/>
</p:tagLst>
</file>

<file path=ppt/tags/tag481.xml><?xml version="1.0" encoding="utf-8"?>
<p:tagLst xmlns:p="http://schemas.openxmlformats.org/presentationml/2006/main">
  <p:tag name="AS_UNIQUEID" val="976"/>
</p:tagLst>
</file>

<file path=ppt/tags/tag482.xml><?xml version="1.0" encoding="utf-8"?>
<p:tagLst xmlns:p="http://schemas.openxmlformats.org/presentationml/2006/main">
  <p:tag name="AS_UNIQUEID" val="977"/>
</p:tagLst>
</file>

<file path=ppt/tags/tag483.xml><?xml version="1.0" encoding="utf-8"?>
<p:tagLst xmlns:p="http://schemas.openxmlformats.org/presentationml/2006/main">
  <p:tag name="AS_UNIQUEID" val="978"/>
</p:tagLst>
</file>

<file path=ppt/tags/tag484.xml><?xml version="1.0" encoding="utf-8"?>
<p:tagLst xmlns:p="http://schemas.openxmlformats.org/presentationml/2006/main">
  <p:tag name="AS_UNIQUEID" val="979"/>
</p:tagLst>
</file>

<file path=ppt/tags/tag485.xml><?xml version="1.0" encoding="utf-8"?>
<p:tagLst xmlns:p="http://schemas.openxmlformats.org/presentationml/2006/main">
  <p:tag name="AS_UNIQUEID" val="980"/>
</p:tagLst>
</file>

<file path=ppt/tags/tag486.xml><?xml version="1.0" encoding="utf-8"?>
<p:tagLst xmlns:p="http://schemas.openxmlformats.org/presentationml/2006/main">
  <p:tag name="AS_UNIQUEID" val="981"/>
</p:tagLst>
</file>

<file path=ppt/tags/tag487.xml><?xml version="1.0" encoding="utf-8"?>
<p:tagLst xmlns:p="http://schemas.openxmlformats.org/presentationml/2006/main">
  <p:tag name="AS_UNIQUEID" val="982"/>
</p:tagLst>
</file>

<file path=ppt/tags/tag488.xml><?xml version="1.0" encoding="utf-8"?>
<p:tagLst xmlns:p="http://schemas.openxmlformats.org/presentationml/2006/main">
  <p:tag name="AS_UNIQUEID" val="983"/>
</p:tagLst>
</file>

<file path=ppt/tags/tag489.xml><?xml version="1.0" encoding="utf-8"?>
<p:tagLst xmlns:p="http://schemas.openxmlformats.org/presentationml/2006/main">
  <p:tag name="AS_UNIQUEID" val="984"/>
</p:tagLst>
</file>

<file path=ppt/tags/tag49.xml><?xml version="1.0" encoding="utf-8"?>
<p:tagLst xmlns:p="http://schemas.openxmlformats.org/presentationml/2006/main">
  <p:tag name="AS_UNIQUEID" val="5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90.xml><?xml version="1.0" encoding="utf-8"?>
<p:tagLst xmlns:p="http://schemas.openxmlformats.org/presentationml/2006/main">
  <p:tag name="AS_UNIQUEID" val="985"/>
</p:tagLst>
</file>

<file path=ppt/tags/tag491.xml><?xml version="1.0" encoding="utf-8"?>
<p:tagLst xmlns:p="http://schemas.openxmlformats.org/presentationml/2006/main">
  <p:tag name="AS_UNIQUEID" val="986"/>
</p:tagLst>
</file>

<file path=ppt/tags/tag492.xml><?xml version="1.0" encoding="utf-8"?>
<p:tagLst xmlns:p="http://schemas.openxmlformats.org/presentationml/2006/main">
  <p:tag name="AS_UNIQUEID" val="987"/>
</p:tagLst>
</file>

<file path=ppt/tags/tag493.xml><?xml version="1.0" encoding="utf-8"?>
<p:tagLst xmlns:p="http://schemas.openxmlformats.org/presentationml/2006/main">
  <p:tag name="AS_UNIQUEID" val="988"/>
</p:tagLst>
</file>

<file path=ppt/tags/tag494.xml><?xml version="1.0" encoding="utf-8"?>
<p:tagLst xmlns:p="http://schemas.openxmlformats.org/presentationml/2006/main">
  <p:tag name="AS_UNIQUEID" val="989"/>
</p:tagLst>
</file>

<file path=ppt/tags/tag495.xml><?xml version="1.0" encoding="utf-8"?>
<p:tagLst xmlns:p="http://schemas.openxmlformats.org/presentationml/2006/main">
  <p:tag name="AS_UNIQUEID" val="990"/>
</p:tagLst>
</file>

<file path=ppt/tags/tag496.xml><?xml version="1.0" encoding="utf-8"?>
<p:tagLst xmlns:p="http://schemas.openxmlformats.org/presentationml/2006/main">
  <p:tag name="AS_UNIQUEID" val="991"/>
</p:tagLst>
</file>

<file path=ppt/tags/tag497.xml><?xml version="1.0" encoding="utf-8"?>
<p:tagLst xmlns:p="http://schemas.openxmlformats.org/presentationml/2006/main">
  <p:tag name="AS_UNIQUEID" val="992"/>
</p:tagLst>
</file>

<file path=ppt/tags/tag498.xml><?xml version="1.0" encoding="utf-8"?>
<p:tagLst xmlns:p="http://schemas.openxmlformats.org/presentationml/2006/main">
  <p:tag name="AS_UNIQUEID" val="993"/>
</p:tagLst>
</file>

<file path=ppt/tags/tag499.xml><?xml version="1.0" encoding="utf-8"?>
<p:tagLst xmlns:p="http://schemas.openxmlformats.org/presentationml/2006/main">
  <p:tag name="AS_UNIQUEID" val="994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0.xml><?xml version="1.0" encoding="utf-8"?>
<p:tagLst xmlns:p="http://schemas.openxmlformats.org/presentationml/2006/main">
  <p:tag name="AS_UNIQUEID" val="995"/>
</p:tagLst>
</file>

<file path=ppt/tags/tag501.xml><?xml version="1.0" encoding="utf-8"?>
<p:tagLst xmlns:p="http://schemas.openxmlformats.org/presentationml/2006/main">
  <p:tag name="AS_UNIQUEID" val="996"/>
</p:tagLst>
</file>

<file path=ppt/tags/tag502.xml><?xml version="1.0" encoding="utf-8"?>
<p:tagLst xmlns:p="http://schemas.openxmlformats.org/presentationml/2006/main">
  <p:tag name="AS_UNIQUEID" val="997"/>
</p:tagLst>
</file>

<file path=ppt/tags/tag503.xml><?xml version="1.0" encoding="utf-8"?>
<p:tagLst xmlns:p="http://schemas.openxmlformats.org/presentationml/2006/main">
  <p:tag name="AS_UNIQUEID" val="998"/>
</p:tagLst>
</file>

<file path=ppt/tags/tag504.xml><?xml version="1.0" encoding="utf-8"?>
<p:tagLst xmlns:p="http://schemas.openxmlformats.org/presentationml/2006/main">
  <p:tag name="AS_UNIQUEID" val="999"/>
</p:tagLst>
</file>

<file path=ppt/tags/tag505.xml><?xml version="1.0" encoding="utf-8"?>
<p:tagLst xmlns:p="http://schemas.openxmlformats.org/presentationml/2006/main">
  <p:tag name="AS_UNIQUEID" val="1000"/>
</p:tagLst>
</file>

<file path=ppt/tags/tag506.xml><?xml version="1.0" encoding="utf-8"?>
<p:tagLst xmlns:p="http://schemas.openxmlformats.org/presentationml/2006/main">
  <p:tag name="AS_UNIQUEID" val="1001"/>
</p:tagLst>
</file>

<file path=ppt/tags/tag507.xml><?xml version="1.0" encoding="utf-8"?>
<p:tagLst xmlns:p="http://schemas.openxmlformats.org/presentationml/2006/main">
  <p:tag name="AS_UNIQUEID" val="1002"/>
</p:tagLst>
</file>

<file path=ppt/tags/tag508.xml><?xml version="1.0" encoding="utf-8"?>
<p:tagLst xmlns:p="http://schemas.openxmlformats.org/presentationml/2006/main">
  <p:tag name="AS_UNIQUEID" val="1003"/>
</p:tagLst>
</file>

<file path=ppt/tags/tag509.xml><?xml version="1.0" encoding="utf-8"?>
<p:tagLst xmlns:p="http://schemas.openxmlformats.org/presentationml/2006/main">
  <p:tag name="AS_UNIQUEID" val="1004"/>
</p:tagLst>
</file>

<file path=ppt/tags/tag51.xml><?xml version="1.0" encoding="utf-8"?>
<p:tagLst xmlns:p="http://schemas.openxmlformats.org/presentationml/2006/main">
  <p:tag name="AS_UNIQUEID" val="5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10.xml><?xml version="1.0" encoding="utf-8"?>
<p:tagLst xmlns:p="http://schemas.openxmlformats.org/presentationml/2006/main">
  <p:tag name="AS_UNIQUEID" val="1005"/>
</p:tagLst>
</file>

<file path=ppt/tags/tag511.xml><?xml version="1.0" encoding="utf-8"?>
<p:tagLst xmlns:p="http://schemas.openxmlformats.org/presentationml/2006/main">
  <p:tag name="AS_UNIQUEID" val="1006"/>
</p:tagLst>
</file>

<file path=ppt/tags/tag512.xml><?xml version="1.0" encoding="utf-8"?>
<p:tagLst xmlns:p="http://schemas.openxmlformats.org/presentationml/2006/main">
  <p:tag name="AS_UNIQUEID" val="1007"/>
</p:tagLst>
</file>

<file path=ppt/tags/tag513.xml><?xml version="1.0" encoding="utf-8"?>
<p:tagLst xmlns:p="http://schemas.openxmlformats.org/presentationml/2006/main">
  <p:tag name="AS_UNIQUEID" val="1008"/>
</p:tagLst>
</file>

<file path=ppt/tags/tag514.xml><?xml version="1.0" encoding="utf-8"?>
<p:tagLst xmlns:p="http://schemas.openxmlformats.org/presentationml/2006/main">
  <p:tag name="AS_UNIQUEID" val="1009"/>
</p:tagLst>
</file>

<file path=ppt/tags/tag515.xml><?xml version="1.0" encoding="utf-8"?>
<p:tagLst xmlns:p="http://schemas.openxmlformats.org/presentationml/2006/main">
  <p:tag name="AS_UNIQUEID" val="1010"/>
</p:tagLst>
</file>

<file path=ppt/tags/tag516.xml><?xml version="1.0" encoding="utf-8"?>
<p:tagLst xmlns:p="http://schemas.openxmlformats.org/presentationml/2006/main">
  <p:tag name="AS_UNIQUEID" val="1011"/>
</p:tagLst>
</file>

<file path=ppt/tags/tag517.xml><?xml version="1.0" encoding="utf-8"?>
<p:tagLst xmlns:p="http://schemas.openxmlformats.org/presentationml/2006/main">
  <p:tag name="AS_UNIQUEID" val="1012"/>
  <p:tag name="KSO_WM_BEAUTIFY_FLAG" val=""/>
</p:tagLst>
</file>

<file path=ppt/tags/tag518.xml><?xml version="1.0" encoding="utf-8"?>
<p:tagLst xmlns:p="http://schemas.openxmlformats.org/presentationml/2006/main">
  <p:tag name="AS_UNIQUEID" val="1013"/>
  <p:tag name="KSO_WM_BEAUTIFY_FLAG" val=""/>
</p:tagLst>
</file>

<file path=ppt/tags/tag519.xml><?xml version="1.0" encoding="utf-8"?>
<p:tagLst xmlns:p="http://schemas.openxmlformats.org/presentationml/2006/main">
  <p:tag name="AS_UNIQUEID" val="1014"/>
  <p:tag name="KSO_WM_BEAUTIFY_FLAG" val=""/>
</p:tagLst>
</file>

<file path=ppt/tags/tag52.xml><?xml version="1.0" encoding="utf-8"?>
<p:tagLst xmlns:p="http://schemas.openxmlformats.org/presentationml/2006/main">
  <p:tag name="AS_UNIQUEID" val="5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20.xml><?xml version="1.0" encoding="utf-8"?>
<p:tagLst xmlns:p="http://schemas.openxmlformats.org/presentationml/2006/main">
  <p:tag name="AS_UNIQUEID" val="1015"/>
  <p:tag name="KSO_WM_BEAUTIFY_FLAG" val=""/>
</p:tagLst>
</file>

<file path=ppt/tags/tag521.xml><?xml version="1.0" encoding="utf-8"?>
<p:tagLst xmlns:p="http://schemas.openxmlformats.org/presentationml/2006/main">
  <p:tag name="AS_UNIQUEID" val="1016"/>
  <p:tag name="KSO_WM_BEAUTIFY_FLAG" val=""/>
</p:tagLst>
</file>

<file path=ppt/tags/tag522.xml><?xml version="1.0" encoding="utf-8"?>
<p:tagLst xmlns:p="http://schemas.openxmlformats.org/presentationml/2006/main">
  <p:tag name="AS_UNIQUEID" val="1017"/>
  <p:tag name="KSO_WM_BEAUTIFY_FLAG" val=""/>
</p:tagLst>
</file>

<file path=ppt/tags/tag523.xml><?xml version="1.0" encoding="utf-8"?>
<p:tagLst xmlns:p="http://schemas.openxmlformats.org/presentationml/2006/main">
  <p:tag name="AS_UNIQUEID" val="1018"/>
  <p:tag name="KSO_WM_BEAUTIFY_FLAG" val=""/>
</p:tagLst>
</file>

<file path=ppt/tags/tag524.xml><?xml version="1.0" encoding="utf-8"?>
<p:tagLst xmlns:p="http://schemas.openxmlformats.org/presentationml/2006/main">
  <p:tag name="AS_UNIQUEID" val="1019"/>
  <p:tag name="KSO_WM_BEAUTIFY_FLAG" val=""/>
</p:tagLst>
</file>

<file path=ppt/tags/tag525.xml><?xml version="1.0" encoding="utf-8"?>
<p:tagLst xmlns:p="http://schemas.openxmlformats.org/presentationml/2006/main">
  <p:tag name="AS_UNIQUEID" val="1020"/>
  <p:tag name="KSO_WM_BEAUTIFY_FLAG" val=""/>
</p:tagLst>
</file>

<file path=ppt/tags/tag526.xml><?xml version="1.0" encoding="utf-8"?>
<p:tagLst xmlns:p="http://schemas.openxmlformats.org/presentationml/2006/main">
  <p:tag name="AS_UNIQUEID" val="1021"/>
  <p:tag name="KSO_WM_BEAUTIFY_FLAG" val=""/>
</p:tagLst>
</file>

<file path=ppt/tags/tag527.xml><?xml version="1.0" encoding="utf-8"?>
<p:tagLst xmlns:p="http://schemas.openxmlformats.org/presentationml/2006/main">
  <p:tag name="AS_UNIQUEID" val="1022"/>
  <p:tag name="KSO_WM_BEAUTIFY_FLAG" val=""/>
</p:tagLst>
</file>

<file path=ppt/tags/tag528.xml><?xml version="1.0" encoding="utf-8"?>
<p:tagLst xmlns:p="http://schemas.openxmlformats.org/presentationml/2006/main">
  <p:tag name="AS_UNIQUEID" val="1023"/>
  <p:tag name="KSO_WM_BEAUTIFY_FLAG" val=""/>
</p:tagLst>
</file>

<file path=ppt/tags/tag529.xml><?xml version="1.0" encoding="utf-8"?>
<p:tagLst xmlns:p="http://schemas.openxmlformats.org/presentationml/2006/main">
  <p:tag name="AS_UNIQUEID" val="1024"/>
  <p:tag name="KSO_WM_BEAUTIFY_FLAG" val=""/>
</p:tagLst>
</file>

<file path=ppt/tags/tag53.xml><?xml version="1.0" encoding="utf-8"?>
<p:tagLst xmlns:p="http://schemas.openxmlformats.org/presentationml/2006/main">
  <p:tag name="AS_UNIQUEID" val="551"/>
</p:tagLst>
</file>

<file path=ppt/tags/tag530.xml><?xml version="1.0" encoding="utf-8"?>
<p:tagLst xmlns:p="http://schemas.openxmlformats.org/presentationml/2006/main">
  <p:tag name="AS_UNIQUEID" val="1025"/>
  <p:tag name="KSO_WM_BEAUTIFY_FLAG" val=""/>
</p:tagLst>
</file>

<file path=ppt/tags/tag531.xml><?xml version="1.0" encoding="utf-8"?>
<p:tagLst xmlns:p="http://schemas.openxmlformats.org/presentationml/2006/main">
  <p:tag name="AS_UNIQUEID" val="1026"/>
  <p:tag name="KSO_WM_BEAUTIFY_FLAG" val=""/>
</p:tagLst>
</file>

<file path=ppt/tags/tag532.xml><?xml version="1.0" encoding="utf-8"?>
<p:tagLst xmlns:p="http://schemas.openxmlformats.org/presentationml/2006/main">
  <p:tag name="AS_UNIQUEID" val="1027"/>
</p:tagLst>
</file>

<file path=ppt/tags/tag533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  <p:tag name="RESOURCE_RECORD_KEY" val="{&quot;12&quot;:[25002243]}"/>
</p:tagLst>
</file>

<file path=ppt/tags/tag54.xml><?xml version="1.0" encoding="utf-8"?>
<p:tagLst xmlns:p="http://schemas.openxmlformats.org/presentationml/2006/main">
  <p:tag name="AS_UNIQUEID" val="5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5.xml><?xml version="1.0" encoding="utf-8"?>
<p:tagLst xmlns:p="http://schemas.openxmlformats.org/presentationml/2006/main">
  <p:tag name="AS_UNIQUEID" val="5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6.xml><?xml version="1.0" encoding="utf-8"?>
<p:tagLst xmlns:p="http://schemas.openxmlformats.org/presentationml/2006/main">
  <p:tag name="AS_UNIQUEID" val="5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7.xml><?xml version="1.0" encoding="utf-8"?>
<p:tagLst xmlns:p="http://schemas.openxmlformats.org/presentationml/2006/main">
  <p:tag name="AS_UNIQUEID" val="5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8.xml><?xml version="1.0" encoding="utf-8"?>
<p:tagLst xmlns:p="http://schemas.openxmlformats.org/presentationml/2006/main">
  <p:tag name="AS_UNIQUEID" val="5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9.xml><?xml version="1.0" encoding="utf-8"?>
<p:tagLst xmlns:p="http://schemas.openxmlformats.org/presentationml/2006/main">
  <p:tag name="AS_UNIQUEID" val="557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8"/>
</p:tagLst>
</file>

<file path=ppt/tags/tag61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2.xml><?xml version="1.0" encoding="utf-8"?>
<p:tagLst xmlns:p="http://schemas.openxmlformats.org/presentationml/2006/main">
  <p:tag name="AS_UNIQUEID" val="559"/>
</p:tagLst>
</file>

<file path=ppt/tags/tag63.xml><?xml version="1.0" encoding="utf-8"?>
<p:tagLst xmlns:p="http://schemas.openxmlformats.org/presentationml/2006/main">
  <p:tag name="AS_UNIQUEID" val="560"/>
</p:tagLst>
</file>

<file path=ppt/tags/tag64.xml><?xml version="1.0" encoding="utf-8"?>
<p:tagLst xmlns:p="http://schemas.openxmlformats.org/presentationml/2006/main">
  <p:tag name="AS_UNIQUEID" val="561"/>
</p:tagLst>
</file>

<file path=ppt/tags/tag65.xml><?xml version="1.0" encoding="utf-8"?>
<p:tagLst xmlns:p="http://schemas.openxmlformats.org/presentationml/2006/main">
  <p:tag name="AS_UNIQUEID" val="562"/>
</p:tagLst>
</file>

<file path=ppt/tags/tag66.xml><?xml version="1.0" encoding="utf-8"?>
<p:tagLst xmlns:p="http://schemas.openxmlformats.org/presentationml/2006/main">
  <p:tag name="AS_UNIQUEID" val="563"/>
</p:tagLst>
</file>

<file path=ppt/tags/tag67.xml><?xml version="1.0" encoding="utf-8"?>
<p:tagLst xmlns:p="http://schemas.openxmlformats.org/presentationml/2006/main">
  <p:tag name="AS_UNIQUEID" val="564"/>
</p:tagLst>
</file>

<file path=ppt/tags/tag68.xml><?xml version="1.0" encoding="utf-8"?>
<p:tagLst xmlns:p="http://schemas.openxmlformats.org/presentationml/2006/main">
  <p:tag name="AS_UNIQUEID" val="565"/>
</p:tagLst>
</file>

<file path=ppt/tags/tag69.xml><?xml version="1.0" encoding="utf-8"?>
<p:tagLst xmlns:p="http://schemas.openxmlformats.org/presentationml/2006/main">
  <p:tag name="AS_UNIQUEID" val="566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7"/>
</p:tagLst>
</file>

<file path=ppt/tags/tag71.xml><?xml version="1.0" encoding="utf-8"?>
<p:tagLst xmlns:p="http://schemas.openxmlformats.org/presentationml/2006/main">
  <p:tag name="AS_UNIQUEID" val="568"/>
</p:tagLst>
</file>

<file path=ppt/tags/tag72.xml><?xml version="1.0" encoding="utf-8"?>
<p:tagLst xmlns:p="http://schemas.openxmlformats.org/presentationml/2006/main">
  <p:tag name="AS_UNIQUEID" val="569"/>
</p:tagLst>
</file>

<file path=ppt/tags/tag73.xml><?xml version="1.0" encoding="utf-8"?>
<p:tagLst xmlns:p="http://schemas.openxmlformats.org/presentationml/2006/main">
  <p:tag name="AS_UNIQUEID" val="570"/>
</p:tagLst>
</file>

<file path=ppt/tags/tag74.xml><?xml version="1.0" encoding="utf-8"?>
<p:tagLst xmlns:p="http://schemas.openxmlformats.org/presentationml/2006/main">
  <p:tag name="AS_UNIQUEID" val="571"/>
</p:tagLst>
</file>

<file path=ppt/tags/tag75.xml><?xml version="1.0" encoding="utf-8"?>
<p:tagLst xmlns:p="http://schemas.openxmlformats.org/presentationml/2006/main">
  <p:tag name="AS_UNIQUEID" val="572"/>
</p:tagLst>
</file>

<file path=ppt/tags/tag76.xml><?xml version="1.0" encoding="utf-8"?>
<p:tagLst xmlns:p="http://schemas.openxmlformats.org/presentationml/2006/main">
  <p:tag name="AS_UNIQUEID" val="573"/>
</p:tagLst>
</file>

<file path=ppt/tags/tag77.xml><?xml version="1.0" encoding="utf-8"?>
<p:tagLst xmlns:p="http://schemas.openxmlformats.org/presentationml/2006/main">
  <p:tag name="AS_UNIQUEID" val="574"/>
</p:tagLst>
</file>

<file path=ppt/tags/tag78.xml><?xml version="1.0" encoding="utf-8"?>
<p:tagLst xmlns:p="http://schemas.openxmlformats.org/presentationml/2006/main">
  <p:tag name="AS_UNIQUEID" val="575"/>
</p:tagLst>
</file>

<file path=ppt/tags/tag79.xml><?xml version="1.0" encoding="utf-8"?>
<p:tagLst xmlns:p="http://schemas.openxmlformats.org/presentationml/2006/main">
  <p:tag name="AS_UNIQUEID" val="576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7"/>
</p:tagLst>
</file>

<file path=ppt/tags/tag81.xml><?xml version="1.0" encoding="utf-8"?>
<p:tagLst xmlns:p="http://schemas.openxmlformats.org/presentationml/2006/main">
  <p:tag name="AS_UNIQUEID" val="578"/>
</p:tagLst>
</file>

<file path=ppt/tags/tag82.xml><?xml version="1.0" encoding="utf-8"?>
<p:tagLst xmlns:p="http://schemas.openxmlformats.org/presentationml/2006/main">
  <p:tag name="AS_UNIQUEID" val="579"/>
</p:tagLst>
</file>

<file path=ppt/tags/tag83.xml><?xml version="1.0" encoding="utf-8"?>
<p:tagLst xmlns:p="http://schemas.openxmlformats.org/presentationml/2006/main">
  <p:tag name="AS_UNIQUEID" val="580"/>
</p:tagLst>
</file>

<file path=ppt/tags/tag84.xml><?xml version="1.0" encoding="utf-8"?>
<p:tagLst xmlns:p="http://schemas.openxmlformats.org/presentationml/2006/main">
  <p:tag name="AS_UNIQUEID" val="581"/>
</p:tagLst>
</file>

<file path=ppt/tags/tag85.xml><?xml version="1.0" encoding="utf-8"?>
<p:tagLst xmlns:p="http://schemas.openxmlformats.org/presentationml/2006/main">
  <p:tag name="AS_UNIQUEID" val="582"/>
</p:tagLst>
</file>

<file path=ppt/tags/tag86.xml><?xml version="1.0" encoding="utf-8"?>
<p:tagLst xmlns:p="http://schemas.openxmlformats.org/presentationml/2006/main">
  <p:tag name="AS_UNIQUEID" val="583"/>
</p:tagLst>
</file>

<file path=ppt/tags/tag87.xml><?xml version="1.0" encoding="utf-8"?>
<p:tagLst xmlns:p="http://schemas.openxmlformats.org/presentationml/2006/main">
  <p:tag name="AS_UNIQUEID" val="584"/>
</p:tagLst>
</file>

<file path=ppt/tags/tag88.xml><?xml version="1.0" encoding="utf-8"?>
<p:tagLst xmlns:p="http://schemas.openxmlformats.org/presentationml/2006/main">
  <p:tag name="AS_UNIQUEID" val="498"/>
</p:tagLst>
</file>

<file path=ppt/tags/tag89.xml><?xml version="1.0" encoding="utf-8"?>
<p:tagLst xmlns:p="http://schemas.openxmlformats.org/presentationml/2006/main">
  <p:tag name="AS_UNIQUEID" val="585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6"/>
</p:tagLst>
</file>

<file path=ppt/tags/tag91.xml><?xml version="1.0" encoding="utf-8"?>
<p:tagLst xmlns:p="http://schemas.openxmlformats.org/presentationml/2006/main">
  <p:tag name="AS_UNIQUEID" val="587"/>
</p:tagLst>
</file>

<file path=ppt/tags/tag92.xml><?xml version="1.0" encoding="utf-8"?>
<p:tagLst xmlns:p="http://schemas.openxmlformats.org/presentationml/2006/main">
  <p:tag name="AS_UNIQUEID" val="588"/>
</p:tagLst>
</file>

<file path=ppt/tags/tag93.xml><?xml version="1.0" encoding="utf-8"?>
<p:tagLst xmlns:p="http://schemas.openxmlformats.org/presentationml/2006/main">
  <p:tag name="AS_UNIQUEID" val="589"/>
  <p:tag name="KSO_WM_DIAGRAM_VIRTUALLY_FRAME" val="{&quot;height&quot;:36.25,&quot;left&quot;:37.95,&quot;top&quot;:153.87503937007872,&quot;width&quot;:454}"/>
</p:tagLst>
</file>

<file path=ppt/tags/tag94.xml><?xml version="1.0" encoding="utf-8"?>
<p:tagLst xmlns:p="http://schemas.openxmlformats.org/presentationml/2006/main">
  <p:tag name="AS_UNIQUEID" val="590"/>
</p:tagLst>
</file>

<file path=ppt/tags/tag95.xml><?xml version="1.0" encoding="utf-8"?>
<p:tagLst xmlns:p="http://schemas.openxmlformats.org/presentationml/2006/main">
  <p:tag name="AS_UNIQUEID" val="591"/>
</p:tagLst>
</file>

<file path=ppt/tags/tag96.xml><?xml version="1.0" encoding="utf-8"?>
<p:tagLst xmlns:p="http://schemas.openxmlformats.org/presentationml/2006/main">
  <p:tag name="AS_UNIQUEID" val="592"/>
</p:tagLst>
</file>

<file path=ppt/tags/tag97.xml><?xml version="1.0" encoding="utf-8"?>
<p:tagLst xmlns:p="http://schemas.openxmlformats.org/presentationml/2006/main">
  <p:tag name="AS_UNIQUEID" val="593"/>
</p:tagLst>
</file>

<file path=ppt/tags/tag98.xml><?xml version="1.0" encoding="utf-8"?>
<p:tagLst xmlns:p="http://schemas.openxmlformats.org/presentationml/2006/main">
  <p:tag name="AS_UNIQUEID" val="594"/>
</p:tagLst>
</file>

<file path=ppt/tags/tag99.xml><?xml version="1.0" encoding="utf-8"?>
<p:tagLst xmlns:p="http://schemas.openxmlformats.org/presentationml/2006/main">
  <p:tag name="AS_UNIQUEID" val="5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202</Paragraphs>
  <Slides>27</Slides>
  <Notes>25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9" baseType="lpstr">
      <vt:lpstr>Arial</vt:lpstr>
      <vt:lpstr>Times New Roman</vt:lpstr>
      <vt:lpstr>黑体</vt:lpstr>
      <vt:lpstr>楷体</vt:lpstr>
      <vt:lpstr>Wingdings</vt:lpstr>
      <vt:lpstr>Cambria</vt:lpstr>
      <vt:lpstr>Calibri</vt:lpstr>
      <vt:lpstr>宋体</vt:lpstr>
      <vt:lpstr>Calibri Light</vt:lpstr>
      <vt:lpstr>汉仪雅酷黑 75W</vt:lpstr>
      <vt:lpstr>微软雅黑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2026-06-14T06:34:00Z</cp:lastPrinted>
  <dcterms:created xsi:type="dcterms:W3CDTF">2026-06-14T06:34:00Z</dcterms:created>
  <dcterms:modified xsi:type="dcterms:W3CDTF">2026-06-13T22:34:00Z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