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1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notesSlides/notesSlide2.xml" ContentType="application/vnd.openxmlformats-officedocument.presentationml.notesSl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notesSlides/notesSlide3.xml" ContentType="application/vnd.openxmlformats-officedocument.presentationml.notesSlid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notesSlides/notesSlide4.xml" ContentType="application/vnd.openxmlformats-officedocument.presentationml.notesSlide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notesSlides/notesSlide5.xml" ContentType="application/vnd.openxmlformats-officedocument.presentationml.notesSlide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notesSlides/notesSlide6.xml" ContentType="application/vnd.openxmlformats-officedocument.presentationml.notesSlide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7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notesSlides/notesSlide8.xml" ContentType="application/vnd.openxmlformats-officedocument.presentationml.notesSlide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9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notesSlides/notesSlide10.xml" ContentType="application/vnd.openxmlformats-officedocument.presentationml.notesSlide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notesSlides/notesSlide11.xml" ContentType="application/vnd.openxmlformats-officedocument.presentationml.notesSlide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notesSlides/notesSlide12.xml" ContentType="application/vnd.openxmlformats-officedocument.presentationml.notesSlide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notesSlides/notesSlide13.xml" ContentType="application/vnd.openxmlformats-officedocument.presentationml.notesSlide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notesSlides/notesSlide14.xml" ContentType="application/vnd.openxmlformats-officedocument.presentationml.notesSlide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notesSlides/notesSlide15.xml" ContentType="application/vnd.openxmlformats-officedocument.presentationml.notesSlide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notesSlides/notesSlide16.xml" ContentType="application/vnd.openxmlformats-officedocument.presentationml.notesSlide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notesSlides/notesSlide17.xml" ContentType="application/vnd.openxmlformats-officedocument.presentationml.notesSlide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notesSlides/notesSlide18.xml" ContentType="application/vnd.openxmlformats-officedocument.presentationml.notesSlide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notesSlides/notesSlide19.xml" ContentType="application/vnd.openxmlformats-officedocument.presentationml.notesSlide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notesSlides/notesSlide20.xml" ContentType="application/vnd.openxmlformats-officedocument.presentationml.notesSlide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notesSlides/notesSlide21.xml" ContentType="application/vnd.openxmlformats-officedocument.presentationml.notesSlide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notesSlides/notesSlide22.xml" ContentType="application/vnd.openxmlformats-officedocument.presentationml.notesSlide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621.xml" ContentType="application/vnd.openxmlformats-officedocument.presentationml.tags+xml"/>
  <Override PartName="/ppt/tags/tag632.xml" ContentType="application/vnd.openxmlformats-officedocument.presentationml.tags+xml"/>
  <Override PartName="/ppt/tags/tag643.xml" ContentType="application/vnd.openxmlformats-officedocument.presentationml.tags+xml"/>
  <Override PartName="/ppt/tags/tag645.xml" ContentType="application/vnd.openxmlformats-officedocument.presentationml.tags+xml"/>
  <Override PartName="/ppt/tags/tag647.xml" ContentType="application/vnd.openxmlformats-officedocument.presentationml.tags+xml"/>
  <Override PartName="/ppt/tags/tag658.xml" ContentType="application/vnd.openxmlformats-officedocument.presentationml.tags+xml"/>
  <Override PartName="/ppt/tags/tag66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71" r:id="rId2"/>
    <p:sldId id="257" r:id="rId3"/>
    <p:sldId id="560" r:id="rId4"/>
    <p:sldId id="259" r:id="rId5"/>
    <p:sldId id="659" r:id="rId6"/>
    <p:sldId id="660" r:id="rId7"/>
    <p:sldId id="661" r:id="rId8"/>
    <p:sldId id="662" r:id="rId9"/>
    <p:sldId id="663" r:id="rId10"/>
    <p:sldId id="664" r:id="rId11"/>
    <p:sldId id="665" r:id="rId12"/>
    <p:sldId id="666" r:id="rId13"/>
    <p:sldId id="667" r:id="rId14"/>
    <p:sldId id="668" r:id="rId15"/>
    <p:sldId id="671" r:id="rId16"/>
    <p:sldId id="672" r:id="rId17"/>
    <p:sldId id="673" r:id="rId18"/>
    <p:sldId id="675" r:id="rId19"/>
    <p:sldId id="676" r:id="rId20"/>
    <p:sldId id="674" r:id="rId21"/>
    <p:sldId id="683" r:id="rId22"/>
    <p:sldId id="684" r:id="rId23"/>
    <p:sldId id="685" r:id="rId24"/>
    <p:sldId id="686" r:id="rId25"/>
    <p:sldId id="593" r:id="rId26"/>
    <p:sldId id="358" r:id="rId27"/>
    <p:sldId id="586" r:id="rId28"/>
    <p:sldId id="587" r:id="rId29"/>
    <p:sldId id="588" r:id="rId30"/>
    <p:sldId id="617" r:id="rId31"/>
    <p:sldId id="589" r:id="rId32"/>
    <p:sldId id="677" r:id="rId33"/>
    <p:sldId id="678" r:id="rId34"/>
    <p:sldId id="679" r:id="rId35"/>
    <p:sldId id="680" r:id="rId36"/>
    <p:sldId id="681" r:id="rId37"/>
    <p:sldId id="682" r:id="rId38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1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70" y="91"/>
      </p:cViewPr>
      <p:guideLst>
        <p:guide orient="horz" pos="191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4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4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4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4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4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4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4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4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4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4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4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4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4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4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4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4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4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4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4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89.xml"/><Relationship Id="rId13" Type="http://schemas.openxmlformats.org/officeDocument/2006/relationships/tags" Target="../tags/tag194.xml"/><Relationship Id="rId18" Type="http://schemas.openxmlformats.org/officeDocument/2006/relationships/tags" Target="../tags/tag199.xml"/><Relationship Id="rId3" Type="http://schemas.openxmlformats.org/officeDocument/2006/relationships/tags" Target="../tags/tag184.xml"/><Relationship Id="rId21" Type="http://schemas.openxmlformats.org/officeDocument/2006/relationships/image" Target="../media/image16.png"/><Relationship Id="rId7" Type="http://schemas.openxmlformats.org/officeDocument/2006/relationships/tags" Target="../tags/tag188.xml"/><Relationship Id="rId12" Type="http://schemas.openxmlformats.org/officeDocument/2006/relationships/tags" Target="../tags/tag193.xml"/><Relationship Id="rId17" Type="http://schemas.openxmlformats.org/officeDocument/2006/relationships/tags" Target="../tags/tag198.xml"/><Relationship Id="rId2" Type="http://schemas.openxmlformats.org/officeDocument/2006/relationships/tags" Target="../tags/tag183.xml"/><Relationship Id="rId16" Type="http://schemas.openxmlformats.org/officeDocument/2006/relationships/tags" Target="../tags/tag197.xml"/><Relationship Id="rId20" Type="http://schemas.openxmlformats.org/officeDocument/2006/relationships/notesSlide" Target="../notesSlides/notesSlide7.xml"/><Relationship Id="rId1" Type="http://schemas.openxmlformats.org/officeDocument/2006/relationships/tags" Target="../tags/tag182.xml"/><Relationship Id="rId6" Type="http://schemas.openxmlformats.org/officeDocument/2006/relationships/tags" Target="../tags/tag187.xml"/><Relationship Id="rId11" Type="http://schemas.openxmlformats.org/officeDocument/2006/relationships/tags" Target="../tags/tag192.xml"/><Relationship Id="rId5" Type="http://schemas.openxmlformats.org/officeDocument/2006/relationships/tags" Target="../tags/tag186.xml"/><Relationship Id="rId15" Type="http://schemas.openxmlformats.org/officeDocument/2006/relationships/tags" Target="../tags/tag196.xml"/><Relationship Id="rId10" Type="http://schemas.openxmlformats.org/officeDocument/2006/relationships/tags" Target="../tags/tag191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185.xml"/><Relationship Id="rId9" Type="http://schemas.openxmlformats.org/officeDocument/2006/relationships/tags" Target="../tags/tag190.xml"/><Relationship Id="rId14" Type="http://schemas.openxmlformats.org/officeDocument/2006/relationships/tags" Target="../tags/tag195.xml"/><Relationship Id="rId2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tags" Target="../tags/tag214.xml"/><Relationship Id="rId18" Type="http://schemas.openxmlformats.org/officeDocument/2006/relationships/image" Target="../media/image18.pn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17" Type="http://schemas.openxmlformats.org/officeDocument/2006/relationships/notesSlide" Target="../notesSlides/notesSlide8.xml"/><Relationship Id="rId2" Type="http://schemas.openxmlformats.org/officeDocument/2006/relationships/tags" Target="../tags/tag203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tags" Target="../tags/tag216.xml"/><Relationship Id="rId10" Type="http://schemas.openxmlformats.org/officeDocument/2006/relationships/tags" Target="../tags/tag211.xml"/><Relationship Id="rId19" Type="http://schemas.openxmlformats.org/officeDocument/2006/relationships/image" Target="../media/image19.png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tags" Target="../tags/tag2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tags" Target="../tags/tag231.xml"/><Relationship Id="rId18" Type="http://schemas.openxmlformats.org/officeDocument/2006/relationships/image" Target="../media/image20.jpeg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tags" Target="../tags/tag230.xml"/><Relationship Id="rId17" Type="http://schemas.openxmlformats.org/officeDocument/2006/relationships/notesSlide" Target="../notesSlides/notesSlide9.xml"/><Relationship Id="rId2" Type="http://schemas.openxmlformats.org/officeDocument/2006/relationships/tags" Target="../tags/tag220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5" Type="http://schemas.openxmlformats.org/officeDocument/2006/relationships/tags" Target="../tags/tag223.xml"/><Relationship Id="rId15" Type="http://schemas.openxmlformats.org/officeDocument/2006/relationships/tags" Target="../tags/tag233.xml"/><Relationship Id="rId10" Type="http://schemas.openxmlformats.org/officeDocument/2006/relationships/tags" Target="../tags/tag228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tags" Target="../tags/tag23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43.xml"/><Relationship Id="rId13" Type="http://schemas.openxmlformats.org/officeDocument/2006/relationships/tags" Target="../tags/tag248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12" Type="http://schemas.openxmlformats.org/officeDocument/2006/relationships/tags" Target="../tags/tag247.xml"/><Relationship Id="rId17" Type="http://schemas.openxmlformats.org/officeDocument/2006/relationships/notesSlide" Target="../notesSlides/notesSlide10.xml"/><Relationship Id="rId2" Type="http://schemas.openxmlformats.org/officeDocument/2006/relationships/tags" Target="../tags/tag237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tags" Target="../tags/tag246.xml"/><Relationship Id="rId5" Type="http://schemas.openxmlformats.org/officeDocument/2006/relationships/tags" Target="../tags/tag240.xml"/><Relationship Id="rId15" Type="http://schemas.openxmlformats.org/officeDocument/2006/relationships/tags" Target="../tags/tag250.xml"/><Relationship Id="rId10" Type="http://schemas.openxmlformats.org/officeDocument/2006/relationships/tags" Target="../tags/tag245.xml"/><Relationship Id="rId4" Type="http://schemas.openxmlformats.org/officeDocument/2006/relationships/tags" Target="../tags/tag239.xml"/><Relationship Id="rId9" Type="http://schemas.openxmlformats.org/officeDocument/2006/relationships/tags" Target="../tags/tag244.xml"/><Relationship Id="rId14" Type="http://schemas.openxmlformats.org/officeDocument/2006/relationships/tags" Target="../tags/tag24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22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21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notesSlide" Target="../notesSlides/notesSlide11.xml"/><Relationship Id="rId5" Type="http://schemas.openxmlformats.org/officeDocument/2006/relationships/tags" Target="../tags/tag25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56.xml"/><Relationship Id="rId9" Type="http://schemas.openxmlformats.org/officeDocument/2006/relationships/tags" Target="../tags/tag26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tags" Target="../tags/tag276.xml"/><Relationship Id="rId18" Type="http://schemas.openxmlformats.org/officeDocument/2006/relationships/image" Target="../media/image21.png"/><Relationship Id="rId3" Type="http://schemas.openxmlformats.org/officeDocument/2006/relationships/tags" Target="../tags/tag266.xml"/><Relationship Id="rId21" Type="http://schemas.openxmlformats.org/officeDocument/2006/relationships/image" Target="../media/image24.jpeg"/><Relationship Id="rId7" Type="http://schemas.openxmlformats.org/officeDocument/2006/relationships/tags" Target="../tags/tag270.xml"/><Relationship Id="rId12" Type="http://schemas.openxmlformats.org/officeDocument/2006/relationships/tags" Target="../tags/tag275.xml"/><Relationship Id="rId17" Type="http://schemas.openxmlformats.org/officeDocument/2006/relationships/notesSlide" Target="../notesSlides/notesSlide12.xml"/><Relationship Id="rId2" Type="http://schemas.openxmlformats.org/officeDocument/2006/relationships/tags" Target="../tags/tag265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23.pn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24" Type="http://schemas.openxmlformats.org/officeDocument/2006/relationships/image" Target="../media/image27.png"/><Relationship Id="rId5" Type="http://schemas.openxmlformats.org/officeDocument/2006/relationships/tags" Target="../tags/tag268.xml"/><Relationship Id="rId15" Type="http://schemas.openxmlformats.org/officeDocument/2006/relationships/tags" Target="../tags/tag278.xml"/><Relationship Id="rId23" Type="http://schemas.openxmlformats.org/officeDocument/2006/relationships/image" Target="../media/image26.png"/><Relationship Id="rId10" Type="http://schemas.openxmlformats.org/officeDocument/2006/relationships/tags" Target="../tags/tag273.xml"/><Relationship Id="rId19" Type="http://schemas.openxmlformats.org/officeDocument/2006/relationships/image" Target="../media/image22.png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tags" Target="../tags/tag277.xml"/><Relationship Id="rId22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notesSlide" Target="../notesSlides/notesSlide13.xml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tags" Target="../tags/tag291.xml"/><Relationship Id="rId5" Type="http://schemas.openxmlformats.org/officeDocument/2006/relationships/tags" Target="../tags/tag285.xml"/><Relationship Id="rId15" Type="http://schemas.openxmlformats.org/officeDocument/2006/relationships/image" Target="../media/image3.png"/><Relationship Id="rId10" Type="http://schemas.openxmlformats.org/officeDocument/2006/relationships/tags" Target="../tags/tag290.xml"/><Relationship Id="rId4" Type="http://schemas.openxmlformats.org/officeDocument/2006/relationships/tags" Target="../tags/tag284.xml"/><Relationship Id="rId9" Type="http://schemas.openxmlformats.org/officeDocument/2006/relationships/tags" Target="../tags/tag289.xml"/><Relationship Id="rId1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99.xml"/><Relationship Id="rId13" Type="http://schemas.openxmlformats.org/officeDocument/2006/relationships/tags" Target="../tags/tag304.xml"/><Relationship Id="rId18" Type="http://schemas.openxmlformats.org/officeDocument/2006/relationships/image" Target="../media/image30.png"/><Relationship Id="rId3" Type="http://schemas.openxmlformats.org/officeDocument/2006/relationships/video" Target="../media/media1.mp4"/><Relationship Id="rId7" Type="http://schemas.openxmlformats.org/officeDocument/2006/relationships/tags" Target="../tags/tag298.xml"/><Relationship Id="rId12" Type="http://schemas.openxmlformats.org/officeDocument/2006/relationships/tags" Target="../tags/tag303.xml"/><Relationship Id="rId17" Type="http://schemas.openxmlformats.org/officeDocument/2006/relationships/image" Target="../media/image29.png"/><Relationship Id="rId2" Type="http://schemas.microsoft.com/office/2007/relationships/media" Target="../media/media1.mp4"/><Relationship Id="rId16" Type="http://schemas.openxmlformats.org/officeDocument/2006/relationships/notesSlide" Target="../notesSlides/notesSlide14.xml"/><Relationship Id="rId1" Type="http://schemas.openxmlformats.org/officeDocument/2006/relationships/tags" Target="../tags/tag294.xml"/><Relationship Id="rId6" Type="http://schemas.openxmlformats.org/officeDocument/2006/relationships/tags" Target="../tags/tag297.xml"/><Relationship Id="rId11" Type="http://schemas.openxmlformats.org/officeDocument/2006/relationships/tags" Target="../tags/tag302.xml"/><Relationship Id="rId5" Type="http://schemas.openxmlformats.org/officeDocument/2006/relationships/tags" Target="../tags/tag296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301.xml"/><Relationship Id="rId19" Type="http://schemas.openxmlformats.org/officeDocument/2006/relationships/image" Target="../media/image31.jpeg"/><Relationship Id="rId4" Type="http://schemas.openxmlformats.org/officeDocument/2006/relationships/tags" Target="../tags/tag295.xml"/><Relationship Id="rId9" Type="http://schemas.openxmlformats.org/officeDocument/2006/relationships/tags" Target="../tags/tag300.xml"/><Relationship Id="rId14" Type="http://schemas.openxmlformats.org/officeDocument/2006/relationships/tags" Target="../tags/tag30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tags" Target="../tags/tag318.xml"/><Relationship Id="rId18" Type="http://schemas.openxmlformats.org/officeDocument/2006/relationships/image" Target="../media/image32.png"/><Relationship Id="rId3" Type="http://schemas.openxmlformats.org/officeDocument/2006/relationships/video" Target="../media/media2.mp4"/><Relationship Id="rId21" Type="http://schemas.openxmlformats.org/officeDocument/2006/relationships/image" Target="../media/image34.png"/><Relationship Id="rId7" Type="http://schemas.openxmlformats.org/officeDocument/2006/relationships/tags" Target="../tags/tag312.xml"/><Relationship Id="rId12" Type="http://schemas.openxmlformats.org/officeDocument/2006/relationships/tags" Target="../tags/tag317.xml"/><Relationship Id="rId17" Type="http://schemas.openxmlformats.org/officeDocument/2006/relationships/notesSlide" Target="../notesSlides/notesSlide15.xml"/><Relationship Id="rId2" Type="http://schemas.microsoft.com/office/2007/relationships/media" Target="../media/media2.mp4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33.png"/><Relationship Id="rId1" Type="http://schemas.openxmlformats.org/officeDocument/2006/relationships/tags" Target="../tags/tag308.xml"/><Relationship Id="rId6" Type="http://schemas.openxmlformats.org/officeDocument/2006/relationships/tags" Target="../tags/tag311.xml"/><Relationship Id="rId11" Type="http://schemas.openxmlformats.org/officeDocument/2006/relationships/tags" Target="../tags/tag316.xml"/><Relationship Id="rId5" Type="http://schemas.openxmlformats.org/officeDocument/2006/relationships/tags" Target="../tags/tag310.xml"/><Relationship Id="rId15" Type="http://schemas.openxmlformats.org/officeDocument/2006/relationships/tags" Target="../tags/tag320.xml"/><Relationship Id="rId10" Type="http://schemas.openxmlformats.org/officeDocument/2006/relationships/tags" Target="../tags/tag315.xml"/><Relationship Id="rId19" Type="http://schemas.openxmlformats.org/officeDocument/2006/relationships/image" Target="../media/image30.png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tags" Target="../tags/tag319.xml"/><Relationship Id="rId22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30.xml"/><Relationship Id="rId13" Type="http://schemas.openxmlformats.org/officeDocument/2006/relationships/tags" Target="../tags/tag333.xml"/><Relationship Id="rId18" Type="http://schemas.openxmlformats.org/officeDocument/2006/relationships/video" Target="../media/media5.mp4"/><Relationship Id="rId26" Type="http://schemas.openxmlformats.org/officeDocument/2006/relationships/image" Target="../media/image39.png"/><Relationship Id="rId3" Type="http://schemas.openxmlformats.org/officeDocument/2006/relationships/tags" Target="../tags/tag325.xml"/><Relationship Id="rId21" Type="http://schemas.openxmlformats.org/officeDocument/2006/relationships/notesSlide" Target="../notesSlides/notesSlide16.xml"/><Relationship Id="rId7" Type="http://schemas.openxmlformats.org/officeDocument/2006/relationships/tags" Target="../tags/tag329.xml"/><Relationship Id="rId12" Type="http://schemas.openxmlformats.org/officeDocument/2006/relationships/video" Target="../media/media3.mp4"/><Relationship Id="rId17" Type="http://schemas.microsoft.com/office/2007/relationships/media" Target="../media/media5.mp4"/><Relationship Id="rId25" Type="http://schemas.openxmlformats.org/officeDocument/2006/relationships/image" Target="../media/image38.png"/><Relationship Id="rId2" Type="http://schemas.openxmlformats.org/officeDocument/2006/relationships/tags" Target="../tags/tag324.xml"/><Relationship Id="rId16" Type="http://schemas.openxmlformats.org/officeDocument/2006/relationships/tags" Target="../tags/tag334.xml"/><Relationship Id="rId20" Type="http://schemas.openxmlformats.org/officeDocument/2006/relationships/slideLayout" Target="../slideLayouts/slideLayout1.xml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microsoft.com/office/2007/relationships/media" Target="../media/media3.mp4"/><Relationship Id="rId24" Type="http://schemas.openxmlformats.org/officeDocument/2006/relationships/image" Target="../media/image37.png"/><Relationship Id="rId5" Type="http://schemas.openxmlformats.org/officeDocument/2006/relationships/tags" Target="../tags/tag327.xml"/><Relationship Id="rId15" Type="http://schemas.openxmlformats.org/officeDocument/2006/relationships/video" Target="../media/media4.mp4"/><Relationship Id="rId23" Type="http://schemas.openxmlformats.org/officeDocument/2006/relationships/image" Target="../media/image36.png"/><Relationship Id="rId10" Type="http://schemas.openxmlformats.org/officeDocument/2006/relationships/tags" Target="../tags/tag332.xml"/><Relationship Id="rId19" Type="http://schemas.openxmlformats.org/officeDocument/2006/relationships/tags" Target="../tags/tag335.xml"/><Relationship Id="rId4" Type="http://schemas.openxmlformats.org/officeDocument/2006/relationships/tags" Target="../tags/tag326.xml"/><Relationship Id="rId9" Type="http://schemas.openxmlformats.org/officeDocument/2006/relationships/tags" Target="../tags/tag331.xml"/><Relationship Id="rId14" Type="http://schemas.microsoft.com/office/2007/relationships/media" Target="../media/media4.mp4"/><Relationship Id="rId22" Type="http://schemas.openxmlformats.org/officeDocument/2006/relationships/image" Target="../media/image35.png"/><Relationship Id="rId27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3.xml"/><Relationship Id="rId9" Type="http://schemas.openxmlformats.org/officeDocument/2006/relationships/tags" Target="../tags/tag8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13" Type="http://schemas.openxmlformats.org/officeDocument/2006/relationships/tags" Target="../tags/tag350.xml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tags" Target="../tags/tag349.xml"/><Relationship Id="rId17" Type="http://schemas.openxmlformats.org/officeDocument/2006/relationships/image" Target="../media/image41.png"/><Relationship Id="rId2" Type="http://schemas.openxmlformats.org/officeDocument/2006/relationships/tags" Target="../tags/tag339.xml"/><Relationship Id="rId16" Type="http://schemas.openxmlformats.org/officeDocument/2006/relationships/notesSlide" Target="../notesSlides/notesSlide17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tags" Target="../tags/tag348.xml"/><Relationship Id="rId5" Type="http://schemas.openxmlformats.org/officeDocument/2006/relationships/tags" Target="../tags/tag342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347.xml"/><Relationship Id="rId4" Type="http://schemas.openxmlformats.org/officeDocument/2006/relationships/tags" Target="../tags/tag341.xml"/><Relationship Id="rId9" Type="http://schemas.openxmlformats.org/officeDocument/2006/relationships/tags" Target="../tags/tag346.xml"/><Relationship Id="rId14" Type="http://schemas.openxmlformats.org/officeDocument/2006/relationships/tags" Target="../tags/tag35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tags" Target="../tags/tag366.xml"/><Relationship Id="rId18" Type="http://schemas.openxmlformats.org/officeDocument/2006/relationships/notesSlide" Target="../notesSlides/notesSlide18.xml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tags" Target="../tags/tag365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355.xml"/><Relationship Id="rId16" Type="http://schemas.openxmlformats.org/officeDocument/2006/relationships/tags" Target="../tags/tag369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tags" Target="../tags/tag364.xml"/><Relationship Id="rId5" Type="http://schemas.openxmlformats.org/officeDocument/2006/relationships/tags" Target="../tags/tag358.xml"/><Relationship Id="rId15" Type="http://schemas.openxmlformats.org/officeDocument/2006/relationships/tags" Target="../tags/tag368.xml"/><Relationship Id="rId10" Type="http://schemas.openxmlformats.org/officeDocument/2006/relationships/tags" Target="../tags/tag363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tags" Target="../tags/tag36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13" Type="http://schemas.openxmlformats.org/officeDocument/2006/relationships/tags" Target="../tags/tag384.xml"/><Relationship Id="rId18" Type="http://schemas.openxmlformats.org/officeDocument/2006/relationships/tags" Target="../tags/tag389.xml"/><Relationship Id="rId3" Type="http://schemas.openxmlformats.org/officeDocument/2006/relationships/tags" Target="../tags/tag374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378.xml"/><Relationship Id="rId12" Type="http://schemas.openxmlformats.org/officeDocument/2006/relationships/tags" Target="../tags/tag383.xml"/><Relationship Id="rId17" Type="http://schemas.openxmlformats.org/officeDocument/2006/relationships/tags" Target="../tags/tag388.xml"/><Relationship Id="rId2" Type="http://schemas.openxmlformats.org/officeDocument/2006/relationships/tags" Target="../tags/tag373.xml"/><Relationship Id="rId16" Type="http://schemas.openxmlformats.org/officeDocument/2006/relationships/tags" Target="../tags/tag387.xml"/><Relationship Id="rId20" Type="http://schemas.openxmlformats.org/officeDocument/2006/relationships/tags" Target="../tags/tag391.xml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11" Type="http://schemas.openxmlformats.org/officeDocument/2006/relationships/tags" Target="../tags/tag382.xml"/><Relationship Id="rId5" Type="http://schemas.openxmlformats.org/officeDocument/2006/relationships/tags" Target="../tags/tag376.xml"/><Relationship Id="rId15" Type="http://schemas.openxmlformats.org/officeDocument/2006/relationships/tags" Target="../tags/tag386.xml"/><Relationship Id="rId23" Type="http://schemas.openxmlformats.org/officeDocument/2006/relationships/image" Target="../media/image42.png"/><Relationship Id="rId10" Type="http://schemas.openxmlformats.org/officeDocument/2006/relationships/tags" Target="../tags/tag381.xml"/><Relationship Id="rId19" Type="http://schemas.openxmlformats.org/officeDocument/2006/relationships/tags" Target="../tags/tag390.xml"/><Relationship Id="rId4" Type="http://schemas.openxmlformats.org/officeDocument/2006/relationships/tags" Target="../tags/tag375.xml"/><Relationship Id="rId9" Type="http://schemas.openxmlformats.org/officeDocument/2006/relationships/tags" Target="../tags/tag380.xml"/><Relationship Id="rId14" Type="http://schemas.openxmlformats.org/officeDocument/2006/relationships/tags" Target="../tags/tag385.xml"/><Relationship Id="rId2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01.xml"/><Relationship Id="rId13" Type="http://schemas.openxmlformats.org/officeDocument/2006/relationships/tags" Target="../tags/tag406.xml"/><Relationship Id="rId18" Type="http://schemas.openxmlformats.org/officeDocument/2006/relationships/tags" Target="../tags/tag411.xml"/><Relationship Id="rId26" Type="http://schemas.openxmlformats.org/officeDocument/2006/relationships/image" Target="../media/image42.png"/><Relationship Id="rId3" Type="http://schemas.openxmlformats.org/officeDocument/2006/relationships/tags" Target="../tags/tag396.xml"/><Relationship Id="rId21" Type="http://schemas.openxmlformats.org/officeDocument/2006/relationships/tags" Target="../tags/tag414.xml"/><Relationship Id="rId7" Type="http://schemas.openxmlformats.org/officeDocument/2006/relationships/tags" Target="../tags/tag400.xml"/><Relationship Id="rId12" Type="http://schemas.openxmlformats.org/officeDocument/2006/relationships/tags" Target="../tags/tag405.xml"/><Relationship Id="rId17" Type="http://schemas.openxmlformats.org/officeDocument/2006/relationships/tags" Target="../tags/tag410.xml"/><Relationship Id="rId25" Type="http://schemas.openxmlformats.org/officeDocument/2006/relationships/notesSlide" Target="../notesSlides/notesSlide20.xml"/><Relationship Id="rId2" Type="http://schemas.openxmlformats.org/officeDocument/2006/relationships/tags" Target="../tags/tag395.xml"/><Relationship Id="rId16" Type="http://schemas.openxmlformats.org/officeDocument/2006/relationships/tags" Target="../tags/tag409.xml"/><Relationship Id="rId20" Type="http://schemas.openxmlformats.org/officeDocument/2006/relationships/tags" Target="../tags/tag413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11" Type="http://schemas.openxmlformats.org/officeDocument/2006/relationships/tags" Target="../tags/tag404.xml"/><Relationship Id="rId24" Type="http://schemas.openxmlformats.org/officeDocument/2006/relationships/slideLayout" Target="../slideLayouts/slideLayout1.xml"/><Relationship Id="rId5" Type="http://schemas.openxmlformats.org/officeDocument/2006/relationships/tags" Target="../tags/tag398.xml"/><Relationship Id="rId15" Type="http://schemas.openxmlformats.org/officeDocument/2006/relationships/tags" Target="../tags/tag408.xml"/><Relationship Id="rId23" Type="http://schemas.openxmlformats.org/officeDocument/2006/relationships/tags" Target="../tags/tag416.xml"/><Relationship Id="rId10" Type="http://schemas.openxmlformats.org/officeDocument/2006/relationships/tags" Target="../tags/tag403.xml"/><Relationship Id="rId19" Type="http://schemas.openxmlformats.org/officeDocument/2006/relationships/tags" Target="../tags/tag412.xml"/><Relationship Id="rId4" Type="http://schemas.openxmlformats.org/officeDocument/2006/relationships/tags" Target="../tags/tag397.xml"/><Relationship Id="rId9" Type="http://schemas.openxmlformats.org/officeDocument/2006/relationships/tags" Target="../tags/tag402.xml"/><Relationship Id="rId14" Type="http://schemas.openxmlformats.org/officeDocument/2006/relationships/tags" Target="../tags/tag407.xml"/><Relationship Id="rId22" Type="http://schemas.openxmlformats.org/officeDocument/2006/relationships/tags" Target="../tags/tag41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26.xml"/><Relationship Id="rId13" Type="http://schemas.openxmlformats.org/officeDocument/2006/relationships/tags" Target="../tags/tag431.xml"/><Relationship Id="rId18" Type="http://schemas.openxmlformats.org/officeDocument/2006/relationships/tags" Target="../tags/tag436.xml"/><Relationship Id="rId26" Type="http://schemas.openxmlformats.org/officeDocument/2006/relationships/tags" Target="../tags/tag444.xml"/><Relationship Id="rId3" Type="http://schemas.openxmlformats.org/officeDocument/2006/relationships/tags" Target="../tags/tag421.xml"/><Relationship Id="rId21" Type="http://schemas.openxmlformats.org/officeDocument/2006/relationships/tags" Target="../tags/tag439.xml"/><Relationship Id="rId7" Type="http://schemas.openxmlformats.org/officeDocument/2006/relationships/tags" Target="../tags/tag425.xml"/><Relationship Id="rId12" Type="http://schemas.openxmlformats.org/officeDocument/2006/relationships/tags" Target="../tags/tag430.xml"/><Relationship Id="rId17" Type="http://schemas.openxmlformats.org/officeDocument/2006/relationships/tags" Target="../tags/tag435.xml"/><Relationship Id="rId25" Type="http://schemas.openxmlformats.org/officeDocument/2006/relationships/tags" Target="../tags/tag443.xml"/><Relationship Id="rId2" Type="http://schemas.openxmlformats.org/officeDocument/2006/relationships/tags" Target="../tags/tag420.xml"/><Relationship Id="rId16" Type="http://schemas.openxmlformats.org/officeDocument/2006/relationships/tags" Target="../tags/tag434.xml"/><Relationship Id="rId20" Type="http://schemas.openxmlformats.org/officeDocument/2006/relationships/tags" Target="../tags/tag438.xml"/><Relationship Id="rId29" Type="http://schemas.openxmlformats.org/officeDocument/2006/relationships/notesSlide" Target="../notesSlides/notesSlide21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tags" Target="../tags/tag429.xml"/><Relationship Id="rId24" Type="http://schemas.openxmlformats.org/officeDocument/2006/relationships/tags" Target="../tags/tag442.xml"/><Relationship Id="rId32" Type="http://schemas.openxmlformats.org/officeDocument/2006/relationships/image" Target="../media/image44.png"/><Relationship Id="rId5" Type="http://schemas.openxmlformats.org/officeDocument/2006/relationships/tags" Target="../tags/tag423.xml"/><Relationship Id="rId15" Type="http://schemas.openxmlformats.org/officeDocument/2006/relationships/tags" Target="../tags/tag433.xml"/><Relationship Id="rId23" Type="http://schemas.openxmlformats.org/officeDocument/2006/relationships/tags" Target="../tags/tag441.xml"/><Relationship Id="rId28" Type="http://schemas.openxmlformats.org/officeDocument/2006/relationships/slideLayout" Target="../slideLayouts/slideLayout1.xml"/><Relationship Id="rId10" Type="http://schemas.openxmlformats.org/officeDocument/2006/relationships/tags" Target="../tags/tag428.xml"/><Relationship Id="rId19" Type="http://schemas.openxmlformats.org/officeDocument/2006/relationships/tags" Target="../tags/tag437.xml"/><Relationship Id="rId31" Type="http://schemas.openxmlformats.org/officeDocument/2006/relationships/image" Target="../media/image43.jpeg"/><Relationship Id="rId4" Type="http://schemas.openxmlformats.org/officeDocument/2006/relationships/tags" Target="../tags/tag422.xml"/><Relationship Id="rId9" Type="http://schemas.openxmlformats.org/officeDocument/2006/relationships/tags" Target="../tags/tag427.xml"/><Relationship Id="rId14" Type="http://schemas.openxmlformats.org/officeDocument/2006/relationships/tags" Target="../tags/tag432.xml"/><Relationship Id="rId22" Type="http://schemas.openxmlformats.org/officeDocument/2006/relationships/tags" Target="../tags/tag440.xml"/><Relationship Id="rId27" Type="http://schemas.openxmlformats.org/officeDocument/2006/relationships/tags" Target="../tags/tag445.xml"/><Relationship Id="rId30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55.xml"/><Relationship Id="rId13" Type="http://schemas.openxmlformats.org/officeDocument/2006/relationships/tags" Target="../tags/tag460.xml"/><Relationship Id="rId18" Type="http://schemas.openxmlformats.org/officeDocument/2006/relationships/tags" Target="../tags/tag465.xml"/><Relationship Id="rId26" Type="http://schemas.openxmlformats.org/officeDocument/2006/relationships/tags" Target="../tags/tag473.xml"/><Relationship Id="rId3" Type="http://schemas.openxmlformats.org/officeDocument/2006/relationships/tags" Target="../tags/tag450.xml"/><Relationship Id="rId21" Type="http://schemas.openxmlformats.org/officeDocument/2006/relationships/tags" Target="../tags/tag468.xml"/><Relationship Id="rId7" Type="http://schemas.openxmlformats.org/officeDocument/2006/relationships/tags" Target="../tags/tag454.xml"/><Relationship Id="rId12" Type="http://schemas.openxmlformats.org/officeDocument/2006/relationships/tags" Target="../tags/tag459.xml"/><Relationship Id="rId17" Type="http://schemas.openxmlformats.org/officeDocument/2006/relationships/tags" Target="../tags/tag464.xml"/><Relationship Id="rId25" Type="http://schemas.openxmlformats.org/officeDocument/2006/relationships/tags" Target="../tags/tag472.xml"/><Relationship Id="rId2" Type="http://schemas.openxmlformats.org/officeDocument/2006/relationships/tags" Target="../tags/tag449.xml"/><Relationship Id="rId16" Type="http://schemas.openxmlformats.org/officeDocument/2006/relationships/tags" Target="../tags/tag463.xml"/><Relationship Id="rId20" Type="http://schemas.openxmlformats.org/officeDocument/2006/relationships/tags" Target="../tags/tag467.xml"/><Relationship Id="rId29" Type="http://schemas.openxmlformats.org/officeDocument/2006/relationships/tags" Target="../tags/tag476.xml"/><Relationship Id="rId1" Type="http://schemas.openxmlformats.org/officeDocument/2006/relationships/tags" Target="../tags/tag448.xml"/><Relationship Id="rId6" Type="http://schemas.openxmlformats.org/officeDocument/2006/relationships/tags" Target="../tags/tag453.xml"/><Relationship Id="rId11" Type="http://schemas.openxmlformats.org/officeDocument/2006/relationships/tags" Target="../tags/tag458.xml"/><Relationship Id="rId24" Type="http://schemas.openxmlformats.org/officeDocument/2006/relationships/tags" Target="../tags/tag471.xml"/><Relationship Id="rId5" Type="http://schemas.openxmlformats.org/officeDocument/2006/relationships/tags" Target="../tags/tag452.xml"/><Relationship Id="rId15" Type="http://schemas.openxmlformats.org/officeDocument/2006/relationships/tags" Target="../tags/tag462.xml"/><Relationship Id="rId23" Type="http://schemas.openxmlformats.org/officeDocument/2006/relationships/tags" Target="../tags/tag470.xml"/><Relationship Id="rId28" Type="http://schemas.openxmlformats.org/officeDocument/2006/relationships/tags" Target="../tags/tag475.xml"/><Relationship Id="rId10" Type="http://schemas.openxmlformats.org/officeDocument/2006/relationships/tags" Target="../tags/tag457.xml"/><Relationship Id="rId19" Type="http://schemas.openxmlformats.org/officeDocument/2006/relationships/tags" Target="../tags/tag466.xml"/><Relationship Id="rId31" Type="http://schemas.openxmlformats.org/officeDocument/2006/relationships/slideLayout" Target="../slideLayouts/slideLayout1.xml"/><Relationship Id="rId4" Type="http://schemas.openxmlformats.org/officeDocument/2006/relationships/tags" Target="../tags/tag451.xml"/><Relationship Id="rId9" Type="http://schemas.openxmlformats.org/officeDocument/2006/relationships/tags" Target="../tags/tag456.xml"/><Relationship Id="rId14" Type="http://schemas.openxmlformats.org/officeDocument/2006/relationships/tags" Target="../tags/tag461.xml"/><Relationship Id="rId22" Type="http://schemas.openxmlformats.org/officeDocument/2006/relationships/tags" Target="../tags/tag469.xml"/><Relationship Id="rId27" Type="http://schemas.openxmlformats.org/officeDocument/2006/relationships/tags" Target="../tags/tag474.xml"/><Relationship Id="rId30" Type="http://schemas.openxmlformats.org/officeDocument/2006/relationships/tags" Target="../tags/tag47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5" Type="http://schemas.openxmlformats.org/officeDocument/2006/relationships/tags" Target="../tags/tag482.xml"/><Relationship Id="rId10" Type="http://schemas.openxmlformats.org/officeDocument/2006/relationships/notesSlide" Target="../notesSlides/notesSlide22.xml"/><Relationship Id="rId4" Type="http://schemas.openxmlformats.org/officeDocument/2006/relationships/tags" Target="../tags/tag481.xml"/><Relationship Id="rId9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95.xml"/><Relationship Id="rId3" Type="http://schemas.openxmlformats.org/officeDocument/2006/relationships/tags" Target="../tags/tag490.xml"/><Relationship Id="rId7" Type="http://schemas.openxmlformats.org/officeDocument/2006/relationships/tags" Target="../tags/tag494.xml"/><Relationship Id="rId2" Type="http://schemas.openxmlformats.org/officeDocument/2006/relationships/tags" Target="../tags/tag489.xml"/><Relationship Id="rId1" Type="http://schemas.openxmlformats.org/officeDocument/2006/relationships/tags" Target="../tags/tag488.xml"/><Relationship Id="rId6" Type="http://schemas.openxmlformats.org/officeDocument/2006/relationships/tags" Target="../tags/tag493.xml"/><Relationship Id="rId5" Type="http://schemas.openxmlformats.org/officeDocument/2006/relationships/tags" Target="../tags/tag492.xml"/><Relationship Id="rId4" Type="http://schemas.openxmlformats.org/officeDocument/2006/relationships/tags" Target="../tags/tag491.xml"/><Relationship Id="rId9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5" Type="http://schemas.openxmlformats.org/officeDocument/2006/relationships/tags" Target="../tags/tag500.xml"/><Relationship Id="rId4" Type="http://schemas.openxmlformats.org/officeDocument/2006/relationships/tags" Target="../tags/tag499.xml"/><Relationship Id="rId9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4" Type="http://schemas.openxmlformats.org/officeDocument/2006/relationships/tags" Target="../tags/tag507.xml"/><Relationship Id="rId9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514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513.xml"/><Relationship Id="rId1" Type="http://schemas.openxmlformats.org/officeDocument/2006/relationships/tags" Target="../tags/tag512.xml"/><Relationship Id="rId6" Type="http://schemas.openxmlformats.org/officeDocument/2006/relationships/tags" Target="../tags/tag517.xml"/><Relationship Id="rId5" Type="http://schemas.openxmlformats.org/officeDocument/2006/relationships/tags" Target="../tags/tag516.xml"/><Relationship Id="rId4" Type="http://schemas.openxmlformats.org/officeDocument/2006/relationships/tags" Target="../tags/tag51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525.xml"/><Relationship Id="rId3" Type="http://schemas.openxmlformats.org/officeDocument/2006/relationships/tags" Target="../tags/tag520.xml"/><Relationship Id="rId7" Type="http://schemas.openxmlformats.org/officeDocument/2006/relationships/tags" Target="../tags/tag524.xml"/><Relationship Id="rId12" Type="http://schemas.openxmlformats.org/officeDocument/2006/relationships/image" Target="../media/image46.png"/><Relationship Id="rId2" Type="http://schemas.openxmlformats.org/officeDocument/2006/relationships/tags" Target="../tags/tag519.xml"/><Relationship Id="rId1" Type="http://schemas.openxmlformats.org/officeDocument/2006/relationships/tags" Target="../tags/tag518.xml"/><Relationship Id="rId6" Type="http://schemas.openxmlformats.org/officeDocument/2006/relationships/tags" Target="../tags/tag523.xml"/><Relationship Id="rId11" Type="http://schemas.openxmlformats.org/officeDocument/2006/relationships/tags" Target="../tags/tag621.xml"/><Relationship Id="rId5" Type="http://schemas.openxmlformats.org/officeDocument/2006/relationships/tags" Target="../tags/tag52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21.xml"/><Relationship Id="rId9" Type="http://schemas.openxmlformats.org/officeDocument/2006/relationships/tags" Target="../tags/tag52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534.xml"/><Relationship Id="rId3" Type="http://schemas.openxmlformats.org/officeDocument/2006/relationships/tags" Target="../tags/tag529.xml"/><Relationship Id="rId7" Type="http://schemas.openxmlformats.org/officeDocument/2006/relationships/tags" Target="../tags/tag533.xml"/><Relationship Id="rId12" Type="http://schemas.openxmlformats.org/officeDocument/2006/relationships/image" Target="../media/image47.png"/><Relationship Id="rId2" Type="http://schemas.openxmlformats.org/officeDocument/2006/relationships/tags" Target="../tags/tag528.xml"/><Relationship Id="rId1" Type="http://schemas.openxmlformats.org/officeDocument/2006/relationships/tags" Target="../tags/tag527.xml"/><Relationship Id="rId6" Type="http://schemas.openxmlformats.org/officeDocument/2006/relationships/tags" Target="../tags/tag532.xml"/><Relationship Id="rId11" Type="http://schemas.openxmlformats.org/officeDocument/2006/relationships/tags" Target="../tags/tag632.xml"/><Relationship Id="rId5" Type="http://schemas.openxmlformats.org/officeDocument/2006/relationships/tags" Target="../tags/tag53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30.xml"/><Relationship Id="rId9" Type="http://schemas.openxmlformats.org/officeDocument/2006/relationships/tags" Target="../tags/tag53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43.xml"/><Relationship Id="rId13" Type="http://schemas.openxmlformats.org/officeDocument/2006/relationships/tags" Target="../tags/tag643.xml"/><Relationship Id="rId18" Type="http://schemas.openxmlformats.org/officeDocument/2006/relationships/image" Target="../media/image50.png"/><Relationship Id="rId3" Type="http://schemas.openxmlformats.org/officeDocument/2006/relationships/tags" Target="../tags/tag538.xml"/><Relationship Id="rId7" Type="http://schemas.openxmlformats.org/officeDocument/2006/relationships/tags" Target="../tags/tag542.xml"/><Relationship Id="rId12" Type="http://schemas.openxmlformats.org/officeDocument/2006/relationships/slideLayout" Target="../slideLayouts/slideLayout1.xml"/><Relationship Id="rId17" Type="http://schemas.openxmlformats.org/officeDocument/2006/relationships/tags" Target="../tags/tag647.xml"/><Relationship Id="rId2" Type="http://schemas.openxmlformats.org/officeDocument/2006/relationships/tags" Target="../tags/tag537.xml"/><Relationship Id="rId16" Type="http://schemas.openxmlformats.org/officeDocument/2006/relationships/image" Target="../media/image49.png"/><Relationship Id="rId1" Type="http://schemas.openxmlformats.org/officeDocument/2006/relationships/tags" Target="../tags/tag536.xml"/><Relationship Id="rId6" Type="http://schemas.openxmlformats.org/officeDocument/2006/relationships/tags" Target="../tags/tag541.xml"/><Relationship Id="rId11" Type="http://schemas.openxmlformats.org/officeDocument/2006/relationships/tags" Target="../tags/tag546.xml"/><Relationship Id="rId5" Type="http://schemas.openxmlformats.org/officeDocument/2006/relationships/tags" Target="../tags/tag540.xml"/><Relationship Id="rId15" Type="http://schemas.openxmlformats.org/officeDocument/2006/relationships/tags" Target="../tags/tag645.xml"/><Relationship Id="rId10" Type="http://schemas.openxmlformats.org/officeDocument/2006/relationships/tags" Target="../tags/tag545.xml"/><Relationship Id="rId4" Type="http://schemas.openxmlformats.org/officeDocument/2006/relationships/tags" Target="../tags/tag539.xml"/><Relationship Id="rId9" Type="http://schemas.openxmlformats.org/officeDocument/2006/relationships/tags" Target="../tags/tag544.xml"/><Relationship Id="rId1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54.xml"/><Relationship Id="rId3" Type="http://schemas.openxmlformats.org/officeDocument/2006/relationships/tags" Target="../tags/tag549.xml"/><Relationship Id="rId7" Type="http://schemas.openxmlformats.org/officeDocument/2006/relationships/tags" Target="../tags/tag553.xml"/><Relationship Id="rId12" Type="http://schemas.openxmlformats.org/officeDocument/2006/relationships/image" Target="../media/image51.png"/><Relationship Id="rId2" Type="http://schemas.openxmlformats.org/officeDocument/2006/relationships/tags" Target="../tags/tag548.xml"/><Relationship Id="rId1" Type="http://schemas.openxmlformats.org/officeDocument/2006/relationships/tags" Target="../tags/tag547.xml"/><Relationship Id="rId6" Type="http://schemas.openxmlformats.org/officeDocument/2006/relationships/tags" Target="../tags/tag552.xml"/><Relationship Id="rId11" Type="http://schemas.openxmlformats.org/officeDocument/2006/relationships/tags" Target="../tags/tag658.xml"/><Relationship Id="rId5" Type="http://schemas.openxmlformats.org/officeDocument/2006/relationships/tags" Target="../tags/tag55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50.xml"/><Relationship Id="rId9" Type="http://schemas.openxmlformats.org/officeDocument/2006/relationships/tags" Target="../tags/tag55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63.xml"/><Relationship Id="rId3" Type="http://schemas.openxmlformats.org/officeDocument/2006/relationships/tags" Target="../tags/tag558.xml"/><Relationship Id="rId7" Type="http://schemas.openxmlformats.org/officeDocument/2006/relationships/tags" Target="../tags/tag562.xml"/><Relationship Id="rId12" Type="http://schemas.openxmlformats.org/officeDocument/2006/relationships/image" Target="../media/image52.png"/><Relationship Id="rId2" Type="http://schemas.openxmlformats.org/officeDocument/2006/relationships/tags" Target="../tags/tag557.xml"/><Relationship Id="rId1" Type="http://schemas.openxmlformats.org/officeDocument/2006/relationships/tags" Target="../tags/tag556.xml"/><Relationship Id="rId6" Type="http://schemas.openxmlformats.org/officeDocument/2006/relationships/tags" Target="../tags/tag561.xml"/><Relationship Id="rId11" Type="http://schemas.openxmlformats.org/officeDocument/2006/relationships/tags" Target="../tags/tag669.xml"/><Relationship Id="rId5" Type="http://schemas.openxmlformats.org/officeDocument/2006/relationships/tags" Target="../tags/tag56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59.xml"/><Relationship Id="rId9" Type="http://schemas.openxmlformats.org/officeDocument/2006/relationships/tags" Target="../tags/tag56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572.xml"/><Relationship Id="rId3" Type="http://schemas.openxmlformats.org/officeDocument/2006/relationships/tags" Target="../tags/tag567.xml"/><Relationship Id="rId7" Type="http://schemas.openxmlformats.org/officeDocument/2006/relationships/tags" Target="../tags/tag571.xml"/><Relationship Id="rId12" Type="http://schemas.openxmlformats.org/officeDocument/2006/relationships/image" Target="../media/image45.png"/><Relationship Id="rId2" Type="http://schemas.openxmlformats.org/officeDocument/2006/relationships/tags" Target="../tags/tag566.xml"/><Relationship Id="rId1" Type="http://schemas.openxmlformats.org/officeDocument/2006/relationships/tags" Target="../tags/tag565.xml"/><Relationship Id="rId6" Type="http://schemas.openxmlformats.org/officeDocument/2006/relationships/tags" Target="../tags/tag570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569.xml"/><Relationship Id="rId10" Type="http://schemas.openxmlformats.org/officeDocument/2006/relationships/tags" Target="../tags/tag574.xml"/><Relationship Id="rId4" Type="http://schemas.openxmlformats.org/officeDocument/2006/relationships/tags" Target="../tags/tag568.xml"/><Relationship Id="rId9" Type="http://schemas.openxmlformats.org/officeDocument/2006/relationships/tags" Target="../tags/tag57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577.xml"/><Relationship Id="rId7" Type="http://schemas.openxmlformats.org/officeDocument/2006/relationships/tags" Target="../tags/tag581.xml"/><Relationship Id="rId2" Type="http://schemas.openxmlformats.org/officeDocument/2006/relationships/tags" Target="../tags/tag576.xml"/><Relationship Id="rId1" Type="http://schemas.openxmlformats.org/officeDocument/2006/relationships/tags" Target="../tags/tag575.xml"/><Relationship Id="rId6" Type="http://schemas.openxmlformats.org/officeDocument/2006/relationships/tags" Target="../tags/tag580.xml"/><Relationship Id="rId5" Type="http://schemas.openxmlformats.org/officeDocument/2006/relationships/tags" Target="../tags/tag579.xml"/><Relationship Id="rId4" Type="http://schemas.openxmlformats.org/officeDocument/2006/relationships/tags" Target="../tags/tag57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13" Type="http://schemas.openxmlformats.org/officeDocument/2006/relationships/image" Target="../media/image4.png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12" Type="http://schemas.openxmlformats.org/officeDocument/2006/relationships/image" Target="../media/image3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0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99.xml"/><Relationship Id="rId9" Type="http://schemas.openxmlformats.org/officeDocument/2006/relationships/tags" Target="../tags/tag10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notesSlide" Target="../notesSlides/notesSlide2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5" Type="http://schemas.openxmlformats.org/officeDocument/2006/relationships/tags" Target="../tags/tag111.xml"/><Relationship Id="rId15" Type="http://schemas.openxmlformats.org/officeDocument/2006/relationships/image" Target="../media/image6.png"/><Relationship Id="rId10" Type="http://schemas.openxmlformats.org/officeDocument/2006/relationships/tags" Target="../tags/tag116.xml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13" Type="http://schemas.openxmlformats.org/officeDocument/2006/relationships/tags" Target="../tags/tag132.xml"/><Relationship Id="rId18" Type="http://schemas.openxmlformats.org/officeDocument/2006/relationships/tags" Target="../tags/tag137.xml"/><Relationship Id="rId26" Type="http://schemas.openxmlformats.org/officeDocument/2006/relationships/image" Target="../media/image8.jpeg"/><Relationship Id="rId3" Type="http://schemas.openxmlformats.org/officeDocument/2006/relationships/tags" Target="../tags/tag122.xml"/><Relationship Id="rId21" Type="http://schemas.openxmlformats.org/officeDocument/2006/relationships/tags" Target="../tags/tag140.xml"/><Relationship Id="rId7" Type="http://schemas.openxmlformats.org/officeDocument/2006/relationships/tags" Target="../tags/tag126.xml"/><Relationship Id="rId12" Type="http://schemas.openxmlformats.org/officeDocument/2006/relationships/tags" Target="../tags/tag131.xml"/><Relationship Id="rId17" Type="http://schemas.openxmlformats.org/officeDocument/2006/relationships/tags" Target="../tags/tag136.xml"/><Relationship Id="rId25" Type="http://schemas.openxmlformats.org/officeDocument/2006/relationships/image" Target="../media/image7.jpeg"/><Relationship Id="rId2" Type="http://schemas.openxmlformats.org/officeDocument/2006/relationships/tags" Target="../tags/tag121.xml"/><Relationship Id="rId16" Type="http://schemas.openxmlformats.org/officeDocument/2006/relationships/tags" Target="../tags/tag135.xml"/><Relationship Id="rId20" Type="http://schemas.openxmlformats.org/officeDocument/2006/relationships/tags" Target="../tags/tag139.xml"/><Relationship Id="rId29" Type="http://schemas.openxmlformats.org/officeDocument/2006/relationships/image" Target="../media/image11.png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tags" Target="../tags/tag130.xml"/><Relationship Id="rId24" Type="http://schemas.openxmlformats.org/officeDocument/2006/relationships/notesSlide" Target="../notesSlides/notesSlide3.xml"/><Relationship Id="rId5" Type="http://schemas.openxmlformats.org/officeDocument/2006/relationships/tags" Target="../tags/tag124.xml"/><Relationship Id="rId15" Type="http://schemas.openxmlformats.org/officeDocument/2006/relationships/tags" Target="../tags/tag134.xml"/><Relationship Id="rId23" Type="http://schemas.openxmlformats.org/officeDocument/2006/relationships/slideLayout" Target="../slideLayouts/slideLayout1.xml"/><Relationship Id="rId28" Type="http://schemas.openxmlformats.org/officeDocument/2006/relationships/image" Target="../media/image10.jpeg"/><Relationship Id="rId10" Type="http://schemas.openxmlformats.org/officeDocument/2006/relationships/tags" Target="../tags/tag129.xml"/><Relationship Id="rId19" Type="http://schemas.openxmlformats.org/officeDocument/2006/relationships/tags" Target="../tags/tag138.xml"/><Relationship Id="rId31" Type="http://schemas.openxmlformats.org/officeDocument/2006/relationships/image" Target="../media/image13.png"/><Relationship Id="rId4" Type="http://schemas.openxmlformats.org/officeDocument/2006/relationships/tags" Target="../tags/tag123.xml"/><Relationship Id="rId9" Type="http://schemas.openxmlformats.org/officeDocument/2006/relationships/tags" Target="../tags/tag128.xml"/><Relationship Id="rId14" Type="http://schemas.openxmlformats.org/officeDocument/2006/relationships/tags" Target="../tags/tag133.xml"/><Relationship Id="rId22" Type="http://schemas.openxmlformats.org/officeDocument/2006/relationships/tags" Target="../tags/tag141.xml"/><Relationship Id="rId27" Type="http://schemas.openxmlformats.org/officeDocument/2006/relationships/image" Target="../media/image9.png"/><Relationship Id="rId30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5.png"/><Relationship Id="rId5" Type="http://schemas.openxmlformats.org/officeDocument/2006/relationships/tags" Target="../tags/tag148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147.xml"/><Relationship Id="rId9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image" Target="../media/image5.png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158.xml"/><Relationship Id="rId15" Type="http://schemas.openxmlformats.org/officeDocument/2006/relationships/image" Target="../media/image15.jpeg"/><Relationship Id="rId10" Type="http://schemas.openxmlformats.org/officeDocument/2006/relationships/tags" Target="../tags/tag163.xml"/><Relationship Id="rId4" Type="http://schemas.openxmlformats.org/officeDocument/2006/relationships/tags" Target="../tags/tag157.xml"/><Relationship Id="rId9" Type="http://schemas.openxmlformats.org/officeDocument/2006/relationships/tags" Target="../tags/tag162.xml"/><Relationship Id="rId1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tags" Target="../tags/tag178.xml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tags" Target="../tags/tag177.xml"/><Relationship Id="rId2" Type="http://schemas.openxmlformats.org/officeDocument/2006/relationships/tags" Target="../tags/tag167.xml"/><Relationship Id="rId16" Type="http://schemas.openxmlformats.org/officeDocument/2006/relationships/notesSlide" Target="../notesSlides/notesSlide6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tags" Target="../tags/tag1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842769" y="834180"/>
            <a:ext cx="8505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</a:rPr>
              <a:t>3</a:t>
            </a:r>
            <a:r>
              <a:rPr lang="zh-CN" altLang="en-US" sz="5400" b="1" dirty="0">
                <a:solidFill>
                  <a:srgbClr val="FF0000"/>
                </a:solidFill>
              </a:rPr>
              <a:t>节</a:t>
            </a:r>
            <a:r>
              <a:rPr lang="en-US" altLang="zh-CN" sz="5400" b="1" dirty="0">
                <a:solidFill>
                  <a:srgbClr val="FF0000"/>
                </a:solidFill>
              </a:rPr>
              <a:t>  </a:t>
            </a:r>
            <a:r>
              <a:rPr lang="zh-CN" sz="5400" b="1" dirty="0">
                <a:solidFill>
                  <a:srgbClr val="FF0000"/>
                </a:solidFill>
              </a:rPr>
              <a:t>内能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  <a:sym typeface="+mn-ea"/>
              </a:rPr>
              <a:t>   </a:t>
            </a:r>
            <a:r>
              <a:rPr lang="zh-CN" altLang="en-US" sz="3600" b="1">
                <a:solidFill>
                  <a:schemeClr val="bg1"/>
                </a:solidFill>
                <a:sym typeface="+mn-ea"/>
              </a:rPr>
              <a:t>第十三章</a:t>
            </a:r>
            <a:r>
              <a:rPr lang="en-US" altLang="zh-CN" sz="3600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36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3600" b="1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809683" y="1851659"/>
            <a:ext cx="5066462" cy="491800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/>
          <a:srcRect b="10444"/>
          <a:stretch>
            <a:fillRect/>
          </a:stretch>
        </p:blipFill>
        <p:spPr>
          <a:xfrm>
            <a:off x="1886585" y="2470785"/>
            <a:ext cx="2005965" cy="239585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/>
          <a:srcRect b="10295"/>
          <a:stretch>
            <a:fillRect/>
          </a:stretch>
        </p:blipFill>
        <p:spPr>
          <a:xfrm>
            <a:off x="3892550" y="2470785"/>
            <a:ext cx="2002155" cy="2395855"/>
          </a:xfrm>
          <a:prstGeom prst="rect">
            <a:avLst/>
          </a:prstGeom>
        </p:spPr>
      </p:pic>
      <p:sp>
        <p:nvSpPr>
          <p:cNvPr id="6" name="椭圆 5"/>
          <p:cNvSpPr/>
          <p:nvPr>
            <p:custDataLst>
              <p:tags r:id="rId9"/>
            </p:custDataLst>
          </p:nvPr>
        </p:nvSpPr>
        <p:spPr>
          <a:xfrm>
            <a:off x="2520315" y="4461510"/>
            <a:ext cx="739140" cy="381000"/>
          </a:xfrm>
          <a:prstGeom prst="ellipse">
            <a:avLst/>
          </a:prstGeom>
          <a:noFill/>
          <a:ln w="50800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>
            <p:custDataLst>
              <p:tags r:id="rId10"/>
            </p:custDataLst>
          </p:nvPr>
        </p:nvSpPr>
        <p:spPr>
          <a:xfrm>
            <a:off x="4523740" y="4461510"/>
            <a:ext cx="739140" cy="381000"/>
          </a:xfrm>
          <a:prstGeom prst="ellipse">
            <a:avLst/>
          </a:prstGeom>
          <a:noFill/>
          <a:ln w="50800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11"/>
            </p:custDataLst>
          </p:nvPr>
        </p:nvSpPr>
        <p:spPr>
          <a:xfrm>
            <a:off x="6335395" y="1876425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温度越高</a:t>
            </a:r>
          </a:p>
        </p:txBody>
      </p:sp>
      <p:sp>
        <p:nvSpPr>
          <p:cNvPr id="20" name="矩形 19"/>
          <p:cNvSpPr/>
          <p:nvPr>
            <p:custDataLst>
              <p:tags r:id="rId12"/>
            </p:custDataLst>
          </p:nvPr>
        </p:nvSpPr>
        <p:spPr>
          <a:xfrm>
            <a:off x="6335395" y="2875280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分子运动越快</a:t>
            </a: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6347460" y="3874135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分子动能越大</a:t>
            </a:r>
          </a:p>
        </p:txBody>
      </p: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6347460" y="4872990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内能越大</a:t>
            </a:r>
          </a:p>
        </p:txBody>
      </p:sp>
      <p:cxnSp>
        <p:nvCxnSpPr>
          <p:cNvPr id="24" name="直接箭头连接符 23"/>
          <p:cNvCxnSpPr>
            <a:stCxn id="19" idx="2"/>
            <a:endCxn id="20" idx="0"/>
          </p:cNvCxnSpPr>
          <p:nvPr>
            <p:custDataLst>
              <p:tags r:id="rId15"/>
            </p:custDataLst>
          </p:nvPr>
        </p:nvCxnSpPr>
        <p:spPr>
          <a:xfrm flipH="1">
            <a:off x="7505700" y="2477135"/>
            <a:ext cx="0" cy="398145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>
            <p:custDataLst>
              <p:tags r:id="rId16"/>
            </p:custDataLst>
          </p:nvPr>
        </p:nvCxnSpPr>
        <p:spPr>
          <a:xfrm flipH="1">
            <a:off x="7505700" y="3475990"/>
            <a:ext cx="0" cy="398145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>
            <p:custDataLst>
              <p:tags r:id="rId17"/>
            </p:custDataLst>
          </p:nvPr>
        </p:nvCxnSpPr>
        <p:spPr>
          <a:xfrm flipH="1">
            <a:off x="7505700" y="4474845"/>
            <a:ext cx="0" cy="398145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18"/>
            </p:custDataLst>
          </p:nvPr>
        </p:nvSpPr>
        <p:spPr>
          <a:xfrm>
            <a:off x="4916805" y="5782945"/>
            <a:ext cx="5201285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同一个物体，温度升高，内能增大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9" grpId="0" animBg="1"/>
      <p:bldP spid="20" grpId="0" animBg="1"/>
      <p:bldP spid="22" grpId="0" animBg="1"/>
      <p:bldP spid="23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rcRect b="10677"/>
          <a:stretch>
            <a:fillRect/>
          </a:stretch>
        </p:blipFill>
        <p:spPr>
          <a:xfrm>
            <a:off x="1892935" y="2470785"/>
            <a:ext cx="2011045" cy="23958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/>
          <a:srcRect b="10656"/>
          <a:stretch>
            <a:fillRect/>
          </a:stretch>
        </p:blipFill>
        <p:spPr>
          <a:xfrm>
            <a:off x="3903980" y="2470785"/>
            <a:ext cx="2011045" cy="2395855"/>
          </a:xfrm>
          <a:prstGeom prst="rect">
            <a:avLst/>
          </a:prstGeom>
        </p:spPr>
      </p:pic>
      <p:sp>
        <p:nvSpPr>
          <p:cNvPr id="19" name="矩形 18"/>
          <p:cNvSpPr/>
          <p:nvPr>
            <p:custDataLst>
              <p:tags r:id="rId9"/>
            </p:custDataLst>
          </p:nvPr>
        </p:nvSpPr>
        <p:spPr>
          <a:xfrm>
            <a:off x="6346825" y="1876425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分子越多</a:t>
            </a:r>
          </a:p>
        </p:txBody>
      </p:sp>
      <p:sp>
        <p:nvSpPr>
          <p:cNvPr id="20" name="矩形 19"/>
          <p:cNvSpPr/>
          <p:nvPr>
            <p:custDataLst>
              <p:tags r:id="rId10"/>
            </p:custDataLst>
          </p:nvPr>
        </p:nvSpPr>
        <p:spPr>
          <a:xfrm>
            <a:off x="6346825" y="3375025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质量越大</a:t>
            </a:r>
          </a:p>
        </p:txBody>
      </p:sp>
      <p:sp>
        <p:nvSpPr>
          <p:cNvPr id="23" name="矩形 22"/>
          <p:cNvSpPr/>
          <p:nvPr>
            <p:custDataLst>
              <p:tags r:id="rId11"/>
            </p:custDataLst>
          </p:nvPr>
        </p:nvSpPr>
        <p:spPr>
          <a:xfrm>
            <a:off x="6358890" y="4873625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内能越大</a:t>
            </a:r>
          </a:p>
        </p:txBody>
      </p:sp>
      <p:cxnSp>
        <p:nvCxnSpPr>
          <p:cNvPr id="24" name="直接箭头连接符 23"/>
          <p:cNvCxnSpPr>
            <a:stCxn id="19" idx="2"/>
            <a:endCxn id="20" idx="0"/>
          </p:cNvCxnSpPr>
          <p:nvPr>
            <p:custDataLst>
              <p:tags r:id="rId12"/>
            </p:custDataLst>
          </p:nvPr>
        </p:nvCxnSpPr>
        <p:spPr>
          <a:xfrm flipH="1">
            <a:off x="7517130" y="2477135"/>
            <a:ext cx="0" cy="897890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20" idx="2"/>
            <a:endCxn id="23" idx="0"/>
          </p:cNvCxnSpPr>
          <p:nvPr>
            <p:custDataLst>
              <p:tags r:id="rId13"/>
            </p:custDataLst>
          </p:nvPr>
        </p:nvCxnSpPr>
        <p:spPr>
          <a:xfrm>
            <a:off x="7517130" y="3975735"/>
            <a:ext cx="12065" cy="897890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14"/>
            </p:custDataLst>
          </p:nvPr>
        </p:nvSpPr>
        <p:spPr>
          <a:xfrm>
            <a:off x="4240530" y="5782945"/>
            <a:ext cx="6552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其他条件一样的情况下，质量越大，内能越大</a:t>
            </a:r>
          </a:p>
        </p:txBody>
      </p:sp>
      <p:cxnSp>
        <p:nvCxnSpPr>
          <p:cNvPr id="7" name="直接连接符 6"/>
          <p:cNvCxnSpPr/>
          <p:nvPr>
            <p:custDataLst>
              <p:tags r:id="rId15"/>
            </p:custDataLst>
          </p:nvPr>
        </p:nvCxnSpPr>
        <p:spPr>
          <a:xfrm>
            <a:off x="2057400" y="4159250"/>
            <a:ext cx="3775075" cy="0"/>
          </a:xfrm>
          <a:prstGeom prst="line">
            <a:avLst/>
          </a:prstGeom>
          <a:ln w="508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449070" y="2079625"/>
            <a:ext cx="4323080" cy="288226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sp>
        <p:nvSpPr>
          <p:cNvPr id="19" name="矩形 18"/>
          <p:cNvSpPr/>
          <p:nvPr>
            <p:custDataLst>
              <p:tags r:id="rId8"/>
            </p:custDataLst>
          </p:nvPr>
        </p:nvSpPr>
        <p:spPr>
          <a:xfrm>
            <a:off x="6346825" y="1876425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体积变化</a:t>
            </a:r>
          </a:p>
        </p:txBody>
      </p:sp>
      <p:sp>
        <p:nvSpPr>
          <p:cNvPr id="20" name="矩形 19"/>
          <p:cNvSpPr/>
          <p:nvPr>
            <p:custDataLst>
              <p:tags r:id="rId9"/>
            </p:custDataLst>
          </p:nvPr>
        </p:nvSpPr>
        <p:spPr>
          <a:xfrm>
            <a:off x="6346825" y="2875280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分子间距离变化</a:t>
            </a:r>
          </a:p>
        </p:txBody>
      </p:sp>
      <p:sp>
        <p:nvSpPr>
          <p:cNvPr id="23" name="矩形 22"/>
          <p:cNvSpPr/>
          <p:nvPr>
            <p:custDataLst>
              <p:tags r:id="rId10"/>
            </p:custDataLst>
          </p:nvPr>
        </p:nvSpPr>
        <p:spPr>
          <a:xfrm>
            <a:off x="6358890" y="4872990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内能变化</a:t>
            </a:r>
          </a:p>
        </p:txBody>
      </p:sp>
      <p:cxnSp>
        <p:nvCxnSpPr>
          <p:cNvPr id="24" name="直接箭头连接符 23"/>
          <p:cNvCxnSpPr>
            <a:stCxn id="19" idx="2"/>
            <a:endCxn id="20" idx="0"/>
          </p:cNvCxnSpPr>
          <p:nvPr>
            <p:custDataLst>
              <p:tags r:id="rId11"/>
            </p:custDataLst>
          </p:nvPr>
        </p:nvCxnSpPr>
        <p:spPr>
          <a:xfrm flipH="1">
            <a:off x="7517130" y="2477135"/>
            <a:ext cx="0" cy="398145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20" idx="2"/>
            <a:endCxn id="10" idx="0"/>
          </p:cNvCxnSpPr>
          <p:nvPr>
            <p:custDataLst>
              <p:tags r:id="rId12"/>
            </p:custDataLst>
          </p:nvPr>
        </p:nvCxnSpPr>
        <p:spPr>
          <a:xfrm flipH="1">
            <a:off x="7517130" y="3475990"/>
            <a:ext cx="0" cy="398145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13"/>
            </p:custDataLst>
          </p:nvPr>
        </p:nvSpPr>
        <p:spPr>
          <a:xfrm>
            <a:off x="4240530" y="5782945"/>
            <a:ext cx="6552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物质的内能与物质的状态和体积有关</a:t>
            </a:r>
          </a:p>
        </p:txBody>
      </p:sp>
      <p:sp>
        <p:nvSpPr>
          <p:cNvPr id="10" name="矩形 9"/>
          <p:cNvSpPr/>
          <p:nvPr>
            <p:custDataLst>
              <p:tags r:id="rId14"/>
            </p:custDataLst>
          </p:nvPr>
        </p:nvSpPr>
        <p:spPr>
          <a:xfrm>
            <a:off x="6346825" y="3874135"/>
            <a:ext cx="2340000" cy="60071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分子间势能变化</a:t>
            </a:r>
          </a:p>
        </p:txBody>
      </p:sp>
      <p:cxnSp>
        <p:nvCxnSpPr>
          <p:cNvPr id="12" name="直接箭头连接符 11"/>
          <p:cNvCxnSpPr>
            <a:stCxn id="10" idx="2"/>
            <a:endCxn id="23" idx="0"/>
          </p:cNvCxnSpPr>
          <p:nvPr>
            <p:custDataLst>
              <p:tags r:id="rId15"/>
            </p:custDataLst>
          </p:nvPr>
        </p:nvCxnSpPr>
        <p:spPr>
          <a:xfrm>
            <a:off x="7517130" y="4474845"/>
            <a:ext cx="12065" cy="398145"/>
          </a:xfrm>
          <a:prstGeom prst="straightConnector1">
            <a:avLst/>
          </a:prstGeom>
          <a:ln w="28575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  <p:bldP spid="2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4323" y="1447165"/>
          <a:ext cx="9063090" cy="403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3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内能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机械能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研究对象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概念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存在条件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影响因素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7021830" y="203454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宏观世界的所有物体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3416300" y="203454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微观世界的大量分子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7021830" y="289306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物体所具有的动能和势能的总和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3416300" y="289306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物体内部所有分子动能和分子势能的总和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7021830" y="376301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物体运动</a:t>
            </a:r>
            <a:r>
              <a:rPr lang="en-US" altLang="zh-CN" sz="2400">
                <a:solidFill>
                  <a:schemeClr val="tx1"/>
                </a:solidFill>
              </a:rPr>
              <a:t>/</a:t>
            </a:r>
            <a:r>
              <a:rPr lang="zh-CN" altLang="en-US" sz="2400">
                <a:solidFill>
                  <a:schemeClr val="tx1"/>
                </a:solidFill>
              </a:rPr>
              <a:t>在高处</a:t>
            </a:r>
            <a:r>
              <a:rPr lang="en-US" altLang="zh-CN" sz="2400">
                <a:solidFill>
                  <a:schemeClr val="tx1"/>
                </a:solidFill>
              </a:rPr>
              <a:t>/</a:t>
            </a:r>
            <a:r>
              <a:rPr lang="zh-CN" altLang="en-US" sz="2400">
                <a:solidFill>
                  <a:schemeClr val="tx1"/>
                </a:solidFill>
              </a:rPr>
              <a:t>发生弹性形变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3416300" y="375158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一切物体，不论温度高低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7022465" y="4625975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物体的质量、速度、高</a:t>
            </a:r>
          </a:p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度、形变程度等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5"/>
            </p:custDataLst>
          </p:nvPr>
        </p:nvSpPr>
        <p:spPr>
          <a:xfrm>
            <a:off x="3416300" y="4625975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物体的温度、质量、状</a:t>
            </a:r>
          </a:p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态、体积等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热传递和内能的改变</a:t>
            </a: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751205" y="1403350"/>
            <a:ext cx="773239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olidFill>
                  <a:schemeClr val="tx1"/>
                </a:solidFill>
              </a:rPr>
              <a:t>1.</a:t>
            </a:r>
            <a:r>
              <a:rPr lang="zh-CN" sz="2400">
                <a:solidFill>
                  <a:schemeClr val="tx1"/>
                </a:solidFill>
              </a:rPr>
              <a:t>热传递可以改变物体的内能。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ym typeface="+mn-ea"/>
              </a:rPr>
              <a:t>2.</a:t>
            </a:r>
            <a:r>
              <a:rPr lang="zh-CN" altLang="en-US" sz="2400">
                <a:sym typeface="+mn-ea"/>
              </a:rPr>
              <a:t>高温物体放出热量、内能减少，低温物体吸收热量、内能增加。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热传递的条件：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温度差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热传递的实质是内能转移的过程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。内能从高温物体向低温物体转移。</a:t>
            </a:r>
          </a:p>
        </p:txBody>
      </p:sp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494395" y="1403350"/>
            <a:ext cx="3499200" cy="23184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rcRect l="18538" t="36099" r="12994" b="30469"/>
          <a:stretch>
            <a:fillRect/>
          </a:stretch>
        </p:blipFill>
        <p:spPr>
          <a:xfrm>
            <a:off x="8494395" y="3721963"/>
            <a:ext cx="3499200" cy="96038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热传递和内能的改变</a:t>
            </a:r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751205" y="1403350"/>
            <a:ext cx="773239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olidFill>
                  <a:schemeClr val="tx1"/>
                </a:solidFill>
              </a:rPr>
              <a:t>1.</a:t>
            </a:r>
            <a:r>
              <a:rPr lang="zh-CN" sz="2400">
                <a:solidFill>
                  <a:schemeClr val="tx1"/>
                </a:solidFill>
              </a:rPr>
              <a:t>热传递可以改变物体的内能。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ym typeface="+mn-ea"/>
              </a:rPr>
              <a:t>2.</a:t>
            </a:r>
            <a:r>
              <a:rPr lang="zh-CN" altLang="en-US" sz="2400">
                <a:sym typeface="+mn-ea"/>
              </a:rPr>
              <a:t>高温物体放出热量、内能减少，低温物体吸收热量、内能增加。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热传递的条件：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温度差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热传递的实质是内能转移的过程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。内能从高温物体向低温物体转移。</a:t>
            </a:r>
          </a:p>
        </p:txBody>
      </p:sp>
      <p:pic>
        <p:nvPicPr>
          <p:cNvPr id="3" name="图片 2"/>
          <p:cNvPicPr/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494395" y="1403350"/>
            <a:ext cx="3499200" cy="23184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rcRect l="18538" t="36099" r="12994" b="30469"/>
          <a:stretch>
            <a:fillRect/>
          </a:stretch>
        </p:blipFill>
        <p:spPr>
          <a:xfrm>
            <a:off x="8494395" y="3721963"/>
            <a:ext cx="3499200" cy="960389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0" y="4371340"/>
            <a:ext cx="2472055" cy="2459355"/>
          </a:xfrm>
          <a:prstGeom prst="rect">
            <a:avLst/>
          </a:prstGeom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990" y="4371340"/>
            <a:ext cx="3702050" cy="2458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2" b="20309"/>
          <a:stretch>
            <a:fillRect/>
          </a:stretch>
        </p:blipFill>
        <p:spPr>
          <a:xfrm>
            <a:off x="4625975" y="4371340"/>
            <a:ext cx="3088005" cy="245872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3"/>
          <a:srcRect b="25930"/>
          <a:stretch>
            <a:fillRect/>
          </a:stretch>
        </p:blipFill>
        <p:spPr>
          <a:xfrm>
            <a:off x="6939915" y="4371340"/>
            <a:ext cx="2212340" cy="24588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378190" y="4371340"/>
            <a:ext cx="3618230" cy="2458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做功和内能的改变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rcRect b="54897"/>
          <a:stretch>
            <a:fillRect/>
          </a:stretch>
        </p:blipFill>
        <p:spPr>
          <a:xfrm>
            <a:off x="9403080" y="1403350"/>
            <a:ext cx="2590800" cy="22898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rcRect t="54897"/>
          <a:stretch>
            <a:fillRect/>
          </a:stretch>
        </p:blipFill>
        <p:spPr>
          <a:xfrm>
            <a:off x="9403080" y="3693160"/>
            <a:ext cx="2590800" cy="228981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0490" y="1410970"/>
            <a:ext cx="1704975" cy="70485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99060" y="2337435"/>
            <a:ext cx="791527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除了热传递，还有什么途径可以改变物体的内能？结合右图思考、讨论。</a:t>
            </a:r>
            <a:endParaRPr lang="en-US" altLang="zh-CN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110490" y="3387725"/>
            <a:ext cx="790384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右图所示的情形说明摩擦可以产生热，这部分内能是从哪里来的呢？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摩擦时物体</a:t>
            </a:r>
            <a:r>
              <a:rPr lang="zh-CN" sz="2400" b="1">
                <a:solidFill>
                  <a:srgbClr val="FF0000"/>
                </a:solidFill>
                <a:sym typeface="+mn-ea"/>
              </a:rPr>
              <a:t>克服摩擦力做了功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，这部分内能是物体克服摩擦力做功转化而来的。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硝化棉实验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rcRect l="9349" r="8822"/>
          <a:stretch>
            <a:fillRect/>
          </a:stretch>
        </p:blipFill>
        <p:spPr>
          <a:xfrm>
            <a:off x="9384665" y="2675890"/>
            <a:ext cx="2807335" cy="15868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2860" y="1128395"/>
            <a:ext cx="1748790" cy="10731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6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8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做功和内能的改变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99060" y="2337435"/>
            <a:ext cx="928497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如图所示，在一个配有活塞的厚玻璃筒里放一小团硝化棉，把活塞迅速压下去，观察发生的现象。</a:t>
            </a:r>
            <a:endParaRPr lang="en-US" altLang="zh-CN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110490" y="3387725"/>
            <a:ext cx="9274175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</a:rPr>
              <a:t>【现象】</a:t>
            </a:r>
            <a:r>
              <a:rPr lang="zh-CN" sz="2400">
                <a:solidFill>
                  <a:schemeClr val="tx1"/>
                </a:solidFill>
              </a:rPr>
              <a:t>硝化棉燃烧起来。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  <a:sym typeface="+mn-ea"/>
              </a:rPr>
              <a:t>【思考】</a:t>
            </a:r>
            <a:r>
              <a:rPr lang="zh-CN" sz="2400">
                <a:solidFill>
                  <a:schemeClr val="tx1"/>
                </a:solidFill>
                <a:sym typeface="+mn-ea"/>
              </a:rPr>
              <a:t>压缩活塞时，硝化棉为什么会燃烧？这是通过什么途径改变了玻璃筒内空气的内能？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  <a:sym typeface="+mn-ea"/>
              </a:rPr>
              <a:t>【分析】</a:t>
            </a:r>
            <a:r>
              <a:rPr lang="zh-CN" sz="2400">
                <a:solidFill>
                  <a:schemeClr val="tx1"/>
                </a:solidFill>
                <a:sym typeface="+mn-ea"/>
              </a:rPr>
              <a:t>硝化棉燃烧起来，是因为温度达到了硝化棉的燃点。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活塞压缩气体做功，使空气的内能增加，温度升高，达到硝化棉燃点，硝化棉燃烧。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  <a:sym typeface="+mn-ea"/>
              </a:rPr>
              <a:t>活塞的机械能转化为空气的内能</a:t>
            </a:r>
            <a:r>
              <a:rPr lang="zh-CN" sz="2400">
                <a:solidFill>
                  <a:schemeClr val="tx1"/>
                </a:solidFill>
                <a:sym typeface="+mn-ea"/>
              </a:rPr>
              <a:t>。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9"/>
          <a:stretch>
            <a:fillRect/>
          </a:stretch>
        </p:blipFill>
        <p:spPr bwMode="auto">
          <a:xfrm>
            <a:off x="9384030" y="1258570"/>
            <a:ext cx="2593975" cy="423418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7" name="矩形 26"/>
          <p:cNvSpPr/>
          <p:nvPr>
            <p:custDataLst>
              <p:tags r:id="rId14"/>
            </p:custDataLst>
          </p:nvPr>
        </p:nvSpPr>
        <p:spPr>
          <a:xfrm>
            <a:off x="2820035" y="3662045"/>
            <a:ext cx="6551930" cy="102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</a:rPr>
              <a:t>做功可以改变物体的内能。</a:t>
            </a:r>
            <a:endParaRPr lang="zh-CN" altLang="en-US" sz="2400">
              <a:solidFill>
                <a:schemeClr val="tx1"/>
              </a:solidFill>
            </a:endParaRPr>
          </a:p>
          <a:p>
            <a:pPr algn="ctr"/>
            <a:r>
              <a:rPr lang="zh-CN" altLang="en-US" sz="2400">
                <a:solidFill>
                  <a:schemeClr val="tx1"/>
                </a:solidFill>
              </a:rPr>
              <a:t>外界对物体做功，物体的内能增大。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785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41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水蒸气实验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rcRect l="9036" r="8893"/>
          <a:stretch>
            <a:fillRect/>
          </a:stretch>
        </p:blipFill>
        <p:spPr>
          <a:xfrm>
            <a:off x="8863965" y="2201545"/>
            <a:ext cx="3338195" cy="18815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2860" y="1128395"/>
            <a:ext cx="1748790" cy="10731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6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8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做功和内能的改变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99060" y="2337435"/>
            <a:ext cx="875220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如图所示，在烧瓶内盛有少量水，并盖紧瓶塞。向瓶内打气，当瓶塞跳起时，观察瓶内的变化。</a:t>
            </a:r>
            <a:endParaRPr lang="en-US" altLang="zh-CN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110490" y="3387725"/>
            <a:ext cx="9274175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</a:rPr>
              <a:t>【现象】</a:t>
            </a:r>
            <a:r>
              <a:rPr lang="zh-CN" sz="2400">
                <a:solidFill>
                  <a:schemeClr val="tx1"/>
                </a:solidFill>
              </a:rPr>
              <a:t>瓶塞被弹开，瓶内出现白雾。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  <a:sym typeface="+mn-ea"/>
              </a:rPr>
              <a:t>【思考】</a:t>
            </a:r>
            <a:r>
              <a:rPr lang="zh-CN" sz="2400">
                <a:solidFill>
                  <a:schemeClr val="tx1"/>
                </a:solidFill>
                <a:sym typeface="+mn-ea"/>
              </a:rPr>
              <a:t>为什么水蒸气能够把瓶塞弹开？为什么瓶内出现白雾？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  <a:sym typeface="+mn-ea"/>
              </a:rPr>
              <a:t>【分析】</a:t>
            </a:r>
            <a:r>
              <a:rPr lang="zh-CN" sz="2400">
                <a:sym typeface="+mn-ea"/>
              </a:rPr>
              <a:t>瓶内水上方存在着无色透明、无法看到的水蒸气；当瓶塞跳起时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，是因为瓶内水蒸气对瓶塞做功。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可以看到瓶内出现白雾，说明水蒸气液化成了可以看到的小水滴。在这个过程中，气体膨胀对外做功，内能减少，温度降低。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rgbClr val="4571BE"/>
                </a:solidFill>
                <a:sym typeface="+mn-ea"/>
              </a:rPr>
              <a:t>瓶内水蒸气的内能转化为瓶塞的机械能</a:t>
            </a:r>
            <a:r>
              <a:rPr lang="zh-CN" sz="2400">
                <a:solidFill>
                  <a:schemeClr val="tx1"/>
                </a:solidFill>
                <a:sym typeface="+mn-ea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759825" y="1726565"/>
            <a:ext cx="3432175" cy="27209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4242"/>
          <a:stretch>
            <a:fillRect/>
          </a:stretch>
        </p:blipFill>
        <p:spPr>
          <a:xfrm>
            <a:off x="9528175" y="1087120"/>
            <a:ext cx="2009775" cy="3999230"/>
          </a:xfrm>
          <a:prstGeom prst="rect">
            <a:avLst/>
          </a:prstGeom>
        </p:spPr>
      </p:pic>
      <p:sp>
        <p:nvSpPr>
          <p:cNvPr id="16" name="矩形 15"/>
          <p:cNvSpPr/>
          <p:nvPr>
            <p:custDataLst>
              <p:tags r:id="rId15"/>
            </p:custDataLst>
          </p:nvPr>
        </p:nvSpPr>
        <p:spPr>
          <a:xfrm>
            <a:off x="2820035" y="3662045"/>
            <a:ext cx="6551930" cy="102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</a:rPr>
              <a:t>做功可以改变物体的内能。</a:t>
            </a:r>
            <a:endParaRPr lang="zh-CN" altLang="en-US" sz="2400">
              <a:solidFill>
                <a:schemeClr val="tx1"/>
              </a:solidFill>
            </a:endParaRPr>
          </a:p>
          <a:p>
            <a:pPr algn="ctr"/>
            <a:r>
              <a:rPr lang="zh-CN" altLang="en-US" sz="2400">
                <a:solidFill>
                  <a:schemeClr val="tx1"/>
                </a:solidFill>
              </a:rPr>
              <a:t>物体对外界做功，物体的内能减小。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330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3566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45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做功和内能的改变</a:t>
            </a: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765175" y="1403350"/>
            <a:ext cx="10661650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olidFill>
                  <a:schemeClr val="tx1"/>
                </a:solidFill>
              </a:rPr>
              <a:t>1.</a:t>
            </a:r>
            <a:r>
              <a:rPr lang="zh-CN" altLang="en-US" sz="2400">
                <a:solidFill>
                  <a:schemeClr val="tx1"/>
                </a:solidFill>
              </a:rPr>
              <a:t>做功</a:t>
            </a:r>
            <a:r>
              <a:rPr lang="zh-CN" sz="2400">
                <a:solidFill>
                  <a:schemeClr val="tx1"/>
                </a:solidFill>
              </a:rPr>
              <a:t>可以改变物体的内能。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ym typeface="+mn-ea"/>
              </a:rPr>
              <a:t>2.</a:t>
            </a:r>
            <a:r>
              <a:rPr lang="zh-CN" altLang="en-US" sz="2400">
                <a:sym typeface="+mn-ea"/>
              </a:rPr>
              <a:t>外界对物体做功，物体的内能增大；物体对外界做功，物体的内能减小。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做功改变物体内能的实质是能量的转化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外界对物体做功时，一般是外界的机械能，转化为物体的内能；物体对外界做功时，一般是物体的内能，转化为外界的机械能。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-10160" y="3915410"/>
            <a:ext cx="3750557" cy="2520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/>
          <a:srcRect l="1" t="23054" r="38339" b="22754"/>
          <a:stretch>
            <a:fillRect/>
          </a:stretch>
        </p:blipFill>
        <p:spPr>
          <a:xfrm>
            <a:off x="952112" y="3915410"/>
            <a:ext cx="5150485" cy="2520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2598032" y="3915410"/>
            <a:ext cx="3789680" cy="2520000"/>
          </a:xfrm>
          <a:prstGeom prst="rect">
            <a:avLst/>
          </a:prstGeom>
        </p:spPr>
      </p:pic>
      <p:pic>
        <p:nvPicPr>
          <p:cNvPr id="23" name="做功改变物体内能1">
            <a:hlinkClick r:id="" action="ppaction://media"/>
          </p:cNvPr>
          <p:cNvPicPr/>
          <p:nvPr>
            <a:videoFile r:link="rId12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315707" y="3915410"/>
            <a:ext cx="4497070" cy="2520000"/>
          </a:xfrm>
          <a:prstGeom prst="rect">
            <a:avLst/>
          </a:prstGeom>
        </p:spPr>
      </p:pic>
      <p:pic>
        <p:nvPicPr>
          <p:cNvPr id="24" name="做功改变物体内能2">
            <a:hlinkClick r:id="" action="ppaction://media"/>
          </p:cNvPr>
          <p:cNvPicPr>
            <a:picLocks noChangeAspect="1"/>
          </p:cNvPicPr>
          <p:nvPr>
            <a:videoFile r:link="rId15"/>
            <p:custDataLst>
              <p:tags r:id="rId16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6024492" y="3915410"/>
            <a:ext cx="4479925" cy="2520000"/>
          </a:xfrm>
          <a:prstGeom prst="rect">
            <a:avLst/>
          </a:prstGeom>
        </p:spPr>
      </p:pic>
      <p:pic>
        <p:nvPicPr>
          <p:cNvPr id="25" name="做功改变物体内能3">
            <a:hlinkClick r:id="" action="ppaction://media"/>
          </p:cNvPr>
          <p:cNvPicPr>
            <a:picLocks noChangeAspect="1"/>
          </p:cNvPicPr>
          <p:nvPr>
            <a:videoFile r:link="rId18"/>
            <p:custDataLst>
              <p:tags r:id="rId19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716132" y="3915410"/>
            <a:ext cx="4479925" cy="252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45" dur="2514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53" dur="2438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1" dur="2187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62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video fullScrn="1">
              <p:cMediaNode>
                <p:cTn id="63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video fullScrn="1">
              <p:cMediaNode>
                <p:cTn id="64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9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4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9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知道内能的概念和单位；理解内能与物体的温度、质量、状态等因素的关系；知道改变内能的两种方式。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altLang="en-US" sz="2000">
                <a:solidFill>
                  <a:schemeClr val="tx1"/>
                </a:solidFill>
              </a:rPr>
              <a:t>会用类比的方法建立内能的概念，通过实验观察与分析，培养学生运用内能知识解释生产生活中的热现象，提高学生分析和解决问题的科学思维能力。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通过探究找到改变物体内能的两种方法，能在探究过程中收集数据，分析总结得出规律。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让学生认识到内能在生产生活中的广泛应用，以及合理利用内能对社会发展的重要意义，增强学生的社会责任感。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做功和内能的改变</a:t>
            </a: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765175" y="1403350"/>
            <a:ext cx="1066165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有了内能的概念后，我们就能理解，对一个物体加热或者做功，就是使能量</a:t>
            </a:r>
            <a:r>
              <a:rPr lang="en-US" altLang="zh-CN" sz="2400">
                <a:solidFill>
                  <a:schemeClr val="tx1"/>
                </a:solidFill>
              </a:rPr>
              <a:t>“</a:t>
            </a:r>
            <a:r>
              <a:rPr lang="zh-CN" altLang="en-US" sz="2400">
                <a:solidFill>
                  <a:schemeClr val="tx1"/>
                </a:solidFill>
              </a:rPr>
              <a:t>流入</a:t>
            </a:r>
            <a:r>
              <a:rPr lang="en-US" altLang="zh-CN" sz="2400">
                <a:solidFill>
                  <a:schemeClr val="tx1"/>
                </a:solidFill>
              </a:rPr>
              <a:t>”</a:t>
            </a:r>
            <a:r>
              <a:rPr lang="zh-CN" altLang="en-US" sz="2400">
                <a:solidFill>
                  <a:schemeClr val="tx1"/>
                </a:solidFill>
              </a:rPr>
              <a:t>了物体的内部，物体的内能增加。能量通过这种方式被储存起来。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反过来，物体也可以对外放热或者做功，从而释放内能。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rcRect l="21525" t="49554" r="65340" b="27095"/>
          <a:stretch>
            <a:fillRect/>
          </a:stretch>
        </p:blipFill>
        <p:spPr>
          <a:xfrm>
            <a:off x="3949961" y="3044762"/>
            <a:ext cx="2159997" cy="2160000"/>
          </a:xfrm>
          <a:prstGeom prst="flowChartConnector">
            <a:avLst/>
          </a:prstGeom>
        </p:spPr>
      </p:pic>
      <p:pic>
        <p:nvPicPr>
          <p:cNvPr id="32" name="图片 3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rcRect l="41830" t="49545" r="44857" b="28179"/>
          <a:stretch>
            <a:fillRect/>
          </a:stretch>
        </p:blipFill>
        <p:spPr>
          <a:xfrm>
            <a:off x="6109970" y="3044825"/>
            <a:ext cx="2294257" cy="2160000"/>
          </a:xfrm>
          <a:prstGeom prst="flowChartConnector">
            <a:avLst/>
          </a:prstGeom>
        </p:spPr>
      </p:pic>
      <p:grpSp>
        <p:nvGrpSpPr>
          <p:cNvPr id="37" name="组合 36"/>
          <p:cNvGrpSpPr/>
          <p:nvPr>
            <p:custDataLst>
              <p:tags r:id="rId10"/>
            </p:custDataLst>
          </p:nvPr>
        </p:nvGrpSpPr>
        <p:grpSpPr>
          <a:xfrm>
            <a:off x="4404678" y="5709920"/>
            <a:ext cx="3382645" cy="591820"/>
            <a:chOff x="3147918" y="912669"/>
            <a:chExt cx="813914" cy="82676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8" name="矩形 37"/>
            <p:cNvSpPr/>
            <p:nvPr>
              <p:custDataLst>
                <p:tags r:id="rId13"/>
              </p:custDataLst>
            </p:nvPr>
          </p:nvSpPr>
          <p:spPr>
            <a:xfrm>
              <a:off x="3147918" y="912669"/>
              <a:ext cx="813914" cy="8267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45"/>
            </a:p>
          </p:txBody>
        </p:sp>
        <p:sp>
          <p:nvSpPr>
            <p:cNvPr id="39" name="矩形 38"/>
            <p:cNvSpPr/>
            <p:nvPr>
              <p:custDataLst>
                <p:tags r:id="rId14"/>
              </p:custDataLst>
            </p:nvPr>
          </p:nvSpPr>
          <p:spPr>
            <a:xfrm>
              <a:off x="3191914" y="1029968"/>
              <a:ext cx="729017" cy="61120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2245" b="1">
                  <a:solidFill>
                    <a:srgbClr val="C00000"/>
                  </a:solidFill>
                  <a:latin typeface="微软雅黑" panose="020B0503020204020204" charset="-122"/>
                  <a:ea typeface="微软雅黑"/>
                </a:rPr>
                <a:t>结果是等效的</a:t>
              </a:r>
            </a:p>
          </p:txBody>
        </p:sp>
      </p:grpSp>
      <p:sp>
        <p:nvSpPr>
          <p:cNvPr id="40" name="燕尾形 39"/>
          <p:cNvSpPr/>
          <p:nvPr>
            <p:custDataLst>
              <p:tags r:id="rId11"/>
            </p:custDataLst>
          </p:nvPr>
        </p:nvSpPr>
        <p:spPr>
          <a:xfrm rot="5400000">
            <a:off x="7023235" y="5258739"/>
            <a:ext cx="467083" cy="360000"/>
          </a:xfrm>
          <a:prstGeom prst="chevron">
            <a:avLst/>
          </a:prstGeom>
          <a:solidFill>
            <a:srgbClr val="E1A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45">
              <a:solidFill>
                <a:schemeClr val="tx1"/>
              </a:solidFill>
            </a:endParaRPr>
          </a:p>
        </p:txBody>
      </p:sp>
      <p:sp>
        <p:nvSpPr>
          <p:cNvPr id="41" name="燕尾形 40"/>
          <p:cNvSpPr/>
          <p:nvPr>
            <p:custDataLst>
              <p:tags r:id="rId12"/>
            </p:custDataLst>
          </p:nvPr>
        </p:nvSpPr>
        <p:spPr>
          <a:xfrm rot="5400000">
            <a:off x="4796418" y="5258216"/>
            <a:ext cx="467083" cy="360000"/>
          </a:xfrm>
          <a:prstGeom prst="chevron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45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辨析温度、热量、内能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90003" y="1341120"/>
          <a:ext cx="9612000" cy="41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温度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内能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热量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定义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描述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单位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270002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表示物体的冷热程度，是一个状态量，一个物体在某一时刻对应一定的温度。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270002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物体的温度高或低、是多少、升高了或者降低了多少。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270002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摄氏度（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816610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在热传递过程中，物体传递内能的多少，是能量的变化量。</a:t>
            </a: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816610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物体吸收热量或放出热量。</a:t>
            </a: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816610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22" name="文本框 21"/>
          <p:cNvSpPr txBox="1"/>
          <p:nvPr>
            <p:custDataLst>
              <p:tags r:id="rId14"/>
            </p:custDataLst>
          </p:nvPr>
        </p:nvSpPr>
        <p:spPr>
          <a:xfrm>
            <a:off x="5429885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构成物体的所有分子，其分子热运动的动能和分子势能的总和。</a:t>
            </a:r>
          </a:p>
        </p:txBody>
      </p:sp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5429885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物体具有内能、改变了多少内能、传递了多少内能等。</a:t>
            </a:r>
          </a:p>
        </p:txBody>
      </p:sp>
      <p:sp>
        <p:nvSpPr>
          <p:cNvPr id="24" name="文本框 23"/>
          <p:cNvSpPr txBox="1"/>
          <p:nvPr>
            <p:custDataLst>
              <p:tags r:id="rId16"/>
            </p:custDataLst>
          </p:nvPr>
        </p:nvSpPr>
        <p:spPr>
          <a:xfrm>
            <a:off x="5429885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8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辨析温度、热量、内能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90003" y="1341120"/>
          <a:ext cx="9612000" cy="41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温度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内能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热量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定义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描述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单位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270002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表示物体的冷热程度，是一个状态量，一个物体在某一时刻对应一定的温度。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270002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物体的温度高或低、是多少、升高了或者降低了多少。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270002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摄氏度（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816610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在热传递过程中，物体传递内能的多少，是能量的变化量。</a:t>
            </a: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816610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物体吸收热量或放出热量。</a:t>
            </a: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816610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22" name="文本框 21"/>
          <p:cNvSpPr txBox="1"/>
          <p:nvPr>
            <p:custDataLst>
              <p:tags r:id="rId14"/>
            </p:custDataLst>
          </p:nvPr>
        </p:nvSpPr>
        <p:spPr>
          <a:xfrm>
            <a:off x="5429885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构成物体的所有分子，其分子热运动的动能和分子势能的总和。</a:t>
            </a:r>
          </a:p>
        </p:txBody>
      </p:sp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5429885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物体具有内能、改变了多少内能、传递了多少内能等。</a:t>
            </a:r>
          </a:p>
        </p:txBody>
      </p:sp>
      <p:sp>
        <p:nvSpPr>
          <p:cNvPr id="24" name="文本框 23"/>
          <p:cNvSpPr txBox="1"/>
          <p:nvPr>
            <p:custDataLst>
              <p:tags r:id="rId16"/>
            </p:custDataLst>
          </p:nvPr>
        </p:nvSpPr>
        <p:spPr>
          <a:xfrm>
            <a:off x="5429885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9" name="右箭头 8"/>
          <p:cNvSpPr/>
          <p:nvPr>
            <p:custDataLst>
              <p:tags r:id="rId17"/>
            </p:custDataLst>
          </p:nvPr>
        </p:nvSpPr>
        <p:spPr>
          <a:xfrm>
            <a:off x="5193665" y="1384300"/>
            <a:ext cx="538480" cy="44704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18"/>
            </p:custDataLst>
          </p:nvPr>
        </p:nvSpPr>
        <p:spPr>
          <a:xfrm>
            <a:off x="2700020" y="1893570"/>
            <a:ext cx="546608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物体的温度变化，一定会引起内能的变化。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物体温度升高，内能一定增加；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物体温度降低，内能一定减少。</a:t>
            </a: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3"/>
          <a:srcRect l="9504" t="12276" r="9589" b="14548"/>
          <a:stretch>
            <a:fillRect/>
          </a:stretch>
        </p:blipFill>
        <p:spPr>
          <a:xfrm>
            <a:off x="3058795" y="3340735"/>
            <a:ext cx="6074410" cy="2809875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20"/>
            </p:custDataLst>
          </p:nvPr>
        </p:nvSpPr>
        <p:spPr>
          <a:xfrm>
            <a:off x="2700020" y="3324860"/>
            <a:ext cx="546608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物体的内能变化时，不一定会引起温度的变化。</a:t>
            </a:r>
            <a:endParaRPr lang="zh-CN" altLang="en-US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辨析温度、热量、内能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90003" y="1341120"/>
          <a:ext cx="9612000" cy="41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温度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内能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热量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定义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描述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单位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270002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表示物体的冷热程度，是一个状态量，一个物体在某一时刻对应一定的温度。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270002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物体的温度高或低、是多少、升高了或者降低了多少。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270002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摄氏度（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816610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在热传递过程中，物体传递内能的多少，是能量的变化量。</a:t>
            </a: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816610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物体吸收热量或放出热量。</a:t>
            </a: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816610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22" name="文本框 21"/>
          <p:cNvSpPr txBox="1"/>
          <p:nvPr>
            <p:custDataLst>
              <p:tags r:id="rId14"/>
            </p:custDataLst>
          </p:nvPr>
        </p:nvSpPr>
        <p:spPr>
          <a:xfrm>
            <a:off x="5429885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构成物体的所有分子，其分子热运动的动能和分子势能的总和。</a:t>
            </a:r>
          </a:p>
        </p:txBody>
      </p:sp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5429885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物体具有内能、改变了多少内能、传递了多少内能等。</a:t>
            </a:r>
          </a:p>
        </p:txBody>
      </p:sp>
      <p:sp>
        <p:nvSpPr>
          <p:cNvPr id="24" name="文本框 23"/>
          <p:cNvSpPr txBox="1"/>
          <p:nvPr>
            <p:custDataLst>
              <p:tags r:id="rId16"/>
            </p:custDataLst>
          </p:nvPr>
        </p:nvSpPr>
        <p:spPr>
          <a:xfrm>
            <a:off x="5429885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9" name="右箭头 8"/>
          <p:cNvSpPr/>
          <p:nvPr>
            <p:custDataLst>
              <p:tags r:id="rId17"/>
            </p:custDataLst>
          </p:nvPr>
        </p:nvSpPr>
        <p:spPr>
          <a:xfrm>
            <a:off x="5193665" y="1384300"/>
            <a:ext cx="538480" cy="44704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18"/>
            </p:custDataLst>
          </p:nvPr>
        </p:nvSpPr>
        <p:spPr>
          <a:xfrm>
            <a:off x="2700020" y="1893570"/>
            <a:ext cx="546608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物体的温度变化，一定会引起内能的变化。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物体温度升高，内能一定增加；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物体温度降低，内能一定减少。</a:t>
            </a:r>
          </a:p>
        </p:txBody>
      </p:sp>
      <p:sp>
        <p:nvSpPr>
          <p:cNvPr id="21" name="矩形 20"/>
          <p:cNvSpPr/>
          <p:nvPr>
            <p:custDataLst>
              <p:tags r:id="rId19"/>
            </p:custDataLst>
          </p:nvPr>
        </p:nvSpPr>
        <p:spPr>
          <a:xfrm>
            <a:off x="2700020" y="3324860"/>
            <a:ext cx="546608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物体的内能变化时，不一定会引起温度的变化。</a:t>
            </a:r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5" name="矩形 24"/>
          <p:cNvSpPr/>
          <p:nvPr>
            <p:custDataLst>
              <p:tags r:id="rId20"/>
            </p:custDataLst>
          </p:nvPr>
        </p:nvSpPr>
        <p:spPr>
          <a:xfrm>
            <a:off x="5429885" y="1883410"/>
            <a:ext cx="546608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物体吸收或放出热量，一定会引起内能的变化。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物体吸收热量，内能一定增加；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物体放出热量，内能一定减少。</a:t>
            </a:r>
          </a:p>
        </p:txBody>
      </p:sp>
      <p:sp>
        <p:nvSpPr>
          <p:cNvPr id="26" name="右箭头 25"/>
          <p:cNvSpPr/>
          <p:nvPr>
            <p:custDataLst>
              <p:tags r:id="rId21"/>
            </p:custDataLst>
          </p:nvPr>
        </p:nvSpPr>
        <p:spPr>
          <a:xfrm rot="10800000">
            <a:off x="7893685" y="1374140"/>
            <a:ext cx="538480" cy="44704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6"/>
          <a:srcRect l="9504" t="12276" r="9589" b="14548"/>
          <a:stretch>
            <a:fillRect/>
          </a:stretch>
        </p:blipFill>
        <p:spPr>
          <a:xfrm>
            <a:off x="3058795" y="3356610"/>
            <a:ext cx="6074410" cy="2809875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23"/>
            </p:custDataLst>
          </p:nvPr>
        </p:nvSpPr>
        <p:spPr>
          <a:xfrm>
            <a:off x="5429885" y="3314065"/>
            <a:ext cx="546608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物体的内能变化时，不一定是吸收或放出热量。</a:t>
            </a:r>
            <a:endParaRPr lang="zh-CN" altLang="en-US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辨析温度、热量、内能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90003" y="1341120"/>
          <a:ext cx="9612000" cy="41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温度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内能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热量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定义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描述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/>
                        <a:t>单位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b="1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270002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表示物体的冷热程度，是一个状态量，一个物体在某一时刻对应一定的温度。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270002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物体的温度高或低、是多少、升高了或者降低了多少。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270002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摄氏度（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8166100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在热传递过程中，物体传递内能的多少，是能量的变化量。</a:t>
            </a: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8166100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物体吸收热量或放出热量。</a:t>
            </a: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8166100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22" name="文本框 21"/>
          <p:cNvSpPr txBox="1"/>
          <p:nvPr>
            <p:custDataLst>
              <p:tags r:id="rId14"/>
            </p:custDataLst>
          </p:nvPr>
        </p:nvSpPr>
        <p:spPr>
          <a:xfrm>
            <a:off x="5429885" y="1873885"/>
            <a:ext cx="2736215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构成物体的所有分子，其分子热运动的动能和分子势能的总和。</a:t>
            </a:r>
          </a:p>
        </p:txBody>
      </p:sp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5429885" y="3314065"/>
            <a:ext cx="2736000" cy="144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物体具有内能、改变了多少内能、传递了多少内能等。</a:t>
            </a:r>
          </a:p>
        </p:txBody>
      </p:sp>
      <p:sp>
        <p:nvSpPr>
          <p:cNvPr id="24" name="文本框 23"/>
          <p:cNvSpPr txBox="1"/>
          <p:nvPr>
            <p:custDataLst>
              <p:tags r:id="rId16"/>
            </p:custDataLst>
          </p:nvPr>
        </p:nvSpPr>
        <p:spPr>
          <a:xfrm>
            <a:off x="5429885" y="4754245"/>
            <a:ext cx="2736000" cy="75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焦耳（</a:t>
            </a:r>
            <a:r>
              <a:rPr lang="en-US" altLang="zh-CN" sz="2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</a:rPr>
              <a:t>）</a:t>
            </a:r>
          </a:p>
        </p:txBody>
      </p:sp>
      <p:sp>
        <p:nvSpPr>
          <p:cNvPr id="19" name="矩形 18"/>
          <p:cNvSpPr/>
          <p:nvPr>
            <p:custDataLst>
              <p:tags r:id="rId17"/>
            </p:custDataLst>
          </p:nvPr>
        </p:nvSpPr>
        <p:spPr>
          <a:xfrm>
            <a:off x="2700020" y="1893570"/>
            <a:ext cx="546608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物体的温度变化，一定会引起内能的变化。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物体温度升高，内能一定增加；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物体温度降低，内能一定减少。</a:t>
            </a:r>
          </a:p>
        </p:txBody>
      </p:sp>
      <p:sp>
        <p:nvSpPr>
          <p:cNvPr id="21" name="矩形 20"/>
          <p:cNvSpPr/>
          <p:nvPr>
            <p:custDataLst>
              <p:tags r:id="rId18"/>
            </p:custDataLst>
          </p:nvPr>
        </p:nvSpPr>
        <p:spPr>
          <a:xfrm>
            <a:off x="2700020" y="3324860"/>
            <a:ext cx="546608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物体的内能变化时，不一定会引起温度的变化。</a:t>
            </a:r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5" name="矩形 24"/>
          <p:cNvSpPr/>
          <p:nvPr>
            <p:custDataLst>
              <p:tags r:id="rId19"/>
            </p:custDataLst>
          </p:nvPr>
        </p:nvSpPr>
        <p:spPr>
          <a:xfrm>
            <a:off x="5429885" y="1883410"/>
            <a:ext cx="546608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物体吸收或放出热量，一定会引起内能的变化。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物体吸收热量，内能一定增加；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物体放出热量，内能一定减少。</a:t>
            </a:r>
          </a:p>
        </p:txBody>
      </p:sp>
      <p:sp>
        <p:nvSpPr>
          <p:cNvPr id="28" name="矩形 27"/>
          <p:cNvSpPr/>
          <p:nvPr>
            <p:custDataLst>
              <p:tags r:id="rId20"/>
            </p:custDataLst>
          </p:nvPr>
        </p:nvSpPr>
        <p:spPr>
          <a:xfrm>
            <a:off x="5429885" y="3314065"/>
            <a:ext cx="546608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物体的内能变化时，不一定是吸收或放出热量。</a:t>
            </a:r>
            <a:endParaRPr lang="zh-CN" altLang="en-US" sz="2000">
              <a:solidFill>
                <a:schemeClr val="tx1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0"/>
          <a:srcRect l="9504" t="12276" r="9589" b="14548"/>
          <a:stretch>
            <a:fillRect/>
          </a:stretch>
        </p:blipFill>
        <p:spPr>
          <a:xfrm>
            <a:off x="3058795" y="3356610"/>
            <a:ext cx="6074410" cy="280987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22"/>
            </p:custDataLst>
          </p:nvPr>
        </p:nvSpPr>
        <p:spPr>
          <a:xfrm>
            <a:off x="3362960" y="1873885"/>
            <a:ext cx="5466080" cy="144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物体吸收或放出热量，不一定会导致温度变化。</a:t>
            </a:r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20" name="矩形 19"/>
          <p:cNvSpPr/>
          <p:nvPr>
            <p:custDataLst>
              <p:tags r:id="rId23"/>
            </p:custDataLst>
          </p:nvPr>
        </p:nvSpPr>
        <p:spPr>
          <a:xfrm>
            <a:off x="3362960" y="3314065"/>
            <a:ext cx="5466080" cy="144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物体</a:t>
            </a:r>
            <a:r>
              <a:rPr lang="zh-CN" altLang="en-US" sz="2000" b="1">
                <a:solidFill>
                  <a:srgbClr val="FF0000"/>
                </a:solidFill>
                <a:sym typeface="+mn-ea"/>
              </a:rPr>
              <a:t>温度变化</a:t>
            </a:r>
            <a:r>
              <a:rPr lang="zh-CN" altLang="en-US" sz="2000" b="1">
                <a:solidFill>
                  <a:srgbClr val="FF0000"/>
                </a:solidFill>
              </a:rPr>
              <a:t>，不一定是由于</a:t>
            </a:r>
            <a:r>
              <a:rPr lang="zh-CN" altLang="en-US" sz="2000" b="1">
                <a:solidFill>
                  <a:srgbClr val="FF0000"/>
                </a:solidFill>
                <a:sym typeface="+mn-ea"/>
              </a:rPr>
              <a:t>吸收或放出热量</a:t>
            </a:r>
            <a:r>
              <a:rPr lang="zh-CN" altLang="en-US" sz="2000" b="1">
                <a:solidFill>
                  <a:srgbClr val="FF0000"/>
                </a:solidFill>
              </a:rPr>
              <a:t>。</a:t>
            </a:r>
            <a:endParaRPr lang="zh-CN" altLang="en-US" sz="2000">
              <a:solidFill>
                <a:schemeClr val="tx1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31"/>
          <a:stretch>
            <a:fillRect/>
          </a:stretch>
        </p:blipFill>
        <p:spPr bwMode="auto">
          <a:xfrm>
            <a:off x="5285740" y="3018155"/>
            <a:ext cx="796925" cy="314833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2" name="Picture 2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5520" y="3498533"/>
            <a:ext cx="1993265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右箭头 8"/>
          <p:cNvSpPr/>
          <p:nvPr>
            <p:custDataLst>
              <p:tags r:id="rId26"/>
            </p:custDataLst>
          </p:nvPr>
        </p:nvSpPr>
        <p:spPr>
          <a:xfrm>
            <a:off x="5193665" y="1384300"/>
            <a:ext cx="538480" cy="44704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右箭头 25"/>
          <p:cNvSpPr/>
          <p:nvPr>
            <p:custDataLst>
              <p:tags r:id="rId27"/>
            </p:custDataLst>
          </p:nvPr>
        </p:nvSpPr>
        <p:spPr>
          <a:xfrm rot="10800000">
            <a:off x="7893685" y="1374140"/>
            <a:ext cx="538480" cy="44704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9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sp>
        <p:nvSpPr>
          <p:cNvPr id="14" name="任意多边形 13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9" name="文本框 1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36290" y="1372235"/>
            <a:ext cx="8313420" cy="2040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800"/>
              </a:lnSpc>
            </a:pPr>
            <a:r>
              <a:rPr lang="zh-CN" altLang="en-US" sz="2500">
                <a:latin typeface="微软雅黑" panose="020B0503020204020204" charset="-122"/>
                <a:ea typeface="微软雅黑"/>
              </a:rPr>
              <a:t>①构成物体的所有分子，其热运动的动能与分子势能的总和，叫作物体的内能；单位是焦（</a:t>
            </a:r>
            <a:r>
              <a:rPr lang="en-US" altLang="zh-CN" sz="25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J</a:t>
            </a:r>
            <a:r>
              <a:rPr lang="zh-CN" altLang="en-US" sz="2500">
                <a:latin typeface="微软雅黑" panose="020B0503020204020204" charset="-122"/>
                <a:ea typeface="微软雅黑"/>
              </a:rPr>
              <a:t>）。</a:t>
            </a:r>
          </a:p>
          <a:p>
            <a:pPr eaLnBrk="1" hangingPunct="1">
              <a:lnSpc>
                <a:spcPts val="3800"/>
              </a:lnSpc>
            </a:pPr>
            <a:r>
              <a:rPr lang="zh-CN" altLang="en-US" sz="2500">
                <a:latin typeface="微软雅黑" panose="020B0503020204020204" charset="-122"/>
                <a:ea typeface="微软雅黑"/>
              </a:rPr>
              <a:t>②一切物体，不论温度高低，都具有内能。</a:t>
            </a:r>
            <a:endParaRPr lang="en-US" altLang="zh-CN" sz="2500">
              <a:latin typeface="微软雅黑" panose="020B0503020204020204" charset="-122"/>
              <a:ea typeface="微软雅黑"/>
            </a:endParaRPr>
          </a:p>
          <a:p>
            <a:pPr eaLnBrk="1" hangingPunct="1">
              <a:lnSpc>
                <a:spcPts val="3800"/>
              </a:lnSpc>
            </a:pPr>
            <a:r>
              <a:rPr lang="zh-CN" altLang="en-US" sz="2500">
                <a:latin typeface="微软雅黑" panose="020B0503020204020204" charset="-122"/>
                <a:ea typeface="微软雅黑"/>
              </a:rPr>
              <a:t>③影响内能大小的因素：物体温度、质量、状态、体积等。</a:t>
            </a:r>
          </a:p>
        </p:txBody>
      </p:sp>
      <p:sp>
        <p:nvSpPr>
          <p:cNvPr id="20" name="文本框 1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76820" y="2143639"/>
            <a:ext cx="148476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内 能</a:t>
            </a:r>
          </a:p>
        </p:txBody>
      </p:sp>
      <p:sp>
        <p:nvSpPr>
          <p:cNvPr id="21" name="文本框 3175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814129" y="3325398"/>
            <a:ext cx="7688785" cy="35026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800"/>
              </a:lnSpc>
            </a:pPr>
            <a:r>
              <a:rPr lang="zh-CN" altLang="en-US" sz="25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①热传递：</a:t>
            </a:r>
            <a:r>
              <a:rPr lang="zh-CN" altLang="en-US" sz="2500">
                <a:latin typeface="微软雅黑" panose="020B0503020204020204" charset="-122"/>
                <a:ea typeface="微软雅黑"/>
              </a:rPr>
              <a:t>实质是内能的转移。物体吸收热量、内能增加；放出热量、内能减少。</a:t>
            </a:r>
          </a:p>
          <a:p>
            <a:pPr eaLnBrk="1" hangingPunct="1">
              <a:lnSpc>
                <a:spcPts val="3800"/>
              </a:lnSpc>
            </a:pPr>
            <a:r>
              <a:rPr lang="zh-CN" altLang="en-US" sz="2500">
                <a:latin typeface="微软雅黑" panose="020B0503020204020204" charset="-122"/>
                <a:ea typeface="微软雅黑"/>
              </a:rPr>
              <a:t>条件：温度差。</a:t>
            </a:r>
            <a:endParaRPr lang="en-US" altLang="zh-CN" sz="2500">
              <a:latin typeface="微软雅黑" panose="020B0503020204020204" charset="-122"/>
              <a:ea typeface="微软雅黑"/>
            </a:endParaRPr>
          </a:p>
          <a:p>
            <a:pPr eaLnBrk="1" hangingPunct="1">
              <a:lnSpc>
                <a:spcPts val="3800"/>
              </a:lnSpc>
            </a:pPr>
            <a:r>
              <a:rPr lang="zh-CN" altLang="en-US" sz="25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②做功：</a:t>
            </a:r>
            <a:r>
              <a:rPr lang="zh-CN" altLang="en-US" sz="2500">
                <a:latin typeface="微软雅黑" panose="020B0503020204020204" charset="-122"/>
                <a:ea typeface="微软雅黑"/>
              </a:rPr>
              <a:t>实质是内能与其它形式能的转化。外界对物体做功，物体内能增加；物体对外界做功，物体内能减小。</a:t>
            </a:r>
          </a:p>
          <a:p>
            <a:pPr eaLnBrk="1" hangingPunct="1">
              <a:lnSpc>
                <a:spcPts val="3800"/>
              </a:lnSpc>
            </a:pPr>
            <a:r>
              <a:rPr lang="zh-CN" altLang="en-US" sz="25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③等效性：</a:t>
            </a:r>
            <a:r>
              <a:rPr lang="zh-CN" altLang="en-US" sz="2500">
                <a:latin typeface="微软雅黑" panose="020B0503020204020204" charset="-122"/>
                <a:ea typeface="微软雅黑"/>
              </a:rPr>
              <a:t>热传递和做功改变物体的内能是等效的。</a:t>
            </a:r>
          </a:p>
        </p:txBody>
      </p:sp>
      <p:sp>
        <p:nvSpPr>
          <p:cNvPr id="22" name="文本框 2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447319" y="4896440"/>
            <a:ext cx="1890497" cy="9131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 spc="-100">
                <a:latin typeface="微软雅黑" panose="020B0503020204020204" charset="-122"/>
                <a:ea typeface="微软雅黑"/>
              </a:rPr>
              <a:t>改变内能的</a:t>
            </a:r>
            <a:endParaRPr lang="en-US" altLang="zh-CN" sz="2600" spc="-100">
              <a:latin typeface="微软雅黑" panose="020B0503020204020204" charset="-122"/>
              <a:ea typeface="微软雅黑"/>
            </a:endParaRPr>
          </a:p>
          <a:p>
            <a:pPr algn="ctr" eaLnBrk="1" hangingPunct="1"/>
            <a:r>
              <a:rPr lang="zh-CN" altLang="en-US" sz="2600" spc="-100">
                <a:latin typeface="微软雅黑" panose="020B0503020204020204" charset="-122"/>
                <a:ea typeface="微软雅黑"/>
              </a:rPr>
              <a:t>两种方法</a:t>
            </a:r>
          </a:p>
        </p:txBody>
      </p:sp>
      <p:sp>
        <p:nvSpPr>
          <p:cNvPr id="23" name="Rectangle 2"/>
          <p:cNvSpPr/>
          <p:nvPr>
            <p:custDataLst>
              <p:tags r:id="rId11"/>
            </p:custDataLst>
          </p:nvPr>
        </p:nvSpPr>
        <p:spPr>
          <a:xfrm>
            <a:off x="213500" y="3143293"/>
            <a:ext cx="646331" cy="13426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txBody>
          <a:bodyPr vert="eaVert" wrap="square" anchor="t">
            <a:spAutoFit/>
          </a:bodyPr>
          <a:lstStyle/>
          <a:p>
            <a:pPr algn="ctr"/>
            <a:r>
              <a:rPr lang="zh-CN" altLang="en-US" sz="3000" b="1">
                <a:solidFill>
                  <a:srgbClr val="002060"/>
                </a:solidFill>
                <a:latin typeface="微软雅黑" panose="020B0503020204020204" charset="-122"/>
                <a:ea typeface="微软雅黑"/>
              </a:rPr>
              <a:t>内 能</a:t>
            </a:r>
          </a:p>
        </p:txBody>
      </p:sp>
      <p:grpSp>
        <p:nvGrpSpPr>
          <p:cNvPr id="24" name="组合 23"/>
          <p:cNvGrpSpPr/>
          <p:nvPr>
            <p:custDataLst>
              <p:tags r:id="rId12"/>
            </p:custDataLst>
          </p:nvPr>
        </p:nvGrpSpPr>
        <p:grpSpPr>
          <a:xfrm>
            <a:off x="3149024" y="1637665"/>
            <a:ext cx="252671" cy="1553845"/>
            <a:chOff x="2901546" y="4138348"/>
            <a:chExt cx="243678" cy="780524"/>
          </a:xfrm>
        </p:grpSpPr>
        <p:grpSp>
          <p:nvGrpSpPr>
            <p:cNvPr id="25" name="组合 24"/>
            <p:cNvGrpSpPr/>
            <p:nvPr>
              <p:custDataLst>
                <p:tags r:id="rId26"/>
              </p:custDataLst>
            </p:nvPr>
          </p:nvGrpSpPr>
          <p:grpSpPr>
            <a:xfrm>
              <a:off x="2901546" y="4138348"/>
              <a:ext cx="238779" cy="780524"/>
              <a:chOff x="2657868" y="4138617"/>
              <a:chExt cx="238779" cy="780524"/>
            </a:xfrm>
          </p:grpSpPr>
          <p:cxnSp>
            <p:nvCxnSpPr>
              <p:cNvPr id="26" name="直接连接符 25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2665160" y="4672523"/>
                <a:ext cx="23148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直接连接符 27"/>
            <p:cNvCxnSpPr/>
            <p:nvPr>
              <p:custDataLst>
                <p:tags r:id="rId27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28"/>
              </p:custDataLst>
            </p:nvPr>
          </p:nvCxnSpPr>
          <p:spPr>
            <a:xfrm>
              <a:off x="2901546" y="4142505"/>
              <a:ext cx="24367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>
            <p:custDataLst>
              <p:tags r:id="rId13"/>
            </p:custDataLst>
          </p:nvPr>
        </p:nvGrpSpPr>
        <p:grpSpPr>
          <a:xfrm>
            <a:off x="3318510" y="3668395"/>
            <a:ext cx="567055" cy="2927985"/>
            <a:chOff x="2598816" y="4138348"/>
            <a:chExt cx="546408" cy="780524"/>
          </a:xfrm>
        </p:grpSpPr>
        <p:grpSp>
          <p:nvGrpSpPr>
            <p:cNvPr id="33" name="组合 32"/>
            <p:cNvGrpSpPr/>
            <p:nvPr>
              <p:custDataLst>
                <p:tags r:id="rId21"/>
              </p:custDataLst>
            </p:nvPr>
          </p:nvGrpSpPr>
          <p:grpSpPr>
            <a:xfrm>
              <a:off x="2598816" y="4138348"/>
              <a:ext cx="499766" cy="780524"/>
              <a:chOff x="2355138" y="4138617"/>
              <a:chExt cx="499766" cy="780524"/>
            </a:xfrm>
          </p:grpSpPr>
          <p:cxnSp>
            <p:nvCxnSpPr>
              <p:cNvPr id="34" name="直接连接符 33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2355138" y="4524426"/>
                <a:ext cx="49976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直接连接符 41"/>
            <p:cNvCxnSpPr/>
            <p:nvPr>
              <p:custDataLst>
                <p:tags r:id="rId22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>
              <p:custDataLst>
                <p:tags r:id="rId23"/>
              </p:custDataLst>
            </p:nvPr>
          </p:nvCxnSpPr>
          <p:spPr>
            <a:xfrm>
              <a:off x="2901546" y="4142505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组合 58"/>
          <p:cNvGrpSpPr/>
          <p:nvPr>
            <p:custDataLst>
              <p:tags r:id="rId14"/>
            </p:custDataLst>
          </p:nvPr>
        </p:nvGrpSpPr>
        <p:grpSpPr>
          <a:xfrm>
            <a:off x="859487" y="2395556"/>
            <a:ext cx="589022" cy="3029182"/>
            <a:chOff x="2657868" y="4138348"/>
            <a:chExt cx="487356" cy="780524"/>
          </a:xfrm>
        </p:grpSpPr>
        <p:grpSp>
          <p:nvGrpSpPr>
            <p:cNvPr id="60" name="组合 59"/>
            <p:cNvGrpSpPr/>
            <p:nvPr>
              <p:custDataLst>
                <p:tags r:id="rId16"/>
              </p:custDataLst>
            </p:nvPr>
          </p:nvGrpSpPr>
          <p:grpSpPr>
            <a:xfrm>
              <a:off x="2657868" y="4138348"/>
              <a:ext cx="243678" cy="780524"/>
              <a:chOff x="2414190" y="4138617"/>
              <a:chExt cx="243678" cy="780524"/>
            </a:xfrm>
          </p:grpSpPr>
          <p:cxnSp>
            <p:nvCxnSpPr>
              <p:cNvPr id="63" name="直接连接符 62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2414190" y="4504267"/>
                <a:ext cx="24367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1" name="直接连接符 60"/>
            <p:cNvCxnSpPr/>
            <p:nvPr>
              <p:custDataLst>
                <p:tags r:id="rId17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>
              <p:custDataLst>
                <p:tags r:id="rId18"/>
              </p:custDataLst>
            </p:nvPr>
          </p:nvCxnSpPr>
          <p:spPr>
            <a:xfrm>
              <a:off x="2901546" y="4140125"/>
              <a:ext cx="243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直接连接符 44"/>
          <p:cNvCxnSpPr/>
          <p:nvPr>
            <p:custDataLst>
              <p:tags r:id="rId15"/>
            </p:custDataLst>
          </p:nvPr>
        </p:nvCxnSpPr>
        <p:spPr>
          <a:xfrm>
            <a:off x="2990215" y="2402100"/>
            <a:ext cx="1625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651510" y="1590040"/>
            <a:ext cx="1088898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张老师在火车站乘电梯时随自动扶梯匀速上行，他所携带的背包的重力势能增大，背包的内能是否也增大？为什么？他坐在高铁内将书放在小桌板上，列车启动后的一段时间内车速越来越快，书的动能增大，它的内能是否也增大？为什么？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29" name="文本框 28"/>
          <p:cNvSpPr txBox="1"/>
          <p:nvPr>
            <p:custDataLst>
              <p:tags r:id="rId6"/>
            </p:custDataLst>
          </p:nvPr>
        </p:nvSpPr>
        <p:spPr>
          <a:xfrm>
            <a:off x="0" y="3143250"/>
            <a:ext cx="12191365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内能是指构成物体的所有分子，其热运动的动能与分子势能的总和。内能与物体的温度、质量、状态和体积等有关。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charset="0"/>
                <a:ea typeface="楷体" panose="02010609060101010101" charset="-122"/>
                <a:cs typeface="Cambria Math" panose="02040503050406030204" charset="0"/>
              </a:rPr>
              <a:t>当张老师随自动扶梯匀速上行时，物体的温度、质量、状态和体积均未发生变化，所以内能保持不变。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charset="0"/>
                <a:ea typeface="楷体" panose="02010609060101010101" charset="-122"/>
                <a:cs typeface="Cambria Math" panose="02040503050406030204" charset="0"/>
              </a:rPr>
              <a:t>当乘坐高铁时，列车启动后书的温度、质量、状态和体积均未发生变化，所以内能也保持不变。</a:t>
            </a: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51510" y="1590040"/>
            <a:ext cx="10888980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在以下过程中，小孩、火箭箭体和子弹的内能是在增大还是在减小？机械能是在增大还是在减小？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）小孩在滑梯上匀速滑下的过程中，臀部与滑梯摩擦后温度升高。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）火箭在从地面向上发射的过程中，火箭外壳和大气摩擦后温度越来越高。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）子弹击中一块木板，子弹温度升高。</a:t>
            </a:r>
          </a:p>
        </p:txBody>
      </p:sp>
      <p:sp>
        <p:nvSpPr>
          <p:cNvPr id="14" name="任意多边形 13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-10160" y="3891280"/>
            <a:ext cx="12191365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）小孩在滑梯上匀速滑下的过程中，臀部与滑梯摩擦后温度升高，内能增大；匀速滑下，速度不变，动能不变，高度降低，重力势能减小，所以机械能减小。所以这个过程是机械能转化为内能。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）火箭在从地面向上发射的过程中，火箭外壳和大气摩擦后温度越来越高，内能增加；火箭向上发射时，速度变大，动能增大，高度升高，重力势能增大，所以机械能增大。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）子弹击中一块木板，子弹温度升高，内能增大；击中木板后，子弹速度变小，动能减小，高度降低，重力势能减小，所以机械能减小。所以这个过程是机械能转化为内能。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80073" y="1590040"/>
            <a:ext cx="11031855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请说明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烤火取暖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钻木取火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分别通过什么方式改变物体的内能。</a:t>
            </a:r>
          </a:p>
        </p:txBody>
      </p:sp>
      <p:sp>
        <p:nvSpPr>
          <p:cNvPr id="14" name="任意多边形 13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-10160" y="2168525"/>
            <a:ext cx="1219136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烤火取暖</a:t>
            </a: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是通过热传递的方式改变物体的内能。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钻木取火</a:t>
            </a: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是通过做功的方式改变物体的内能。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51510" y="1590040"/>
            <a:ext cx="1088898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把图钉按在铅笔的一端，手握铅笔使钉帽在粗糙的硬纸板上来回摩擦，然后用指尖感觉钉帽温度的变化，并解释发生这种变化的原因。（操作时要注意安全！）</a:t>
            </a:r>
          </a:p>
        </p:txBody>
      </p:sp>
      <p:sp>
        <p:nvSpPr>
          <p:cNvPr id="14" name="任意多边形 13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-10160" y="2655570"/>
            <a:ext cx="1219263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摩擦后的图钉钉帽变热，是因为通过克服摩擦做功，机械能转化为内能，内能增大，温度升高。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这是通过做功的方式改变物体的内能。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altLang="en-US" sz="2000">
                <a:solidFill>
                  <a:schemeClr val="tx1"/>
                </a:solidFill>
              </a:rPr>
              <a:t>内能概念的建立；改变物体内能的两种方式；运用内能知识解释现象。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altLang="en-US" sz="2000">
                <a:solidFill>
                  <a:schemeClr val="tx1"/>
                </a:solidFill>
              </a:rPr>
              <a:t>用类比的方法建立内能的概念；区分做功和热传递在改变内能上的异同。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复习与提高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51510" y="1590040"/>
            <a:ext cx="1088898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mL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水大约有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滴，每滴水大约含有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2×10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21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个水分子。如果我们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1s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数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个水分子，多少年才能数完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1ml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水中所含的水分子？</a:t>
            </a: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altLang="zh-CN" sz="24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第十三章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-10160" y="2655570"/>
                <a:ext cx="12192635" cy="2573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已知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1mL</a:t>
                </a:r>
                <a:r>
                  <a:rPr lang="zh-CN" altLang="en-US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水大约有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20</a:t>
                </a:r>
                <a:r>
                  <a:rPr lang="zh-CN" altLang="en-US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滴，每滴水大约还有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2×10</a:t>
                </a:r>
                <a:r>
                  <a:rPr lang="en-US" altLang="zh-CN" sz="2000" baseline="30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21</a:t>
                </a:r>
                <a:r>
                  <a:rPr lang="zh-CN" altLang="en-US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个水分子，则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1mL</a:t>
                </a:r>
                <a:r>
                  <a:rPr lang="zh-CN" altLang="en-US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水中水分子共计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20×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2×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21</m:t>
                            </m:r>
                          </m:sup>
                        </m:sSup>
                      </m:e>
                    </m:d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个。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已知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1s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数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3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个水分子，那么数完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20×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2×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21</m:t>
                            </m:r>
                          </m:sup>
                        </m:sSup>
                      </m:e>
                    </m:d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个水分子需要的时间为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20×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2×</m:t>
                            </m:r>
                            <m:sSup>
                              <m:sSup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charset="0"/>
                                    <a:sym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i="1">
                                    <a:latin typeface="Cambria Math" panose="02040503050406030204" charset="0"/>
                                    <a:ea typeface="楷体" panose="02010609060101010101" charset="-122"/>
                                    <a:cs typeface="Cambria Math" panose="02040503050406030204" charset="0"/>
                                    <a:sym typeface="+mn-ea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altLang="zh-CN" sz="2000" i="1">
                                    <a:latin typeface="Cambria Math" panose="02040503050406030204" charset="0"/>
                                    <a:ea typeface="楷体" panose="02010609060101010101" charset="-122"/>
                                    <a:cs typeface="Cambria Math" panose="02040503050406030204" charset="0"/>
                                    <a:sym typeface="+mn-ea"/>
                                  </a:rPr>
                                  <m:t>21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3</m:t>
                        </m:r>
                      </m:den>
                    </m:f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𝑠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≈1.33×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22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𝑠</m:t>
                    </m:r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已知一年有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365×24×60×60=3.1536×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7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𝑠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  <a:endParaRPr lang="en-US" altLang="zh-CN" sz="2000" i="1">
                  <a:solidFill>
                    <a:schemeClr val="tx1"/>
                  </a:solidFill>
                  <a:latin typeface="Cambria Math" panose="02040503050406030204" charset="0"/>
                  <a:ea typeface="楷体" panose="02010609060101010101" charset="-122"/>
                  <a:cs typeface="Cambria Math" panose="02040503050406030204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则数完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1mL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水中所含的水分子需要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1.33×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22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3.1536×</m:t>
                        </m:r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7</m:t>
                            </m:r>
                          </m:sup>
                        </m:sSup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年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=4.2×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年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-10160" y="2655570"/>
                <a:ext cx="12192635" cy="25730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复习与提高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51510" y="1590040"/>
            <a:ext cx="1088898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在做图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13.2-5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所示的实验时，测得两个铅柱的接触面积为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1.5cm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，当下方悬挂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20kg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的重物时，铅柱仍然未被拉开。请根据实验数据说明，大气压的作用不是铅柱能悬吊重物的主要原因。</a:t>
            </a: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altLang="zh-CN" sz="24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第十三章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9525" y="3143250"/>
                <a:ext cx="12192635" cy="2164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已知一个标准大气压为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1.013×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5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𝑃𝑎</m:t>
                    </m:r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，接触面积为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1.5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𝑐𝑚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=1.5×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−4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��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则大气压对铅柱的最大作用力为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𝐹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𝑝𝑠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=1.013×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5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𝑃𝑎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×1.5×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−4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𝑚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=15.195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𝑁</m:t>
                    </m:r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当悬挂</a:t>
                </a:r>
                <a:r>
                  <a:rPr lang="en-US" altLang="zh-CN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20kg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的重物时，此时需要的力为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𝐹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需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𝐺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𝑚𝑔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=20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𝑘𝑔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×9.8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𝑁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/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𝑘𝑔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=196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𝑁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由于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F&lt;F</a:t>
                </a:r>
                <a:r>
                  <a:rPr lang="zh-CN" altLang="en-US" sz="2000" baseline="-25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需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，所以说大气压的作用不是铅柱能悬吊重物的主要原因。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9525" y="3143250"/>
                <a:ext cx="12192635" cy="216408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复习与提高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51510" y="1590040"/>
            <a:ext cx="1088898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用相同的电加热器同时加热质量相等的水和另一种液体，二者初温均为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20℃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。一段时间后，测得水的温度为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40℃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，另一种液体的温度为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42.1℃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。另一种液体的比热容是多少？</a:t>
            </a: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altLang="zh-CN" sz="24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第十三章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9525" y="3143250"/>
                <a:ext cx="9572625" cy="2471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因为用相同的电加热器同时加热水和另一种液体，所以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另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𝑄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水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水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水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∆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水</m:t>
                        </m:r>
                      </m:sub>
                    </m:sSub>
                  </m:oMath>
                </a14:m>
                <a:r>
                  <a:rPr lang="zh-CN" altLang="en-US" sz="2000">
                    <a:latin typeface="Cambria Math" panose="02040503050406030204" charset="0"/>
                    <a:cs typeface="Cambria Math" panose="02040503050406030204" charset="0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又因为水和另一种液体的质量相等，所以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水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另</m:t>
                        </m:r>
                      </m:sub>
                    </m:sSub>
                  </m:oMath>
                </a14:m>
                <a:r>
                  <a:rPr lang="zh-CN" altLang="en-US" sz="2000">
                    <a:latin typeface="Cambria Math" panose="02040503050406030204" charset="0"/>
                    <a:cs typeface="Cambria Math" panose="02040503050406030204" charset="0"/>
                  </a:rPr>
                  <a:t>。</a:t>
                </a:r>
                <a:endParaRPr lang="en-US" altLang="zh-CN" sz="2000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则另一种液体的比热容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另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另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∆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另</m:t>
                            </m:r>
                          </m:sub>
                        </m:sSub>
                      </m:den>
                    </m:f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水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水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∆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另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∆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另</m:t>
                            </m:r>
                          </m:sub>
                        </m:sSub>
                      </m:den>
                    </m:f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水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∆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∆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另</m:t>
                            </m:r>
                          </m:sub>
                        </m:sSub>
                      </m:den>
                    </m:f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4.2×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p>
                        </m:sSup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𝐽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/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𝑘𝑔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∙℃</m:t>
                            </m:r>
                          </m:e>
                        </m:d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40℃−20℃</m:t>
                            </m:r>
                          </m:e>
                        </m:d>
                      </m:num>
                      <m:den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42.1℃−20℃</m:t>
                        </m:r>
                      </m:den>
                    </m:f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≈3.8×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3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𝐽</m:t>
                    </m:r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/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𝑘𝑔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∙℃</m:t>
                        </m:r>
                      </m:e>
                    </m:d>
                  </m:oMath>
                </a14:m>
                <a:r>
                  <a:rPr lang="zh-CN" altLang="en-US" sz="2000">
                    <a:latin typeface="Cambria Math" panose="02040503050406030204" charset="0"/>
                    <a:cs typeface="Cambria Math" panose="02040503050406030204" charset="0"/>
                  </a:rPr>
                  <a:t>。</a:t>
                </a:r>
                <a:endParaRPr lang="zh-CN" altLang="en-US" sz="2000">
                  <a:solidFill>
                    <a:schemeClr val="tx1"/>
                  </a:solidFill>
                  <a:latin typeface="Cambria Math" panose="02040503050406030204" charset="0"/>
                  <a:ea typeface="楷体" panose="02010609060101010101" charset="-122"/>
                  <a:cs typeface="Cambria Math" panose="02040503050406030204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9525" y="3143250"/>
                <a:ext cx="9572625" cy="24714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059606" y="3568954"/>
                <a:ext cx="1525905" cy="67373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另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另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∆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10059606" y="3568954"/>
                <a:ext cx="1525905" cy="673735"/>
              </a:xfrm>
              <a:prstGeom prst="rect">
                <a:avLst/>
              </a:prstGeom>
              <a:blipFill rotWithShape="1">
                <a:blip r:embed="rId16"/>
                <a:stretch>
                  <a:fillRect l="-37" t="-38" r="37" b="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9582086" y="4315714"/>
                <a:ext cx="2480310" cy="3714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另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水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𝑐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水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水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∆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水</m:t>
                          </m:r>
                        </m:sub>
                      </m:sSub>
                    </m:oMath>
                  </m:oMathPara>
                </a14:m>
                <a:endParaRPr lang="zh-CN" altLang="en-US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9582086" y="4315714"/>
                <a:ext cx="2480310" cy="371475"/>
              </a:xfrm>
              <a:prstGeom prst="rect">
                <a:avLst/>
              </a:prstGeom>
              <a:blipFill rotWithShape="1">
                <a:blip r:embed="rId18"/>
                <a:stretch>
                  <a:fillRect l="-23" t="-68" r="23" b="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复习与提高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51510" y="1590040"/>
            <a:ext cx="1088898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某同学做实验时所用的电加热器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1s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内放出的热量为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700J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。加热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1min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能使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200g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的水温度升高多少？</a:t>
            </a: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altLang="zh-CN" sz="24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第十三章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9525" y="3143250"/>
                <a:ext cx="12182475" cy="1966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电加热器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1s</a:t>
                </a:r>
                <a:r>
                  <a:rPr lang="zh-CN" altLang="en-US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内放出的热量为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700J</a:t>
                </a:r>
                <a:r>
                  <a:rPr lang="zh-CN" altLang="en-US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，则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1min</a:t>
                </a:r>
                <a:r>
                  <a:rPr lang="zh-CN" altLang="en-US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放出的热量为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700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𝐽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/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𝑆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×60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𝑠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=4.2×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4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𝐽</m:t>
                    </m:r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又因为水的质量为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200g=0.2kg</a:t>
                </a:r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根据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𝑄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𝑐𝑚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∆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𝑡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，可得水升高的温度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∆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𝑄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𝑐𝑚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4.2×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4</m:t>
                            </m:r>
                          </m:sup>
                        </m:s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𝐽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4.2×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p>
                        </m:sSup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𝐽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/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𝑘𝑔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∙℃</m:t>
                            </m:r>
                          </m:e>
                        </m:d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×0.2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𝑘𝑔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=50℃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9525" y="3143250"/>
                <a:ext cx="12182475" cy="196659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复习与提高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51510" y="1590040"/>
            <a:ext cx="1088898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5.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地球上海水的总质量约为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1.4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kg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，比热容约为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4.2×10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J/(kg·℃)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。如果这些海水温度降低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1℃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，放出的热量约是多少？这些热量约是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2021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年全球总发电量的多少倍？已知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2021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年全球总发电量相当于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1×10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altLang="zh-CN" sz="24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第十三章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9525" y="3143250"/>
                <a:ext cx="12192635" cy="1932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根据公式可得，海水温度降低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1℃</a:t>
                </a:r>
                <a:r>
                  <a:rPr lang="zh-CN" sz="200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时放出的热量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𝑄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放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𝑐𝑚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∆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𝑡</m:t>
                    </m:r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4.2×10</m:t>
                    </m:r>
                    <m:r>
                      <a:rPr lang="en-US" altLang="zh-CN" sz="2000" baseline="30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3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J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/(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kg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·℃)×1.4×1021</m:t>
                    </m:r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kg</m:t>
                    </m:r>
                    <m:r>
                      <a:rPr lang="en-US" altLang="zh-CN" sz="2000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×</m:t>
                    </m:r>
                    <m:r>
                      <a:rPr lang="en-US" altLang="zh-CN" sz="2000"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1℃=5.88</m:t>
                    </m:r>
                    <m:r>
                      <a:rPr lang="en-US" altLang="zh-CN" sz="2000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×</m:t>
                    </m:r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24</m:t>
                        </m:r>
                      </m:sup>
                    </m:sSup>
                    <m:r>
                      <a:rPr lang="en-US" altLang="zh-CN" sz="2000" i="1"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𝐽</m:t>
                    </m:r>
                  </m:oMath>
                </a14:m>
                <a:r>
                  <a:rPr lang="zh-CN" altLang="en-US" sz="2000"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这些热量约是</a:t>
                </a:r>
                <a:r>
                  <a:rPr lang="en-US" altLang="zh-CN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2021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年全球总发电量的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>
                            <a:latin typeface="Cambria Math" panose="02040503050406030204" pitchFamily="18" charset="0"/>
                            <a:ea typeface="楷体" panose="02010609060101010101" charset="-122"/>
                            <a:cs typeface="Times New Roman" panose="02020603050405020304" pitchFamily="18" charset="0"/>
                            <a:sym typeface="+mn-ea"/>
                          </a:rPr>
                          <m:t>5.88</m:t>
                        </m:r>
                        <m:r>
                          <a:rPr lang="en-US" altLang="zh-CN" sz="2000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×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charset="0"/>
                                <a:ea typeface="楷体" panose="02010609060101010101" charset="-122"/>
                                <a:cs typeface="Cambria Math" panose="02040503050406030204" charset="0"/>
                                <a:sym typeface="+mn-ea"/>
                              </a:rPr>
                              <m:t>24</m:t>
                            </m:r>
                          </m:sup>
                        </m:sSup>
                        <m:r>
                          <a:rPr lang="en-US" altLang="zh-CN" sz="2000" i="1"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𝐽</m:t>
                        </m:r>
                      </m:num>
                      <m:den>
                        <m:r>
                          <a:rPr lang="en-US" altLang="zh-CN" sz="2000">
                            <a:latin typeface="Cambria Math" panose="02040503050406030204" pitchFamily="18" charset="0"/>
                            <a:ea typeface="楷体" panose="02010609060101010101" charset="-122"/>
                            <a:cs typeface="Times New Roman" panose="02020603050405020304" pitchFamily="18" charset="0"/>
                            <a:sym typeface="+mn-ea"/>
                          </a:rPr>
                          <m:t>1×10</m:t>
                        </m:r>
                        <m:r>
                          <a:rPr lang="en-US" altLang="zh-CN" sz="2000" baseline="30000">
                            <a:latin typeface="Cambria Math" panose="02040503050406030204" pitchFamily="18" charset="0"/>
                            <a:ea typeface="楷体" panose="02010609060101010101" charset="-122"/>
                            <a:cs typeface="Times New Roman" panose="02020603050405020304" pitchFamily="18" charset="0"/>
                            <a:sym typeface="+mn-ea"/>
                          </a:rPr>
                          <m:t>20</m:t>
                        </m:r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ea typeface="楷体" panose="02010609060101010101" charset="-122"/>
                            <a:cs typeface="Times New Roman" panose="02020603050405020304" pitchFamily="18" charset="0"/>
                            <a:sym typeface="+mn-ea"/>
                          </a:rPr>
                          <m:t>J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=5.88×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楷体" panose="02010609060101010101" charset="-122"/>
                            <a:cs typeface="Cambria Math" panose="02040503050406030204" charset="0"/>
                            <a:sym typeface="+mn-ea"/>
                          </a:rPr>
                          <m:t>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charset="0"/>
                        <a:ea typeface="楷体" panose="02010609060101010101" charset="-122"/>
                        <a:cs typeface="Cambria Math" panose="02040503050406030204" charset="0"/>
                        <a:sym typeface="+mn-ea"/>
                      </a:rPr>
                      <m:t>倍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charset="0"/>
                    <a:ea typeface="楷体" panose="02010609060101010101" charset="-122"/>
                    <a:cs typeface="Cambria Math" panose="02040503050406030204" charset="0"/>
                    <a:sym typeface="+mn-ea"/>
                  </a:rPr>
                  <a:t>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9525" y="3143250"/>
                <a:ext cx="12192635" cy="193230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复习与提高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51510" y="1590040"/>
            <a:ext cx="833882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如图所示是我国古籍《天工开物》中描绘的造纸时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透火焙干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的情景。将一张张湿纸膜贴在砖墙上，在巷中生火，砖的温度升高，湿纸膜上的水分逐渐蒸发，干透后接下来就是成品纸了。在你看来，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透火焙干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涉及哪些物理知识？</a:t>
            </a: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altLang="zh-CN" sz="24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第十三章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内能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9525" y="3486150"/>
            <a:ext cx="12192635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</a:t>
            </a:r>
            <a:r>
              <a:rPr lang="zh-CN" altLang="en-US"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热传递：火的热量通过砖墙传递给湿纸膜，使纸张温度升高。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蒸发：湿纸膜上的水分吸收热量后由液态变为气态，汽化蒸发。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影响蒸发快慢的因素</a:t>
            </a: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温度：温度越高，蒸发越快。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汽化吸热：水分蒸发时需要吸收热量，从而加快纸张干燥。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综上所述，</a:t>
            </a: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透火焙干</a:t>
            </a:r>
            <a:r>
              <a:rPr lang="en-US" altLang="zh-CN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利用了热传递和蒸发汽化的原理，使湿纸膜变为成品纸。</a:t>
            </a:r>
          </a:p>
        </p:txBody>
      </p:sp>
      <p:pic>
        <p:nvPicPr>
          <p:cNvPr id="8" name="图片 7"/>
          <p:cNvPicPr/>
          <p:nvPr>
            <p:custDataLst>
              <p:tags r:id="rId10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989695" y="1090295"/>
            <a:ext cx="3212465" cy="49885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cxnSp>
        <p:nvCxnSpPr>
          <p:cNvPr id="12" name="直接连接符 11"/>
          <p:cNvCxnSpPr/>
          <p:nvPr>
            <p:custDataLst>
              <p:tags r:id="rId6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0490" y="141097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9060" y="2337435"/>
            <a:ext cx="791527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装着开水的暖水瓶，有时瓶塞会弹起来。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推动瓶塞的能量来自哪里？</a:t>
            </a:r>
          </a:p>
        </p:txBody>
      </p:sp>
      <p:pic>
        <p:nvPicPr>
          <p:cNvPr id="100" name="图片 99"/>
          <p:cNvPicPr/>
          <p:nvPr>
            <p:custDataLst>
              <p:tags r:id="rId8"/>
            </p:custDataLst>
          </p:nvPr>
        </p:nvPicPr>
        <p:blipFill>
          <a:blip r:embed="rId13"/>
          <a:srcRect t="61728" r="4967"/>
          <a:stretch>
            <a:fillRect/>
          </a:stretch>
        </p:blipFill>
        <p:spPr>
          <a:xfrm>
            <a:off x="5963920" y="1445895"/>
            <a:ext cx="6105525" cy="2834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1737995" y="4245610"/>
            <a:ext cx="871601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在</a:t>
            </a:r>
            <a:r>
              <a:rPr lang="zh-CN" sz="2400" b="1">
                <a:solidFill>
                  <a:srgbClr val="FF0000"/>
                </a:solidFill>
              </a:rPr>
              <a:t>热现象</a:t>
            </a:r>
            <a:r>
              <a:rPr lang="zh-CN" sz="2400">
                <a:solidFill>
                  <a:schemeClr val="tx1"/>
                </a:solidFill>
              </a:rPr>
              <a:t>中，保持一个物体不动，对其</a:t>
            </a:r>
            <a:r>
              <a:rPr lang="zh-CN" sz="2400" b="1">
                <a:solidFill>
                  <a:srgbClr val="FF0000"/>
                </a:solidFill>
              </a:rPr>
              <a:t>加热</a:t>
            </a:r>
            <a:r>
              <a:rPr lang="zh-CN" sz="2400">
                <a:solidFill>
                  <a:schemeClr val="tx1"/>
                </a:solidFill>
              </a:rPr>
              <a:t>或者</a:t>
            </a:r>
            <a:r>
              <a:rPr lang="zh-CN" sz="2400" b="1">
                <a:solidFill>
                  <a:srgbClr val="FF0000"/>
                </a:solidFill>
              </a:rPr>
              <a:t>做功</a:t>
            </a:r>
            <a:r>
              <a:rPr lang="zh-CN" sz="2400">
                <a:solidFill>
                  <a:schemeClr val="tx1"/>
                </a:solidFill>
              </a:rPr>
              <a:t>（例如摩擦该物体），这个物体的能量会不会发生改变呢？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如果有能量的改变，这种能量以什么形式存在呢？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pic>
        <p:nvPicPr>
          <p:cNvPr id="6" name="图片 5"/>
          <p:cNvPicPr/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" t="19573" r="18823" b="5452"/>
          <a:stretch>
            <a:fillRect/>
          </a:stretch>
        </p:blipFill>
        <p:spPr>
          <a:xfrm>
            <a:off x="2128520" y="1619885"/>
            <a:ext cx="3959860" cy="25812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160" y="1619885"/>
            <a:ext cx="3959225" cy="258064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40640" y="2381885"/>
            <a:ext cx="2070100" cy="1057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rgbClr val="4D9DD9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物体由于运动而具有的能，叫作</a:t>
            </a:r>
            <a:r>
              <a:rPr lang="zh-CN" altLang="en-US" sz="2000" b="1">
                <a:solidFill>
                  <a:srgbClr val="FF0000"/>
                </a:solidFill>
              </a:rPr>
              <a:t>动能</a:t>
            </a: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10083165" y="2381885"/>
            <a:ext cx="2070100" cy="1057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rgbClr val="4D9DD9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运动的分子也具有动能，叫作</a:t>
            </a: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分子动能</a:t>
            </a: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1737995" y="4202430"/>
            <a:ext cx="871601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</a:rPr>
              <a:t>       </a:t>
            </a:r>
            <a:r>
              <a:rPr lang="zh-CN" sz="2400">
                <a:solidFill>
                  <a:schemeClr val="tx1"/>
                </a:solidFill>
              </a:rPr>
              <a:t>构成物质的分子在不停地做热运动，</a:t>
            </a:r>
            <a:r>
              <a:rPr lang="zh-CN" sz="2400" b="1">
                <a:solidFill>
                  <a:srgbClr val="FF0000"/>
                </a:solidFill>
              </a:rPr>
              <a:t>温度越高</a:t>
            </a:r>
            <a:r>
              <a:rPr lang="zh-CN" sz="2400">
                <a:solidFill>
                  <a:schemeClr val="tx1"/>
                </a:solidFill>
              </a:rPr>
              <a:t>，分子热运动的速度越大，它们的</a:t>
            </a:r>
            <a:r>
              <a:rPr lang="zh-CN" sz="2400" b="1">
                <a:solidFill>
                  <a:srgbClr val="FF0000"/>
                </a:solidFill>
              </a:rPr>
              <a:t>动能也就越大</a:t>
            </a:r>
            <a:r>
              <a:rPr lang="zh-CN" sz="2400">
                <a:solidFill>
                  <a:schemeClr val="tx1"/>
                </a:solidFill>
              </a:rPr>
              <a:t>。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1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40640" y="2381885"/>
            <a:ext cx="2070100" cy="1057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rgbClr val="4D9DD9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自由下落的苹果和地球互相吸引，具有</a:t>
            </a:r>
            <a:r>
              <a:rPr lang="zh-CN" altLang="en-US" sz="2000" b="1">
                <a:solidFill>
                  <a:srgbClr val="FF0000"/>
                </a:solidFill>
              </a:rPr>
              <a:t>重力势能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9674860" y="2381885"/>
            <a:ext cx="2478405" cy="1057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rgbClr val="4D9DD9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分子间距离较大时，分子间存在引力，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具有</a:t>
            </a:r>
            <a:r>
              <a:rPr lang="zh-CN" altLang="en-US" sz="2000" b="1">
                <a:solidFill>
                  <a:srgbClr val="FF0000"/>
                </a:solidFill>
              </a:rPr>
              <a:t>分子势能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6" t="13848" r="10116"/>
          <a:stretch>
            <a:fillRect/>
          </a:stretch>
        </p:blipFill>
        <p:spPr>
          <a:xfrm>
            <a:off x="3422214" y="3621207"/>
            <a:ext cx="1372925" cy="912116"/>
          </a:xfrm>
          <a:prstGeom prst="flowChartConnector">
            <a:avLst/>
          </a:prstGeom>
        </p:spPr>
      </p:pic>
      <p:pic>
        <p:nvPicPr>
          <p:cNvPr id="32" name="图片 3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4" t="9277" r="15115" b="22168"/>
          <a:stretch>
            <a:fillRect/>
          </a:stretch>
        </p:blipFill>
        <p:spPr>
          <a:xfrm>
            <a:off x="3929769" y="1470091"/>
            <a:ext cx="435684" cy="474186"/>
          </a:xfrm>
          <a:prstGeom prst="flowChartConnector">
            <a:avLst/>
          </a:prstGeom>
        </p:spPr>
      </p:pic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7821350" y="970560"/>
            <a:ext cx="529680" cy="813914"/>
            <a:chOff x="9403323" y="1124561"/>
            <a:chExt cx="755843" cy="1161439"/>
          </a:xfrm>
        </p:grpSpPr>
        <p:cxnSp>
          <p:nvCxnSpPr>
            <p:cNvPr id="14" name="直接箭头连接符 13"/>
            <p:cNvCxnSpPr/>
            <p:nvPr>
              <p:custDataLst>
                <p:tags r:id="rId21"/>
              </p:custDataLst>
            </p:nvPr>
          </p:nvCxnSpPr>
          <p:spPr>
            <a:xfrm flipH="1">
              <a:off x="9818709" y="1837944"/>
              <a:ext cx="0" cy="44805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图片 40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7"/>
            <a:srcRect l="41966" t="45789" r="39455" b="25704"/>
            <a:stretch>
              <a:fillRect/>
            </a:stretch>
          </p:blipFill>
          <p:spPr>
            <a:xfrm>
              <a:off x="9403323" y="1124561"/>
              <a:ext cx="755843" cy="713383"/>
            </a:xfrm>
            <a:prstGeom prst="flowChartConnector">
              <a:avLst/>
            </a:prstGeom>
          </p:spPr>
        </p:pic>
      </p:grpSp>
      <p:grpSp>
        <p:nvGrpSpPr>
          <p:cNvPr id="15" name="组合 14"/>
          <p:cNvGrpSpPr/>
          <p:nvPr>
            <p:custDataLst>
              <p:tags r:id="rId12"/>
            </p:custDataLst>
          </p:nvPr>
        </p:nvGrpSpPr>
        <p:grpSpPr>
          <a:xfrm>
            <a:off x="7850754" y="3730605"/>
            <a:ext cx="507862" cy="795629"/>
            <a:chOff x="9570785" y="4961956"/>
            <a:chExt cx="724709" cy="1135347"/>
          </a:xfrm>
        </p:grpSpPr>
        <p:cxnSp>
          <p:nvCxnSpPr>
            <p:cNvPr id="16" name="直接箭头连接符 15"/>
            <p:cNvCxnSpPr/>
            <p:nvPr>
              <p:custDataLst>
                <p:tags r:id="rId19"/>
              </p:custDataLst>
            </p:nvPr>
          </p:nvCxnSpPr>
          <p:spPr>
            <a:xfrm rot="190593" flipH="1" flipV="1">
              <a:off x="9893643" y="4961956"/>
              <a:ext cx="23819" cy="56650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图片 4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7"/>
            <a:srcRect l="68441" t="46436" r="11516" b="23977"/>
            <a:stretch>
              <a:fillRect/>
            </a:stretch>
          </p:blipFill>
          <p:spPr>
            <a:xfrm>
              <a:off x="9570785" y="5409787"/>
              <a:ext cx="724709" cy="687516"/>
            </a:xfrm>
            <a:prstGeom prst="ellipse">
              <a:avLst/>
            </a:prstGeom>
          </p:spPr>
        </p:pic>
      </p:grp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40640" y="4668520"/>
            <a:ext cx="2070100" cy="1057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rgbClr val="4D9DD9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被压缩的弹簧各部分互相排斥，具有</a:t>
            </a:r>
            <a:r>
              <a:rPr lang="zh-CN" altLang="en-US" sz="2000" b="1">
                <a:solidFill>
                  <a:srgbClr val="FF0000"/>
                </a:solidFill>
              </a:rPr>
              <a:t>弹性势能</a:t>
            </a:r>
          </a:p>
        </p:txBody>
      </p: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9674860" y="4668520"/>
            <a:ext cx="2478405" cy="1057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mpd="sng">
            <a:solidFill>
              <a:srgbClr val="4D9DD9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分子间距离较小时，分子间存在斥力，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具有</a:t>
            </a:r>
            <a:r>
              <a:rPr lang="zh-CN" altLang="en-US" sz="2000" b="1">
                <a:solidFill>
                  <a:srgbClr val="FF0000"/>
                </a:solidFill>
              </a:rPr>
              <a:t>分子势能</a:t>
            </a:r>
          </a:p>
        </p:txBody>
      </p:sp>
      <p:pic>
        <p:nvPicPr>
          <p:cNvPr id="24" name="Picture 3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8"/>
          <a:stretch>
            <a:fillRect/>
          </a:stretch>
        </p:blipFill>
        <p:spPr bwMode="auto">
          <a:xfrm>
            <a:off x="3387941" y="4841191"/>
            <a:ext cx="1280475" cy="45834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18136" r="57919" b="26977"/>
          <a:stretch>
            <a:fillRect/>
          </a:stretch>
        </p:blipFill>
        <p:spPr>
          <a:xfrm rot="168123">
            <a:off x="6582941" y="4831848"/>
            <a:ext cx="1003009" cy="45430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7" t="23126" r="4048" b="20561"/>
          <a:stretch>
            <a:fillRect/>
          </a:stretch>
        </p:blipFill>
        <p:spPr>
          <a:xfrm>
            <a:off x="7539454" y="4836184"/>
            <a:ext cx="1089349" cy="50622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/>
          <a:stretch>
            <a:fillRect/>
          </a:stretch>
        </p:blipFill>
        <p:spPr>
          <a:xfrm flipH="1">
            <a:off x="12649200" y="108458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6 4.27869E-06 L 0.00226 0.35559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77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9.25926E-05 L 0 -0.154907" pathEditMode="relative" rAng="0" ptsTypes="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833E-05 0 L -5.20833E-05 0.162685" pathEditMode="relative" rAng="0" ptsTypes="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64583 -0.00212963 L -0.0870833 0.00101852" pathEditMode="relative" rAng="0" ptsTypes="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0833E-05 0 L 0.0842187 0.00185185" pathEditMode="relative" rAng="0" ptsTypes="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544830" y="1296670"/>
            <a:ext cx="11287125" cy="440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olidFill>
                  <a:schemeClr val="tx1"/>
                </a:solidFill>
              </a:rPr>
              <a:t>1.</a:t>
            </a:r>
            <a:r>
              <a:rPr lang="zh-CN" altLang="en-US" sz="2400">
                <a:solidFill>
                  <a:schemeClr val="tx1"/>
                </a:solidFill>
              </a:rPr>
              <a:t>概念：</a:t>
            </a:r>
            <a:r>
              <a:rPr lang="zh-CN" sz="2400">
                <a:solidFill>
                  <a:schemeClr val="tx1"/>
                </a:solidFill>
              </a:rPr>
              <a:t>构成物体的所有分子，其</a:t>
            </a:r>
            <a:r>
              <a:rPr lang="zh-CN" sz="2400" b="1">
                <a:solidFill>
                  <a:srgbClr val="FF0000"/>
                </a:solidFill>
              </a:rPr>
              <a:t>热运动的动能</a:t>
            </a:r>
            <a:r>
              <a:rPr lang="zh-CN" sz="2400">
                <a:solidFill>
                  <a:schemeClr val="tx1"/>
                </a:solidFill>
              </a:rPr>
              <a:t>与</a:t>
            </a:r>
            <a:r>
              <a:rPr lang="zh-CN" sz="2400" b="1">
                <a:solidFill>
                  <a:srgbClr val="FF0000"/>
                </a:solidFill>
              </a:rPr>
              <a:t>分子势能</a:t>
            </a:r>
            <a:r>
              <a:rPr lang="zh-CN" sz="2400">
                <a:solidFill>
                  <a:schemeClr val="tx1"/>
                </a:solidFill>
              </a:rPr>
              <a:t>的</a:t>
            </a:r>
            <a:r>
              <a:rPr lang="zh-CN" sz="2400" b="1">
                <a:solidFill>
                  <a:srgbClr val="FF0000"/>
                </a:solidFill>
              </a:rPr>
              <a:t>总和</a:t>
            </a:r>
            <a:r>
              <a:rPr lang="zh-CN" sz="2400">
                <a:solidFill>
                  <a:schemeClr val="tx1"/>
                </a:solidFill>
              </a:rPr>
              <a:t>，叫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作物体的</a:t>
            </a:r>
            <a:r>
              <a:rPr lang="zh-CN" sz="2400" b="1">
                <a:solidFill>
                  <a:srgbClr val="FF0000"/>
                </a:solidFill>
              </a:rPr>
              <a:t>内能</a:t>
            </a:r>
            <a:r>
              <a:rPr lang="zh-CN" sz="2400">
                <a:solidFill>
                  <a:schemeClr val="tx1"/>
                </a:solidFill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单位：焦耳，符号是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内能是不同于机械能的另一种形式的能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  <a:endParaRPr lang="en-US" altLang="zh-CN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飞在空中的篮球，由于离开地面而具有重力势能，由于在空中飞行还具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有动能。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空中运动的篮球除了整体具有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机械能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，同时还具有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内能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机械能与整个物体的宏观机械运动情况有关，而内能与物体内部分子的热运动和分子之间的相互作用情况有关。</a:t>
            </a:r>
          </a:p>
        </p:txBody>
      </p:sp>
      <p:pic>
        <p:nvPicPr>
          <p:cNvPr id="19" name="图片 18"/>
          <p:cNvPicPr/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6" t="19573" r="37005" b="5452"/>
          <a:stretch>
            <a:fillRect/>
          </a:stretch>
        </p:blipFill>
        <p:spPr>
          <a:xfrm>
            <a:off x="10320020" y="1296670"/>
            <a:ext cx="1511935" cy="25812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544830" y="1296670"/>
            <a:ext cx="11287125" cy="4887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sz="2400">
                <a:solidFill>
                  <a:schemeClr val="tx1"/>
                </a:solidFill>
              </a:rPr>
              <a:t>1.</a:t>
            </a:r>
            <a:r>
              <a:rPr lang="zh-CN" altLang="en-US" sz="2400">
                <a:solidFill>
                  <a:schemeClr val="tx1"/>
                </a:solidFill>
              </a:rPr>
              <a:t>概念：</a:t>
            </a:r>
            <a:r>
              <a:rPr lang="zh-CN" sz="2400">
                <a:solidFill>
                  <a:schemeClr val="tx1"/>
                </a:solidFill>
              </a:rPr>
              <a:t>构成物体的所有分子，其</a:t>
            </a:r>
            <a:r>
              <a:rPr lang="zh-CN" sz="2400" b="1">
                <a:solidFill>
                  <a:srgbClr val="FF0000"/>
                </a:solidFill>
              </a:rPr>
              <a:t>热运动的动能</a:t>
            </a:r>
            <a:r>
              <a:rPr lang="zh-CN" sz="2400">
                <a:solidFill>
                  <a:schemeClr val="tx1"/>
                </a:solidFill>
              </a:rPr>
              <a:t>与</a:t>
            </a:r>
            <a:r>
              <a:rPr lang="zh-CN" sz="2400" b="1">
                <a:solidFill>
                  <a:srgbClr val="FF0000"/>
                </a:solidFill>
              </a:rPr>
              <a:t>分子势能</a:t>
            </a:r>
            <a:r>
              <a:rPr lang="zh-CN" sz="2400">
                <a:solidFill>
                  <a:schemeClr val="tx1"/>
                </a:solidFill>
              </a:rPr>
              <a:t>的</a:t>
            </a:r>
            <a:r>
              <a:rPr lang="zh-CN" sz="2400" b="1">
                <a:solidFill>
                  <a:srgbClr val="FF0000"/>
                </a:solidFill>
              </a:rPr>
              <a:t>总和</a:t>
            </a:r>
            <a:r>
              <a:rPr lang="zh-CN" sz="2400">
                <a:solidFill>
                  <a:schemeClr val="tx1"/>
                </a:solidFill>
              </a:rPr>
              <a:t>，叫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作物体的</a:t>
            </a:r>
            <a:r>
              <a:rPr lang="zh-CN" sz="2400" b="1">
                <a:solidFill>
                  <a:srgbClr val="FF0000"/>
                </a:solidFill>
              </a:rPr>
              <a:t>内能</a:t>
            </a:r>
            <a:r>
              <a:rPr lang="zh-CN" sz="2400">
                <a:solidFill>
                  <a:schemeClr val="tx1"/>
                </a:solidFill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单位：焦耳，符号是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内能是不同于机械能的另一种形式的能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  <a:endParaRPr lang="en-US" altLang="zh-CN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飞在空中的篮球，由于离开地面而具有重力势能，由于在空中飞行还具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有动能。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空中运动的篮球除了整体具有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机械能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，同时还具有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内能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机械能与整个物体的宏观机械运动情况有关，而内能与物体内部分子的热运动和分子之间的相互作用情况有关。</a:t>
            </a:r>
          </a:p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一切物体，不论温度高低，都具有内能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</a:p>
        </p:txBody>
      </p:sp>
      <p:pic>
        <p:nvPicPr>
          <p:cNvPr id="19" name="图片 18"/>
          <p:cNvPicPr/>
          <p:nvPr>
            <p:custDataLst>
              <p:tags r:id="rId8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6" t="19573" r="37005" b="5452"/>
          <a:stretch>
            <a:fillRect/>
          </a:stretch>
        </p:blipFill>
        <p:spPr>
          <a:xfrm>
            <a:off x="10320020" y="1296670"/>
            <a:ext cx="1511935" cy="2581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2" b="4886"/>
          <a:stretch>
            <a:fillRect/>
          </a:stretch>
        </p:blipFill>
        <p:spPr>
          <a:xfrm>
            <a:off x="2780030" y="1849651"/>
            <a:ext cx="3315970" cy="2120900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6" b="6598"/>
          <a:stretch>
            <a:fillRect/>
          </a:stretch>
        </p:blipFill>
        <p:spPr>
          <a:xfrm>
            <a:off x="6095962" y="1849651"/>
            <a:ext cx="3315600" cy="2120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13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内能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4323" y="1447165"/>
          <a:ext cx="9063090" cy="403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3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内能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机械能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研究对象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概念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存在条件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影响因素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7021830" y="203454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宏观世界的所有物体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3416300" y="203454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微观世界的大量分子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7021830" y="289306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物体所具有的动能和势能的总和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3416300" y="289306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物体内部所有分子动能和分子势能的总和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7021830" y="376301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物体运动</a:t>
            </a:r>
            <a:r>
              <a:rPr lang="en-US" altLang="zh-CN" sz="2400">
                <a:solidFill>
                  <a:schemeClr val="tx1"/>
                </a:solidFill>
              </a:rPr>
              <a:t>/</a:t>
            </a:r>
            <a:r>
              <a:rPr lang="zh-CN" altLang="en-US" sz="2400">
                <a:solidFill>
                  <a:schemeClr val="tx1"/>
                </a:solidFill>
              </a:rPr>
              <a:t>在高处</a:t>
            </a:r>
            <a:r>
              <a:rPr lang="en-US" altLang="zh-CN" sz="2400">
                <a:solidFill>
                  <a:schemeClr val="tx1"/>
                </a:solidFill>
              </a:rPr>
              <a:t>/</a:t>
            </a:r>
            <a:r>
              <a:rPr lang="zh-CN" altLang="en-US" sz="2400">
                <a:solidFill>
                  <a:schemeClr val="tx1"/>
                </a:solidFill>
              </a:rPr>
              <a:t>发生弹性形变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3416300" y="3751580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一切物体，不论温度高低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7022465" y="4625975"/>
            <a:ext cx="3605530" cy="8470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物体的质量、速度、高</a:t>
            </a:r>
          </a:p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</a:rPr>
              <a:t>度、形变程度等</a:t>
            </a:r>
            <a:endParaRPr lang="zh-CN" sz="2400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  <p:tag name="KSO_WM_MEDIACOVER_FLAG" val="1"/>
  <p:tag name="KSO_WM_UNIT_MEDIACOVER_BTN_STATE" val="1"/>
  <p:tag name="KSO_WM_UNIT_MEDIACOVER_BTNRECT" val="0*0*0*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  <p:tag name="KSO_WM_MEDIACOVER_FLAG" val="1"/>
  <p:tag name="KSO_WM_UNIT_MEDIACOVER_BTN_STATE" val="1"/>
  <p:tag name="KSO_WM_UNIT_MEDIACOVER_BTNRECT" val="0*0*0*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  <p:tag name="KSO_WM_MEDIACOVER_FLAG" val="1"/>
  <p:tag name="KSO_WM_UNIT_MEDIACOVER_BTN_STATE" val="1"/>
  <p:tag name="KSO_WM_UNIT_MEDIACOVER_BTNRECT" val="0*0*0*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  <p:tag name="KSO_WM_MEDIACOVER_FLAG" val="1"/>
  <p:tag name="KSO_WM_UNIT_MEDIACOVER_BTN_STATE" val="1"/>
  <p:tag name="KSO_WM_UNIT_MEDIACOVER_BTNRECT" val="0*0*0*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  <p:tag name="KSO_WM_MEDIACOVER_FLAG" val="1"/>
  <p:tag name="KSO_WM_UNIT_MEDIACOVER_BTN_STATE" val="1"/>
  <p:tag name="KSO_WM_UNIT_MEDIACOVER_BTNRECT" val="0*0*0*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  <p:tag name="KSO_WM_BEAUTIFY_FLAG" val="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  <p:tag name="KSO_WM_BEAUTIFY_FLAG" val="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  <p:tag name="KSO_WM_BEAUTIFY_FLAG" val="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  <p:tag name="KSO_WM_BEAUTIFY_FLAG" val="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  <p:tag name="KSO_WM_BEAUTIFY_FLAG" val="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  <p:tag name="KSO_WM_BEAUTIFY_FLAG" val="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  <p:tag name="KSO_WM_BEAUTIFY_FLAG" val="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1.xml><?xml version="1.0" encoding="utf-8"?>
<p:tagLst xmlns:p="http://schemas.openxmlformats.org/presentationml/2006/main">
  <p:tag name="AS_UNIQUEID" val="361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2.xml><?xml version="1.0" encoding="utf-8"?>
<p:tagLst xmlns:p="http://schemas.openxmlformats.org/presentationml/2006/main">
  <p:tag name="AS_UNIQUEID" val="362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3.xml><?xml version="1.0" encoding="utf-8"?>
<p:tagLst xmlns:p="http://schemas.openxmlformats.org/presentationml/2006/main">
  <p:tag name="AS_UNIQUEID" val="3638"/>
</p:tagLst>
</file>

<file path=ppt/tags/tag645.xml><?xml version="1.0" encoding="utf-8"?>
<p:tagLst xmlns:p="http://schemas.openxmlformats.org/presentationml/2006/main">
  <p:tag name="AS_UNIQUEID" val="3640"/>
</p:tagLst>
</file>

<file path=ppt/tags/tag647.xml><?xml version="1.0" encoding="utf-8"?>
<p:tagLst xmlns:p="http://schemas.openxmlformats.org/presentationml/2006/main">
  <p:tag name="AS_UNIQUEID" val="364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58.xml><?xml version="1.0" encoding="utf-8"?>
<p:tagLst xmlns:p="http://schemas.openxmlformats.org/presentationml/2006/main">
  <p:tag name="AS_UNIQUEID" val="365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69.xml><?xml version="1.0" encoding="utf-8"?>
<p:tagLst xmlns:p="http://schemas.openxmlformats.org/presentationml/2006/main">
  <p:tag name="AS_UNIQUEID" val="366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7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3764</Words>
  <Application>Microsoft Office PowerPoint</Application>
  <PresentationFormat>宽屏</PresentationFormat>
  <Paragraphs>369</Paragraphs>
  <Slides>37</Slides>
  <Notes>22</Notes>
  <HiddenSlides>0</HiddenSlides>
  <MMClips>5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5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2025-07-16T13:52:31Z</cp:lastPrinted>
  <dcterms:created xsi:type="dcterms:W3CDTF">2025-07-16T13:52:31Z</dcterms:created>
  <dcterms:modified xsi:type="dcterms:W3CDTF">2025-11-01T01:39:34Z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