
<file path=[Content_Types].xml><?xml version="1.0" encoding="utf-8"?>
<Types xmlns="http://schemas.openxmlformats.org/package/2006/content-types">
  <Default Extension="jpeg" ContentType="image/jpeg"/>
  <Default Extension="vml" ContentType="application/vnd.openxmlformats-officedocument.vmlDrawing"/>
  <Default Extension="wav" ContentType="audio/x-wav"/>
  <Default Extension="png" ContentType="image/png"/>
  <Default Extension="gif" ContentType="image/gif"/>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62" r:id="rId5"/>
    <p:sldId id="263" r:id="rId6"/>
    <p:sldId id="261" r:id="rId7"/>
    <p:sldId id="266" r:id="rId8"/>
    <p:sldId id="265" r:id="rId9"/>
    <p:sldId id="291" r:id="rId10"/>
    <p:sldId id="364" r:id="rId11"/>
    <p:sldId id="272" r:id="rId12"/>
    <p:sldId id="274" r:id="rId13"/>
    <p:sldId id="275" r:id="rId14"/>
    <p:sldId id="290" r:id="rId15"/>
    <p:sldId id="280" r:id="rId16"/>
    <p:sldId id="288" r:id="rId17"/>
    <p:sldId id="281" r:id="rId18"/>
    <p:sldId id="407" r:id="rId19"/>
    <p:sldId id="278" r:id="rId20"/>
    <p:sldId id="258" r:id="rId21"/>
    <p:sldId id="357" r:id="rId22"/>
    <p:sldId id="344" r:id="rId23"/>
    <p:sldId id="406" r:id="rId24"/>
    <p:sldId id="269" r:id="rId25"/>
    <p:sldId id="356" r:id="rId26"/>
    <p:sldId id="270" r:id="rId27"/>
    <p:sldId id="352" r:id="rId28"/>
    <p:sldId id="282" r:id="rId29"/>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FF00"/>
    <a:srgbClr val="FF5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94660"/>
  </p:normalViewPr>
  <p:slideViewPr>
    <p:cSldViewPr showGuides="1">
      <p:cViewPr varScale="1">
        <p:scale>
          <a:sx n="66" d="100"/>
          <a:sy n="66" d="100"/>
        </p:scale>
        <p:origin x="-1524" y="-102"/>
      </p:cViewPr>
      <p:guideLst>
        <p:guide orient="horz" pos="2112"/>
        <p:guide pos="2880"/>
      </p:guideLst>
    </p:cSldViewPr>
  </p:slideViewPr>
  <p:notesTextViewPr>
    <p:cViewPr>
      <p:scale>
        <a:sx n="100" d="100"/>
        <a:sy n="100" d="100"/>
      </p:scale>
      <p:origin x="0" y="0"/>
    </p:cViewPr>
  </p:notesTextViewPr>
  <p:sorterViewPr>
    <p:cViewPr>
      <p:scale>
        <a:sx n="66" d="100"/>
        <a:sy n="66" d="100"/>
      </p:scale>
      <p:origin x="0" y="48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2ACA11D7-605D-4677-AF8F-F36AFD99635D}"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C99741E-8B36-4DC3-ACEE-7CF349702086}" type="slidenum">
              <a:rPr lang="zh-CN" alt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4DCC70C-3A67-49CF-918A-E9B8B93F59F4}"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3BA345C-8380-40B3-A32A-CC2D5C21E477}" type="slidenum">
              <a:rPr lang="zh-CN" alt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F17B1195-620E-48BE-8AE0-E2EB3E88FF6A}"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F9B1478-5E15-4880-8D35-D181F6A99CC4}" type="slidenum">
              <a:rPr lang="zh-CN" alt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07C6603-439B-467C-894A-8C3E5A8D0270}" type="datetimeFigureOut">
              <a:rPr lang="zh-CN" altLang="en-US"/>
            </a:fld>
            <a:endParaRPr 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AFFE7837-7945-459A-9119-01042BCB778B}" type="slidenum">
              <a:rPr lang="zh-CN" alt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B5F5B50E-10A7-4495-B90C-9BCFA66A3E06}" type="datetimeFigureOut">
              <a:rPr lang="zh-CN" altLang="en-US"/>
            </a:fld>
            <a:endParaRPr 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BE3B59E7-7E9F-4303-B7AD-149B88939BC3}" type="slidenum">
              <a:rPr lang="zh-CN" alt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1982507E-2E53-472F-BCA0-F7581B647295}" type="datetimeFigureOut">
              <a:rPr lang="zh-CN" altLang="en-US"/>
            </a:fld>
            <a:endParaRPr 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AE0FD7FA-CF09-4EEF-8B91-E6D1BC3E7251}" type="slidenum">
              <a:rPr lang="zh-CN" alt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E8E1FD34-8E32-41EC-98E6-5949F56BE246}" type="datetimeFigureOut">
              <a:rPr lang="zh-CN" altLang="en-US"/>
            </a:fld>
            <a:endParaRPr 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0DE9436B-78E3-4CDF-9FEE-9EE85B82C3C5}" type="slidenum">
              <a:rPr lang="zh-CN" alt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E2358BFC-97D9-426C-90DA-B633D24C5549}" type="datetimeFigureOut">
              <a:rPr lang="zh-CN" altLang="en-US"/>
            </a:fld>
            <a:endParaRPr 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A23307D6-3BC6-46D3-9383-5E425F4CD757}" type="slidenum">
              <a:rPr lang="zh-CN" alt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BDFBDE7A-13E2-4C3A-93AB-60989326FDE8}" type="datetimeFigureOut">
              <a:rPr lang="zh-CN" altLang="en-US"/>
            </a:fld>
            <a:endParaRPr 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B311D89-2AAD-4570-9422-2CDA40ABAF82}" type="slidenum">
              <a:rPr lang="zh-CN" alt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629926DD-BB76-43D1-B50A-79A058830A51}"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2BC1D78-984B-4F45-9A40-CC884D398CCA}" type="slidenum">
              <a:rPr lang="zh-CN" alt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FADC8E2-B6CB-47D2-BD8D-A36D68DAED32}"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D283E2D-1A2D-40FC-BEB7-C4CA4EAF970E}" type="slidenum">
              <a:rPr lang="zh-CN" alt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a:defRPr sz="1200">
                <a:solidFill>
                  <a:srgbClr val="898989"/>
                </a:solidFill>
                <a:latin typeface="+mn-lt"/>
              </a:defRPr>
            </a:lvl1pPr>
          </a:lstStyle>
          <a:p>
            <a:fld id="{70317E6C-853E-46CD-82F7-5CC4DD771B78}" type="datetimeFigureOut">
              <a:rPr lang="zh-CN" altLang="en-US"/>
            </a:fld>
            <a:endParaRPr lang="en-US"/>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ctr" anchorCtr="0" compatLnSpc="1"/>
          <a:lstStyle>
            <a:lvl1pPr algn="ctr">
              <a:defRPr sz="1200">
                <a:solidFill>
                  <a:srgbClr val="898989"/>
                </a:solidFill>
                <a:latin typeface="+mn-lt"/>
              </a:defRPr>
            </a:lvl1pPr>
          </a:lstStyle>
          <a:p>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latin typeface="+mn-lt"/>
              </a:defRPr>
            </a:lvl1pPr>
          </a:lstStyle>
          <a:p>
            <a:fld id="{C524811F-B933-4AC3-91C9-9AB8041C7A14}"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3.wmf"/><Relationship Id="rId1" Type="http://schemas.openxmlformats.org/officeDocument/2006/relationships/control" Target="../activeX/activeX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GIF"/><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8.wmf"/><Relationship Id="rId1" Type="http://schemas.openxmlformats.org/officeDocument/2006/relationships/control" Target="../activeX/activeX3.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emf"/><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5.jpeg"/><Relationship Id="rId2" Type="http://schemas.openxmlformats.org/officeDocument/2006/relationships/hyperlink" Target="&#38085;&#31508;&#33455;.MPG" TargetMode="Externa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31.wmf"/><Relationship Id="rId1" Type="http://schemas.openxmlformats.org/officeDocument/2006/relationships/control" Target="../activeX/activeX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6.wmf"/><Relationship Id="rId1" Type="http://schemas.openxmlformats.org/officeDocument/2006/relationships/control" Target="../activeX/activeX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GIF"/><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074" name="标题 3073"/>
          <p:cNvSpPr>
            <a:spLocks noGrp="1"/>
          </p:cNvSpPr>
          <p:nvPr>
            <p:ph type="ctrTitle"/>
          </p:nvPr>
        </p:nvSpPr>
        <p:spPr>
          <a:xfrm>
            <a:off x="692468" y="1429385"/>
            <a:ext cx="7772400" cy="1470025"/>
          </a:xfrm>
        </p:spPr>
        <p:txBody>
          <a:bodyPr anchor="ctr"/>
          <a:lstStyle/>
          <a:p>
            <a:pPr defTabSz="914400">
              <a:buNone/>
            </a:pPr>
            <a:r>
              <a:rPr lang="zh-CN" altLang="en-US" sz="3200" b="1" kern="1200" baseline="0" dirty="0">
                <a:latin typeface="黑体" panose="02010609060101010101" pitchFamily="2" charset="-122"/>
                <a:ea typeface="黑体" panose="02010609060101010101" pitchFamily="2" charset="-122"/>
              </a:rPr>
              <a:t>第十六章  第四节</a:t>
            </a:r>
            <a:br>
              <a:rPr lang="zh-CN" altLang="en-US" sz="3200" b="1" kern="1200" baseline="0" dirty="0">
                <a:latin typeface="黑体" panose="02010609060101010101" pitchFamily="2" charset="-122"/>
                <a:ea typeface="黑体" panose="02010609060101010101" pitchFamily="2" charset="-122"/>
              </a:rPr>
            </a:br>
            <a:br>
              <a:rPr lang="zh-CN" altLang="en-US" sz="3600" b="1" kern="1200" baseline="0" dirty="0">
                <a:latin typeface="黑体" panose="02010609060101010101" pitchFamily="2" charset="-122"/>
                <a:ea typeface="黑体" panose="02010609060101010101" pitchFamily="2" charset="-122"/>
              </a:rPr>
            </a:br>
            <a:r>
              <a:rPr lang="zh-CN" altLang="en-US" sz="4400" b="1" kern="1200" baseline="0" dirty="0">
                <a:latin typeface="黑体" panose="02010609060101010101" pitchFamily="2" charset="-122"/>
                <a:ea typeface="黑体" panose="02010609060101010101" pitchFamily="2" charset="-122"/>
              </a:rPr>
              <a:t>变阻器</a:t>
            </a:r>
            <a:endParaRPr lang="zh-CN" altLang="en-US" sz="4400" b="1" kern="1200" baseline="0" dirty="0">
              <a:latin typeface="黑体" panose="02010609060101010101" pitchFamily="2" charset="-122"/>
              <a:ea typeface="黑体" panose="02010609060101010101" pitchFamily="2" charset="-122"/>
            </a:endParaRPr>
          </a:p>
        </p:txBody>
      </p:sp>
      <p:sp>
        <p:nvSpPr>
          <p:cNvPr id="3076" name="文本框 3075"/>
          <p:cNvSpPr txBox="1"/>
          <p:nvPr/>
        </p:nvSpPr>
        <p:spPr>
          <a:xfrm>
            <a:off x="1066800" y="685800"/>
            <a:ext cx="6324600" cy="366713"/>
          </a:xfrm>
          <a:prstGeom prst="rect">
            <a:avLst/>
          </a:prstGeom>
          <a:noFill/>
          <a:ln w="9525">
            <a:noFill/>
          </a:ln>
        </p:spPr>
        <p:txBody>
          <a:bodyPr>
            <a:spAutoFit/>
          </a:bodyPr>
          <a:lstStyle/>
          <a:p>
            <a:pPr lvl="0">
              <a:spcBef>
                <a:spcPct val="50000"/>
              </a:spcBef>
            </a:pPr>
            <a:endParaRPr lang="zh-CN" altLang="en-US" dirty="0">
              <a:latin typeface="黑体" panose="02010609060101010101" pitchFamily="2" charset="-122"/>
              <a:ea typeface="黑体" panose="02010609060101010101" pitchFamily="2" charset="-122"/>
            </a:endParaRPr>
          </a:p>
        </p:txBody>
      </p:sp>
      <p:sp>
        <p:nvSpPr>
          <p:cNvPr id="3078" name="文本框 3077"/>
          <p:cNvSpPr txBox="1"/>
          <p:nvPr/>
        </p:nvSpPr>
        <p:spPr>
          <a:xfrm>
            <a:off x="64135" y="300990"/>
            <a:ext cx="5791200" cy="518160"/>
          </a:xfrm>
          <a:prstGeom prst="rect">
            <a:avLst/>
          </a:prstGeom>
          <a:noFill/>
          <a:ln w="9525">
            <a:noFill/>
          </a:ln>
        </p:spPr>
        <p:txBody>
          <a:bodyPr>
            <a:spAutoFit/>
          </a:bodyPr>
          <a:lstStyle/>
          <a:p>
            <a:pPr lvl="0" algn="l">
              <a:spcBef>
                <a:spcPct val="50000"/>
              </a:spcBef>
            </a:pPr>
            <a:r>
              <a:rPr lang="zh-CN" altLang="en-US" sz="2800" b="1" dirty="0">
                <a:solidFill>
                  <a:srgbClr val="FF0000"/>
                </a:solidFill>
                <a:latin typeface="黑体" panose="02010609060101010101" pitchFamily="2" charset="-122"/>
                <a:ea typeface="黑体" panose="02010609060101010101" pitchFamily="2" charset="-122"/>
              </a:rPr>
              <a:t>人教版九年级全一册</a:t>
            </a:r>
            <a:endParaRPr lang="zh-CN" altLang="en-US" sz="28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组合 16385"/>
          <p:cNvGrpSpPr/>
          <p:nvPr/>
        </p:nvGrpSpPr>
        <p:grpSpPr>
          <a:xfrm>
            <a:off x="5029200" y="1981200"/>
            <a:ext cx="3276600" cy="1158875"/>
            <a:chOff x="0" y="0"/>
            <a:chExt cx="2064" cy="730"/>
          </a:xfrm>
        </p:grpSpPr>
        <p:sp>
          <p:nvSpPr>
            <p:cNvPr id="16387" name="文本框 16386"/>
            <p:cNvSpPr txBox="1"/>
            <p:nvPr/>
          </p:nvSpPr>
          <p:spPr>
            <a:xfrm>
              <a:off x="1632" y="480"/>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B</a:t>
              </a:r>
              <a:endParaRPr lang="en-US" altLang="x-none" sz="2000" b="1" dirty="0">
                <a:latin typeface="+mj-ea"/>
                <a:ea typeface="+mj-ea"/>
              </a:endParaRPr>
            </a:p>
          </p:txBody>
        </p:sp>
        <p:sp>
          <p:nvSpPr>
            <p:cNvPr id="16388" name="文本框 16387"/>
            <p:cNvSpPr txBox="1"/>
            <p:nvPr/>
          </p:nvSpPr>
          <p:spPr>
            <a:xfrm>
              <a:off x="1584" y="0"/>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D</a:t>
              </a:r>
              <a:endParaRPr lang="en-US" altLang="x-none" sz="2000" b="1" dirty="0">
                <a:latin typeface="+mj-ea"/>
                <a:ea typeface="+mj-ea"/>
              </a:endParaRPr>
            </a:p>
          </p:txBody>
        </p:sp>
        <p:grpSp>
          <p:nvGrpSpPr>
            <p:cNvPr id="16389" name="组合 16388"/>
            <p:cNvGrpSpPr/>
            <p:nvPr/>
          </p:nvGrpSpPr>
          <p:grpSpPr>
            <a:xfrm>
              <a:off x="0" y="48"/>
              <a:ext cx="1680" cy="672"/>
              <a:chOff x="0" y="0"/>
              <a:chExt cx="1680" cy="672"/>
            </a:xfrm>
          </p:grpSpPr>
          <p:grpSp>
            <p:nvGrpSpPr>
              <p:cNvPr id="16390" name="组合 16389"/>
              <p:cNvGrpSpPr/>
              <p:nvPr/>
            </p:nvGrpSpPr>
            <p:grpSpPr>
              <a:xfrm>
                <a:off x="240" y="192"/>
                <a:ext cx="1440" cy="396"/>
                <a:chOff x="0" y="0"/>
                <a:chExt cx="1440" cy="396"/>
              </a:xfrm>
            </p:grpSpPr>
            <p:grpSp>
              <p:nvGrpSpPr>
                <p:cNvPr id="16391" name="组合 16390"/>
                <p:cNvGrpSpPr/>
                <p:nvPr/>
              </p:nvGrpSpPr>
              <p:grpSpPr>
                <a:xfrm>
                  <a:off x="60" y="204"/>
                  <a:ext cx="1284" cy="192"/>
                  <a:chOff x="0" y="0"/>
                  <a:chExt cx="1284" cy="192"/>
                </a:xfrm>
              </p:grpSpPr>
              <p:grpSp>
                <p:nvGrpSpPr>
                  <p:cNvPr id="16392" name="组合 16391"/>
                  <p:cNvGrpSpPr/>
                  <p:nvPr/>
                </p:nvGrpSpPr>
                <p:grpSpPr>
                  <a:xfrm>
                    <a:off x="84" y="0"/>
                    <a:ext cx="1104" cy="192"/>
                    <a:chOff x="0" y="0"/>
                    <a:chExt cx="2328" cy="204"/>
                  </a:xfrm>
                </p:grpSpPr>
                <p:grpSp>
                  <p:nvGrpSpPr>
                    <p:cNvPr id="16393" name="组合 16392"/>
                    <p:cNvGrpSpPr/>
                    <p:nvPr/>
                  </p:nvGrpSpPr>
                  <p:grpSpPr>
                    <a:xfrm>
                      <a:off x="0" y="0"/>
                      <a:ext cx="780" cy="204"/>
                      <a:chOff x="0" y="0"/>
                      <a:chExt cx="780" cy="204"/>
                    </a:xfrm>
                  </p:grpSpPr>
                  <p:grpSp>
                    <p:nvGrpSpPr>
                      <p:cNvPr id="16394" name="组合 16393"/>
                      <p:cNvGrpSpPr/>
                      <p:nvPr/>
                    </p:nvGrpSpPr>
                    <p:grpSpPr>
                      <a:xfrm>
                        <a:off x="0" y="0"/>
                        <a:ext cx="396" cy="204"/>
                        <a:chOff x="0" y="0"/>
                        <a:chExt cx="396" cy="204"/>
                      </a:xfrm>
                    </p:grpSpPr>
                    <p:grpSp>
                      <p:nvGrpSpPr>
                        <p:cNvPr id="16395" name="组合 16394"/>
                        <p:cNvGrpSpPr/>
                        <p:nvPr/>
                      </p:nvGrpSpPr>
                      <p:grpSpPr>
                        <a:xfrm>
                          <a:off x="0" y="0"/>
                          <a:ext cx="207" cy="204"/>
                          <a:chOff x="0" y="0"/>
                          <a:chExt cx="207" cy="204"/>
                        </a:xfrm>
                      </p:grpSpPr>
                      <p:sp>
                        <p:nvSpPr>
                          <p:cNvPr id="16396" name="直接连接符 16395"/>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397" name="直接连接符 16396"/>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6398" name="组合 16397"/>
                        <p:cNvGrpSpPr/>
                        <p:nvPr/>
                      </p:nvGrpSpPr>
                      <p:grpSpPr>
                        <a:xfrm>
                          <a:off x="189" y="0"/>
                          <a:ext cx="207" cy="204"/>
                          <a:chOff x="0" y="0"/>
                          <a:chExt cx="207" cy="204"/>
                        </a:xfrm>
                      </p:grpSpPr>
                      <p:sp>
                        <p:nvSpPr>
                          <p:cNvPr id="16399" name="直接连接符 16398"/>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00" name="直接连接符 16399"/>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16401" name="组合 16400"/>
                      <p:cNvGrpSpPr/>
                      <p:nvPr/>
                    </p:nvGrpSpPr>
                    <p:grpSpPr>
                      <a:xfrm>
                        <a:off x="384" y="0"/>
                        <a:ext cx="396" cy="204"/>
                        <a:chOff x="0" y="0"/>
                        <a:chExt cx="396" cy="204"/>
                      </a:xfrm>
                    </p:grpSpPr>
                    <p:grpSp>
                      <p:nvGrpSpPr>
                        <p:cNvPr id="16402" name="组合 16401"/>
                        <p:cNvGrpSpPr/>
                        <p:nvPr/>
                      </p:nvGrpSpPr>
                      <p:grpSpPr>
                        <a:xfrm>
                          <a:off x="0" y="0"/>
                          <a:ext cx="207" cy="204"/>
                          <a:chOff x="0" y="0"/>
                          <a:chExt cx="207" cy="204"/>
                        </a:xfrm>
                      </p:grpSpPr>
                      <p:sp>
                        <p:nvSpPr>
                          <p:cNvPr id="16403" name="直接连接符 16402"/>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04" name="直接连接符 16403"/>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6405" name="组合 16404"/>
                        <p:cNvGrpSpPr/>
                        <p:nvPr/>
                      </p:nvGrpSpPr>
                      <p:grpSpPr>
                        <a:xfrm>
                          <a:off x="189" y="0"/>
                          <a:ext cx="207" cy="204"/>
                          <a:chOff x="0" y="0"/>
                          <a:chExt cx="207" cy="204"/>
                        </a:xfrm>
                      </p:grpSpPr>
                      <p:sp>
                        <p:nvSpPr>
                          <p:cNvPr id="16406" name="直接连接符 16405"/>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07" name="直接连接符 16406"/>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nvGrpSpPr>
                    <p:cNvPr id="16408" name="组合 16407"/>
                    <p:cNvGrpSpPr/>
                    <p:nvPr/>
                  </p:nvGrpSpPr>
                  <p:grpSpPr>
                    <a:xfrm>
                      <a:off x="768" y="0"/>
                      <a:ext cx="780" cy="204"/>
                      <a:chOff x="0" y="0"/>
                      <a:chExt cx="780" cy="204"/>
                    </a:xfrm>
                  </p:grpSpPr>
                  <p:grpSp>
                    <p:nvGrpSpPr>
                      <p:cNvPr id="16409" name="组合 16408"/>
                      <p:cNvGrpSpPr/>
                      <p:nvPr/>
                    </p:nvGrpSpPr>
                    <p:grpSpPr>
                      <a:xfrm>
                        <a:off x="0" y="0"/>
                        <a:ext cx="396" cy="204"/>
                        <a:chOff x="0" y="0"/>
                        <a:chExt cx="396" cy="204"/>
                      </a:xfrm>
                    </p:grpSpPr>
                    <p:grpSp>
                      <p:nvGrpSpPr>
                        <p:cNvPr id="16410" name="组合 16409"/>
                        <p:cNvGrpSpPr/>
                        <p:nvPr/>
                      </p:nvGrpSpPr>
                      <p:grpSpPr>
                        <a:xfrm>
                          <a:off x="0" y="0"/>
                          <a:ext cx="207" cy="204"/>
                          <a:chOff x="0" y="0"/>
                          <a:chExt cx="207" cy="204"/>
                        </a:xfrm>
                      </p:grpSpPr>
                      <p:sp>
                        <p:nvSpPr>
                          <p:cNvPr id="16411" name="直接连接符 16410"/>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12" name="直接连接符 16411"/>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6413" name="组合 16412"/>
                        <p:cNvGrpSpPr/>
                        <p:nvPr/>
                      </p:nvGrpSpPr>
                      <p:grpSpPr>
                        <a:xfrm>
                          <a:off x="189" y="0"/>
                          <a:ext cx="207" cy="204"/>
                          <a:chOff x="0" y="0"/>
                          <a:chExt cx="207" cy="204"/>
                        </a:xfrm>
                      </p:grpSpPr>
                      <p:sp>
                        <p:nvSpPr>
                          <p:cNvPr id="16414" name="直接连接符 16413"/>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15" name="直接连接符 16414"/>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16416" name="组合 16415"/>
                      <p:cNvGrpSpPr/>
                      <p:nvPr/>
                    </p:nvGrpSpPr>
                    <p:grpSpPr>
                      <a:xfrm>
                        <a:off x="384" y="0"/>
                        <a:ext cx="396" cy="204"/>
                        <a:chOff x="0" y="0"/>
                        <a:chExt cx="396" cy="204"/>
                      </a:xfrm>
                    </p:grpSpPr>
                    <p:grpSp>
                      <p:nvGrpSpPr>
                        <p:cNvPr id="16417" name="组合 16416"/>
                        <p:cNvGrpSpPr/>
                        <p:nvPr/>
                      </p:nvGrpSpPr>
                      <p:grpSpPr>
                        <a:xfrm>
                          <a:off x="0" y="0"/>
                          <a:ext cx="207" cy="204"/>
                          <a:chOff x="0" y="0"/>
                          <a:chExt cx="207" cy="204"/>
                        </a:xfrm>
                      </p:grpSpPr>
                      <p:sp>
                        <p:nvSpPr>
                          <p:cNvPr id="16418" name="直接连接符 16417"/>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19" name="直接连接符 16418"/>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6420" name="组合 16419"/>
                        <p:cNvGrpSpPr/>
                        <p:nvPr/>
                      </p:nvGrpSpPr>
                      <p:grpSpPr>
                        <a:xfrm>
                          <a:off x="189" y="0"/>
                          <a:ext cx="207" cy="204"/>
                          <a:chOff x="0" y="0"/>
                          <a:chExt cx="207" cy="204"/>
                        </a:xfrm>
                      </p:grpSpPr>
                      <p:sp>
                        <p:nvSpPr>
                          <p:cNvPr id="16421" name="直接连接符 16420"/>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22" name="直接连接符 16421"/>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nvGrpSpPr>
                    <p:cNvPr id="16423" name="组合 16422"/>
                    <p:cNvGrpSpPr/>
                    <p:nvPr/>
                  </p:nvGrpSpPr>
                  <p:grpSpPr>
                    <a:xfrm>
                      <a:off x="1548" y="0"/>
                      <a:ext cx="780" cy="204"/>
                      <a:chOff x="0" y="0"/>
                      <a:chExt cx="780" cy="204"/>
                    </a:xfrm>
                  </p:grpSpPr>
                  <p:grpSp>
                    <p:nvGrpSpPr>
                      <p:cNvPr id="16424" name="组合 16423"/>
                      <p:cNvGrpSpPr/>
                      <p:nvPr/>
                    </p:nvGrpSpPr>
                    <p:grpSpPr>
                      <a:xfrm>
                        <a:off x="0" y="0"/>
                        <a:ext cx="396" cy="204"/>
                        <a:chOff x="0" y="0"/>
                        <a:chExt cx="396" cy="204"/>
                      </a:xfrm>
                    </p:grpSpPr>
                    <p:grpSp>
                      <p:nvGrpSpPr>
                        <p:cNvPr id="16425" name="组合 16424"/>
                        <p:cNvGrpSpPr/>
                        <p:nvPr/>
                      </p:nvGrpSpPr>
                      <p:grpSpPr>
                        <a:xfrm>
                          <a:off x="0" y="0"/>
                          <a:ext cx="207" cy="204"/>
                          <a:chOff x="0" y="0"/>
                          <a:chExt cx="207" cy="204"/>
                        </a:xfrm>
                      </p:grpSpPr>
                      <p:sp>
                        <p:nvSpPr>
                          <p:cNvPr id="16426" name="直接连接符 16425"/>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27" name="直接连接符 16426"/>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6428" name="组合 16427"/>
                        <p:cNvGrpSpPr/>
                        <p:nvPr/>
                      </p:nvGrpSpPr>
                      <p:grpSpPr>
                        <a:xfrm>
                          <a:off x="189" y="0"/>
                          <a:ext cx="207" cy="204"/>
                          <a:chOff x="0" y="0"/>
                          <a:chExt cx="207" cy="204"/>
                        </a:xfrm>
                      </p:grpSpPr>
                      <p:sp>
                        <p:nvSpPr>
                          <p:cNvPr id="16429" name="直接连接符 16428"/>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30" name="直接连接符 16429"/>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16431" name="组合 16430"/>
                      <p:cNvGrpSpPr/>
                      <p:nvPr/>
                    </p:nvGrpSpPr>
                    <p:grpSpPr>
                      <a:xfrm>
                        <a:off x="384" y="0"/>
                        <a:ext cx="396" cy="204"/>
                        <a:chOff x="0" y="0"/>
                        <a:chExt cx="396" cy="204"/>
                      </a:xfrm>
                    </p:grpSpPr>
                    <p:grpSp>
                      <p:nvGrpSpPr>
                        <p:cNvPr id="16432" name="组合 16431"/>
                        <p:cNvGrpSpPr/>
                        <p:nvPr/>
                      </p:nvGrpSpPr>
                      <p:grpSpPr>
                        <a:xfrm>
                          <a:off x="0" y="0"/>
                          <a:ext cx="207" cy="204"/>
                          <a:chOff x="0" y="0"/>
                          <a:chExt cx="207" cy="204"/>
                        </a:xfrm>
                      </p:grpSpPr>
                      <p:sp>
                        <p:nvSpPr>
                          <p:cNvPr id="16433" name="直接连接符 16432"/>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34" name="直接连接符 16433"/>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6435" name="组合 16434"/>
                        <p:cNvGrpSpPr/>
                        <p:nvPr/>
                      </p:nvGrpSpPr>
                      <p:grpSpPr>
                        <a:xfrm>
                          <a:off x="189" y="0"/>
                          <a:ext cx="207" cy="204"/>
                          <a:chOff x="0" y="0"/>
                          <a:chExt cx="207" cy="204"/>
                        </a:xfrm>
                      </p:grpSpPr>
                      <p:sp>
                        <p:nvSpPr>
                          <p:cNvPr id="16436" name="直接连接符 16435"/>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6437" name="直接连接符 16436"/>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sp>
                <p:nvSpPr>
                  <p:cNvPr id="16438" name="直接连接符 16437"/>
                  <p:cNvSpPr/>
                  <p:nvPr/>
                </p:nvSpPr>
                <p:spPr>
                  <a:xfrm>
                    <a:off x="0" y="180"/>
                    <a:ext cx="96" cy="0"/>
                  </a:xfrm>
                  <a:prstGeom prst="line">
                    <a:avLst/>
                  </a:prstGeom>
                  <a:ln w="19050" cap="flat" cmpd="sng">
                    <a:solidFill>
                      <a:schemeClr val="tx1"/>
                    </a:solidFill>
                    <a:prstDash val="solid"/>
                    <a:headEnd type="none" w="med" len="med"/>
                    <a:tailEnd type="none" w="med" len="med"/>
                  </a:ln>
                </p:spPr>
              </p:sp>
              <p:sp>
                <p:nvSpPr>
                  <p:cNvPr id="16439" name="直接连接符 16438"/>
                  <p:cNvSpPr/>
                  <p:nvPr/>
                </p:nvSpPr>
                <p:spPr>
                  <a:xfrm>
                    <a:off x="1188" y="168"/>
                    <a:ext cx="96" cy="0"/>
                  </a:xfrm>
                  <a:prstGeom prst="line">
                    <a:avLst/>
                  </a:prstGeom>
                  <a:ln w="19050" cap="flat" cmpd="sng">
                    <a:solidFill>
                      <a:schemeClr val="tx1"/>
                    </a:solidFill>
                    <a:prstDash val="solid"/>
                    <a:headEnd type="none" w="med" len="med"/>
                    <a:tailEnd type="none" w="med" len="med"/>
                  </a:ln>
                </p:spPr>
              </p:sp>
            </p:grpSp>
            <p:sp>
              <p:nvSpPr>
                <p:cNvPr id="16440" name="椭圆 16439"/>
                <p:cNvSpPr/>
                <p:nvPr/>
              </p:nvSpPr>
              <p:spPr>
                <a:xfrm>
                  <a:off x="0" y="348"/>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a:latin typeface="+mj-ea"/>
                    <a:ea typeface="+mj-ea"/>
                  </a:endParaRPr>
                </a:p>
              </p:txBody>
            </p:sp>
            <p:sp>
              <p:nvSpPr>
                <p:cNvPr id="16441" name="椭圆 16440"/>
                <p:cNvSpPr/>
                <p:nvPr/>
              </p:nvSpPr>
              <p:spPr>
                <a:xfrm>
                  <a:off x="1344" y="348"/>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a:latin typeface="+mj-ea"/>
                    <a:ea typeface="+mj-ea"/>
                  </a:endParaRPr>
                </a:p>
              </p:txBody>
            </p:sp>
            <p:grpSp>
              <p:nvGrpSpPr>
                <p:cNvPr id="16442" name="组合 16441"/>
                <p:cNvGrpSpPr/>
                <p:nvPr/>
              </p:nvGrpSpPr>
              <p:grpSpPr>
                <a:xfrm>
                  <a:off x="0" y="0"/>
                  <a:ext cx="1440" cy="216"/>
                  <a:chOff x="0" y="0"/>
                  <a:chExt cx="1440" cy="216"/>
                </a:xfrm>
              </p:grpSpPr>
              <p:grpSp>
                <p:nvGrpSpPr>
                  <p:cNvPr id="16443" name="组合 16442"/>
                  <p:cNvGrpSpPr/>
                  <p:nvPr/>
                </p:nvGrpSpPr>
                <p:grpSpPr>
                  <a:xfrm>
                    <a:off x="0" y="0"/>
                    <a:ext cx="1440" cy="48"/>
                    <a:chOff x="0" y="0"/>
                    <a:chExt cx="1440" cy="48"/>
                  </a:xfrm>
                </p:grpSpPr>
                <p:sp>
                  <p:nvSpPr>
                    <p:cNvPr id="16444" name="椭圆 16443"/>
                    <p:cNvSpPr/>
                    <p:nvPr/>
                  </p:nvSpPr>
                  <p:spPr>
                    <a:xfrm>
                      <a:off x="1392" y="0"/>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a:latin typeface="+mj-ea"/>
                        <a:ea typeface="+mj-ea"/>
                      </a:endParaRPr>
                    </a:p>
                  </p:txBody>
                </p:sp>
                <p:sp>
                  <p:nvSpPr>
                    <p:cNvPr id="16445" name="椭圆 16444"/>
                    <p:cNvSpPr/>
                    <p:nvPr/>
                  </p:nvSpPr>
                  <p:spPr>
                    <a:xfrm>
                      <a:off x="0" y="0"/>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a:latin typeface="+mj-ea"/>
                        <a:ea typeface="+mj-ea"/>
                      </a:endParaRPr>
                    </a:p>
                  </p:txBody>
                </p:sp>
                <p:sp>
                  <p:nvSpPr>
                    <p:cNvPr id="16446" name="直接连接符 16445"/>
                    <p:cNvSpPr/>
                    <p:nvPr/>
                  </p:nvSpPr>
                  <p:spPr>
                    <a:xfrm>
                      <a:off x="48" y="24"/>
                      <a:ext cx="1344" cy="0"/>
                    </a:xfrm>
                    <a:prstGeom prst="line">
                      <a:avLst/>
                    </a:prstGeom>
                    <a:ln w="19050" cap="flat" cmpd="sng">
                      <a:solidFill>
                        <a:schemeClr val="tx1"/>
                      </a:solidFill>
                      <a:prstDash val="solid"/>
                      <a:headEnd type="none" w="med" len="med"/>
                      <a:tailEnd type="none" w="med" len="med"/>
                    </a:ln>
                  </p:spPr>
                </p:sp>
              </p:grpSp>
              <p:sp>
                <p:nvSpPr>
                  <p:cNvPr id="16447" name="直接连接符 16446"/>
                  <p:cNvSpPr/>
                  <p:nvPr/>
                </p:nvSpPr>
                <p:spPr>
                  <a:xfrm>
                    <a:off x="672" y="24"/>
                    <a:ext cx="0" cy="192"/>
                  </a:xfrm>
                  <a:prstGeom prst="line">
                    <a:avLst/>
                  </a:prstGeom>
                  <a:ln w="19050" cap="flat" cmpd="sng">
                    <a:solidFill>
                      <a:schemeClr val="tx1"/>
                    </a:solidFill>
                    <a:prstDash val="solid"/>
                    <a:headEnd type="none" w="med" len="med"/>
                    <a:tailEnd type="triangle" w="med" len="med"/>
                  </a:ln>
                </p:spPr>
              </p:sp>
            </p:grpSp>
          </p:grpSp>
          <p:sp>
            <p:nvSpPr>
              <p:cNvPr id="16448" name="文本框 16447"/>
              <p:cNvSpPr txBox="1"/>
              <p:nvPr/>
            </p:nvSpPr>
            <p:spPr>
              <a:xfrm>
                <a:off x="48" y="422"/>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A</a:t>
                </a:r>
                <a:endParaRPr lang="en-US" altLang="x-none" sz="2000" b="1" dirty="0">
                  <a:latin typeface="+mj-ea"/>
                  <a:ea typeface="+mj-ea"/>
                </a:endParaRPr>
              </a:p>
            </p:txBody>
          </p:sp>
          <p:sp>
            <p:nvSpPr>
              <p:cNvPr id="16449" name="文本框 16448"/>
              <p:cNvSpPr txBox="1"/>
              <p:nvPr/>
            </p:nvSpPr>
            <p:spPr>
              <a:xfrm>
                <a:off x="0" y="0"/>
                <a:ext cx="432" cy="250"/>
              </a:xfrm>
              <a:prstGeom prst="rect">
                <a:avLst/>
              </a:prstGeom>
              <a:noFill/>
              <a:ln w="9525">
                <a:noFill/>
              </a:ln>
            </p:spPr>
            <p:txBody>
              <a:bodyPr>
                <a:spAutoFit/>
              </a:bodyPr>
              <a:lstStyle/>
              <a:p>
                <a:pPr lvl="0">
                  <a:spcBef>
                    <a:spcPct val="50000"/>
                  </a:spcBef>
                </a:pPr>
                <a:endParaRPr lang="zh-CN" altLang="en-US" sz="2000" b="1" dirty="0">
                  <a:latin typeface="+mj-ea"/>
                  <a:ea typeface="+mj-ea"/>
                </a:endParaRPr>
              </a:p>
            </p:txBody>
          </p:sp>
          <p:sp>
            <p:nvSpPr>
              <p:cNvPr id="16450" name="文本框 16449"/>
              <p:cNvSpPr txBox="1"/>
              <p:nvPr/>
            </p:nvSpPr>
            <p:spPr>
              <a:xfrm>
                <a:off x="936" y="228"/>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P</a:t>
                </a:r>
                <a:endParaRPr lang="en-US" altLang="x-none" sz="2000" b="1" dirty="0">
                  <a:latin typeface="+mj-ea"/>
                  <a:ea typeface="+mj-ea"/>
                </a:endParaRPr>
              </a:p>
            </p:txBody>
          </p:sp>
          <p:sp>
            <p:nvSpPr>
              <p:cNvPr id="16451" name="直接连接符 16450"/>
              <p:cNvSpPr/>
              <p:nvPr/>
            </p:nvSpPr>
            <p:spPr>
              <a:xfrm flipH="1">
                <a:off x="240" y="154"/>
                <a:ext cx="48" cy="144"/>
              </a:xfrm>
              <a:prstGeom prst="line">
                <a:avLst/>
              </a:prstGeom>
              <a:ln w="9525" cap="flat" cmpd="sng">
                <a:solidFill>
                  <a:schemeClr val="tx1"/>
                </a:solidFill>
                <a:prstDash val="solid"/>
                <a:headEnd type="none" w="med" len="med"/>
                <a:tailEnd type="none" w="med" len="med"/>
              </a:ln>
            </p:spPr>
          </p:sp>
          <p:sp>
            <p:nvSpPr>
              <p:cNvPr id="16452" name="直接连接符 16451"/>
              <p:cNvSpPr/>
              <p:nvPr/>
            </p:nvSpPr>
            <p:spPr>
              <a:xfrm flipH="1">
                <a:off x="240" y="490"/>
                <a:ext cx="48" cy="144"/>
              </a:xfrm>
              <a:prstGeom prst="line">
                <a:avLst/>
              </a:prstGeom>
              <a:ln w="9525" cap="flat" cmpd="sng">
                <a:solidFill>
                  <a:schemeClr val="tx1"/>
                </a:solidFill>
                <a:prstDash val="solid"/>
                <a:headEnd type="none" w="med" len="med"/>
                <a:tailEnd type="none" w="med" len="med"/>
              </a:ln>
            </p:spPr>
          </p:sp>
          <p:sp>
            <p:nvSpPr>
              <p:cNvPr id="16453" name="直接连接符 16452"/>
              <p:cNvSpPr/>
              <p:nvPr/>
            </p:nvSpPr>
            <p:spPr>
              <a:xfrm flipH="1">
                <a:off x="1632" y="154"/>
                <a:ext cx="48" cy="144"/>
              </a:xfrm>
              <a:prstGeom prst="line">
                <a:avLst/>
              </a:prstGeom>
              <a:ln w="9525" cap="flat" cmpd="sng">
                <a:solidFill>
                  <a:schemeClr val="tx1"/>
                </a:solidFill>
                <a:prstDash val="solid"/>
                <a:headEnd type="none" w="med" len="med"/>
                <a:tailEnd type="none" w="med" len="med"/>
              </a:ln>
            </p:spPr>
          </p:sp>
          <p:sp>
            <p:nvSpPr>
              <p:cNvPr id="16454" name="直接连接符 16453"/>
              <p:cNvSpPr/>
              <p:nvPr/>
            </p:nvSpPr>
            <p:spPr>
              <a:xfrm flipH="1">
                <a:off x="1584" y="490"/>
                <a:ext cx="48" cy="144"/>
              </a:xfrm>
              <a:prstGeom prst="line">
                <a:avLst/>
              </a:prstGeom>
              <a:ln w="9525" cap="flat" cmpd="sng">
                <a:solidFill>
                  <a:schemeClr val="tx1"/>
                </a:solidFill>
                <a:prstDash val="solid"/>
                <a:headEnd type="none" w="med" len="med"/>
                <a:tailEnd type="none" w="med" len="med"/>
              </a:ln>
            </p:spPr>
          </p:sp>
        </p:grpSp>
      </p:grpSp>
      <p:sp>
        <p:nvSpPr>
          <p:cNvPr id="16455" name="文本框 16454"/>
          <p:cNvSpPr txBox="1"/>
          <p:nvPr/>
        </p:nvSpPr>
        <p:spPr>
          <a:xfrm>
            <a:off x="3886200" y="1498600"/>
            <a:ext cx="762000" cy="457200"/>
          </a:xfrm>
          <a:prstGeom prst="rect">
            <a:avLst/>
          </a:prstGeom>
          <a:noFill/>
          <a:ln w="9525">
            <a:noFill/>
          </a:ln>
        </p:spPr>
        <p:txBody>
          <a:bodyPr>
            <a:spAutoFit/>
          </a:bodyPr>
          <a:lstStyle/>
          <a:p>
            <a:pPr lvl="0" algn="just">
              <a:spcBef>
                <a:spcPct val="50000"/>
              </a:spcBef>
            </a:pPr>
            <a:r>
              <a:rPr lang="en-US" altLang="x-none" sz="2400" b="1" dirty="0">
                <a:latin typeface="+mj-ea"/>
                <a:ea typeface="+mj-ea"/>
              </a:rPr>
              <a:t>D</a:t>
            </a:r>
            <a:endParaRPr lang="en-US" altLang="x-none" sz="2400" b="1" dirty="0">
              <a:latin typeface="+mj-ea"/>
              <a:ea typeface="+mj-ea"/>
            </a:endParaRPr>
          </a:p>
        </p:txBody>
      </p:sp>
      <p:sp>
        <p:nvSpPr>
          <p:cNvPr id="16456" name="任意多边形 16455"/>
          <p:cNvSpPr/>
          <p:nvPr/>
        </p:nvSpPr>
        <p:spPr>
          <a:xfrm>
            <a:off x="1362075" y="3279775"/>
            <a:ext cx="381000" cy="38100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a:latin typeface="+mj-ea"/>
              <a:ea typeface="+mj-ea"/>
            </a:endParaRPr>
          </a:p>
        </p:txBody>
      </p:sp>
      <p:sp>
        <p:nvSpPr>
          <p:cNvPr id="16457" name="任意多边形 16456"/>
          <p:cNvSpPr/>
          <p:nvPr/>
        </p:nvSpPr>
        <p:spPr>
          <a:xfrm flipH="1">
            <a:off x="3457575" y="3317875"/>
            <a:ext cx="381000" cy="38100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a:latin typeface="+mj-ea"/>
              <a:ea typeface="+mj-ea"/>
            </a:endParaRPr>
          </a:p>
        </p:txBody>
      </p:sp>
      <p:grpSp>
        <p:nvGrpSpPr>
          <p:cNvPr id="16458" name="组合 16457"/>
          <p:cNvGrpSpPr/>
          <p:nvPr/>
        </p:nvGrpSpPr>
        <p:grpSpPr>
          <a:xfrm>
            <a:off x="762000" y="1651000"/>
            <a:ext cx="3546475" cy="1781175"/>
            <a:chOff x="0" y="0"/>
            <a:chExt cx="2234" cy="1122"/>
          </a:xfrm>
        </p:grpSpPr>
        <p:sp>
          <p:nvSpPr>
            <p:cNvPr id="16459" name="矩形 16458"/>
            <p:cNvSpPr/>
            <p:nvPr/>
          </p:nvSpPr>
          <p:spPr>
            <a:xfrm>
              <a:off x="138" y="546"/>
              <a:ext cx="1968" cy="48"/>
            </a:xfrm>
            <a:prstGeom prst="rect">
              <a:avLst/>
            </a:prstGeom>
            <a:gradFill rotWithShape="0">
              <a:gsLst>
                <a:gs pos="0">
                  <a:schemeClr val="bg2">
                    <a:gamma/>
                    <a:shade val="12157"/>
                    <a:invGamma/>
                  </a:schemeClr>
                </a:gs>
                <a:gs pos="50000">
                  <a:schemeClr val="bg2"/>
                </a:gs>
                <a:gs pos="100000">
                  <a:schemeClr val="bg2">
                    <a:gamma/>
                    <a:shade val="12157"/>
                    <a:invGamma/>
                  </a:schemeClr>
                </a:gs>
              </a:gsLst>
              <a:lin ang="5400000" scaled="1"/>
              <a:tileRect/>
            </a:gradFill>
            <a:ln w="9525">
              <a:noFill/>
            </a:ln>
          </p:spPr>
          <p:txBody>
            <a:bodyPr/>
            <a:lstStyle/>
            <a:p>
              <a:endParaRPr lang="zh-CN" altLang="en-US">
                <a:latin typeface="+mj-ea"/>
                <a:ea typeface="+mj-ea"/>
              </a:endParaRPr>
            </a:p>
          </p:txBody>
        </p:sp>
        <p:sp>
          <p:nvSpPr>
            <p:cNvPr id="16460" name="矩形 16459"/>
            <p:cNvSpPr/>
            <p:nvPr/>
          </p:nvSpPr>
          <p:spPr>
            <a:xfrm>
              <a:off x="90" y="258"/>
              <a:ext cx="2064" cy="48"/>
            </a:xfrm>
            <a:prstGeom prst="rect">
              <a:avLst/>
            </a:prstGeom>
            <a:gradFill rotWithShape="0">
              <a:gsLst>
                <a:gs pos="0">
                  <a:schemeClr val="bg1"/>
                </a:gs>
                <a:gs pos="100000">
                  <a:schemeClr val="bg1">
                    <a:gamma/>
                    <a:shade val="72549"/>
                    <a:invGamma/>
                  </a:schemeClr>
                </a:gs>
              </a:gsLst>
              <a:lin ang="5400000" scaled="1"/>
              <a:tileRect/>
            </a:gradFill>
            <a:ln w="9525">
              <a:noFill/>
            </a:ln>
          </p:spPr>
          <p:txBody>
            <a:bodyPr/>
            <a:lstStyle/>
            <a:p>
              <a:endParaRPr lang="zh-CN" altLang="en-US">
                <a:latin typeface="+mj-ea"/>
                <a:ea typeface="+mj-ea"/>
              </a:endParaRPr>
            </a:p>
          </p:txBody>
        </p:sp>
        <p:sp>
          <p:nvSpPr>
            <p:cNvPr id="16461" name="矩形 16460"/>
            <p:cNvSpPr/>
            <p:nvPr/>
          </p:nvSpPr>
          <p:spPr>
            <a:xfrm flipH="1">
              <a:off x="234" y="498"/>
              <a:ext cx="48" cy="180"/>
            </a:xfrm>
            <a:prstGeom prst="rect">
              <a:avLst/>
            </a:prstGeom>
            <a:solidFill>
              <a:schemeClr val="bg2"/>
            </a:solidFill>
            <a:ln w="9525">
              <a:noFill/>
            </a:ln>
          </p:spPr>
          <p:txBody>
            <a:bodyPr/>
            <a:lstStyle/>
            <a:p>
              <a:endParaRPr lang="zh-CN" altLang="en-US">
                <a:latin typeface="+mj-ea"/>
                <a:ea typeface="+mj-ea"/>
              </a:endParaRPr>
            </a:p>
          </p:txBody>
        </p:sp>
        <p:sp>
          <p:nvSpPr>
            <p:cNvPr id="16462" name="矩形 16461"/>
            <p:cNvSpPr/>
            <p:nvPr/>
          </p:nvSpPr>
          <p:spPr>
            <a:xfrm>
              <a:off x="426" y="450"/>
              <a:ext cx="1488" cy="288"/>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a:latin typeface="+mj-ea"/>
                <a:ea typeface="+mj-ea"/>
              </a:endParaRPr>
            </a:p>
          </p:txBody>
        </p:sp>
        <p:sp>
          <p:nvSpPr>
            <p:cNvPr id="16463" name="矩形 16462"/>
            <p:cNvSpPr/>
            <p:nvPr/>
          </p:nvSpPr>
          <p:spPr>
            <a:xfrm>
              <a:off x="1962" y="498"/>
              <a:ext cx="48" cy="180"/>
            </a:xfrm>
            <a:prstGeom prst="rect">
              <a:avLst/>
            </a:prstGeom>
            <a:solidFill>
              <a:schemeClr val="bg2"/>
            </a:solidFill>
            <a:ln w="9525">
              <a:noFill/>
            </a:ln>
          </p:spPr>
          <p:txBody>
            <a:bodyPr/>
            <a:lstStyle/>
            <a:p>
              <a:endParaRPr lang="zh-CN" altLang="en-US">
                <a:latin typeface="+mj-ea"/>
                <a:ea typeface="+mj-ea"/>
              </a:endParaRPr>
            </a:p>
          </p:txBody>
        </p:sp>
        <p:grpSp>
          <p:nvGrpSpPr>
            <p:cNvPr id="16464" name="组合 16463"/>
            <p:cNvGrpSpPr/>
            <p:nvPr/>
          </p:nvGrpSpPr>
          <p:grpSpPr>
            <a:xfrm>
              <a:off x="1818" y="162"/>
              <a:ext cx="174" cy="960"/>
              <a:chOff x="0" y="0"/>
              <a:chExt cx="174" cy="960"/>
            </a:xfrm>
          </p:grpSpPr>
          <p:sp>
            <p:nvSpPr>
              <p:cNvPr id="16465" name="矩形 16464"/>
              <p:cNvSpPr/>
              <p:nvPr/>
            </p:nvSpPr>
            <p:spPr>
              <a:xfrm>
                <a:off x="78" y="864"/>
                <a:ext cx="96" cy="96"/>
              </a:xfrm>
              <a:prstGeom prst="rect">
                <a:avLst/>
              </a:prstGeom>
              <a:gradFill rotWithShape="0">
                <a:gsLst>
                  <a:gs pos="0">
                    <a:schemeClr val="tx2">
                      <a:gamma/>
                      <a:tint val="33333"/>
                      <a:invGamma/>
                    </a:schemeClr>
                  </a:gs>
                  <a:gs pos="100000">
                    <a:schemeClr val="tx2"/>
                  </a:gs>
                </a:gsLst>
                <a:lin ang="0" scaled="1"/>
                <a:tileRect/>
              </a:gradFill>
              <a:ln w="9525">
                <a:noFill/>
              </a:ln>
            </p:spPr>
            <p:txBody>
              <a:bodyPr/>
              <a:lstStyle/>
              <a:p>
                <a:endParaRPr lang="zh-CN" altLang="en-US">
                  <a:latin typeface="+mj-ea"/>
                  <a:ea typeface="+mj-ea"/>
                </a:endParaRPr>
              </a:p>
            </p:txBody>
          </p:sp>
          <p:sp>
            <p:nvSpPr>
              <p:cNvPr id="16466" name="矩形 16465"/>
              <p:cNvSpPr/>
              <p:nvPr/>
            </p:nvSpPr>
            <p:spPr>
              <a:xfrm flipH="1">
                <a:off x="0" y="0"/>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a:latin typeface="+mj-ea"/>
                  <a:ea typeface="+mj-ea"/>
                </a:endParaRPr>
              </a:p>
            </p:txBody>
          </p:sp>
          <p:sp>
            <p:nvSpPr>
              <p:cNvPr id="16467" name="矩形 16466"/>
              <p:cNvSpPr/>
              <p:nvPr/>
            </p:nvSpPr>
            <p:spPr>
              <a:xfrm>
                <a:off x="121" y="13"/>
                <a:ext cx="48" cy="192"/>
              </a:xfrm>
              <a:prstGeom prst="rect">
                <a:avLst/>
              </a:prstGeom>
              <a:solidFill>
                <a:schemeClr val="bg2"/>
              </a:solidFill>
              <a:ln w="9525">
                <a:noFill/>
              </a:ln>
            </p:spPr>
            <p:txBody>
              <a:bodyPr/>
              <a:lstStyle/>
              <a:p>
                <a:endParaRPr lang="zh-CN" altLang="en-US">
                  <a:latin typeface="+mj-ea"/>
                  <a:ea typeface="+mj-ea"/>
                </a:endParaRPr>
              </a:p>
            </p:txBody>
          </p:sp>
        </p:grpSp>
        <p:sp>
          <p:nvSpPr>
            <p:cNvPr id="16468" name="矩形 16467"/>
            <p:cNvSpPr/>
            <p:nvPr/>
          </p:nvSpPr>
          <p:spPr>
            <a:xfrm>
              <a:off x="618" y="450"/>
              <a:ext cx="1008" cy="288"/>
            </a:xfrm>
            <a:prstGeom prst="rect">
              <a:avLst/>
            </a:prstGeom>
            <a:gradFill rotWithShape="0">
              <a:gsLst>
                <a:gs pos="0">
                  <a:schemeClr val="tx2"/>
                </a:gs>
                <a:gs pos="50000">
                  <a:schemeClr val="tx2">
                    <a:gamma/>
                    <a:tint val="48627"/>
                    <a:invGamma/>
                  </a:schemeClr>
                </a:gs>
                <a:gs pos="100000">
                  <a:schemeClr val="tx2"/>
                </a:gs>
              </a:gsLst>
              <a:lin ang="5400000" scaled="1"/>
              <a:tileRect/>
            </a:gradFill>
            <a:ln w="9525">
              <a:noFill/>
            </a:ln>
          </p:spPr>
          <p:txBody>
            <a:bodyPr/>
            <a:lstStyle/>
            <a:p>
              <a:endParaRPr lang="zh-CN" altLang="en-US">
                <a:latin typeface="+mj-ea"/>
                <a:ea typeface="+mj-ea"/>
              </a:endParaRPr>
            </a:p>
          </p:txBody>
        </p:sp>
        <p:sp>
          <p:nvSpPr>
            <p:cNvPr id="16469" name="矩形 16468"/>
            <p:cNvSpPr/>
            <p:nvPr/>
          </p:nvSpPr>
          <p:spPr>
            <a:xfrm>
              <a:off x="522"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a:latin typeface="+mj-ea"/>
                <a:ea typeface="+mj-ea"/>
              </a:endParaRPr>
            </a:p>
          </p:txBody>
        </p:sp>
        <p:sp>
          <p:nvSpPr>
            <p:cNvPr id="16470" name="矩形 16469"/>
            <p:cNvSpPr/>
            <p:nvPr/>
          </p:nvSpPr>
          <p:spPr>
            <a:xfrm>
              <a:off x="1578"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a:latin typeface="+mj-ea"/>
                <a:ea typeface="+mj-ea"/>
              </a:endParaRPr>
            </a:p>
          </p:txBody>
        </p:sp>
        <p:grpSp>
          <p:nvGrpSpPr>
            <p:cNvPr id="16471" name="组合 16470"/>
            <p:cNvGrpSpPr/>
            <p:nvPr/>
          </p:nvGrpSpPr>
          <p:grpSpPr>
            <a:xfrm>
              <a:off x="522" y="690"/>
              <a:ext cx="1152" cy="144"/>
              <a:chOff x="0" y="0"/>
              <a:chExt cx="1152" cy="144"/>
            </a:xfrm>
          </p:grpSpPr>
          <p:grpSp>
            <p:nvGrpSpPr>
              <p:cNvPr id="16472" name="组合 16471"/>
              <p:cNvGrpSpPr/>
              <p:nvPr/>
            </p:nvGrpSpPr>
            <p:grpSpPr>
              <a:xfrm>
                <a:off x="1008" y="0"/>
                <a:ext cx="144" cy="144"/>
                <a:chOff x="0" y="0"/>
                <a:chExt cx="144" cy="144"/>
              </a:xfrm>
            </p:grpSpPr>
            <p:sp>
              <p:nvSpPr>
                <p:cNvPr id="16473" name="椭圆 16472"/>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a:latin typeface="+mj-ea"/>
                    <a:ea typeface="+mj-ea"/>
                  </a:endParaRPr>
                </a:p>
              </p:txBody>
            </p:sp>
            <p:sp>
              <p:nvSpPr>
                <p:cNvPr id="16474" name="椭圆 16473"/>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a:latin typeface="+mj-ea"/>
                    <a:ea typeface="+mj-ea"/>
                  </a:endParaRPr>
                </a:p>
              </p:txBody>
            </p:sp>
          </p:grpSp>
          <p:grpSp>
            <p:nvGrpSpPr>
              <p:cNvPr id="16475" name="组合 16474"/>
              <p:cNvGrpSpPr/>
              <p:nvPr/>
            </p:nvGrpSpPr>
            <p:grpSpPr>
              <a:xfrm>
                <a:off x="0" y="0"/>
                <a:ext cx="144" cy="144"/>
                <a:chOff x="0" y="0"/>
                <a:chExt cx="144" cy="144"/>
              </a:xfrm>
            </p:grpSpPr>
            <p:sp>
              <p:nvSpPr>
                <p:cNvPr id="16476" name="椭圆 16475"/>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a:latin typeface="+mj-ea"/>
                    <a:ea typeface="+mj-ea"/>
                  </a:endParaRPr>
                </a:p>
              </p:txBody>
            </p:sp>
            <p:sp>
              <p:nvSpPr>
                <p:cNvPr id="16477" name="椭圆 16476"/>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a:latin typeface="+mj-ea"/>
                    <a:ea typeface="+mj-ea"/>
                  </a:endParaRPr>
                </a:p>
              </p:txBody>
            </p:sp>
          </p:grpSp>
        </p:grpSp>
        <p:grpSp>
          <p:nvGrpSpPr>
            <p:cNvPr id="16478" name="组合 16477"/>
            <p:cNvGrpSpPr/>
            <p:nvPr/>
          </p:nvGrpSpPr>
          <p:grpSpPr>
            <a:xfrm>
              <a:off x="1980" y="185"/>
              <a:ext cx="254" cy="175"/>
              <a:chOff x="0" y="0"/>
              <a:chExt cx="254" cy="175"/>
            </a:xfrm>
          </p:grpSpPr>
          <p:sp>
            <p:nvSpPr>
              <p:cNvPr id="16479" name="矩形 16478"/>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a:latin typeface="+mj-ea"/>
                  <a:ea typeface="+mj-ea"/>
                </a:endParaRPr>
              </a:p>
            </p:txBody>
          </p:sp>
          <p:sp>
            <p:nvSpPr>
              <p:cNvPr id="16480" name="矩形 16479"/>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a:latin typeface="+mj-ea"/>
                  <a:ea typeface="+mj-ea"/>
                </a:endParaRPr>
              </a:p>
            </p:txBody>
          </p:sp>
          <p:grpSp>
            <p:nvGrpSpPr>
              <p:cNvPr id="16481" name="组合 16480"/>
              <p:cNvGrpSpPr/>
              <p:nvPr/>
            </p:nvGrpSpPr>
            <p:grpSpPr>
              <a:xfrm>
                <a:off x="108" y="17"/>
                <a:ext cx="146" cy="149"/>
                <a:chOff x="0" y="0"/>
                <a:chExt cx="146" cy="149"/>
              </a:xfrm>
            </p:grpSpPr>
            <p:sp>
              <p:nvSpPr>
                <p:cNvPr id="16482" name="矩形 16481"/>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a:latin typeface="+mj-ea"/>
                    <a:ea typeface="+mj-ea"/>
                  </a:endParaRPr>
                </a:p>
              </p:txBody>
            </p:sp>
            <p:sp>
              <p:nvSpPr>
                <p:cNvPr id="16483" name="直接连接符 16482"/>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16484" name="直接连接符 16483"/>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16485" name="直接连接符 16484"/>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16486" name="直接连接符 16485"/>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16487" name="直接连接符 16486"/>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16488" name="矩形 16487"/>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a:latin typeface="+mj-ea"/>
                  <a:ea typeface="+mj-ea"/>
                </a:endParaRPr>
              </a:p>
            </p:txBody>
          </p:sp>
        </p:grpSp>
        <p:sp>
          <p:nvSpPr>
            <p:cNvPr id="16489" name="矩形 16488"/>
            <p:cNvSpPr/>
            <p:nvPr/>
          </p:nvSpPr>
          <p:spPr>
            <a:xfrm>
              <a:off x="2010" y="522"/>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a:latin typeface="+mj-ea"/>
                <a:ea typeface="+mj-ea"/>
              </a:endParaRPr>
            </a:p>
          </p:txBody>
        </p:sp>
        <p:sp>
          <p:nvSpPr>
            <p:cNvPr id="16490" name="矩形 16489"/>
            <p:cNvSpPr/>
            <p:nvPr/>
          </p:nvSpPr>
          <p:spPr>
            <a:xfrm>
              <a:off x="192" y="528"/>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a:latin typeface="+mj-ea"/>
                <a:ea typeface="+mj-ea"/>
              </a:endParaRPr>
            </a:p>
          </p:txBody>
        </p:sp>
        <p:sp>
          <p:nvSpPr>
            <p:cNvPr id="16491" name="矩形 16490"/>
            <p:cNvSpPr/>
            <p:nvPr/>
          </p:nvSpPr>
          <p:spPr>
            <a:xfrm>
              <a:off x="252" y="1026"/>
              <a:ext cx="96" cy="96"/>
            </a:xfrm>
            <a:prstGeom prst="rect">
              <a:avLst/>
            </a:prstGeom>
            <a:gradFill rotWithShape="0">
              <a:gsLst>
                <a:gs pos="0">
                  <a:schemeClr val="tx2"/>
                </a:gs>
                <a:gs pos="100000">
                  <a:schemeClr val="tx2">
                    <a:gamma/>
                    <a:tint val="33333"/>
                    <a:invGamma/>
                  </a:schemeClr>
                </a:gs>
              </a:gsLst>
              <a:lin ang="0" scaled="1"/>
              <a:tileRect/>
            </a:gradFill>
            <a:ln w="9525">
              <a:noFill/>
            </a:ln>
          </p:spPr>
          <p:txBody>
            <a:bodyPr/>
            <a:lstStyle/>
            <a:p>
              <a:endParaRPr lang="zh-CN" altLang="en-US">
                <a:latin typeface="+mj-ea"/>
                <a:ea typeface="+mj-ea"/>
              </a:endParaRPr>
            </a:p>
          </p:txBody>
        </p:sp>
        <p:sp>
          <p:nvSpPr>
            <p:cNvPr id="16492" name="矩形 16491"/>
            <p:cNvSpPr/>
            <p:nvPr/>
          </p:nvSpPr>
          <p:spPr>
            <a:xfrm>
              <a:off x="282" y="162"/>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a:latin typeface="+mj-ea"/>
                <a:ea typeface="+mj-ea"/>
              </a:endParaRPr>
            </a:p>
          </p:txBody>
        </p:sp>
        <p:sp>
          <p:nvSpPr>
            <p:cNvPr id="16493" name="矩形 16492"/>
            <p:cNvSpPr/>
            <p:nvPr/>
          </p:nvSpPr>
          <p:spPr>
            <a:xfrm flipH="1">
              <a:off x="257" y="175"/>
              <a:ext cx="48" cy="192"/>
            </a:xfrm>
            <a:prstGeom prst="rect">
              <a:avLst/>
            </a:prstGeom>
            <a:solidFill>
              <a:schemeClr val="bg2"/>
            </a:solidFill>
            <a:ln w="9525">
              <a:noFill/>
            </a:ln>
          </p:spPr>
          <p:txBody>
            <a:bodyPr/>
            <a:lstStyle/>
            <a:p>
              <a:endParaRPr lang="zh-CN" altLang="en-US">
                <a:latin typeface="+mj-ea"/>
                <a:ea typeface="+mj-ea"/>
              </a:endParaRPr>
            </a:p>
          </p:txBody>
        </p:sp>
        <p:grpSp>
          <p:nvGrpSpPr>
            <p:cNvPr id="16494" name="组合 16493"/>
            <p:cNvGrpSpPr/>
            <p:nvPr/>
          </p:nvGrpSpPr>
          <p:grpSpPr>
            <a:xfrm flipH="1">
              <a:off x="0" y="192"/>
              <a:ext cx="254" cy="175"/>
              <a:chOff x="0" y="0"/>
              <a:chExt cx="254" cy="175"/>
            </a:xfrm>
          </p:grpSpPr>
          <p:sp>
            <p:nvSpPr>
              <p:cNvPr id="16495" name="矩形 16494"/>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a:latin typeface="+mj-ea"/>
                  <a:ea typeface="+mj-ea"/>
                </a:endParaRPr>
              </a:p>
            </p:txBody>
          </p:sp>
          <p:sp>
            <p:nvSpPr>
              <p:cNvPr id="16496" name="矩形 16495"/>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a:latin typeface="+mj-ea"/>
                  <a:ea typeface="+mj-ea"/>
                </a:endParaRPr>
              </a:p>
            </p:txBody>
          </p:sp>
          <p:grpSp>
            <p:nvGrpSpPr>
              <p:cNvPr id="16497" name="组合 16496"/>
              <p:cNvGrpSpPr/>
              <p:nvPr/>
            </p:nvGrpSpPr>
            <p:grpSpPr>
              <a:xfrm>
                <a:off x="108" y="17"/>
                <a:ext cx="146" cy="149"/>
                <a:chOff x="0" y="0"/>
                <a:chExt cx="146" cy="149"/>
              </a:xfrm>
            </p:grpSpPr>
            <p:sp>
              <p:nvSpPr>
                <p:cNvPr id="16498" name="矩形 16497"/>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a:latin typeface="+mj-ea"/>
                    <a:ea typeface="+mj-ea"/>
                  </a:endParaRPr>
                </a:p>
              </p:txBody>
            </p:sp>
            <p:sp>
              <p:nvSpPr>
                <p:cNvPr id="16499" name="直接连接符 16498"/>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16500" name="直接连接符 16499"/>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16501" name="直接连接符 16500"/>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16502" name="直接连接符 16501"/>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16503" name="直接连接符 16502"/>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16504" name="矩形 16503"/>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a:latin typeface="+mj-ea"/>
                  <a:ea typeface="+mj-ea"/>
                </a:endParaRPr>
              </a:p>
            </p:txBody>
          </p:sp>
        </p:grpSp>
        <p:sp>
          <p:nvSpPr>
            <p:cNvPr id="16505" name="任意多边形 16504"/>
            <p:cNvSpPr/>
            <p:nvPr/>
          </p:nvSpPr>
          <p:spPr>
            <a:xfrm>
              <a:off x="330" y="18"/>
              <a:ext cx="240" cy="24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a:latin typeface="+mj-ea"/>
                <a:ea typeface="+mj-ea"/>
              </a:endParaRPr>
            </a:p>
          </p:txBody>
        </p:sp>
        <p:sp>
          <p:nvSpPr>
            <p:cNvPr id="16506" name="任意多边形 16505"/>
            <p:cNvSpPr/>
            <p:nvPr/>
          </p:nvSpPr>
          <p:spPr>
            <a:xfrm flipH="1">
              <a:off x="1680" y="0"/>
              <a:ext cx="240" cy="24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a:latin typeface="+mj-ea"/>
                <a:ea typeface="+mj-ea"/>
              </a:endParaRPr>
            </a:p>
          </p:txBody>
        </p:sp>
      </p:grpSp>
      <p:grpSp>
        <p:nvGrpSpPr>
          <p:cNvPr id="16507" name="组合 16506"/>
          <p:cNvGrpSpPr/>
          <p:nvPr/>
        </p:nvGrpSpPr>
        <p:grpSpPr>
          <a:xfrm>
            <a:off x="1676400" y="1752600"/>
            <a:ext cx="533400" cy="885825"/>
            <a:chOff x="0" y="0"/>
            <a:chExt cx="336" cy="558"/>
          </a:xfrm>
        </p:grpSpPr>
        <p:sp>
          <p:nvSpPr>
            <p:cNvPr id="16508" name="任意多边形 16507"/>
            <p:cNvSpPr/>
            <p:nvPr/>
          </p:nvSpPr>
          <p:spPr>
            <a:xfrm>
              <a:off x="96" y="126"/>
              <a:ext cx="144" cy="432"/>
            </a:xfrm>
            <a:custGeom>
              <a:avLst/>
              <a:gdLst/>
              <a:ahLst/>
              <a:cxnLst/>
              <a:rect l="0" t="0" r="0" b="0"/>
              <a:pathLst>
                <a:path w="144" h="480">
                  <a:moveTo>
                    <a:pt x="0" y="0"/>
                  </a:moveTo>
                  <a:lnTo>
                    <a:pt x="144" y="0"/>
                  </a:lnTo>
                  <a:lnTo>
                    <a:pt x="144" y="384"/>
                  </a:lnTo>
                  <a:lnTo>
                    <a:pt x="96" y="480"/>
                  </a:lnTo>
                  <a:lnTo>
                    <a:pt x="48" y="480"/>
                  </a:lnTo>
                  <a:lnTo>
                    <a:pt x="0" y="384"/>
                  </a:lnTo>
                  <a:lnTo>
                    <a:pt x="0" y="0"/>
                  </a:lnTo>
                  <a:close/>
                </a:path>
              </a:pathLst>
            </a:custGeom>
            <a:gradFill rotWithShape="0">
              <a:gsLst>
                <a:gs pos="0">
                  <a:srgbClr val="DDDDDD">
                    <a:gamma/>
                    <a:shade val="96863"/>
                    <a:invGamma/>
                  </a:srgbClr>
                </a:gs>
                <a:gs pos="100000">
                  <a:srgbClr val="DDDDDD"/>
                </a:gs>
              </a:gsLst>
              <a:lin ang="5400000" scaled="1"/>
              <a:tileRect/>
            </a:gradFill>
            <a:ln w="9525">
              <a:noFill/>
            </a:ln>
          </p:spPr>
          <p:txBody>
            <a:bodyPr/>
            <a:lstStyle/>
            <a:p>
              <a:endParaRPr lang="zh-CN" altLang="en-US">
                <a:latin typeface="+mj-ea"/>
                <a:ea typeface="+mj-ea"/>
              </a:endParaRPr>
            </a:p>
          </p:txBody>
        </p:sp>
        <p:sp>
          <p:nvSpPr>
            <p:cNvPr id="16509" name="流程图: 库存数据 16508"/>
            <p:cNvSpPr/>
            <p:nvPr/>
          </p:nvSpPr>
          <p:spPr>
            <a:xfrm rot="16200000">
              <a:off x="-81" y="195"/>
              <a:ext cx="498" cy="108"/>
            </a:xfrm>
            <a:prstGeom prst="flowChartOnlineStorage">
              <a:avLst/>
            </a:prstGeom>
            <a:gradFill rotWithShape="0">
              <a:gsLst>
                <a:gs pos="0">
                  <a:srgbClr val="C0C0C0">
                    <a:gamma/>
                    <a:tint val="84706"/>
                    <a:invGamma/>
                  </a:srgbClr>
                </a:gs>
                <a:gs pos="50000">
                  <a:srgbClr val="C0C0C0"/>
                </a:gs>
                <a:gs pos="100000">
                  <a:srgbClr val="C0C0C0">
                    <a:gamma/>
                    <a:tint val="84706"/>
                    <a:invGamma/>
                  </a:srgbClr>
                </a:gs>
              </a:gsLst>
              <a:lin ang="0" scaled="1"/>
              <a:tileRect/>
            </a:gradFill>
            <a:ln w="9525">
              <a:noFill/>
            </a:ln>
          </p:spPr>
          <p:txBody>
            <a:bodyPr/>
            <a:lstStyle/>
            <a:p>
              <a:endParaRPr lang="zh-CN" altLang="en-US">
                <a:latin typeface="+mj-ea"/>
                <a:ea typeface="+mj-ea"/>
              </a:endParaRPr>
            </a:p>
          </p:txBody>
        </p:sp>
        <p:grpSp>
          <p:nvGrpSpPr>
            <p:cNvPr id="16510" name="组合 16509"/>
            <p:cNvGrpSpPr/>
            <p:nvPr/>
          </p:nvGrpSpPr>
          <p:grpSpPr>
            <a:xfrm>
              <a:off x="0" y="30"/>
              <a:ext cx="336" cy="240"/>
              <a:chOff x="0" y="0"/>
              <a:chExt cx="336" cy="240"/>
            </a:xfrm>
          </p:grpSpPr>
          <p:sp>
            <p:nvSpPr>
              <p:cNvPr id="16511" name="任意多边形 16510"/>
              <p:cNvSpPr/>
              <p:nvPr/>
            </p:nvSpPr>
            <p:spPr>
              <a:xfrm>
                <a:off x="48" y="96"/>
                <a:ext cx="240" cy="144"/>
              </a:xfrm>
              <a:custGeom>
                <a:avLst/>
                <a:gdLst/>
                <a:ahLst/>
                <a:cxnLst/>
                <a:rect l="0" t="0" r="0" b="0"/>
                <a:pathLst>
                  <a:path w="240" h="48">
                    <a:moveTo>
                      <a:pt x="0" y="48"/>
                    </a:moveTo>
                    <a:lnTo>
                      <a:pt x="0" y="0"/>
                    </a:lnTo>
                    <a:lnTo>
                      <a:pt x="240" y="0"/>
                    </a:lnTo>
                    <a:lnTo>
                      <a:pt x="240" y="48"/>
                    </a:lnTo>
                  </a:path>
                </a:pathLst>
              </a:custGeom>
              <a:noFill/>
              <a:ln w="25400" cap="flat" cmpd="sng">
                <a:solidFill>
                  <a:srgbClr val="F8F8F8"/>
                </a:solidFill>
                <a:prstDash val="solid"/>
                <a:headEnd type="none" w="med" len="med"/>
                <a:tailEnd type="none" w="med" len="med"/>
              </a:ln>
            </p:spPr>
            <p:txBody>
              <a:bodyPr/>
              <a:lstStyle/>
              <a:p>
                <a:endParaRPr lang="zh-CN" altLang="en-US">
                  <a:latin typeface="+mj-ea"/>
                  <a:ea typeface="+mj-ea"/>
                </a:endParaRPr>
              </a:p>
            </p:txBody>
          </p:sp>
          <p:sp>
            <p:nvSpPr>
              <p:cNvPr id="16512" name="流程图: 可选过程 16511"/>
              <p:cNvSpPr/>
              <p:nvPr/>
            </p:nvSpPr>
            <p:spPr>
              <a:xfrm>
                <a:off x="0" y="0"/>
                <a:ext cx="336" cy="96"/>
              </a:xfrm>
              <a:prstGeom prst="flowChartAlternateProcess">
                <a:avLst/>
              </a:prstGeom>
              <a:gradFill rotWithShape="0">
                <a:gsLst>
                  <a:gs pos="0">
                    <a:schemeClr val="bg2"/>
                  </a:gs>
                  <a:gs pos="50000">
                    <a:schemeClr val="bg2">
                      <a:gamma/>
                      <a:shade val="46275"/>
                      <a:invGamma/>
                    </a:schemeClr>
                  </a:gs>
                  <a:gs pos="100000">
                    <a:schemeClr val="bg2"/>
                  </a:gs>
                </a:gsLst>
                <a:lin ang="0" scaled="1"/>
                <a:tileRect/>
              </a:gradFill>
              <a:ln w="9525">
                <a:noFill/>
              </a:ln>
            </p:spPr>
            <p:txBody>
              <a:bodyPr/>
              <a:lstStyle/>
              <a:p>
                <a:endParaRPr lang="zh-CN" altLang="en-US">
                  <a:latin typeface="+mj-ea"/>
                  <a:ea typeface="+mj-ea"/>
                </a:endParaRPr>
              </a:p>
            </p:txBody>
          </p:sp>
        </p:grpSp>
      </p:grpSp>
      <p:sp>
        <p:nvSpPr>
          <p:cNvPr id="16513" name="直接连接符 16512"/>
          <p:cNvSpPr/>
          <p:nvPr/>
        </p:nvSpPr>
        <p:spPr>
          <a:xfrm>
            <a:off x="1600200" y="2057400"/>
            <a:ext cx="228600" cy="0"/>
          </a:xfrm>
          <a:prstGeom prst="line">
            <a:avLst/>
          </a:prstGeom>
          <a:ln w="38100" cap="flat" cmpd="sng">
            <a:solidFill>
              <a:srgbClr val="CC3300"/>
            </a:solidFill>
            <a:prstDash val="solid"/>
            <a:headEnd type="none" w="med" len="med"/>
            <a:tailEnd type="triangle" w="med" len="med"/>
          </a:ln>
        </p:spPr>
      </p:sp>
      <p:sp>
        <p:nvSpPr>
          <p:cNvPr id="16514" name="直接连接符 16513"/>
          <p:cNvSpPr/>
          <p:nvPr/>
        </p:nvSpPr>
        <p:spPr>
          <a:xfrm>
            <a:off x="2133600" y="2057400"/>
            <a:ext cx="228600" cy="0"/>
          </a:xfrm>
          <a:prstGeom prst="line">
            <a:avLst/>
          </a:prstGeom>
          <a:ln w="38100" cap="flat" cmpd="sng">
            <a:solidFill>
              <a:srgbClr val="CC3300"/>
            </a:solidFill>
            <a:prstDash val="solid"/>
            <a:headEnd type="none" w="med" len="med"/>
            <a:tailEnd type="triangle" w="med" len="med"/>
          </a:ln>
        </p:spPr>
      </p:sp>
      <p:sp>
        <p:nvSpPr>
          <p:cNvPr id="16515" name="直接连接符 16514"/>
          <p:cNvSpPr/>
          <p:nvPr/>
        </p:nvSpPr>
        <p:spPr>
          <a:xfrm>
            <a:off x="2667000" y="2057400"/>
            <a:ext cx="228600" cy="0"/>
          </a:xfrm>
          <a:prstGeom prst="line">
            <a:avLst/>
          </a:prstGeom>
          <a:ln w="38100" cap="flat" cmpd="sng">
            <a:solidFill>
              <a:srgbClr val="CC3300"/>
            </a:solidFill>
            <a:prstDash val="solid"/>
            <a:headEnd type="none" w="med" len="med"/>
            <a:tailEnd type="triangle" w="med" len="med"/>
          </a:ln>
        </p:spPr>
      </p:sp>
      <p:sp>
        <p:nvSpPr>
          <p:cNvPr id="16516" name="直接连接符 16515"/>
          <p:cNvSpPr/>
          <p:nvPr/>
        </p:nvSpPr>
        <p:spPr>
          <a:xfrm>
            <a:off x="3276600" y="2057400"/>
            <a:ext cx="228600" cy="0"/>
          </a:xfrm>
          <a:prstGeom prst="line">
            <a:avLst/>
          </a:prstGeom>
          <a:ln w="38100" cap="flat" cmpd="sng">
            <a:solidFill>
              <a:srgbClr val="CC3300"/>
            </a:solidFill>
            <a:prstDash val="solid"/>
            <a:headEnd type="none" w="med" len="med"/>
            <a:tailEnd type="triangle" w="med" len="med"/>
          </a:ln>
        </p:spPr>
      </p:sp>
      <p:sp>
        <p:nvSpPr>
          <p:cNvPr id="16517" name="文本框 16516"/>
          <p:cNvSpPr txBox="1"/>
          <p:nvPr/>
        </p:nvSpPr>
        <p:spPr>
          <a:xfrm>
            <a:off x="1371600" y="3022600"/>
            <a:ext cx="762000" cy="457200"/>
          </a:xfrm>
          <a:prstGeom prst="rect">
            <a:avLst/>
          </a:prstGeom>
          <a:noFill/>
          <a:ln w="9525">
            <a:noFill/>
          </a:ln>
        </p:spPr>
        <p:txBody>
          <a:bodyPr>
            <a:spAutoFit/>
          </a:bodyPr>
          <a:lstStyle/>
          <a:p>
            <a:pPr lvl="0" algn="ctr">
              <a:spcBef>
                <a:spcPct val="50000"/>
              </a:spcBef>
            </a:pPr>
            <a:r>
              <a:rPr lang="en-US" altLang="x-none" sz="2400" b="1" dirty="0">
                <a:latin typeface="+mj-ea"/>
                <a:ea typeface="+mj-ea"/>
              </a:rPr>
              <a:t>A</a:t>
            </a:r>
            <a:endParaRPr lang="en-US" altLang="x-none" sz="2400" b="1" dirty="0">
              <a:latin typeface="+mj-ea"/>
              <a:ea typeface="+mj-ea"/>
            </a:endParaRPr>
          </a:p>
        </p:txBody>
      </p:sp>
      <p:sp>
        <p:nvSpPr>
          <p:cNvPr id="16518" name="文本框 16517"/>
          <p:cNvSpPr txBox="1"/>
          <p:nvPr/>
        </p:nvSpPr>
        <p:spPr>
          <a:xfrm>
            <a:off x="2971800" y="2971800"/>
            <a:ext cx="762000" cy="457200"/>
          </a:xfrm>
          <a:prstGeom prst="rect">
            <a:avLst/>
          </a:prstGeom>
          <a:noFill/>
          <a:ln w="9525">
            <a:noFill/>
          </a:ln>
        </p:spPr>
        <p:txBody>
          <a:bodyPr>
            <a:spAutoFit/>
          </a:bodyPr>
          <a:lstStyle/>
          <a:p>
            <a:pPr lvl="0" algn="ctr">
              <a:spcBef>
                <a:spcPct val="50000"/>
              </a:spcBef>
            </a:pPr>
            <a:r>
              <a:rPr lang="en-US" altLang="x-none" sz="2400" b="1" dirty="0">
                <a:latin typeface="+mj-ea"/>
                <a:ea typeface="+mj-ea"/>
              </a:rPr>
              <a:t>B</a:t>
            </a:r>
            <a:endParaRPr lang="en-US" altLang="x-none" sz="2400" b="1" dirty="0">
              <a:latin typeface="+mj-ea"/>
              <a:ea typeface="+mj-ea"/>
            </a:endParaRPr>
          </a:p>
        </p:txBody>
      </p:sp>
      <p:sp>
        <p:nvSpPr>
          <p:cNvPr id="16519" name="文本框 16518"/>
          <p:cNvSpPr txBox="1"/>
          <p:nvPr/>
        </p:nvSpPr>
        <p:spPr>
          <a:xfrm>
            <a:off x="228600" y="1447800"/>
            <a:ext cx="685800" cy="519113"/>
          </a:xfrm>
          <a:prstGeom prst="rect">
            <a:avLst/>
          </a:prstGeom>
          <a:noFill/>
          <a:ln w="9525">
            <a:noFill/>
          </a:ln>
        </p:spPr>
        <p:txBody>
          <a:bodyPr>
            <a:spAutoFit/>
          </a:bodyPr>
          <a:lstStyle/>
          <a:p>
            <a:pPr lvl="0">
              <a:spcBef>
                <a:spcPct val="50000"/>
              </a:spcBef>
            </a:pPr>
            <a:r>
              <a:rPr lang="en-US" altLang="x-none" sz="2800" b="1" dirty="0">
                <a:latin typeface="+mj-ea"/>
                <a:ea typeface="+mj-ea"/>
              </a:rPr>
              <a:t>C</a:t>
            </a:r>
            <a:endParaRPr lang="en-US" altLang="x-none" sz="2800" b="1" dirty="0">
              <a:latin typeface="+mj-ea"/>
              <a:ea typeface="+mj-ea"/>
            </a:endParaRPr>
          </a:p>
        </p:txBody>
      </p:sp>
      <p:sp>
        <p:nvSpPr>
          <p:cNvPr id="16520" name="文本框 16519"/>
          <p:cNvSpPr txBox="1"/>
          <p:nvPr/>
        </p:nvSpPr>
        <p:spPr>
          <a:xfrm>
            <a:off x="4876800" y="1981200"/>
            <a:ext cx="457200" cy="457200"/>
          </a:xfrm>
          <a:prstGeom prst="rect">
            <a:avLst/>
          </a:prstGeom>
          <a:noFill/>
          <a:ln w="9525">
            <a:noFill/>
          </a:ln>
        </p:spPr>
        <p:txBody>
          <a:bodyPr>
            <a:spAutoFit/>
          </a:bodyPr>
          <a:lstStyle/>
          <a:p>
            <a:pPr lvl="0">
              <a:spcBef>
                <a:spcPct val="50000"/>
              </a:spcBef>
            </a:pPr>
            <a:r>
              <a:rPr lang="en-US" altLang="x-none" sz="2400" b="1" dirty="0">
                <a:latin typeface="+mj-ea"/>
                <a:ea typeface="+mj-ea"/>
              </a:rPr>
              <a:t>C</a:t>
            </a:r>
            <a:endParaRPr lang="en-US" altLang="x-none" sz="2400" b="1" dirty="0">
              <a:latin typeface="+mj-ea"/>
              <a:ea typeface="+mj-ea"/>
            </a:endParaRPr>
          </a:p>
        </p:txBody>
      </p:sp>
      <p:sp>
        <p:nvSpPr>
          <p:cNvPr id="16521" name="直接连接符 16520"/>
          <p:cNvSpPr/>
          <p:nvPr/>
        </p:nvSpPr>
        <p:spPr>
          <a:xfrm>
            <a:off x="5638800" y="2438400"/>
            <a:ext cx="1828800" cy="0"/>
          </a:xfrm>
          <a:prstGeom prst="line">
            <a:avLst/>
          </a:prstGeom>
          <a:ln w="38100" cap="flat" cmpd="sng">
            <a:solidFill>
              <a:srgbClr val="FF3300"/>
            </a:solidFill>
            <a:prstDash val="solid"/>
            <a:headEnd type="none" w="med" len="med"/>
            <a:tailEnd type="triangle" w="med" len="med"/>
          </a:ln>
        </p:spPr>
      </p:sp>
      <p:sp>
        <p:nvSpPr>
          <p:cNvPr id="16522" name="文本框 16521"/>
          <p:cNvSpPr txBox="1"/>
          <p:nvPr/>
        </p:nvSpPr>
        <p:spPr>
          <a:xfrm>
            <a:off x="1676400" y="304800"/>
            <a:ext cx="4876800" cy="701675"/>
          </a:xfrm>
          <a:prstGeom prst="rect">
            <a:avLst/>
          </a:prstGeom>
          <a:noFill/>
          <a:ln w="9525">
            <a:noFill/>
          </a:ln>
        </p:spPr>
        <p:txBody>
          <a:bodyPr>
            <a:spAutoFit/>
          </a:bodyPr>
          <a:lstStyle/>
          <a:p>
            <a:pPr lvl="0">
              <a:spcBef>
                <a:spcPct val="50000"/>
              </a:spcBef>
            </a:pPr>
            <a:r>
              <a:rPr lang="zh-CN" altLang="en-US" sz="4000" b="1" dirty="0">
                <a:effectLst>
                  <a:outerShdw blurRad="38100" dist="38100" dir="2700000">
                    <a:srgbClr val="FFFFFF"/>
                  </a:outerShdw>
                </a:effectLst>
                <a:latin typeface="+mj-ea"/>
                <a:ea typeface="+mj-ea"/>
              </a:rPr>
              <a:t>接入电路的接线柱</a:t>
            </a:r>
            <a:r>
              <a:rPr lang="en-US" altLang="x-none" sz="4000" b="1" dirty="0">
                <a:effectLst>
                  <a:outerShdw blurRad="38100" dist="38100" dir="2700000">
                    <a:srgbClr val="FFFFFF"/>
                  </a:outerShdw>
                </a:effectLst>
                <a:latin typeface="+mj-ea"/>
                <a:ea typeface="+mj-ea"/>
              </a:rPr>
              <a:t>CD</a:t>
            </a:r>
            <a:endParaRPr lang="en-US" altLang="x-none" sz="4000" b="1" dirty="0">
              <a:effectLst>
                <a:outerShdw blurRad="38100" dist="38100" dir="2700000">
                  <a:srgbClr val="FFFFFF"/>
                </a:outerShdw>
              </a:effectLst>
              <a:latin typeface="+mj-ea"/>
              <a:ea typeface="+mj-ea"/>
            </a:endParaRPr>
          </a:p>
        </p:txBody>
      </p:sp>
      <p:sp>
        <p:nvSpPr>
          <p:cNvPr id="16523" name="任意多边形 16522"/>
          <p:cNvSpPr/>
          <p:nvPr/>
        </p:nvSpPr>
        <p:spPr>
          <a:xfrm>
            <a:off x="571500" y="2133600"/>
            <a:ext cx="419100" cy="1143000"/>
          </a:xfrm>
          <a:custGeom>
            <a:avLst/>
            <a:gdLst/>
            <a:ahLst/>
            <a:cxnLst/>
            <a:rect l="0" t="0" r="0" b="0"/>
            <a:pathLst>
              <a:path w="264" h="720">
                <a:moveTo>
                  <a:pt x="264" y="0"/>
                </a:moveTo>
                <a:cubicBezTo>
                  <a:pt x="236" y="60"/>
                  <a:pt x="208" y="120"/>
                  <a:pt x="168" y="144"/>
                </a:cubicBezTo>
                <a:cubicBezTo>
                  <a:pt x="128" y="168"/>
                  <a:pt x="48" y="112"/>
                  <a:pt x="24" y="144"/>
                </a:cubicBezTo>
                <a:cubicBezTo>
                  <a:pt x="0" y="176"/>
                  <a:pt x="16" y="240"/>
                  <a:pt x="24" y="336"/>
                </a:cubicBezTo>
                <a:cubicBezTo>
                  <a:pt x="32" y="432"/>
                  <a:pt x="52" y="576"/>
                  <a:pt x="72" y="720"/>
                </a:cubicBezTo>
              </a:path>
            </a:pathLst>
          </a:custGeom>
          <a:noFill/>
          <a:ln w="28575" cap="flat" cmpd="sng">
            <a:solidFill>
              <a:schemeClr val="tx1"/>
            </a:solidFill>
            <a:prstDash val="solid"/>
            <a:headEnd type="none" w="med" len="med"/>
            <a:tailEnd type="none" w="med" len="med"/>
          </a:ln>
        </p:spPr>
        <p:txBody>
          <a:bodyPr/>
          <a:lstStyle/>
          <a:p>
            <a:endParaRPr lang="zh-CN" altLang="en-US">
              <a:latin typeface="+mj-ea"/>
              <a:ea typeface="+mj-ea"/>
            </a:endParaRPr>
          </a:p>
        </p:txBody>
      </p:sp>
      <p:sp>
        <p:nvSpPr>
          <p:cNvPr id="16524" name="任意多边形 16523"/>
          <p:cNvSpPr/>
          <p:nvPr/>
        </p:nvSpPr>
        <p:spPr>
          <a:xfrm>
            <a:off x="4038600" y="2057400"/>
            <a:ext cx="558800" cy="1524000"/>
          </a:xfrm>
          <a:custGeom>
            <a:avLst/>
            <a:gdLst/>
            <a:ahLst/>
            <a:cxnLst/>
            <a:rect l="0" t="0" r="0" b="0"/>
            <a:pathLst>
              <a:path w="352" h="960">
                <a:moveTo>
                  <a:pt x="0" y="0"/>
                </a:moveTo>
                <a:cubicBezTo>
                  <a:pt x="32" y="100"/>
                  <a:pt x="64" y="200"/>
                  <a:pt x="96" y="240"/>
                </a:cubicBezTo>
                <a:cubicBezTo>
                  <a:pt x="128" y="280"/>
                  <a:pt x="152" y="208"/>
                  <a:pt x="192" y="240"/>
                </a:cubicBezTo>
                <a:cubicBezTo>
                  <a:pt x="232" y="272"/>
                  <a:pt x="320" y="352"/>
                  <a:pt x="336" y="432"/>
                </a:cubicBezTo>
                <a:cubicBezTo>
                  <a:pt x="352" y="512"/>
                  <a:pt x="296" y="632"/>
                  <a:pt x="288" y="720"/>
                </a:cubicBezTo>
                <a:cubicBezTo>
                  <a:pt x="280" y="808"/>
                  <a:pt x="284" y="884"/>
                  <a:pt x="288" y="960"/>
                </a:cubicBezTo>
              </a:path>
            </a:pathLst>
          </a:custGeom>
          <a:noFill/>
          <a:ln w="28575" cap="flat" cmpd="sng">
            <a:solidFill>
              <a:schemeClr val="tx1"/>
            </a:solidFill>
            <a:prstDash val="solid"/>
            <a:headEnd type="none" w="med" len="med"/>
            <a:tailEnd type="none" w="med" len="med"/>
          </a:ln>
        </p:spPr>
        <p:txBody>
          <a:bodyPr/>
          <a:lstStyle/>
          <a:p>
            <a:endParaRPr lang="zh-CN" altLang="en-US">
              <a:latin typeface="+mj-ea"/>
              <a:ea typeface="+mj-ea"/>
            </a:endParaRPr>
          </a:p>
        </p:txBody>
      </p:sp>
      <p:sp>
        <p:nvSpPr>
          <p:cNvPr id="16525" name="直接连接符 16524"/>
          <p:cNvSpPr/>
          <p:nvPr/>
        </p:nvSpPr>
        <p:spPr>
          <a:xfrm flipV="1">
            <a:off x="685800" y="2743200"/>
            <a:ext cx="0" cy="457200"/>
          </a:xfrm>
          <a:prstGeom prst="line">
            <a:avLst/>
          </a:prstGeom>
          <a:ln w="38100" cap="flat" cmpd="sng">
            <a:solidFill>
              <a:srgbClr val="FF3300"/>
            </a:solidFill>
            <a:prstDash val="solid"/>
            <a:headEnd type="none" w="med" len="med"/>
            <a:tailEnd type="triangle" w="med" len="med"/>
          </a:ln>
        </p:spPr>
      </p:sp>
      <p:sp>
        <p:nvSpPr>
          <p:cNvPr id="16526" name="直接连接符 16525"/>
          <p:cNvSpPr/>
          <p:nvPr/>
        </p:nvSpPr>
        <p:spPr>
          <a:xfrm flipV="1">
            <a:off x="762000" y="2057400"/>
            <a:ext cx="381000" cy="304800"/>
          </a:xfrm>
          <a:prstGeom prst="line">
            <a:avLst/>
          </a:prstGeom>
          <a:ln w="38100" cap="flat" cmpd="sng">
            <a:solidFill>
              <a:srgbClr val="FF3300"/>
            </a:solidFill>
            <a:prstDash val="solid"/>
            <a:headEnd type="none" w="med" len="med"/>
            <a:tailEnd type="triangle" w="med" len="med"/>
          </a:ln>
        </p:spPr>
      </p:sp>
      <p:sp>
        <p:nvSpPr>
          <p:cNvPr id="16527" name="直接连接符 16526"/>
          <p:cNvSpPr/>
          <p:nvPr/>
        </p:nvSpPr>
        <p:spPr>
          <a:xfrm>
            <a:off x="4038600" y="2057400"/>
            <a:ext cx="152400" cy="457200"/>
          </a:xfrm>
          <a:prstGeom prst="line">
            <a:avLst/>
          </a:prstGeom>
          <a:ln w="38100" cap="flat" cmpd="sng">
            <a:solidFill>
              <a:srgbClr val="FF3300"/>
            </a:solidFill>
            <a:prstDash val="solid"/>
            <a:headEnd type="none" w="med" len="med"/>
            <a:tailEnd type="triangle" w="med" len="med"/>
          </a:ln>
        </p:spPr>
      </p:sp>
      <p:sp>
        <p:nvSpPr>
          <p:cNvPr id="16528" name="直接连接符 16527"/>
          <p:cNvSpPr/>
          <p:nvPr/>
        </p:nvSpPr>
        <p:spPr>
          <a:xfrm flipH="1">
            <a:off x="4495800" y="2819400"/>
            <a:ext cx="76200" cy="533400"/>
          </a:xfrm>
          <a:prstGeom prst="line">
            <a:avLst/>
          </a:prstGeom>
          <a:ln w="38100" cap="flat" cmpd="sng">
            <a:solidFill>
              <a:srgbClr val="FF3300"/>
            </a:solidFill>
            <a:prstDash val="solid"/>
            <a:headEnd type="none" w="med" len="med"/>
            <a:tailEnd type="triangle" w="med" len="med"/>
          </a:ln>
        </p:spPr>
      </p:sp>
      <p:sp>
        <p:nvSpPr>
          <p:cNvPr id="16529" name="任意多边形 16528"/>
          <p:cNvSpPr/>
          <p:nvPr/>
        </p:nvSpPr>
        <p:spPr>
          <a:xfrm>
            <a:off x="5003800" y="2324100"/>
            <a:ext cx="406400" cy="1866900"/>
          </a:xfrm>
          <a:custGeom>
            <a:avLst/>
            <a:gdLst/>
            <a:ahLst/>
            <a:cxnLst/>
            <a:rect l="0" t="0" r="0" b="0"/>
            <a:pathLst>
              <a:path w="256" h="1176">
                <a:moveTo>
                  <a:pt x="256" y="24"/>
                </a:moveTo>
                <a:cubicBezTo>
                  <a:pt x="204" y="12"/>
                  <a:pt x="152" y="0"/>
                  <a:pt x="112" y="72"/>
                </a:cubicBezTo>
                <a:cubicBezTo>
                  <a:pt x="72" y="144"/>
                  <a:pt x="32" y="352"/>
                  <a:pt x="16" y="456"/>
                </a:cubicBezTo>
                <a:cubicBezTo>
                  <a:pt x="0" y="560"/>
                  <a:pt x="0" y="576"/>
                  <a:pt x="16" y="696"/>
                </a:cubicBezTo>
                <a:cubicBezTo>
                  <a:pt x="32" y="816"/>
                  <a:pt x="72" y="996"/>
                  <a:pt x="112" y="1176"/>
                </a:cubicBezTo>
              </a:path>
            </a:pathLst>
          </a:custGeom>
          <a:noFill/>
          <a:ln w="38100" cap="flat" cmpd="sng">
            <a:solidFill>
              <a:schemeClr val="tx1"/>
            </a:solidFill>
            <a:prstDash val="solid"/>
            <a:headEnd type="none" w="med" len="med"/>
            <a:tailEnd type="none" w="med" len="med"/>
          </a:ln>
        </p:spPr>
        <p:txBody>
          <a:bodyPr/>
          <a:lstStyle/>
          <a:p>
            <a:endParaRPr lang="zh-CN" altLang="en-US">
              <a:latin typeface="+mj-ea"/>
              <a:ea typeface="+mj-ea"/>
            </a:endParaRPr>
          </a:p>
        </p:txBody>
      </p:sp>
      <p:sp>
        <p:nvSpPr>
          <p:cNvPr id="16530" name="任意多边形 16529"/>
          <p:cNvSpPr/>
          <p:nvPr/>
        </p:nvSpPr>
        <p:spPr>
          <a:xfrm>
            <a:off x="7696200" y="2298700"/>
            <a:ext cx="419100" cy="1663700"/>
          </a:xfrm>
          <a:custGeom>
            <a:avLst/>
            <a:gdLst/>
            <a:ahLst/>
            <a:cxnLst/>
            <a:rect l="0" t="0" r="0" b="0"/>
            <a:pathLst>
              <a:path w="264" h="1048">
                <a:moveTo>
                  <a:pt x="0" y="40"/>
                </a:moveTo>
                <a:cubicBezTo>
                  <a:pt x="28" y="20"/>
                  <a:pt x="56" y="0"/>
                  <a:pt x="96" y="40"/>
                </a:cubicBezTo>
                <a:cubicBezTo>
                  <a:pt x="136" y="80"/>
                  <a:pt x="216" y="152"/>
                  <a:pt x="240" y="280"/>
                </a:cubicBezTo>
                <a:cubicBezTo>
                  <a:pt x="264" y="408"/>
                  <a:pt x="240" y="680"/>
                  <a:pt x="240" y="808"/>
                </a:cubicBezTo>
                <a:cubicBezTo>
                  <a:pt x="240" y="936"/>
                  <a:pt x="240" y="992"/>
                  <a:pt x="240" y="1048"/>
                </a:cubicBezTo>
              </a:path>
            </a:pathLst>
          </a:custGeom>
          <a:noFill/>
          <a:ln w="38100" cap="flat" cmpd="sng">
            <a:solidFill>
              <a:schemeClr val="tx1"/>
            </a:solidFill>
            <a:prstDash val="solid"/>
            <a:headEnd type="none" w="med" len="med"/>
            <a:tailEnd type="none" w="med" len="med"/>
          </a:ln>
        </p:spPr>
        <p:txBody>
          <a:bodyPr/>
          <a:lstStyle/>
          <a:p>
            <a:endParaRPr lang="zh-CN" altLang="en-US">
              <a:latin typeface="+mj-ea"/>
              <a:ea typeface="+mj-ea"/>
            </a:endParaRPr>
          </a:p>
        </p:txBody>
      </p:sp>
      <p:sp>
        <p:nvSpPr>
          <p:cNvPr id="16531" name="文本框 16530"/>
          <p:cNvSpPr txBox="1"/>
          <p:nvPr/>
        </p:nvSpPr>
        <p:spPr>
          <a:xfrm>
            <a:off x="749300" y="5240338"/>
            <a:ext cx="7251700" cy="579437"/>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lvl="0"/>
            <a:r>
              <a:rPr lang="zh-CN" altLang="en-US" sz="3200" b="1" dirty="0">
                <a:latin typeface="+mj-ea"/>
                <a:ea typeface="+mj-ea"/>
              </a:rPr>
              <a:t>相当于接入一根导线，电阻最小且不变</a:t>
            </a:r>
            <a:endParaRPr lang="zh-CN" altLang="en-US" sz="3200" b="1" dirty="0">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525"/>
                                        </p:tgtEl>
                                        <p:attrNameLst>
                                          <p:attrName>style.visibility</p:attrName>
                                        </p:attrNameLst>
                                      </p:cBhvr>
                                      <p:to>
                                        <p:strVal val="visible"/>
                                      </p:to>
                                    </p:set>
                                    <p:animEffect transition="in" filter="wipe(down)">
                                      <p:cBhvr>
                                        <p:cTn id="7" dur="500"/>
                                        <p:tgtEl>
                                          <p:spTgt spid="1652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526"/>
                                        </p:tgtEl>
                                        <p:attrNameLst>
                                          <p:attrName>style.visibility</p:attrName>
                                        </p:attrNameLst>
                                      </p:cBhvr>
                                      <p:to>
                                        <p:strVal val="visible"/>
                                      </p:to>
                                    </p:set>
                                    <p:animEffect transition="in" filter="wipe(down)">
                                      <p:cBhvr>
                                        <p:cTn id="11" dur="500"/>
                                        <p:tgtEl>
                                          <p:spTgt spid="165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513"/>
                                        </p:tgtEl>
                                        <p:attrNameLst>
                                          <p:attrName>style.visibility</p:attrName>
                                        </p:attrNameLst>
                                      </p:cBhvr>
                                      <p:to>
                                        <p:strVal val="visible"/>
                                      </p:to>
                                    </p:set>
                                    <p:animEffect transition="in" filter="wipe(left)">
                                      <p:cBhvr>
                                        <p:cTn id="15" dur="500"/>
                                        <p:tgtEl>
                                          <p:spTgt spid="165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514"/>
                                        </p:tgtEl>
                                        <p:attrNameLst>
                                          <p:attrName>style.visibility</p:attrName>
                                        </p:attrNameLst>
                                      </p:cBhvr>
                                      <p:to>
                                        <p:strVal val="visible"/>
                                      </p:to>
                                    </p:set>
                                    <p:animEffect transition="in" filter="wipe(left)">
                                      <p:cBhvr>
                                        <p:cTn id="19" dur="500"/>
                                        <p:tgtEl>
                                          <p:spTgt spid="165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515"/>
                                        </p:tgtEl>
                                        <p:attrNameLst>
                                          <p:attrName>style.visibility</p:attrName>
                                        </p:attrNameLst>
                                      </p:cBhvr>
                                      <p:to>
                                        <p:strVal val="visible"/>
                                      </p:to>
                                    </p:set>
                                    <p:animEffect transition="in" filter="wipe(left)">
                                      <p:cBhvr>
                                        <p:cTn id="23" dur="500"/>
                                        <p:tgtEl>
                                          <p:spTgt spid="165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516"/>
                                        </p:tgtEl>
                                        <p:attrNameLst>
                                          <p:attrName>style.visibility</p:attrName>
                                        </p:attrNameLst>
                                      </p:cBhvr>
                                      <p:to>
                                        <p:strVal val="visible"/>
                                      </p:to>
                                    </p:set>
                                    <p:animEffect transition="in" filter="wipe(left)">
                                      <p:cBhvr>
                                        <p:cTn id="27" dur="500"/>
                                        <p:tgtEl>
                                          <p:spTgt spid="1651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6527"/>
                                        </p:tgtEl>
                                        <p:attrNameLst>
                                          <p:attrName>style.visibility</p:attrName>
                                        </p:attrNameLst>
                                      </p:cBhvr>
                                      <p:to>
                                        <p:strVal val="visible"/>
                                      </p:to>
                                    </p:set>
                                    <p:animEffect transition="in" filter="wipe(up)">
                                      <p:cBhvr>
                                        <p:cTn id="31" dur="500"/>
                                        <p:tgtEl>
                                          <p:spTgt spid="1652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6528"/>
                                        </p:tgtEl>
                                        <p:attrNameLst>
                                          <p:attrName>style.visibility</p:attrName>
                                        </p:attrNameLst>
                                      </p:cBhvr>
                                      <p:to>
                                        <p:strVal val="visible"/>
                                      </p:to>
                                    </p:set>
                                    <p:animEffect transition="in" filter="wipe(up)">
                                      <p:cBhvr>
                                        <p:cTn id="35" dur="500"/>
                                        <p:tgtEl>
                                          <p:spTgt spid="16528"/>
                                        </p:tgtEl>
                                      </p:cBhvr>
                                    </p:animEffect>
                                  </p:childTnLst>
                                </p:cTn>
                              </p:par>
                            </p:childTnLst>
                          </p:cTn>
                        </p:par>
                        <p:par>
                          <p:cTn id="36" fill="hold">
                            <p:stCondLst>
                              <p:cond delay="4000"/>
                            </p:stCondLst>
                            <p:childTnLst>
                              <p:par>
                                <p:cTn id="37" presetID="22" presetClass="entr" presetSubtype="8" fill="hold" nodeType="afterEffect">
                                  <p:stCondLst>
                                    <p:cond delay="3000"/>
                                  </p:stCondLst>
                                  <p:childTnLst>
                                    <p:set>
                                      <p:cBhvr>
                                        <p:cTn id="38" dur="1" fill="hold">
                                          <p:stCondLst>
                                            <p:cond delay="0"/>
                                          </p:stCondLst>
                                        </p:cTn>
                                        <p:tgtEl>
                                          <p:spTgt spid="16521"/>
                                        </p:tgtEl>
                                        <p:attrNameLst>
                                          <p:attrName>style.visibility</p:attrName>
                                        </p:attrNameLst>
                                      </p:cBhvr>
                                      <p:to>
                                        <p:strVal val="visible"/>
                                      </p:to>
                                    </p:set>
                                    <p:animEffect transition="in" filter="wipe(left)">
                                      <p:cBhvr>
                                        <p:cTn id="39" dur="500"/>
                                        <p:tgtEl>
                                          <p:spTgt spid="165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531"/>
                                        </p:tgtEl>
                                        <p:attrNameLst>
                                          <p:attrName>style.visibility</p:attrName>
                                        </p:attrNameLst>
                                      </p:cBhvr>
                                      <p:to>
                                        <p:strVal val="visible"/>
                                      </p:to>
                                    </p:set>
                                    <p:animEffect transition="in" filter="blinds(horizontal)">
                                      <p:cBhvr>
                                        <p:cTn id="44" dur="500"/>
                                        <p:tgtEl>
                                          <p:spTgt spid="16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矩形 17409"/>
          <p:cNvSpPr/>
          <p:nvPr/>
        </p:nvSpPr>
        <p:spPr>
          <a:xfrm>
            <a:off x="228600" y="76200"/>
            <a:ext cx="7772400" cy="457200"/>
          </a:xfrm>
          <a:prstGeom prst="rect">
            <a:avLst/>
          </a:prstGeom>
          <a:noFill/>
          <a:ln w="9525">
            <a:noFill/>
          </a:ln>
        </p:spPr>
        <p:txBody>
          <a:bodyPr>
            <a:spAutoFit/>
          </a:bodyPr>
          <a:lstStyle/>
          <a:p>
            <a:pPr lvl="0"/>
            <a:r>
              <a:rPr lang="zh-CN" altLang="en-US" sz="2400" b="1" dirty="0">
                <a:effectLst>
                  <a:outerShdw blurRad="38100" dist="38100" dir="2700000">
                    <a:srgbClr val="FFFFFF"/>
                  </a:outerShdw>
                </a:effectLst>
                <a:latin typeface="Arial" panose="020B0604020202020204" pitchFamily="34" charset="0"/>
                <a:ea typeface="黑体" panose="02010609060101010101" pitchFamily="2" charset="-122"/>
              </a:rPr>
              <a:t>注意事项：在闭合开关之前，应将滑片置于</a:t>
            </a:r>
            <a:r>
              <a:rPr lang="zh-CN" altLang="en-US" sz="2400" b="1" dirty="0">
                <a:effectLst>
                  <a:outerShdw blurRad="38100" dist="38100" dir="2700000">
                    <a:srgbClr val="000000"/>
                  </a:outerShdw>
                </a:effectLst>
                <a:latin typeface="Arial" panose="020B0604020202020204" pitchFamily="34" charset="0"/>
                <a:ea typeface="黑体" panose="02010609060101010101" pitchFamily="2" charset="-122"/>
              </a:rPr>
              <a:t>阻值最大端</a:t>
            </a:r>
            <a:endParaRPr lang="zh-CN" altLang="en-US" sz="2400" b="1" dirty="0">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7411" name="文本框 17410"/>
          <p:cNvSpPr txBox="1"/>
          <p:nvPr/>
        </p:nvSpPr>
        <p:spPr>
          <a:xfrm>
            <a:off x="381000" y="6248400"/>
            <a:ext cx="8185150" cy="822325"/>
          </a:xfrm>
          <a:prstGeom prst="rect">
            <a:avLst/>
          </a:prstGeom>
          <a:noFill/>
          <a:ln w="9525">
            <a:noFill/>
          </a:ln>
        </p:spPr>
        <p:txBody>
          <a:bodyPr>
            <a:spAutoFit/>
          </a:bodyPr>
          <a:lstStyle/>
          <a:p>
            <a:pPr lvl="0"/>
            <a:r>
              <a:rPr lang="zh-CN" altLang="en-US" sz="2400" b="1" dirty="0">
                <a:latin typeface="Times New Roman" panose="02020603050405020304" pitchFamily="2" charset="0"/>
                <a:ea typeface="黑体" panose="02010609060101010101" pitchFamily="2" charset="-122"/>
              </a:rPr>
              <a:t>移动滑片，向哪个方向移动时电阻变小？</a:t>
            </a:r>
            <a:endParaRPr lang="zh-CN" altLang="en-US" sz="2400" b="1" dirty="0">
              <a:latin typeface="Times New Roman" panose="02020603050405020304" pitchFamily="2" charset="0"/>
              <a:ea typeface="黑体" panose="02010609060101010101" pitchFamily="2" charset="-122"/>
            </a:endParaRPr>
          </a:p>
          <a:p>
            <a:pPr lvl="0"/>
            <a:endParaRPr lang="zh-CN" altLang="en-US" sz="2400" b="1" dirty="0">
              <a:latin typeface="Times New Roman" panose="02020603050405020304" pitchFamily="2" charset="0"/>
              <a:ea typeface="黑体" panose="02010609060101010101" pitchFamily="2" charset="-122"/>
            </a:endParaRPr>
          </a:p>
        </p:txBody>
      </p:sp>
      <p:grpSp>
        <p:nvGrpSpPr>
          <p:cNvPr id="2049" name="组合 2048"/>
          <p:cNvGrpSpPr/>
          <p:nvPr/>
        </p:nvGrpSpPr>
        <p:grpSpPr>
          <a:xfrm>
            <a:off x="1588" y="611188"/>
            <a:ext cx="9144000" cy="5713413"/>
            <a:chOff x="0" y="0"/>
            <a:chExt cx="14400" cy="9410"/>
          </a:xfrm>
        </p:grpSpPr>
        <p:sp>
          <p:nvSpPr>
            <p:cNvPr id="2053" name="文本框 2052"/>
            <p:cNvSpPr txBox="1"/>
            <p:nvPr/>
          </p:nvSpPr>
          <p:spPr>
            <a:xfrm>
              <a:off x="238" y="958"/>
              <a:ext cx="1970" cy="577"/>
            </a:xfrm>
            <a:prstGeom prst="rect">
              <a:avLst/>
            </a:prstGeom>
            <a:noFill/>
            <a:ln w="9525">
              <a:noFill/>
            </a:ln>
          </p:spPr>
        </p:sp>
      </p:grpSp>
    </p:spTree>
    <p:controls>
      <mc:AlternateContent xmlns:mc="http://schemas.openxmlformats.org/markup-compatibility/2006">
        <mc:Choice xmlns:v="urn:schemas-microsoft-com:vml" Requires="v">
          <p:control spid="2051" name="" r:id="rId1" imgW="14400" imgH="9410"/>
        </mc:Choice>
        <mc:Fallback>
          <p:control name="" r:id="rId1" imgW="14400" imgH="9410">
            <p:pic>
              <p:nvPicPr>
                <p:cNvPr id="0" name="ShockwaveFlash1"/>
                <p:cNvPicPr>
                  <a:picLocks noChangeAspect="1"/>
                </p:cNvPicPr>
                <p:nvPr/>
              </p:nvPicPr>
              <p:blipFill>
                <a:blip r:embed="rId2"/>
                <a:stretch>
                  <a:fillRect/>
                </a:stretch>
              </p:blipFill>
              <p:spPr>
                <a:xfrm>
                  <a:off x="0" y="0"/>
                  <a:ext cx="14400" cy="9410"/>
                </a:xfrm>
                <a:prstGeom prst="rect">
                  <a:avLst/>
                </a:prstGeom>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linds(horizontal)">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down)">
                                      <p:cBhvr>
                                        <p:cTn id="12"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2" name="组合 20481"/>
          <p:cNvGrpSpPr/>
          <p:nvPr/>
        </p:nvGrpSpPr>
        <p:grpSpPr>
          <a:xfrm>
            <a:off x="5029200" y="1981200"/>
            <a:ext cx="3276600" cy="1158875"/>
            <a:chOff x="0" y="0"/>
            <a:chExt cx="2064" cy="730"/>
          </a:xfrm>
        </p:grpSpPr>
        <p:sp>
          <p:nvSpPr>
            <p:cNvPr id="20483" name="文本框 20482"/>
            <p:cNvSpPr txBox="1"/>
            <p:nvPr/>
          </p:nvSpPr>
          <p:spPr>
            <a:xfrm>
              <a:off x="1632" y="480"/>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B</a:t>
              </a:r>
              <a:endParaRPr lang="en-US" altLang="x-none" sz="2000" b="1" dirty="0">
                <a:latin typeface="+mj-ea"/>
                <a:ea typeface="+mj-ea"/>
              </a:endParaRPr>
            </a:p>
          </p:txBody>
        </p:sp>
        <p:sp>
          <p:nvSpPr>
            <p:cNvPr id="20484" name="文本框 20483"/>
            <p:cNvSpPr txBox="1"/>
            <p:nvPr/>
          </p:nvSpPr>
          <p:spPr>
            <a:xfrm>
              <a:off x="1584" y="0"/>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D</a:t>
              </a:r>
              <a:endParaRPr lang="en-US" altLang="x-none" sz="2000" b="1" dirty="0">
                <a:latin typeface="+mj-ea"/>
                <a:ea typeface="+mj-ea"/>
              </a:endParaRPr>
            </a:p>
          </p:txBody>
        </p:sp>
        <p:grpSp>
          <p:nvGrpSpPr>
            <p:cNvPr id="20485" name="组合 20484"/>
            <p:cNvGrpSpPr/>
            <p:nvPr/>
          </p:nvGrpSpPr>
          <p:grpSpPr>
            <a:xfrm>
              <a:off x="0" y="48"/>
              <a:ext cx="1680" cy="672"/>
              <a:chOff x="0" y="0"/>
              <a:chExt cx="1680" cy="672"/>
            </a:xfrm>
          </p:grpSpPr>
          <p:grpSp>
            <p:nvGrpSpPr>
              <p:cNvPr id="20486" name="组合 20485"/>
              <p:cNvGrpSpPr/>
              <p:nvPr/>
            </p:nvGrpSpPr>
            <p:grpSpPr>
              <a:xfrm>
                <a:off x="240" y="192"/>
                <a:ext cx="1440" cy="396"/>
                <a:chOff x="0" y="0"/>
                <a:chExt cx="1440" cy="396"/>
              </a:xfrm>
            </p:grpSpPr>
            <p:grpSp>
              <p:nvGrpSpPr>
                <p:cNvPr id="20487" name="组合 20486"/>
                <p:cNvGrpSpPr/>
                <p:nvPr/>
              </p:nvGrpSpPr>
              <p:grpSpPr>
                <a:xfrm>
                  <a:off x="60" y="204"/>
                  <a:ext cx="1284" cy="192"/>
                  <a:chOff x="0" y="0"/>
                  <a:chExt cx="1284" cy="192"/>
                </a:xfrm>
              </p:grpSpPr>
              <p:grpSp>
                <p:nvGrpSpPr>
                  <p:cNvPr id="20488" name="组合 20487"/>
                  <p:cNvGrpSpPr/>
                  <p:nvPr/>
                </p:nvGrpSpPr>
                <p:grpSpPr>
                  <a:xfrm>
                    <a:off x="84" y="0"/>
                    <a:ext cx="1104" cy="192"/>
                    <a:chOff x="0" y="0"/>
                    <a:chExt cx="2328" cy="204"/>
                  </a:xfrm>
                </p:grpSpPr>
                <p:grpSp>
                  <p:nvGrpSpPr>
                    <p:cNvPr id="20489" name="组合 20488"/>
                    <p:cNvGrpSpPr/>
                    <p:nvPr/>
                  </p:nvGrpSpPr>
                  <p:grpSpPr>
                    <a:xfrm>
                      <a:off x="0" y="0"/>
                      <a:ext cx="780" cy="204"/>
                      <a:chOff x="0" y="0"/>
                      <a:chExt cx="780" cy="204"/>
                    </a:xfrm>
                  </p:grpSpPr>
                  <p:grpSp>
                    <p:nvGrpSpPr>
                      <p:cNvPr id="20490" name="组合 20489"/>
                      <p:cNvGrpSpPr/>
                      <p:nvPr/>
                    </p:nvGrpSpPr>
                    <p:grpSpPr>
                      <a:xfrm>
                        <a:off x="0" y="0"/>
                        <a:ext cx="396" cy="204"/>
                        <a:chOff x="0" y="0"/>
                        <a:chExt cx="396" cy="204"/>
                      </a:xfrm>
                    </p:grpSpPr>
                    <p:grpSp>
                      <p:nvGrpSpPr>
                        <p:cNvPr id="20491" name="组合 20490"/>
                        <p:cNvGrpSpPr/>
                        <p:nvPr/>
                      </p:nvGrpSpPr>
                      <p:grpSpPr>
                        <a:xfrm>
                          <a:off x="0" y="0"/>
                          <a:ext cx="207" cy="204"/>
                          <a:chOff x="0" y="0"/>
                          <a:chExt cx="207" cy="204"/>
                        </a:xfrm>
                      </p:grpSpPr>
                      <p:sp>
                        <p:nvSpPr>
                          <p:cNvPr id="20492" name="直接连接符 20491"/>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493" name="直接连接符 20492"/>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0494" name="组合 20493"/>
                        <p:cNvGrpSpPr/>
                        <p:nvPr/>
                      </p:nvGrpSpPr>
                      <p:grpSpPr>
                        <a:xfrm>
                          <a:off x="189" y="0"/>
                          <a:ext cx="207" cy="204"/>
                          <a:chOff x="0" y="0"/>
                          <a:chExt cx="207" cy="204"/>
                        </a:xfrm>
                      </p:grpSpPr>
                      <p:sp>
                        <p:nvSpPr>
                          <p:cNvPr id="20495" name="直接连接符 20494"/>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496" name="直接连接符 20495"/>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20497" name="组合 20496"/>
                      <p:cNvGrpSpPr/>
                      <p:nvPr/>
                    </p:nvGrpSpPr>
                    <p:grpSpPr>
                      <a:xfrm>
                        <a:off x="384" y="0"/>
                        <a:ext cx="396" cy="204"/>
                        <a:chOff x="0" y="0"/>
                        <a:chExt cx="396" cy="204"/>
                      </a:xfrm>
                    </p:grpSpPr>
                    <p:grpSp>
                      <p:nvGrpSpPr>
                        <p:cNvPr id="20498" name="组合 20497"/>
                        <p:cNvGrpSpPr/>
                        <p:nvPr/>
                      </p:nvGrpSpPr>
                      <p:grpSpPr>
                        <a:xfrm>
                          <a:off x="0" y="0"/>
                          <a:ext cx="207" cy="204"/>
                          <a:chOff x="0" y="0"/>
                          <a:chExt cx="207" cy="204"/>
                        </a:xfrm>
                      </p:grpSpPr>
                      <p:sp>
                        <p:nvSpPr>
                          <p:cNvPr id="20499" name="直接连接符 20498"/>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500" name="直接连接符 20499"/>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0501" name="组合 20500"/>
                        <p:cNvGrpSpPr/>
                        <p:nvPr/>
                      </p:nvGrpSpPr>
                      <p:grpSpPr>
                        <a:xfrm>
                          <a:off x="189" y="0"/>
                          <a:ext cx="207" cy="204"/>
                          <a:chOff x="0" y="0"/>
                          <a:chExt cx="207" cy="204"/>
                        </a:xfrm>
                      </p:grpSpPr>
                      <p:sp>
                        <p:nvSpPr>
                          <p:cNvPr id="20502" name="直接连接符 20501"/>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503" name="直接连接符 20502"/>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nvGrpSpPr>
                    <p:cNvPr id="20504" name="组合 20503"/>
                    <p:cNvGrpSpPr/>
                    <p:nvPr/>
                  </p:nvGrpSpPr>
                  <p:grpSpPr>
                    <a:xfrm>
                      <a:off x="768" y="0"/>
                      <a:ext cx="780" cy="204"/>
                      <a:chOff x="0" y="0"/>
                      <a:chExt cx="780" cy="204"/>
                    </a:xfrm>
                  </p:grpSpPr>
                  <p:grpSp>
                    <p:nvGrpSpPr>
                      <p:cNvPr id="20505" name="组合 20504"/>
                      <p:cNvGrpSpPr/>
                      <p:nvPr/>
                    </p:nvGrpSpPr>
                    <p:grpSpPr>
                      <a:xfrm>
                        <a:off x="0" y="0"/>
                        <a:ext cx="396" cy="204"/>
                        <a:chOff x="0" y="0"/>
                        <a:chExt cx="396" cy="204"/>
                      </a:xfrm>
                    </p:grpSpPr>
                    <p:grpSp>
                      <p:nvGrpSpPr>
                        <p:cNvPr id="20506" name="组合 20505"/>
                        <p:cNvGrpSpPr/>
                        <p:nvPr/>
                      </p:nvGrpSpPr>
                      <p:grpSpPr>
                        <a:xfrm>
                          <a:off x="0" y="0"/>
                          <a:ext cx="207" cy="204"/>
                          <a:chOff x="0" y="0"/>
                          <a:chExt cx="207" cy="204"/>
                        </a:xfrm>
                      </p:grpSpPr>
                      <p:sp>
                        <p:nvSpPr>
                          <p:cNvPr id="20507" name="直接连接符 20506"/>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508" name="直接连接符 20507"/>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0509" name="组合 20508"/>
                        <p:cNvGrpSpPr/>
                        <p:nvPr/>
                      </p:nvGrpSpPr>
                      <p:grpSpPr>
                        <a:xfrm>
                          <a:off x="189" y="0"/>
                          <a:ext cx="207" cy="204"/>
                          <a:chOff x="0" y="0"/>
                          <a:chExt cx="207" cy="204"/>
                        </a:xfrm>
                      </p:grpSpPr>
                      <p:sp>
                        <p:nvSpPr>
                          <p:cNvPr id="20510" name="直接连接符 20509"/>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511" name="直接连接符 20510"/>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20512" name="组合 20511"/>
                      <p:cNvGrpSpPr/>
                      <p:nvPr/>
                    </p:nvGrpSpPr>
                    <p:grpSpPr>
                      <a:xfrm>
                        <a:off x="384" y="0"/>
                        <a:ext cx="396" cy="204"/>
                        <a:chOff x="0" y="0"/>
                        <a:chExt cx="396" cy="204"/>
                      </a:xfrm>
                    </p:grpSpPr>
                    <p:grpSp>
                      <p:nvGrpSpPr>
                        <p:cNvPr id="20513" name="组合 20512"/>
                        <p:cNvGrpSpPr/>
                        <p:nvPr/>
                      </p:nvGrpSpPr>
                      <p:grpSpPr>
                        <a:xfrm>
                          <a:off x="0" y="0"/>
                          <a:ext cx="207" cy="204"/>
                          <a:chOff x="0" y="0"/>
                          <a:chExt cx="207" cy="204"/>
                        </a:xfrm>
                      </p:grpSpPr>
                      <p:sp>
                        <p:nvSpPr>
                          <p:cNvPr id="20514" name="直接连接符 20513"/>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515" name="直接连接符 20514"/>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0516" name="组合 20515"/>
                        <p:cNvGrpSpPr/>
                        <p:nvPr/>
                      </p:nvGrpSpPr>
                      <p:grpSpPr>
                        <a:xfrm>
                          <a:off x="189" y="0"/>
                          <a:ext cx="207" cy="204"/>
                          <a:chOff x="0" y="0"/>
                          <a:chExt cx="207" cy="204"/>
                        </a:xfrm>
                      </p:grpSpPr>
                      <p:sp>
                        <p:nvSpPr>
                          <p:cNvPr id="20517" name="直接连接符 20516"/>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518" name="直接连接符 20517"/>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nvGrpSpPr>
                    <p:cNvPr id="20519" name="组合 20518"/>
                    <p:cNvGrpSpPr/>
                    <p:nvPr/>
                  </p:nvGrpSpPr>
                  <p:grpSpPr>
                    <a:xfrm>
                      <a:off x="1548" y="0"/>
                      <a:ext cx="780" cy="204"/>
                      <a:chOff x="0" y="0"/>
                      <a:chExt cx="780" cy="204"/>
                    </a:xfrm>
                  </p:grpSpPr>
                  <p:grpSp>
                    <p:nvGrpSpPr>
                      <p:cNvPr id="20520" name="组合 20519"/>
                      <p:cNvGrpSpPr/>
                      <p:nvPr/>
                    </p:nvGrpSpPr>
                    <p:grpSpPr>
                      <a:xfrm>
                        <a:off x="0" y="0"/>
                        <a:ext cx="396" cy="204"/>
                        <a:chOff x="0" y="0"/>
                        <a:chExt cx="396" cy="204"/>
                      </a:xfrm>
                    </p:grpSpPr>
                    <p:grpSp>
                      <p:nvGrpSpPr>
                        <p:cNvPr id="20521" name="组合 20520"/>
                        <p:cNvGrpSpPr/>
                        <p:nvPr/>
                      </p:nvGrpSpPr>
                      <p:grpSpPr>
                        <a:xfrm>
                          <a:off x="0" y="0"/>
                          <a:ext cx="207" cy="204"/>
                          <a:chOff x="0" y="0"/>
                          <a:chExt cx="207" cy="204"/>
                        </a:xfrm>
                      </p:grpSpPr>
                      <p:sp>
                        <p:nvSpPr>
                          <p:cNvPr id="20522" name="直接连接符 20521"/>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523" name="直接连接符 20522"/>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0524" name="组合 20523"/>
                        <p:cNvGrpSpPr/>
                        <p:nvPr/>
                      </p:nvGrpSpPr>
                      <p:grpSpPr>
                        <a:xfrm>
                          <a:off x="189" y="0"/>
                          <a:ext cx="207" cy="204"/>
                          <a:chOff x="0" y="0"/>
                          <a:chExt cx="207" cy="204"/>
                        </a:xfrm>
                      </p:grpSpPr>
                      <p:sp>
                        <p:nvSpPr>
                          <p:cNvPr id="20525" name="直接连接符 20524"/>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526" name="直接连接符 20525"/>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20527" name="组合 20526"/>
                      <p:cNvGrpSpPr/>
                      <p:nvPr/>
                    </p:nvGrpSpPr>
                    <p:grpSpPr>
                      <a:xfrm>
                        <a:off x="384" y="0"/>
                        <a:ext cx="396" cy="204"/>
                        <a:chOff x="0" y="0"/>
                        <a:chExt cx="396" cy="204"/>
                      </a:xfrm>
                    </p:grpSpPr>
                    <p:grpSp>
                      <p:nvGrpSpPr>
                        <p:cNvPr id="20528" name="组合 20527"/>
                        <p:cNvGrpSpPr/>
                        <p:nvPr/>
                      </p:nvGrpSpPr>
                      <p:grpSpPr>
                        <a:xfrm>
                          <a:off x="0" y="0"/>
                          <a:ext cx="207" cy="204"/>
                          <a:chOff x="0" y="0"/>
                          <a:chExt cx="207" cy="204"/>
                        </a:xfrm>
                      </p:grpSpPr>
                      <p:sp>
                        <p:nvSpPr>
                          <p:cNvPr id="20529" name="直接连接符 20528"/>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530" name="直接连接符 20529"/>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0531" name="组合 20530"/>
                        <p:cNvGrpSpPr/>
                        <p:nvPr/>
                      </p:nvGrpSpPr>
                      <p:grpSpPr>
                        <a:xfrm>
                          <a:off x="189" y="0"/>
                          <a:ext cx="207" cy="204"/>
                          <a:chOff x="0" y="0"/>
                          <a:chExt cx="207" cy="204"/>
                        </a:xfrm>
                      </p:grpSpPr>
                      <p:sp>
                        <p:nvSpPr>
                          <p:cNvPr id="20532" name="直接连接符 20531"/>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0533" name="直接连接符 20532"/>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sp>
                <p:nvSpPr>
                  <p:cNvPr id="20534" name="直接连接符 20533"/>
                  <p:cNvSpPr/>
                  <p:nvPr/>
                </p:nvSpPr>
                <p:spPr>
                  <a:xfrm>
                    <a:off x="0" y="180"/>
                    <a:ext cx="96" cy="0"/>
                  </a:xfrm>
                  <a:prstGeom prst="line">
                    <a:avLst/>
                  </a:prstGeom>
                  <a:ln w="19050" cap="flat" cmpd="sng">
                    <a:solidFill>
                      <a:schemeClr val="tx1"/>
                    </a:solidFill>
                    <a:prstDash val="solid"/>
                    <a:headEnd type="none" w="med" len="med"/>
                    <a:tailEnd type="none" w="med" len="med"/>
                  </a:ln>
                </p:spPr>
              </p:sp>
              <p:sp>
                <p:nvSpPr>
                  <p:cNvPr id="20535" name="直接连接符 20534"/>
                  <p:cNvSpPr/>
                  <p:nvPr/>
                </p:nvSpPr>
                <p:spPr>
                  <a:xfrm>
                    <a:off x="1188" y="168"/>
                    <a:ext cx="96" cy="0"/>
                  </a:xfrm>
                  <a:prstGeom prst="line">
                    <a:avLst/>
                  </a:prstGeom>
                  <a:ln w="19050" cap="flat" cmpd="sng">
                    <a:solidFill>
                      <a:schemeClr val="tx1"/>
                    </a:solidFill>
                    <a:prstDash val="solid"/>
                    <a:headEnd type="none" w="med" len="med"/>
                    <a:tailEnd type="none" w="med" len="med"/>
                  </a:ln>
                </p:spPr>
              </p:sp>
            </p:grpSp>
            <p:sp>
              <p:nvSpPr>
                <p:cNvPr id="20536" name="椭圆 20535"/>
                <p:cNvSpPr/>
                <p:nvPr/>
              </p:nvSpPr>
              <p:spPr>
                <a:xfrm>
                  <a:off x="0" y="348"/>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20537" name="椭圆 20536"/>
                <p:cNvSpPr/>
                <p:nvPr/>
              </p:nvSpPr>
              <p:spPr>
                <a:xfrm>
                  <a:off x="1344" y="348"/>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nvGrpSpPr>
                <p:cNvPr id="20538" name="组合 20537"/>
                <p:cNvGrpSpPr/>
                <p:nvPr/>
              </p:nvGrpSpPr>
              <p:grpSpPr>
                <a:xfrm>
                  <a:off x="0" y="0"/>
                  <a:ext cx="1440" cy="216"/>
                  <a:chOff x="0" y="0"/>
                  <a:chExt cx="1440" cy="216"/>
                </a:xfrm>
              </p:grpSpPr>
              <p:grpSp>
                <p:nvGrpSpPr>
                  <p:cNvPr id="20539" name="组合 20538"/>
                  <p:cNvGrpSpPr/>
                  <p:nvPr/>
                </p:nvGrpSpPr>
                <p:grpSpPr>
                  <a:xfrm>
                    <a:off x="0" y="0"/>
                    <a:ext cx="1440" cy="48"/>
                    <a:chOff x="0" y="0"/>
                    <a:chExt cx="1440" cy="48"/>
                  </a:xfrm>
                </p:grpSpPr>
                <p:sp>
                  <p:nvSpPr>
                    <p:cNvPr id="20540" name="椭圆 20539"/>
                    <p:cNvSpPr/>
                    <p:nvPr/>
                  </p:nvSpPr>
                  <p:spPr>
                    <a:xfrm>
                      <a:off x="1392" y="0"/>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20541" name="椭圆 20540"/>
                    <p:cNvSpPr/>
                    <p:nvPr/>
                  </p:nvSpPr>
                  <p:spPr>
                    <a:xfrm>
                      <a:off x="0" y="0"/>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20542" name="直接连接符 20541"/>
                    <p:cNvSpPr/>
                    <p:nvPr/>
                  </p:nvSpPr>
                  <p:spPr>
                    <a:xfrm>
                      <a:off x="48" y="24"/>
                      <a:ext cx="1344" cy="0"/>
                    </a:xfrm>
                    <a:prstGeom prst="line">
                      <a:avLst/>
                    </a:prstGeom>
                    <a:ln w="19050" cap="flat" cmpd="sng">
                      <a:solidFill>
                        <a:schemeClr val="tx1"/>
                      </a:solidFill>
                      <a:prstDash val="solid"/>
                      <a:headEnd type="none" w="med" len="med"/>
                      <a:tailEnd type="none" w="med" len="med"/>
                    </a:ln>
                  </p:spPr>
                </p:sp>
              </p:grpSp>
              <p:sp>
                <p:nvSpPr>
                  <p:cNvPr id="20543" name="直接连接符 20542"/>
                  <p:cNvSpPr/>
                  <p:nvPr/>
                </p:nvSpPr>
                <p:spPr>
                  <a:xfrm>
                    <a:off x="672" y="24"/>
                    <a:ext cx="0" cy="192"/>
                  </a:xfrm>
                  <a:prstGeom prst="line">
                    <a:avLst/>
                  </a:prstGeom>
                  <a:ln w="19050" cap="flat" cmpd="sng">
                    <a:solidFill>
                      <a:schemeClr val="tx1"/>
                    </a:solidFill>
                    <a:prstDash val="solid"/>
                    <a:headEnd type="none" w="med" len="med"/>
                    <a:tailEnd type="triangle" w="med" len="med"/>
                  </a:ln>
                </p:spPr>
              </p:sp>
            </p:grpSp>
          </p:grpSp>
          <p:sp>
            <p:nvSpPr>
              <p:cNvPr id="20544" name="文本框 20543"/>
              <p:cNvSpPr txBox="1"/>
              <p:nvPr/>
            </p:nvSpPr>
            <p:spPr>
              <a:xfrm>
                <a:off x="48" y="422"/>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A</a:t>
                </a:r>
                <a:endParaRPr lang="en-US" altLang="x-none" sz="2000" b="1" dirty="0">
                  <a:latin typeface="+mj-ea"/>
                  <a:ea typeface="+mj-ea"/>
                </a:endParaRPr>
              </a:p>
            </p:txBody>
          </p:sp>
          <p:sp>
            <p:nvSpPr>
              <p:cNvPr id="20545" name="文本框 20544"/>
              <p:cNvSpPr txBox="1"/>
              <p:nvPr/>
            </p:nvSpPr>
            <p:spPr>
              <a:xfrm>
                <a:off x="0" y="0"/>
                <a:ext cx="432" cy="250"/>
              </a:xfrm>
              <a:prstGeom prst="rect">
                <a:avLst/>
              </a:prstGeom>
              <a:noFill/>
              <a:ln w="9525">
                <a:noFill/>
              </a:ln>
            </p:spPr>
            <p:txBody>
              <a:bodyPr>
                <a:spAutoFit/>
              </a:bodyPr>
              <a:lstStyle/>
              <a:p>
                <a:pPr lvl="0">
                  <a:spcBef>
                    <a:spcPct val="50000"/>
                  </a:spcBef>
                </a:pPr>
                <a:endParaRPr lang="zh-CN" altLang="en-US" sz="2000" b="1" dirty="0">
                  <a:latin typeface="+mj-ea"/>
                  <a:ea typeface="+mj-ea"/>
                </a:endParaRPr>
              </a:p>
            </p:txBody>
          </p:sp>
          <p:sp>
            <p:nvSpPr>
              <p:cNvPr id="20546" name="文本框 20545"/>
              <p:cNvSpPr txBox="1"/>
              <p:nvPr/>
            </p:nvSpPr>
            <p:spPr>
              <a:xfrm>
                <a:off x="936" y="228"/>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P</a:t>
                </a:r>
                <a:endParaRPr lang="en-US" altLang="x-none" sz="2000" b="1" dirty="0">
                  <a:latin typeface="+mj-ea"/>
                  <a:ea typeface="+mj-ea"/>
                </a:endParaRPr>
              </a:p>
            </p:txBody>
          </p:sp>
          <p:sp>
            <p:nvSpPr>
              <p:cNvPr id="20547" name="直接连接符 20546"/>
              <p:cNvSpPr/>
              <p:nvPr/>
            </p:nvSpPr>
            <p:spPr>
              <a:xfrm flipH="1">
                <a:off x="240" y="154"/>
                <a:ext cx="48" cy="144"/>
              </a:xfrm>
              <a:prstGeom prst="line">
                <a:avLst/>
              </a:prstGeom>
              <a:ln w="9525" cap="flat" cmpd="sng">
                <a:solidFill>
                  <a:schemeClr val="tx1"/>
                </a:solidFill>
                <a:prstDash val="solid"/>
                <a:headEnd type="none" w="med" len="med"/>
                <a:tailEnd type="none" w="med" len="med"/>
              </a:ln>
            </p:spPr>
          </p:sp>
          <p:sp>
            <p:nvSpPr>
              <p:cNvPr id="20548" name="直接连接符 20547"/>
              <p:cNvSpPr/>
              <p:nvPr/>
            </p:nvSpPr>
            <p:spPr>
              <a:xfrm flipH="1">
                <a:off x="240" y="490"/>
                <a:ext cx="48" cy="144"/>
              </a:xfrm>
              <a:prstGeom prst="line">
                <a:avLst/>
              </a:prstGeom>
              <a:ln w="9525" cap="flat" cmpd="sng">
                <a:solidFill>
                  <a:schemeClr val="tx1"/>
                </a:solidFill>
                <a:prstDash val="solid"/>
                <a:headEnd type="none" w="med" len="med"/>
                <a:tailEnd type="none" w="med" len="med"/>
              </a:ln>
            </p:spPr>
          </p:sp>
          <p:sp>
            <p:nvSpPr>
              <p:cNvPr id="20549" name="直接连接符 20548"/>
              <p:cNvSpPr/>
              <p:nvPr/>
            </p:nvSpPr>
            <p:spPr>
              <a:xfrm flipH="1">
                <a:off x="1632" y="154"/>
                <a:ext cx="48" cy="144"/>
              </a:xfrm>
              <a:prstGeom prst="line">
                <a:avLst/>
              </a:prstGeom>
              <a:ln w="9525" cap="flat" cmpd="sng">
                <a:solidFill>
                  <a:schemeClr val="tx1"/>
                </a:solidFill>
                <a:prstDash val="solid"/>
                <a:headEnd type="none" w="med" len="med"/>
                <a:tailEnd type="none" w="med" len="med"/>
              </a:ln>
            </p:spPr>
          </p:sp>
          <p:sp>
            <p:nvSpPr>
              <p:cNvPr id="20550" name="直接连接符 20549"/>
              <p:cNvSpPr/>
              <p:nvPr/>
            </p:nvSpPr>
            <p:spPr>
              <a:xfrm flipH="1">
                <a:off x="1584" y="490"/>
                <a:ext cx="48" cy="144"/>
              </a:xfrm>
              <a:prstGeom prst="line">
                <a:avLst/>
              </a:prstGeom>
              <a:ln w="9525" cap="flat" cmpd="sng">
                <a:solidFill>
                  <a:schemeClr val="tx1"/>
                </a:solidFill>
                <a:prstDash val="solid"/>
                <a:headEnd type="none" w="med" len="med"/>
                <a:tailEnd type="none" w="med" len="med"/>
              </a:ln>
            </p:spPr>
          </p:sp>
        </p:grpSp>
      </p:grpSp>
      <p:sp>
        <p:nvSpPr>
          <p:cNvPr id="20551" name="文本框 20550"/>
          <p:cNvSpPr txBox="1"/>
          <p:nvPr/>
        </p:nvSpPr>
        <p:spPr>
          <a:xfrm>
            <a:off x="3886200" y="1498600"/>
            <a:ext cx="762000" cy="457200"/>
          </a:xfrm>
          <a:prstGeom prst="rect">
            <a:avLst/>
          </a:prstGeom>
          <a:noFill/>
          <a:ln w="9525">
            <a:noFill/>
          </a:ln>
        </p:spPr>
        <p:txBody>
          <a:bodyPr>
            <a:spAutoFit/>
          </a:bodyPr>
          <a:lstStyle/>
          <a:p>
            <a:pPr lvl="0" algn="just">
              <a:spcBef>
                <a:spcPct val="50000"/>
              </a:spcBef>
            </a:pPr>
            <a:r>
              <a:rPr lang="en-US" altLang="x-none" sz="2400" b="1" dirty="0">
                <a:latin typeface="+mj-ea"/>
                <a:ea typeface="+mj-ea"/>
              </a:rPr>
              <a:t>D</a:t>
            </a:r>
            <a:endParaRPr lang="en-US" altLang="x-none" sz="2400" b="1" dirty="0">
              <a:latin typeface="+mj-ea"/>
              <a:ea typeface="+mj-ea"/>
            </a:endParaRPr>
          </a:p>
        </p:txBody>
      </p:sp>
      <p:sp>
        <p:nvSpPr>
          <p:cNvPr id="20552" name="任意多边形 20551"/>
          <p:cNvSpPr/>
          <p:nvPr/>
        </p:nvSpPr>
        <p:spPr>
          <a:xfrm>
            <a:off x="1362075" y="3279775"/>
            <a:ext cx="381000" cy="38100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latin typeface="+mj-ea"/>
              <a:ea typeface="+mj-ea"/>
            </a:endParaRPr>
          </a:p>
        </p:txBody>
      </p:sp>
      <p:sp>
        <p:nvSpPr>
          <p:cNvPr id="20553" name="任意多边形 20552"/>
          <p:cNvSpPr/>
          <p:nvPr/>
        </p:nvSpPr>
        <p:spPr>
          <a:xfrm flipH="1">
            <a:off x="3457575" y="3317875"/>
            <a:ext cx="381000" cy="38100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latin typeface="+mj-ea"/>
              <a:ea typeface="+mj-ea"/>
            </a:endParaRPr>
          </a:p>
        </p:txBody>
      </p:sp>
      <p:grpSp>
        <p:nvGrpSpPr>
          <p:cNvPr id="20554" name="组合 20553"/>
          <p:cNvGrpSpPr/>
          <p:nvPr/>
        </p:nvGrpSpPr>
        <p:grpSpPr>
          <a:xfrm>
            <a:off x="762000" y="1651000"/>
            <a:ext cx="3546475" cy="1781175"/>
            <a:chOff x="0" y="0"/>
            <a:chExt cx="2234" cy="1122"/>
          </a:xfrm>
        </p:grpSpPr>
        <p:sp>
          <p:nvSpPr>
            <p:cNvPr id="20555" name="矩形 20554"/>
            <p:cNvSpPr/>
            <p:nvPr/>
          </p:nvSpPr>
          <p:spPr>
            <a:xfrm>
              <a:off x="138" y="546"/>
              <a:ext cx="1968" cy="48"/>
            </a:xfrm>
            <a:prstGeom prst="rect">
              <a:avLst/>
            </a:prstGeom>
            <a:gradFill rotWithShape="0">
              <a:gsLst>
                <a:gs pos="0">
                  <a:schemeClr val="bg2">
                    <a:gamma/>
                    <a:shade val="12157"/>
                    <a:invGamma/>
                  </a:schemeClr>
                </a:gs>
                <a:gs pos="50000">
                  <a:schemeClr val="bg2"/>
                </a:gs>
                <a:gs pos="100000">
                  <a:schemeClr val="bg2">
                    <a:gamma/>
                    <a:shade val="12157"/>
                    <a:invGamma/>
                  </a:schemeClr>
                </a:gs>
              </a:gsLst>
              <a:lin ang="5400000" scaled="1"/>
              <a:tileRect/>
            </a:gradFill>
            <a:ln w="9525">
              <a:noFill/>
            </a:ln>
          </p:spPr>
          <p:txBody>
            <a:bodyPr/>
            <a:lstStyle/>
            <a:p>
              <a:endParaRPr lang="zh-CN" altLang="en-US" b="1">
                <a:latin typeface="+mj-ea"/>
                <a:ea typeface="+mj-ea"/>
              </a:endParaRPr>
            </a:p>
          </p:txBody>
        </p:sp>
        <p:sp>
          <p:nvSpPr>
            <p:cNvPr id="20556" name="矩形 20555"/>
            <p:cNvSpPr/>
            <p:nvPr/>
          </p:nvSpPr>
          <p:spPr>
            <a:xfrm>
              <a:off x="90" y="258"/>
              <a:ext cx="2064" cy="48"/>
            </a:xfrm>
            <a:prstGeom prst="rect">
              <a:avLst/>
            </a:prstGeom>
            <a:gradFill rotWithShape="0">
              <a:gsLst>
                <a:gs pos="0">
                  <a:schemeClr val="bg1"/>
                </a:gs>
                <a:gs pos="100000">
                  <a:schemeClr val="bg1">
                    <a:gamma/>
                    <a:shade val="72549"/>
                    <a:invGamma/>
                  </a:schemeClr>
                </a:gs>
              </a:gsLst>
              <a:lin ang="5400000" scaled="1"/>
              <a:tileRect/>
            </a:gradFill>
            <a:ln w="9525">
              <a:noFill/>
            </a:ln>
          </p:spPr>
          <p:txBody>
            <a:bodyPr/>
            <a:lstStyle/>
            <a:p>
              <a:endParaRPr lang="zh-CN" altLang="en-US" b="1">
                <a:latin typeface="+mj-ea"/>
                <a:ea typeface="+mj-ea"/>
              </a:endParaRPr>
            </a:p>
          </p:txBody>
        </p:sp>
        <p:sp>
          <p:nvSpPr>
            <p:cNvPr id="20557" name="矩形 20556"/>
            <p:cNvSpPr/>
            <p:nvPr/>
          </p:nvSpPr>
          <p:spPr>
            <a:xfrm flipH="1">
              <a:off x="234" y="498"/>
              <a:ext cx="48" cy="180"/>
            </a:xfrm>
            <a:prstGeom prst="rect">
              <a:avLst/>
            </a:prstGeom>
            <a:solidFill>
              <a:schemeClr val="bg2"/>
            </a:solidFill>
            <a:ln w="9525">
              <a:noFill/>
            </a:ln>
          </p:spPr>
          <p:txBody>
            <a:bodyPr/>
            <a:lstStyle/>
            <a:p>
              <a:endParaRPr lang="zh-CN" altLang="en-US" b="1">
                <a:latin typeface="+mj-ea"/>
                <a:ea typeface="+mj-ea"/>
              </a:endParaRPr>
            </a:p>
          </p:txBody>
        </p:sp>
        <p:sp>
          <p:nvSpPr>
            <p:cNvPr id="20558" name="矩形 20557"/>
            <p:cNvSpPr/>
            <p:nvPr/>
          </p:nvSpPr>
          <p:spPr>
            <a:xfrm>
              <a:off x="426" y="450"/>
              <a:ext cx="1488" cy="288"/>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b="1">
                <a:latin typeface="+mj-ea"/>
                <a:ea typeface="+mj-ea"/>
              </a:endParaRPr>
            </a:p>
          </p:txBody>
        </p:sp>
        <p:sp>
          <p:nvSpPr>
            <p:cNvPr id="20559" name="矩形 20558"/>
            <p:cNvSpPr/>
            <p:nvPr/>
          </p:nvSpPr>
          <p:spPr>
            <a:xfrm>
              <a:off x="1962" y="498"/>
              <a:ext cx="48" cy="180"/>
            </a:xfrm>
            <a:prstGeom prst="rect">
              <a:avLst/>
            </a:prstGeom>
            <a:solidFill>
              <a:schemeClr val="bg2"/>
            </a:solidFill>
            <a:ln w="9525">
              <a:noFill/>
            </a:ln>
          </p:spPr>
          <p:txBody>
            <a:bodyPr/>
            <a:lstStyle/>
            <a:p>
              <a:endParaRPr lang="zh-CN" altLang="en-US" b="1">
                <a:latin typeface="+mj-ea"/>
                <a:ea typeface="+mj-ea"/>
              </a:endParaRPr>
            </a:p>
          </p:txBody>
        </p:sp>
        <p:grpSp>
          <p:nvGrpSpPr>
            <p:cNvPr id="20560" name="组合 20559"/>
            <p:cNvGrpSpPr/>
            <p:nvPr/>
          </p:nvGrpSpPr>
          <p:grpSpPr>
            <a:xfrm>
              <a:off x="1818" y="162"/>
              <a:ext cx="174" cy="960"/>
              <a:chOff x="0" y="0"/>
              <a:chExt cx="174" cy="960"/>
            </a:xfrm>
          </p:grpSpPr>
          <p:sp>
            <p:nvSpPr>
              <p:cNvPr id="20561" name="矩形 20560"/>
              <p:cNvSpPr/>
              <p:nvPr/>
            </p:nvSpPr>
            <p:spPr>
              <a:xfrm>
                <a:off x="78" y="864"/>
                <a:ext cx="96" cy="96"/>
              </a:xfrm>
              <a:prstGeom prst="rect">
                <a:avLst/>
              </a:prstGeom>
              <a:gradFill rotWithShape="0">
                <a:gsLst>
                  <a:gs pos="0">
                    <a:schemeClr val="tx2">
                      <a:gamma/>
                      <a:tint val="33333"/>
                      <a:invGamma/>
                    </a:schemeClr>
                  </a:gs>
                  <a:gs pos="100000">
                    <a:schemeClr val="tx2"/>
                  </a:gs>
                </a:gsLst>
                <a:lin ang="0" scaled="1"/>
                <a:tileRect/>
              </a:gradFill>
              <a:ln w="9525">
                <a:noFill/>
              </a:ln>
            </p:spPr>
            <p:txBody>
              <a:bodyPr/>
              <a:lstStyle/>
              <a:p>
                <a:endParaRPr lang="zh-CN" altLang="en-US" b="1">
                  <a:latin typeface="+mj-ea"/>
                  <a:ea typeface="+mj-ea"/>
                </a:endParaRPr>
              </a:p>
            </p:txBody>
          </p:sp>
          <p:sp>
            <p:nvSpPr>
              <p:cNvPr id="20562" name="矩形 20561"/>
              <p:cNvSpPr/>
              <p:nvPr/>
            </p:nvSpPr>
            <p:spPr>
              <a:xfrm flipH="1">
                <a:off x="0" y="0"/>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b="1">
                  <a:latin typeface="+mj-ea"/>
                  <a:ea typeface="+mj-ea"/>
                </a:endParaRPr>
              </a:p>
            </p:txBody>
          </p:sp>
          <p:sp>
            <p:nvSpPr>
              <p:cNvPr id="20563" name="矩形 20562"/>
              <p:cNvSpPr/>
              <p:nvPr/>
            </p:nvSpPr>
            <p:spPr>
              <a:xfrm>
                <a:off x="121" y="13"/>
                <a:ext cx="48" cy="192"/>
              </a:xfrm>
              <a:prstGeom prst="rect">
                <a:avLst/>
              </a:prstGeom>
              <a:solidFill>
                <a:schemeClr val="bg2"/>
              </a:solidFill>
              <a:ln w="9525">
                <a:noFill/>
              </a:ln>
            </p:spPr>
            <p:txBody>
              <a:bodyPr/>
              <a:lstStyle/>
              <a:p>
                <a:endParaRPr lang="zh-CN" altLang="en-US" b="1">
                  <a:latin typeface="+mj-ea"/>
                  <a:ea typeface="+mj-ea"/>
                </a:endParaRPr>
              </a:p>
            </p:txBody>
          </p:sp>
        </p:grpSp>
        <p:sp>
          <p:nvSpPr>
            <p:cNvPr id="20564" name="矩形 20563"/>
            <p:cNvSpPr/>
            <p:nvPr/>
          </p:nvSpPr>
          <p:spPr>
            <a:xfrm>
              <a:off x="618" y="450"/>
              <a:ext cx="1008" cy="288"/>
            </a:xfrm>
            <a:prstGeom prst="rect">
              <a:avLst/>
            </a:prstGeom>
            <a:gradFill rotWithShape="0">
              <a:gsLst>
                <a:gs pos="0">
                  <a:schemeClr val="tx2"/>
                </a:gs>
                <a:gs pos="50000">
                  <a:schemeClr val="tx2">
                    <a:gamma/>
                    <a:tint val="48627"/>
                    <a:invGamma/>
                  </a:schemeClr>
                </a:gs>
                <a:gs pos="100000">
                  <a:schemeClr val="tx2"/>
                </a:gs>
              </a:gsLst>
              <a:lin ang="5400000" scaled="1"/>
              <a:tileRect/>
            </a:gradFill>
            <a:ln w="9525">
              <a:noFill/>
            </a:ln>
          </p:spPr>
          <p:txBody>
            <a:bodyPr/>
            <a:lstStyle/>
            <a:p>
              <a:endParaRPr lang="zh-CN" altLang="en-US" b="1">
                <a:latin typeface="+mj-ea"/>
                <a:ea typeface="+mj-ea"/>
              </a:endParaRPr>
            </a:p>
          </p:txBody>
        </p:sp>
        <p:sp>
          <p:nvSpPr>
            <p:cNvPr id="20565" name="矩形 20564"/>
            <p:cNvSpPr/>
            <p:nvPr/>
          </p:nvSpPr>
          <p:spPr>
            <a:xfrm>
              <a:off x="522"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b="1">
                <a:latin typeface="+mj-ea"/>
                <a:ea typeface="+mj-ea"/>
              </a:endParaRPr>
            </a:p>
          </p:txBody>
        </p:sp>
        <p:sp>
          <p:nvSpPr>
            <p:cNvPr id="20566" name="矩形 20565"/>
            <p:cNvSpPr/>
            <p:nvPr/>
          </p:nvSpPr>
          <p:spPr>
            <a:xfrm>
              <a:off x="1578"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b="1">
                <a:latin typeface="+mj-ea"/>
                <a:ea typeface="+mj-ea"/>
              </a:endParaRPr>
            </a:p>
          </p:txBody>
        </p:sp>
        <p:grpSp>
          <p:nvGrpSpPr>
            <p:cNvPr id="20567" name="组合 20566"/>
            <p:cNvGrpSpPr/>
            <p:nvPr/>
          </p:nvGrpSpPr>
          <p:grpSpPr>
            <a:xfrm>
              <a:off x="522" y="690"/>
              <a:ext cx="1152" cy="144"/>
              <a:chOff x="0" y="0"/>
              <a:chExt cx="1152" cy="144"/>
            </a:xfrm>
          </p:grpSpPr>
          <p:grpSp>
            <p:nvGrpSpPr>
              <p:cNvPr id="20568" name="组合 20567"/>
              <p:cNvGrpSpPr/>
              <p:nvPr/>
            </p:nvGrpSpPr>
            <p:grpSpPr>
              <a:xfrm>
                <a:off x="1008" y="0"/>
                <a:ext cx="144" cy="144"/>
                <a:chOff x="0" y="0"/>
                <a:chExt cx="144" cy="144"/>
              </a:xfrm>
            </p:grpSpPr>
            <p:sp>
              <p:nvSpPr>
                <p:cNvPr id="20569" name="椭圆 20568"/>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b="1">
                    <a:latin typeface="+mj-ea"/>
                    <a:ea typeface="+mj-ea"/>
                  </a:endParaRPr>
                </a:p>
              </p:txBody>
            </p:sp>
            <p:sp>
              <p:nvSpPr>
                <p:cNvPr id="20570" name="椭圆 20569"/>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grpSp>
            <p:nvGrpSpPr>
              <p:cNvPr id="20571" name="组合 20570"/>
              <p:cNvGrpSpPr/>
              <p:nvPr/>
            </p:nvGrpSpPr>
            <p:grpSpPr>
              <a:xfrm>
                <a:off x="0" y="0"/>
                <a:ext cx="144" cy="144"/>
                <a:chOff x="0" y="0"/>
                <a:chExt cx="144" cy="144"/>
              </a:xfrm>
            </p:grpSpPr>
            <p:sp>
              <p:nvSpPr>
                <p:cNvPr id="20572" name="椭圆 20571"/>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b="1">
                    <a:latin typeface="+mj-ea"/>
                    <a:ea typeface="+mj-ea"/>
                  </a:endParaRPr>
                </a:p>
              </p:txBody>
            </p:sp>
            <p:sp>
              <p:nvSpPr>
                <p:cNvPr id="20573" name="椭圆 20572"/>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grpSp>
        <p:grpSp>
          <p:nvGrpSpPr>
            <p:cNvPr id="20574" name="组合 20573"/>
            <p:cNvGrpSpPr/>
            <p:nvPr/>
          </p:nvGrpSpPr>
          <p:grpSpPr>
            <a:xfrm>
              <a:off x="1980" y="185"/>
              <a:ext cx="254" cy="175"/>
              <a:chOff x="0" y="0"/>
              <a:chExt cx="254" cy="175"/>
            </a:xfrm>
          </p:grpSpPr>
          <p:sp>
            <p:nvSpPr>
              <p:cNvPr id="20575" name="矩形 20574"/>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20576" name="矩形 20575"/>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nvGrpSpPr>
              <p:cNvPr id="20577" name="组合 20576"/>
              <p:cNvGrpSpPr/>
              <p:nvPr/>
            </p:nvGrpSpPr>
            <p:grpSpPr>
              <a:xfrm>
                <a:off x="108" y="17"/>
                <a:ext cx="146" cy="149"/>
                <a:chOff x="0" y="0"/>
                <a:chExt cx="146" cy="149"/>
              </a:xfrm>
            </p:grpSpPr>
            <p:sp>
              <p:nvSpPr>
                <p:cNvPr id="20578" name="矩形 20577"/>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20579" name="直接连接符 20578"/>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20580" name="直接连接符 20579"/>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20581" name="直接连接符 20580"/>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20582" name="直接连接符 20581"/>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20583" name="直接连接符 20582"/>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20584" name="矩形 20583"/>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sp>
          <p:nvSpPr>
            <p:cNvPr id="20585" name="矩形 20584"/>
            <p:cNvSpPr/>
            <p:nvPr/>
          </p:nvSpPr>
          <p:spPr>
            <a:xfrm>
              <a:off x="2010" y="522"/>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b="1">
                <a:latin typeface="+mj-ea"/>
                <a:ea typeface="+mj-ea"/>
              </a:endParaRPr>
            </a:p>
          </p:txBody>
        </p:sp>
        <p:sp>
          <p:nvSpPr>
            <p:cNvPr id="20586" name="矩形 20585"/>
            <p:cNvSpPr/>
            <p:nvPr/>
          </p:nvSpPr>
          <p:spPr>
            <a:xfrm>
              <a:off x="192" y="528"/>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b="1">
                <a:latin typeface="+mj-ea"/>
                <a:ea typeface="+mj-ea"/>
              </a:endParaRPr>
            </a:p>
          </p:txBody>
        </p:sp>
        <p:sp>
          <p:nvSpPr>
            <p:cNvPr id="20587" name="矩形 20586"/>
            <p:cNvSpPr/>
            <p:nvPr/>
          </p:nvSpPr>
          <p:spPr>
            <a:xfrm>
              <a:off x="252" y="1026"/>
              <a:ext cx="96" cy="96"/>
            </a:xfrm>
            <a:prstGeom prst="rect">
              <a:avLst/>
            </a:prstGeom>
            <a:gradFill rotWithShape="0">
              <a:gsLst>
                <a:gs pos="0">
                  <a:schemeClr val="tx2"/>
                </a:gs>
                <a:gs pos="100000">
                  <a:schemeClr val="tx2">
                    <a:gamma/>
                    <a:tint val="33333"/>
                    <a:invGamma/>
                  </a:schemeClr>
                </a:gs>
              </a:gsLst>
              <a:lin ang="0" scaled="1"/>
              <a:tileRect/>
            </a:gradFill>
            <a:ln w="9525">
              <a:noFill/>
            </a:ln>
          </p:spPr>
          <p:txBody>
            <a:bodyPr/>
            <a:lstStyle/>
            <a:p>
              <a:endParaRPr lang="zh-CN" altLang="en-US" b="1">
                <a:latin typeface="+mj-ea"/>
                <a:ea typeface="+mj-ea"/>
              </a:endParaRPr>
            </a:p>
          </p:txBody>
        </p:sp>
        <p:sp>
          <p:nvSpPr>
            <p:cNvPr id="20588" name="矩形 20587"/>
            <p:cNvSpPr/>
            <p:nvPr/>
          </p:nvSpPr>
          <p:spPr>
            <a:xfrm>
              <a:off x="282" y="162"/>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b="1">
                <a:latin typeface="+mj-ea"/>
                <a:ea typeface="+mj-ea"/>
              </a:endParaRPr>
            </a:p>
          </p:txBody>
        </p:sp>
        <p:sp>
          <p:nvSpPr>
            <p:cNvPr id="20589" name="矩形 20588"/>
            <p:cNvSpPr/>
            <p:nvPr/>
          </p:nvSpPr>
          <p:spPr>
            <a:xfrm flipH="1">
              <a:off x="257" y="175"/>
              <a:ext cx="48" cy="192"/>
            </a:xfrm>
            <a:prstGeom prst="rect">
              <a:avLst/>
            </a:prstGeom>
            <a:solidFill>
              <a:schemeClr val="bg2"/>
            </a:solidFill>
            <a:ln w="9525">
              <a:noFill/>
            </a:ln>
          </p:spPr>
          <p:txBody>
            <a:bodyPr/>
            <a:lstStyle/>
            <a:p>
              <a:endParaRPr lang="zh-CN" altLang="en-US" b="1">
                <a:latin typeface="+mj-ea"/>
                <a:ea typeface="+mj-ea"/>
              </a:endParaRPr>
            </a:p>
          </p:txBody>
        </p:sp>
        <p:grpSp>
          <p:nvGrpSpPr>
            <p:cNvPr id="20590" name="组合 20589"/>
            <p:cNvGrpSpPr/>
            <p:nvPr/>
          </p:nvGrpSpPr>
          <p:grpSpPr>
            <a:xfrm flipH="1">
              <a:off x="0" y="192"/>
              <a:ext cx="254" cy="175"/>
              <a:chOff x="0" y="0"/>
              <a:chExt cx="254" cy="175"/>
            </a:xfrm>
          </p:grpSpPr>
          <p:sp>
            <p:nvSpPr>
              <p:cNvPr id="20591" name="矩形 20590"/>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20592" name="矩形 20591"/>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nvGrpSpPr>
              <p:cNvPr id="20593" name="组合 20592"/>
              <p:cNvGrpSpPr/>
              <p:nvPr/>
            </p:nvGrpSpPr>
            <p:grpSpPr>
              <a:xfrm>
                <a:off x="108" y="17"/>
                <a:ext cx="146" cy="149"/>
                <a:chOff x="0" y="0"/>
                <a:chExt cx="146" cy="149"/>
              </a:xfrm>
            </p:grpSpPr>
            <p:sp>
              <p:nvSpPr>
                <p:cNvPr id="20594" name="矩形 20593"/>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20595" name="直接连接符 20594"/>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20596" name="直接连接符 20595"/>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20597" name="直接连接符 20596"/>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20598" name="直接连接符 20597"/>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20599" name="直接连接符 20598"/>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20600" name="矩形 20599"/>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sp>
          <p:nvSpPr>
            <p:cNvPr id="20601" name="任意多边形 20600"/>
            <p:cNvSpPr/>
            <p:nvPr/>
          </p:nvSpPr>
          <p:spPr>
            <a:xfrm>
              <a:off x="330" y="18"/>
              <a:ext cx="240" cy="24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latin typeface="+mj-ea"/>
                <a:ea typeface="+mj-ea"/>
              </a:endParaRPr>
            </a:p>
          </p:txBody>
        </p:sp>
        <p:sp>
          <p:nvSpPr>
            <p:cNvPr id="20602" name="任意多边形 20601"/>
            <p:cNvSpPr/>
            <p:nvPr/>
          </p:nvSpPr>
          <p:spPr>
            <a:xfrm flipH="1">
              <a:off x="1680" y="0"/>
              <a:ext cx="240" cy="24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latin typeface="+mj-ea"/>
                <a:ea typeface="+mj-ea"/>
              </a:endParaRPr>
            </a:p>
          </p:txBody>
        </p:sp>
      </p:grpSp>
      <p:grpSp>
        <p:nvGrpSpPr>
          <p:cNvPr id="20603" name="组合 20602"/>
          <p:cNvGrpSpPr/>
          <p:nvPr/>
        </p:nvGrpSpPr>
        <p:grpSpPr>
          <a:xfrm>
            <a:off x="2514600" y="1828800"/>
            <a:ext cx="533400" cy="885825"/>
            <a:chOff x="0" y="0"/>
            <a:chExt cx="336" cy="558"/>
          </a:xfrm>
        </p:grpSpPr>
        <p:sp>
          <p:nvSpPr>
            <p:cNvPr id="20604" name="任意多边形 20603"/>
            <p:cNvSpPr/>
            <p:nvPr/>
          </p:nvSpPr>
          <p:spPr>
            <a:xfrm>
              <a:off x="96" y="126"/>
              <a:ext cx="144" cy="432"/>
            </a:xfrm>
            <a:custGeom>
              <a:avLst/>
              <a:gdLst/>
              <a:ahLst/>
              <a:cxnLst/>
              <a:rect l="0" t="0" r="0" b="0"/>
              <a:pathLst>
                <a:path w="144" h="480">
                  <a:moveTo>
                    <a:pt x="0" y="0"/>
                  </a:moveTo>
                  <a:lnTo>
                    <a:pt x="144" y="0"/>
                  </a:lnTo>
                  <a:lnTo>
                    <a:pt x="144" y="384"/>
                  </a:lnTo>
                  <a:lnTo>
                    <a:pt x="96" y="480"/>
                  </a:lnTo>
                  <a:lnTo>
                    <a:pt x="48" y="480"/>
                  </a:lnTo>
                  <a:lnTo>
                    <a:pt x="0" y="384"/>
                  </a:lnTo>
                  <a:lnTo>
                    <a:pt x="0" y="0"/>
                  </a:lnTo>
                  <a:close/>
                </a:path>
              </a:pathLst>
            </a:custGeom>
            <a:gradFill rotWithShape="0">
              <a:gsLst>
                <a:gs pos="0">
                  <a:srgbClr val="DDDDDD">
                    <a:gamma/>
                    <a:shade val="96863"/>
                    <a:invGamma/>
                  </a:srgbClr>
                </a:gs>
                <a:gs pos="100000">
                  <a:srgbClr val="DDDDDD"/>
                </a:gs>
              </a:gsLst>
              <a:lin ang="5400000" scaled="1"/>
              <a:tileRect/>
            </a:gradFill>
            <a:ln w="9525">
              <a:noFill/>
            </a:ln>
          </p:spPr>
          <p:txBody>
            <a:bodyPr/>
            <a:lstStyle/>
            <a:p>
              <a:endParaRPr lang="zh-CN" altLang="en-US" b="1">
                <a:latin typeface="+mj-ea"/>
                <a:ea typeface="+mj-ea"/>
              </a:endParaRPr>
            </a:p>
          </p:txBody>
        </p:sp>
        <p:sp>
          <p:nvSpPr>
            <p:cNvPr id="20605" name="流程图: 库存数据 20604"/>
            <p:cNvSpPr/>
            <p:nvPr/>
          </p:nvSpPr>
          <p:spPr>
            <a:xfrm rot="16200000">
              <a:off x="-81" y="195"/>
              <a:ext cx="498" cy="108"/>
            </a:xfrm>
            <a:prstGeom prst="flowChartOnlineStorage">
              <a:avLst/>
            </a:prstGeom>
            <a:gradFill rotWithShape="0">
              <a:gsLst>
                <a:gs pos="0">
                  <a:srgbClr val="C0C0C0">
                    <a:gamma/>
                    <a:tint val="84706"/>
                    <a:invGamma/>
                  </a:srgbClr>
                </a:gs>
                <a:gs pos="50000">
                  <a:srgbClr val="C0C0C0"/>
                </a:gs>
                <a:gs pos="100000">
                  <a:srgbClr val="C0C0C0">
                    <a:gamma/>
                    <a:tint val="84706"/>
                    <a:invGamma/>
                  </a:srgbClr>
                </a:gs>
              </a:gsLst>
              <a:lin ang="0" scaled="1"/>
              <a:tileRect/>
            </a:gradFill>
            <a:ln w="9525">
              <a:noFill/>
            </a:ln>
          </p:spPr>
          <p:txBody>
            <a:bodyPr/>
            <a:lstStyle/>
            <a:p>
              <a:endParaRPr lang="zh-CN" altLang="en-US" b="1">
                <a:latin typeface="+mj-ea"/>
                <a:ea typeface="+mj-ea"/>
              </a:endParaRPr>
            </a:p>
          </p:txBody>
        </p:sp>
        <p:grpSp>
          <p:nvGrpSpPr>
            <p:cNvPr id="20606" name="组合 20605"/>
            <p:cNvGrpSpPr/>
            <p:nvPr/>
          </p:nvGrpSpPr>
          <p:grpSpPr>
            <a:xfrm>
              <a:off x="0" y="30"/>
              <a:ext cx="336" cy="240"/>
              <a:chOff x="0" y="0"/>
              <a:chExt cx="336" cy="240"/>
            </a:xfrm>
          </p:grpSpPr>
          <p:sp>
            <p:nvSpPr>
              <p:cNvPr id="20607" name="任意多边形 20606"/>
              <p:cNvSpPr/>
              <p:nvPr/>
            </p:nvSpPr>
            <p:spPr>
              <a:xfrm>
                <a:off x="48" y="96"/>
                <a:ext cx="240" cy="144"/>
              </a:xfrm>
              <a:custGeom>
                <a:avLst/>
                <a:gdLst/>
                <a:ahLst/>
                <a:cxnLst/>
                <a:rect l="0" t="0" r="0" b="0"/>
                <a:pathLst>
                  <a:path w="240" h="48">
                    <a:moveTo>
                      <a:pt x="0" y="48"/>
                    </a:moveTo>
                    <a:lnTo>
                      <a:pt x="0" y="0"/>
                    </a:lnTo>
                    <a:lnTo>
                      <a:pt x="240" y="0"/>
                    </a:lnTo>
                    <a:lnTo>
                      <a:pt x="240" y="48"/>
                    </a:lnTo>
                  </a:path>
                </a:pathLst>
              </a:custGeom>
              <a:noFill/>
              <a:ln w="25400" cap="flat" cmpd="sng">
                <a:solidFill>
                  <a:srgbClr val="F8F8F8"/>
                </a:solidFill>
                <a:prstDash val="solid"/>
                <a:headEnd type="none" w="med" len="med"/>
                <a:tailEnd type="none" w="med" len="med"/>
              </a:ln>
            </p:spPr>
            <p:txBody>
              <a:bodyPr/>
              <a:lstStyle/>
              <a:p>
                <a:endParaRPr lang="zh-CN" altLang="en-US" b="1">
                  <a:latin typeface="+mj-ea"/>
                  <a:ea typeface="+mj-ea"/>
                </a:endParaRPr>
              </a:p>
            </p:txBody>
          </p:sp>
          <p:sp>
            <p:nvSpPr>
              <p:cNvPr id="20608" name="流程图: 可选过程 20607"/>
              <p:cNvSpPr/>
              <p:nvPr/>
            </p:nvSpPr>
            <p:spPr>
              <a:xfrm>
                <a:off x="0" y="0"/>
                <a:ext cx="336" cy="96"/>
              </a:xfrm>
              <a:prstGeom prst="flowChartAlternateProcess">
                <a:avLst/>
              </a:prstGeom>
              <a:gradFill rotWithShape="0">
                <a:gsLst>
                  <a:gs pos="0">
                    <a:schemeClr val="bg2"/>
                  </a:gs>
                  <a:gs pos="50000">
                    <a:schemeClr val="bg2">
                      <a:gamma/>
                      <a:shade val="46275"/>
                      <a:invGamma/>
                    </a:schemeClr>
                  </a:gs>
                  <a:gs pos="100000">
                    <a:schemeClr val="bg2"/>
                  </a:gs>
                </a:gsLst>
                <a:lin ang="0" scaled="1"/>
                <a:tileRect/>
              </a:gradFill>
              <a:ln w="9525">
                <a:noFill/>
              </a:ln>
            </p:spPr>
            <p:txBody>
              <a:bodyPr/>
              <a:lstStyle/>
              <a:p>
                <a:endParaRPr lang="zh-CN" altLang="en-US" b="1">
                  <a:latin typeface="+mj-ea"/>
                  <a:ea typeface="+mj-ea"/>
                </a:endParaRPr>
              </a:p>
            </p:txBody>
          </p:sp>
        </p:grpSp>
      </p:grpSp>
      <p:sp>
        <p:nvSpPr>
          <p:cNvPr id="20609" name="直接连接符 20608"/>
          <p:cNvSpPr/>
          <p:nvPr/>
        </p:nvSpPr>
        <p:spPr>
          <a:xfrm>
            <a:off x="1447800" y="2057400"/>
            <a:ext cx="228600" cy="0"/>
          </a:xfrm>
          <a:prstGeom prst="line">
            <a:avLst/>
          </a:prstGeom>
          <a:ln w="38100" cap="flat" cmpd="sng">
            <a:solidFill>
              <a:srgbClr val="CC3300"/>
            </a:solidFill>
            <a:prstDash val="solid"/>
            <a:headEnd type="none" w="med" len="med"/>
            <a:tailEnd type="triangle" w="med" len="med"/>
          </a:ln>
        </p:spPr>
      </p:sp>
      <p:sp>
        <p:nvSpPr>
          <p:cNvPr id="20610" name="直接连接符 20609"/>
          <p:cNvSpPr/>
          <p:nvPr/>
        </p:nvSpPr>
        <p:spPr>
          <a:xfrm>
            <a:off x="1905000" y="2057400"/>
            <a:ext cx="228600" cy="0"/>
          </a:xfrm>
          <a:prstGeom prst="line">
            <a:avLst/>
          </a:prstGeom>
          <a:ln w="38100" cap="flat" cmpd="sng">
            <a:solidFill>
              <a:srgbClr val="CC3300"/>
            </a:solidFill>
            <a:prstDash val="solid"/>
            <a:headEnd type="none" w="med" len="med"/>
            <a:tailEnd type="triangle" w="med" len="med"/>
          </a:ln>
        </p:spPr>
      </p:sp>
      <p:sp>
        <p:nvSpPr>
          <p:cNvPr id="20611" name="直接连接符 20610"/>
          <p:cNvSpPr/>
          <p:nvPr/>
        </p:nvSpPr>
        <p:spPr>
          <a:xfrm>
            <a:off x="2362200" y="2057400"/>
            <a:ext cx="228600" cy="0"/>
          </a:xfrm>
          <a:prstGeom prst="line">
            <a:avLst/>
          </a:prstGeom>
          <a:ln w="38100" cap="flat" cmpd="sng">
            <a:solidFill>
              <a:srgbClr val="CC3300"/>
            </a:solidFill>
            <a:prstDash val="solid"/>
            <a:headEnd type="none" w="med" len="med"/>
            <a:tailEnd type="triangle" w="med" len="med"/>
          </a:ln>
        </p:spPr>
      </p:sp>
      <p:sp>
        <p:nvSpPr>
          <p:cNvPr id="20612" name="文本框 20611"/>
          <p:cNvSpPr txBox="1"/>
          <p:nvPr/>
        </p:nvSpPr>
        <p:spPr>
          <a:xfrm>
            <a:off x="1371600" y="3022600"/>
            <a:ext cx="762000" cy="457200"/>
          </a:xfrm>
          <a:prstGeom prst="rect">
            <a:avLst/>
          </a:prstGeom>
          <a:noFill/>
          <a:ln w="9525">
            <a:noFill/>
          </a:ln>
        </p:spPr>
        <p:txBody>
          <a:bodyPr>
            <a:spAutoFit/>
          </a:bodyPr>
          <a:lstStyle/>
          <a:p>
            <a:pPr lvl="0" algn="ctr">
              <a:spcBef>
                <a:spcPct val="50000"/>
              </a:spcBef>
            </a:pPr>
            <a:r>
              <a:rPr lang="en-US" altLang="x-none" sz="2400" b="1" dirty="0">
                <a:latin typeface="+mj-ea"/>
                <a:ea typeface="+mj-ea"/>
              </a:rPr>
              <a:t>A</a:t>
            </a:r>
            <a:endParaRPr lang="en-US" altLang="x-none" sz="2400" b="1" dirty="0">
              <a:latin typeface="+mj-ea"/>
              <a:ea typeface="+mj-ea"/>
            </a:endParaRPr>
          </a:p>
        </p:txBody>
      </p:sp>
      <p:sp>
        <p:nvSpPr>
          <p:cNvPr id="20613" name="文本框 20612"/>
          <p:cNvSpPr txBox="1"/>
          <p:nvPr/>
        </p:nvSpPr>
        <p:spPr>
          <a:xfrm>
            <a:off x="2971800" y="2971800"/>
            <a:ext cx="762000" cy="457200"/>
          </a:xfrm>
          <a:prstGeom prst="rect">
            <a:avLst/>
          </a:prstGeom>
          <a:noFill/>
          <a:ln w="9525">
            <a:noFill/>
          </a:ln>
        </p:spPr>
        <p:txBody>
          <a:bodyPr>
            <a:spAutoFit/>
          </a:bodyPr>
          <a:lstStyle/>
          <a:p>
            <a:pPr lvl="0" algn="ctr">
              <a:spcBef>
                <a:spcPct val="50000"/>
              </a:spcBef>
            </a:pPr>
            <a:r>
              <a:rPr lang="en-US" altLang="x-none" sz="2400" b="1" dirty="0">
                <a:latin typeface="+mj-ea"/>
                <a:ea typeface="+mj-ea"/>
              </a:rPr>
              <a:t>B</a:t>
            </a:r>
            <a:endParaRPr lang="en-US" altLang="x-none" sz="2400" b="1" dirty="0">
              <a:latin typeface="+mj-ea"/>
              <a:ea typeface="+mj-ea"/>
            </a:endParaRPr>
          </a:p>
        </p:txBody>
      </p:sp>
      <p:sp>
        <p:nvSpPr>
          <p:cNvPr id="20614" name="文本框 20613"/>
          <p:cNvSpPr txBox="1"/>
          <p:nvPr/>
        </p:nvSpPr>
        <p:spPr>
          <a:xfrm>
            <a:off x="228600" y="1447800"/>
            <a:ext cx="685800" cy="519113"/>
          </a:xfrm>
          <a:prstGeom prst="rect">
            <a:avLst/>
          </a:prstGeom>
          <a:noFill/>
          <a:ln w="9525">
            <a:noFill/>
          </a:ln>
        </p:spPr>
        <p:txBody>
          <a:bodyPr>
            <a:spAutoFit/>
          </a:bodyPr>
          <a:lstStyle/>
          <a:p>
            <a:pPr lvl="0">
              <a:spcBef>
                <a:spcPct val="50000"/>
              </a:spcBef>
            </a:pPr>
            <a:r>
              <a:rPr lang="en-US" altLang="x-none" sz="2800" b="1" dirty="0">
                <a:latin typeface="+mj-ea"/>
                <a:ea typeface="+mj-ea"/>
              </a:rPr>
              <a:t>C</a:t>
            </a:r>
            <a:endParaRPr lang="en-US" altLang="x-none" sz="2800" b="1" dirty="0">
              <a:latin typeface="+mj-ea"/>
              <a:ea typeface="+mj-ea"/>
            </a:endParaRPr>
          </a:p>
        </p:txBody>
      </p:sp>
      <p:sp>
        <p:nvSpPr>
          <p:cNvPr id="20615" name="文本框 20614"/>
          <p:cNvSpPr txBox="1"/>
          <p:nvPr/>
        </p:nvSpPr>
        <p:spPr>
          <a:xfrm>
            <a:off x="4876800" y="1981200"/>
            <a:ext cx="457200" cy="457200"/>
          </a:xfrm>
          <a:prstGeom prst="rect">
            <a:avLst/>
          </a:prstGeom>
          <a:noFill/>
          <a:ln w="9525">
            <a:noFill/>
          </a:ln>
        </p:spPr>
        <p:txBody>
          <a:bodyPr>
            <a:spAutoFit/>
          </a:bodyPr>
          <a:lstStyle/>
          <a:p>
            <a:pPr lvl="0">
              <a:spcBef>
                <a:spcPct val="50000"/>
              </a:spcBef>
            </a:pPr>
            <a:r>
              <a:rPr lang="en-US" altLang="x-none" sz="2400" b="1" dirty="0">
                <a:latin typeface="+mj-ea"/>
                <a:ea typeface="+mj-ea"/>
              </a:rPr>
              <a:t>C</a:t>
            </a:r>
            <a:endParaRPr lang="en-US" altLang="x-none" sz="2400" b="1" dirty="0">
              <a:latin typeface="+mj-ea"/>
              <a:ea typeface="+mj-ea"/>
            </a:endParaRPr>
          </a:p>
        </p:txBody>
      </p:sp>
      <p:sp>
        <p:nvSpPr>
          <p:cNvPr id="20616" name="直接连接符 20615"/>
          <p:cNvSpPr/>
          <p:nvPr/>
        </p:nvSpPr>
        <p:spPr>
          <a:xfrm>
            <a:off x="6477000" y="2895600"/>
            <a:ext cx="914400" cy="0"/>
          </a:xfrm>
          <a:prstGeom prst="line">
            <a:avLst/>
          </a:prstGeom>
          <a:ln w="38100" cap="flat" cmpd="sng">
            <a:solidFill>
              <a:srgbClr val="FF3300"/>
            </a:solidFill>
            <a:prstDash val="solid"/>
            <a:headEnd type="none" w="med" len="med"/>
            <a:tailEnd type="triangle" w="med" len="med"/>
          </a:ln>
        </p:spPr>
      </p:sp>
      <p:sp>
        <p:nvSpPr>
          <p:cNvPr id="20617" name="直接连接符 20616"/>
          <p:cNvSpPr/>
          <p:nvPr/>
        </p:nvSpPr>
        <p:spPr>
          <a:xfrm>
            <a:off x="5715000" y="2438400"/>
            <a:ext cx="609600" cy="0"/>
          </a:xfrm>
          <a:prstGeom prst="line">
            <a:avLst/>
          </a:prstGeom>
          <a:ln w="38100" cap="flat" cmpd="sng">
            <a:solidFill>
              <a:srgbClr val="FF3300"/>
            </a:solidFill>
            <a:prstDash val="solid"/>
            <a:headEnd type="none" w="med" len="med"/>
            <a:tailEnd type="triangle" w="med" len="med"/>
          </a:ln>
        </p:spPr>
      </p:sp>
      <p:sp>
        <p:nvSpPr>
          <p:cNvPr id="20618" name="文本框 20617"/>
          <p:cNvSpPr txBox="1"/>
          <p:nvPr/>
        </p:nvSpPr>
        <p:spPr>
          <a:xfrm>
            <a:off x="1258888" y="333375"/>
            <a:ext cx="7373937" cy="701675"/>
          </a:xfrm>
          <a:prstGeom prst="rect">
            <a:avLst/>
          </a:prstGeom>
          <a:noFill/>
          <a:ln w="9525">
            <a:noFill/>
          </a:ln>
        </p:spPr>
        <p:txBody>
          <a:bodyPr>
            <a:spAutoFit/>
          </a:bodyPr>
          <a:lstStyle/>
          <a:p>
            <a:pPr lvl="0">
              <a:spcBef>
                <a:spcPct val="50000"/>
              </a:spcBef>
            </a:pPr>
            <a:r>
              <a:rPr lang="zh-CN" altLang="en-US" sz="4000" b="1" dirty="0" smtClean="0">
                <a:latin typeface="+mj-ea"/>
                <a:ea typeface="+mj-ea"/>
              </a:rPr>
              <a:t>（</a:t>
            </a:r>
            <a:r>
              <a:rPr lang="en-US" altLang="zh-CN" sz="4000" b="1" dirty="0" smtClean="0">
                <a:latin typeface="+mj-ea"/>
                <a:ea typeface="+mj-ea"/>
              </a:rPr>
              <a:t>1</a:t>
            </a:r>
            <a:r>
              <a:rPr lang="zh-CN" altLang="en-US" sz="4000" b="1" dirty="0" smtClean="0">
                <a:latin typeface="+mj-ea"/>
                <a:ea typeface="+mj-ea"/>
              </a:rPr>
              <a:t>）接入</a:t>
            </a:r>
            <a:r>
              <a:rPr lang="zh-CN" altLang="en-US" sz="4000" b="1" dirty="0">
                <a:latin typeface="+mj-ea"/>
                <a:ea typeface="+mj-ea"/>
              </a:rPr>
              <a:t>电路的接线柱</a:t>
            </a:r>
            <a:r>
              <a:rPr lang="en-US" altLang="x-none" sz="4000" b="1" dirty="0">
                <a:latin typeface="+mj-ea"/>
                <a:ea typeface="+mj-ea"/>
              </a:rPr>
              <a:t>BC</a:t>
            </a:r>
            <a:endParaRPr lang="en-US" altLang="x-none" sz="4000" b="1" dirty="0">
              <a:latin typeface="+mj-ea"/>
              <a:ea typeface="+mj-ea"/>
            </a:endParaRPr>
          </a:p>
        </p:txBody>
      </p:sp>
      <p:sp>
        <p:nvSpPr>
          <p:cNvPr id="20619" name="任意多边形 20618"/>
          <p:cNvSpPr/>
          <p:nvPr/>
        </p:nvSpPr>
        <p:spPr>
          <a:xfrm>
            <a:off x="749300" y="457200"/>
            <a:ext cx="317500" cy="1600200"/>
          </a:xfrm>
          <a:custGeom>
            <a:avLst/>
            <a:gdLst/>
            <a:ahLst/>
            <a:cxnLst/>
            <a:rect l="0" t="0" r="0" b="0"/>
            <a:pathLst>
              <a:path w="200" h="1008">
                <a:moveTo>
                  <a:pt x="200" y="0"/>
                </a:moveTo>
                <a:cubicBezTo>
                  <a:pt x="108" y="40"/>
                  <a:pt x="16" y="80"/>
                  <a:pt x="8" y="144"/>
                </a:cubicBezTo>
                <a:cubicBezTo>
                  <a:pt x="0" y="208"/>
                  <a:pt x="120" y="312"/>
                  <a:pt x="152" y="384"/>
                </a:cubicBezTo>
                <a:cubicBezTo>
                  <a:pt x="184" y="456"/>
                  <a:pt x="200" y="512"/>
                  <a:pt x="200" y="576"/>
                </a:cubicBezTo>
                <a:cubicBezTo>
                  <a:pt x="200" y="640"/>
                  <a:pt x="160" y="696"/>
                  <a:pt x="152" y="768"/>
                </a:cubicBezTo>
                <a:cubicBezTo>
                  <a:pt x="144" y="840"/>
                  <a:pt x="152" y="960"/>
                  <a:pt x="152" y="1008"/>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20620" name="直接连接符 20619"/>
          <p:cNvSpPr/>
          <p:nvPr/>
        </p:nvSpPr>
        <p:spPr>
          <a:xfrm>
            <a:off x="914400" y="1371600"/>
            <a:ext cx="76200" cy="685800"/>
          </a:xfrm>
          <a:prstGeom prst="line">
            <a:avLst/>
          </a:prstGeom>
          <a:ln w="57150" cap="flat" cmpd="sng">
            <a:solidFill>
              <a:srgbClr val="FF3300"/>
            </a:solidFill>
            <a:prstDash val="solid"/>
            <a:headEnd type="none" w="med" len="med"/>
            <a:tailEnd type="triangle" w="med" len="med"/>
          </a:ln>
        </p:spPr>
      </p:sp>
      <p:sp>
        <p:nvSpPr>
          <p:cNvPr id="20621" name="直接连接符 20620"/>
          <p:cNvSpPr/>
          <p:nvPr/>
        </p:nvSpPr>
        <p:spPr>
          <a:xfrm>
            <a:off x="2743200" y="2133600"/>
            <a:ext cx="0" cy="381000"/>
          </a:xfrm>
          <a:prstGeom prst="line">
            <a:avLst/>
          </a:prstGeom>
          <a:ln w="57150" cap="flat" cmpd="sng">
            <a:solidFill>
              <a:srgbClr val="FF3300"/>
            </a:solidFill>
            <a:prstDash val="solid"/>
            <a:headEnd type="none" w="med" len="med"/>
            <a:tailEnd type="triangle" w="med" len="med"/>
          </a:ln>
        </p:spPr>
      </p:sp>
      <p:sp>
        <p:nvSpPr>
          <p:cNvPr id="20622" name="直接连接符 20621"/>
          <p:cNvSpPr/>
          <p:nvPr/>
        </p:nvSpPr>
        <p:spPr>
          <a:xfrm>
            <a:off x="2895600" y="2514600"/>
            <a:ext cx="304800" cy="0"/>
          </a:xfrm>
          <a:prstGeom prst="line">
            <a:avLst/>
          </a:prstGeom>
          <a:ln w="57150" cap="flat" cmpd="sng">
            <a:solidFill>
              <a:srgbClr val="FF3300"/>
            </a:solidFill>
            <a:prstDash val="solid"/>
            <a:headEnd type="none" w="med" len="med"/>
            <a:tailEnd type="triangle" w="med" len="med"/>
          </a:ln>
        </p:spPr>
      </p:sp>
      <p:sp>
        <p:nvSpPr>
          <p:cNvPr id="20623" name="任意多边形 20622"/>
          <p:cNvSpPr/>
          <p:nvPr/>
        </p:nvSpPr>
        <p:spPr>
          <a:xfrm>
            <a:off x="2882900" y="2895600"/>
            <a:ext cx="317500" cy="1219200"/>
          </a:xfrm>
          <a:custGeom>
            <a:avLst/>
            <a:gdLst/>
            <a:ahLst/>
            <a:cxnLst/>
            <a:rect l="0" t="0" r="0" b="0"/>
            <a:pathLst>
              <a:path w="200" h="768">
                <a:moveTo>
                  <a:pt x="200" y="0"/>
                </a:moveTo>
                <a:cubicBezTo>
                  <a:pt x="168" y="32"/>
                  <a:pt x="136" y="64"/>
                  <a:pt x="104" y="96"/>
                </a:cubicBezTo>
                <a:cubicBezTo>
                  <a:pt x="72" y="128"/>
                  <a:pt x="0" y="128"/>
                  <a:pt x="8" y="192"/>
                </a:cubicBezTo>
                <a:cubicBezTo>
                  <a:pt x="16" y="256"/>
                  <a:pt x="128" y="384"/>
                  <a:pt x="152" y="480"/>
                </a:cubicBezTo>
                <a:cubicBezTo>
                  <a:pt x="176" y="576"/>
                  <a:pt x="164" y="672"/>
                  <a:pt x="152" y="768"/>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20624" name="直接连接符 20623"/>
          <p:cNvSpPr/>
          <p:nvPr/>
        </p:nvSpPr>
        <p:spPr>
          <a:xfrm flipH="1">
            <a:off x="2895600" y="2971800"/>
            <a:ext cx="304800" cy="228600"/>
          </a:xfrm>
          <a:prstGeom prst="line">
            <a:avLst/>
          </a:prstGeom>
          <a:ln w="57150" cap="flat" cmpd="sng">
            <a:solidFill>
              <a:srgbClr val="FF3300"/>
            </a:solidFill>
            <a:prstDash val="solid"/>
            <a:headEnd type="none" w="med" len="med"/>
            <a:tailEnd type="triangle" w="med" len="med"/>
          </a:ln>
        </p:spPr>
      </p:sp>
      <p:sp>
        <p:nvSpPr>
          <p:cNvPr id="20625" name="直接连接符 20624"/>
          <p:cNvSpPr/>
          <p:nvPr/>
        </p:nvSpPr>
        <p:spPr>
          <a:xfrm>
            <a:off x="6477000" y="2438400"/>
            <a:ext cx="0" cy="304800"/>
          </a:xfrm>
          <a:prstGeom prst="line">
            <a:avLst/>
          </a:prstGeom>
          <a:ln w="57150" cap="flat" cmpd="sng">
            <a:solidFill>
              <a:srgbClr val="FF3300"/>
            </a:solidFill>
            <a:prstDash val="solid"/>
            <a:headEnd type="none" w="med" len="med"/>
            <a:tailEnd type="triangle" w="med" len="med"/>
          </a:ln>
        </p:spPr>
      </p:sp>
      <p:sp>
        <p:nvSpPr>
          <p:cNvPr id="20626" name="任意多边形 20625"/>
          <p:cNvSpPr/>
          <p:nvPr/>
        </p:nvSpPr>
        <p:spPr>
          <a:xfrm>
            <a:off x="5321300" y="1219200"/>
            <a:ext cx="165100" cy="1143000"/>
          </a:xfrm>
          <a:custGeom>
            <a:avLst/>
            <a:gdLst/>
            <a:ahLst/>
            <a:cxnLst/>
            <a:rect l="0" t="0" r="0" b="0"/>
            <a:pathLst>
              <a:path w="104" h="720">
                <a:moveTo>
                  <a:pt x="104" y="720"/>
                </a:moveTo>
                <a:cubicBezTo>
                  <a:pt x="60" y="716"/>
                  <a:pt x="16" y="712"/>
                  <a:pt x="8" y="672"/>
                </a:cubicBezTo>
                <a:cubicBezTo>
                  <a:pt x="0" y="632"/>
                  <a:pt x="56" y="560"/>
                  <a:pt x="56" y="480"/>
                </a:cubicBezTo>
                <a:cubicBezTo>
                  <a:pt x="56" y="400"/>
                  <a:pt x="8" y="272"/>
                  <a:pt x="8" y="192"/>
                </a:cubicBezTo>
                <a:cubicBezTo>
                  <a:pt x="8" y="112"/>
                  <a:pt x="32" y="56"/>
                  <a:pt x="56" y="0"/>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20627" name="任意多边形 20626"/>
          <p:cNvSpPr/>
          <p:nvPr/>
        </p:nvSpPr>
        <p:spPr>
          <a:xfrm>
            <a:off x="7493000" y="2971800"/>
            <a:ext cx="381000" cy="1219200"/>
          </a:xfrm>
          <a:custGeom>
            <a:avLst/>
            <a:gdLst/>
            <a:ahLst/>
            <a:cxnLst/>
            <a:rect l="0" t="0" r="0" b="0"/>
            <a:pathLst>
              <a:path w="240" h="768">
                <a:moveTo>
                  <a:pt x="32" y="0"/>
                </a:moveTo>
                <a:cubicBezTo>
                  <a:pt x="16" y="52"/>
                  <a:pt x="0" y="104"/>
                  <a:pt x="32" y="144"/>
                </a:cubicBezTo>
                <a:cubicBezTo>
                  <a:pt x="64" y="184"/>
                  <a:pt x="208" y="160"/>
                  <a:pt x="224" y="240"/>
                </a:cubicBezTo>
                <a:cubicBezTo>
                  <a:pt x="240" y="320"/>
                  <a:pt x="128" y="536"/>
                  <a:pt x="128" y="624"/>
                </a:cubicBezTo>
                <a:cubicBezTo>
                  <a:pt x="128" y="712"/>
                  <a:pt x="176" y="740"/>
                  <a:pt x="224" y="768"/>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20628" name="文本框 20627"/>
          <p:cNvSpPr txBox="1"/>
          <p:nvPr/>
        </p:nvSpPr>
        <p:spPr>
          <a:xfrm>
            <a:off x="1000100" y="4500570"/>
            <a:ext cx="4038600" cy="579438"/>
          </a:xfrm>
          <a:prstGeom prst="rect">
            <a:avLst/>
          </a:prstGeom>
          <a:noFill/>
          <a:ln w="9525">
            <a:noFill/>
          </a:ln>
        </p:spPr>
        <p:txBody>
          <a:bodyPr>
            <a:spAutoFit/>
          </a:bodyPr>
          <a:lstStyle/>
          <a:p>
            <a:pPr lvl="0"/>
            <a:r>
              <a:rPr lang="zh-CN" altLang="en-US" sz="3200" b="1" dirty="0">
                <a:latin typeface="+mj-ea"/>
                <a:ea typeface="+mj-ea"/>
              </a:rPr>
              <a:t>接入电路的电阻丝</a:t>
            </a:r>
            <a:r>
              <a:rPr lang="zh-CN" altLang="en-US" sz="3200" b="1" dirty="0" smtClean="0">
                <a:latin typeface="+mj-ea"/>
                <a:ea typeface="+mj-ea"/>
              </a:rPr>
              <a:t>为？</a:t>
            </a:r>
            <a:endParaRPr lang="zh-CN" altLang="en-US" sz="3200" b="1" dirty="0">
              <a:latin typeface="+mj-ea"/>
              <a:ea typeface="+mj-ea"/>
            </a:endParaRPr>
          </a:p>
        </p:txBody>
      </p:sp>
      <p:sp>
        <p:nvSpPr>
          <p:cNvPr id="20629" name="Text Box 116"/>
          <p:cNvSpPr txBox="1"/>
          <p:nvPr/>
        </p:nvSpPr>
        <p:spPr>
          <a:xfrm>
            <a:off x="1000100" y="5643578"/>
            <a:ext cx="5486400" cy="579438"/>
          </a:xfrm>
          <a:prstGeom prst="rect">
            <a:avLst/>
          </a:prstGeom>
          <a:noFill/>
          <a:ln w="9525">
            <a:noFill/>
          </a:ln>
        </p:spPr>
        <p:txBody>
          <a:bodyPr>
            <a:spAutoFit/>
          </a:bodyPr>
          <a:lstStyle/>
          <a:p>
            <a:pPr lvl="0">
              <a:spcBef>
                <a:spcPct val="50000"/>
              </a:spcBef>
            </a:pPr>
            <a:r>
              <a:rPr lang="zh-CN" altLang="en-US" sz="3200" b="1" dirty="0">
                <a:latin typeface="+mj-ea"/>
                <a:ea typeface="+mj-ea"/>
              </a:rPr>
              <a:t>向右移动滑动变阻器电阻将</a:t>
            </a:r>
            <a:r>
              <a:rPr lang="zh-CN" altLang="en-US" sz="2800" b="1" dirty="0">
                <a:latin typeface="+mj-ea"/>
                <a:ea typeface="+mj-ea"/>
              </a:rPr>
              <a:t>？</a:t>
            </a:r>
            <a:endParaRPr lang="zh-CN" altLang="en-US" sz="2800" b="1" u="sng" dirty="0">
              <a:latin typeface="+mj-ea"/>
              <a:ea typeface="+mj-ea"/>
            </a:endParaRPr>
          </a:p>
        </p:txBody>
      </p:sp>
      <p:sp>
        <p:nvSpPr>
          <p:cNvPr id="20630" name="Text Box 117"/>
          <p:cNvSpPr txBox="1"/>
          <p:nvPr/>
        </p:nvSpPr>
        <p:spPr>
          <a:xfrm>
            <a:off x="6858000" y="5715000"/>
            <a:ext cx="1296988" cy="579438"/>
          </a:xfrm>
          <a:prstGeom prst="rect">
            <a:avLst/>
          </a:prstGeom>
          <a:noFill/>
          <a:ln w="9525">
            <a:noFill/>
          </a:ln>
        </p:spPr>
        <p:txBody>
          <a:bodyPr>
            <a:spAutoFit/>
          </a:bodyPr>
          <a:lstStyle/>
          <a:p>
            <a:pPr lvl="0">
              <a:spcBef>
                <a:spcPct val="50000"/>
              </a:spcBef>
            </a:pPr>
            <a:r>
              <a:rPr lang="zh-CN" altLang="en-US" sz="3200" b="1" dirty="0">
                <a:latin typeface="+mj-ea"/>
                <a:ea typeface="+mj-ea"/>
              </a:rPr>
              <a:t>变小</a:t>
            </a:r>
            <a:endParaRPr lang="zh-CN" altLang="en-US" sz="3200" b="1" dirty="0">
              <a:latin typeface="+mj-ea"/>
              <a:ea typeface="+mj-ea"/>
            </a:endParaRPr>
          </a:p>
        </p:txBody>
      </p:sp>
      <p:sp>
        <p:nvSpPr>
          <p:cNvPr id="20631" name="矩形 20630"/>
          <p:cNvSpPr/>
          <p:nvPr/>
        </p:nvSpPr>
        <p:spPr>
          <a:xfrm>
            <a:off x="5572132" y="4500570"/>
            <a:ext cx="598241" cy="584775"/>
          </a:xfrm>
          <a:prstGeom prst="rect">
            <a:avLst/>
          </a:prstGeom>
          <a:noFill/>
          <a:ln w="9525">
            <a:noFill/>
          </a:ln>
        </p:spPr>
        <p:txBody>
          <a:bodyPr wrap="none" anchor="t">
            <a:spAutoFit/>
          </a:bodyPr>
          <a:lstStyle/>
          <a:p>
            <a:pPr lvl="0">
              <a:spcBef>
                <a:spcPct val="50000"/>
              </a:spcBef>
            </a:pPr>
            <a:r>
              <a:rPr lang="en-US" altLang="x-none" sz="3200" b="1" dirty="0">
                <a:latin typeface="+mj-ea"/>
                <a:ea typeface="+mj-ea"/>
              </a:rPr>
              <a:t>P</a:t>
            </a:r>
            <a:r>
              <a:rPr lang="zh-CN" altLang="en-US" sz="3200" b="1" dirty="0">
                <a:latin typeface="+mj-ea"/>
                <a:ea typeface="+mj-ea"/>
              </a:rPr>
              <a:t>B</a:t>
            </a:r>
            <a:endParaRPr lang="zh-CN" altLang="en-US" sz="3200" b="1" dirty="0">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620"/>
                                        </p:tgtEl>
                                        <p:attrNameLst>
                                          <p:attrName>style.visibility</p:attrName>
                                        </p:attrNameLst>
                                      </p:cBhvr>
                                      <p:to>
                                        <p:strVal val="visible"/>
                                      </p:to>
                                    </p:set>
                                    <p:animEffect transition="in" filter="wipe(up)">
                                      <p:cBhvr>
                                        <p:cTn id="7" dur="500"/>
                                        <p:tgtEl>
                                          <p:spTgt spid="206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609"/>
                                        </p:tgtEl>
                                        <p:attrNameLst>
                                          <p:attrName>style.visibility</p:attrName>
                                        </p:attrNameLst>
                                      </p:cBhvr>
                                      <p:to>
                                        <p:strVal val="visible"/>
                                      </p:to>
                                    </p:set>
                                    <p:animEffect transition="in" filter="wipe(left)">
                                      <p:cBhvr>
                                        <p:cTn id="11" dur="500"/>
                                        <p:tgtEl>
                                          <p:spTgt spid="2060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610"/>
                                        </p:tgtEl>
                                        <p:attrNameLst>
                                          <p:attrName>style.visibility</p:attrName>
                                        </p:attrNameLst>
                                      </p:cBhvr>
                                      <p:to>
                                        <p:strVal val="visible"/>
                                      </p:to>
                                    </p:set>
                                    <p:animEffect transition="in" filter="wipe(left)">
                                      <p:cBhvr>
                                        <p:cTn id="15" dur="500"/>
                                        <p:tgtEl>
                                          <p:spTgt spid="206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611"/>
                                        </p:tgtEl>
                                        <p:attrNameLst>
                                          <p:attrName>style.visibility</p:attrName>
                                        </p:attrNameLst>
                                      </p:cBhvr>
                                      <p:to>
                                        <p:strVal val="visible"/>
                                      </p:to>
                                    </p:set>
                                    <p:animEffect transition="in" filter="wipe(left)">
                                      <p:cBhvr>
                                        <p:cTn id="19" dur="500"/>
                                        <p:tgtEl>
                                          <p:spTgt spid="2061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0621"/>
                                        </p:tgtEl>
                                        <p:attrNameLst>
                                          <p:attrName>style.visibility</p:attrName>
                                        </p:attrNameLst>
                                      </p:cBhvr>
                                      <p:to>
                                        <p:strVal val="visible"/>
                                      </p:to>
                                    </p:set>
                                    <p:animEffect transition="in" filter="wipe(up)">
                                      <p:cBhvr>
                                        <p:cTn id="23" dur="500"/>
                                        <p:tgtEl>
                                          <p:spTgt spid="2062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0622"/>
                                        </p:tgtEl>
                                        <p:attrNameLst>
                                          <p:attrName>style.visibility</p:attrName>
                                        </p:attrNameLst>
                                      </p:cBhvr>
                                      <p:to>
                                        <p:strVal val="visible"/>
                                      </p:to>
                                    </p:set>
                                    <p:animEffect transition="in" filter="wipe(up)">
                                      <p:cBhvr>
                                        <p:cTn id="27" dur="500"/>
                                        <p:tgtEl>
                                          <p:spTgt spid="2062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0624"/>
                                        </p:tgtEl>
                                        <p:attrNameLst>
                                          <p:attrName>style.visibility</p:attrName>
                                        </p:attrNameLst>
                                      </p:cBhvr>
                                      <p:to>
                                        <p:strVal val="visible"/>
                                      </p:to>
                                    </p:set>
                                    <p:animEffect transition="in" filter="wipe(up)">
                                      <p:cBhvr>
                                        <p:cTn id="31" dur="500"/>
                                        <p:tgtEl>
                                          <p:spTgt spid="20624"/>
                                        </p:tgtEl>
                                      </p:cBhvr>
                                    </p:animEffect>
                                  </p:childTnLst>
                                </p:cTn>
                              </p:par>
                            </p:childTnLst>
                          </p:cTn>
                        </p:par>
                        <p:par>
                          <p:cTn id="32" fill="hold">
                            <p:stCondLst>
                              <p:cond delay="3500"/>
                            </p:stCondLst>
                            <p:childTnLst>
                              <p:par>
                                <p:cTn id="33" presetID="22" presetClass="entr" presetSubtype="8" fill="hold" nodeType="afterEffect">
                                  <p:stCondLst>
                                    <p:cond delay="5000"/>
                                  </p:stCondLst>
                                  <p:childTnLst>
                                    <p:set>
                                      <p:cBhvr>
                                        <p:cTn id="34" dur="1" fill="hold">
                                          <p:stCondLst>
                                            <p:cond delay="0"/>
                                          </p:stCondLst>
                                        </p:cTn>
                                        <p:tgtEl>
                                          <p:spTgt spid="20617"/>
                                        </p:tgtEl>
                                        <p:attrNameLst>
                                          <p:attrName>style.visibility</p:attrName>
                                        </p:attrNameLst>
                                      </p:cBhvr>
                                      <p:to>
                                        <p:strVal val="visible"/>
                                      </p:to>
                                    </p:set>
                                    <p:animEffect transition="in" filter="wipe(left)">
                                      <p:cBhvr>
                                        <p:cTn id="35" dur="500"/>
                                        <p:tgtEl>
                                          <p:spTgt spid="20617"/>
                                        </p:tgtEl>
                                      </p:cBhvr>
                                    </p:animEffect>
                                  </p:childTnLst>
                                </p:cTn>
                              </p:par>
                            </p:childTnLst>
                          </p:cTn>
                        </p:par>
                        <p:par>
                          <p:cTn id="36" fill="hold">
                            <p:stCondLst>
                              <p:cond delay="9000"/>
                            </p:stCondLst>
                            <p:childTnLst>
                              <p:par>
                                <p:cTn id="37" presetID="22" presetClass="entr" presetSubtype="1" fill="hold" nodeType="afterEffect">
                                  <p:stCondLst>
                                    <p:cond delay="0"/>
                                  </p:stCondLst>
                                  <p:childTnLst>
                                    <p:set>
                                      <p:cBhvr>
                                        <p:cTn id="38" dur="1" fill="hold">
                                          <p:stCondLst>
                                            <p:cond delay="0"/>
                                          </p:stCondLst>
                                        </p:cTn>
                                        <p:tgtEl>
                                          <p:spTgt spid="20625"/>
                                        </p:tgtEl>
                                        <p:attrNameLst>
                                          <p:attrName>style.visibility</p:attrName>
                                        </p:attrNameLst>
                                      </p:cBhvr>
                                      <p:to>
                                        <p:strVal val="visible"/>
                                      </p:to>
                                    </p:set>
                                    <p:animEffect transition="in" filter="wipe(up)">
                                      <p:cBhvr>
                                        <p:cTn id="39" dur="500"/>
                                        <p:tgtEl>
                                          <p:spTgt spid="20625"/>
                                        </p:tgtEl>
                                      </p:cBhvr>
                                    </p:animEffect>
                                  </p:childTnLst>
                                </p:cTn>
                              </p:par>
                            </p:childTnLst>
                          </p:cTn>
                        </p:par>
                        <p:par>
                          <p:cTn id="40" fill="hold">
                            <p:stCondLst>
                              <p:cond delay="9500"/>
                            </p:stCondLst>
                            <p:childTnLst>
                              <p:par>
                                <p:cTn id="41" presetID="22" presetClass="entr" presetSubtype="8" fill="hold" nodeType="afterEffect">
                                  <p:stCondLst>
                                    <p:cond delay="0"/>
                                  </p:stCondLst>
                                  <p:childTnLst>
                                    <p:set>
                                      <p:cBhvr>
                                        <p:cTn id="42" dur="1" fill="hold">
                                          <p:stCondLst>
                                            <p:cond delay="0"/>
                                          </p:stCondLst>
                                        </p:cTn>
                                        <p:tgtEl>
                                          <p:spTgt spid="20616"/>
                                        </p:tgtEl>
                                        <p:attrNameLst>
                                          <p:attrName>style.visibility</p:attrName>
                                        </p:attrNameLst>
                                      </p:cBhvr>
                                      <p:to>
                                        <p:strVal val="visible"/>
                                      </p:to>
                                    </p:set>
                                    <p:animEffect transition="in" filter="wipe(left)">
                                      <p:cBhvr>
                                        <p:cTn id="43" dur="500"/>
                                        <p:tgtEl>
                                          <p:spTgt spid="2061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0628"/>
                                        </p:tgtEl>
                                        <p:attrNameLst>
                                          <p:attrName>style.visibility</p:attrName>
                                        </p:attrNameLst>
                                      </p:cBhvr>
                                      <p:to>
                                        <p:strVal val="visible"/>
                                      </p:to>
                                    </p:set>
                                    <p:animEffect transition="in" filter="blinds(horizontal)">
                                      <p:cBhvr>
                                        <p:cTn id="48" dur="500"/>
                                        <p:tgtEl>
                                          <p:spTgt spid="2062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631"/>
                                        </p:tgtEl>
                                        <p:attrNameLst>
                                          <p:attrName>style.visibility</p:attrName>
                                        </p:attrNameLst>
                                      </p:cBhvr>
                                      <p:to>
                                        <p:strVal val="visible"/>
                                      </p:to>
                                    </p:set>
                                    <p:animEffect transition="in" filter="blinds(horizontal)">
                                      <p:cBhvr>
                                        <p:cTn id="53" dur="500"/>
                                        <p:tgtEl>
                                          <p:spTgt spid="2063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0629"/>
                                        </p:tgtEl>
                                        <p:attrNameLst>
                                          <p:attrName>style.visibility</p:attrName>
                                        </p:attrNameLst>
                                      </p:cBhvr>
                                      <p:to>
                                        <p:strVal val="visible"/>
                                      </p:to>
                                    </p:set>
                                    <p:animEffect transition="in" filter="wipe(down)">
                                      <p:cBhvr>
                                        <p:cTn id="58" dur="500"/>
                                        <p:tgtEl>
                                          <p:spTgt spid="2062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630"/>
                                        </p:tgtEl>
                                        <p:attrNameLst>
                                          <p:attrName>style.visibility</p:attrName>
                                        </p:attrNameLst>
                                      </p:cBhvr>
                                      <p:to>
                                        <p:strVal val="visible"/>
                                      </p:to>
                                    </p:set>
                                    <p:anim calcmode="lin" valueType="num">
                                      <p:cBhvr additive="base">
                                        <p:cTn id="63" dur="500" fill="hold"/>
                                        <p:tgtEl>
                                          <p:spTgt spid="20630"/>
                                        </p:tgtEl>
                                        <p:attrNameLst>
                                          <p:attrName>ppt_x</p:attrName>
                                        </p:attrNameLst>
                                      </p:cBhvr>
                                      <p:tavLst>
                                        <p:tav tm="0">
                                          <p:val>
                                            <p:strVal val="#ppt_x"/>
                                          </p:val>
                                        </p:tav>
                                        <p:tav tm="100000">
                                          <p:val>
                                            <p:strVal val="#ppt_x"/>
                                          </p:val>
                                        </p:tav>
                                      </p:tavLst>
                                    </p:anim>
                                    <p:anim calcmode="lin" valueType="num">
                                      <p:cBhvr additive="base">
                                        <p:cTn id="64" dur="500" fill="hold"/>
                                        <p:tgtEl>
                                          <p:spTgt spid="20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8" grpId="0"/>
      <p:bldP spid="20629" grpId="0"/>
      <p:bldP spid="20630" grpId="0"/>
      <p:bldP spid="206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文本框 21505"/>
          <p:cNvSpPr txBox="1"/>
          <p:nvPr/>
        </p:nvSpPr>
        <p:spPr>
          <a:xfrm>
            <a:off x="1676400" y="304800"/>
            <a:ext cx="5967434" cy="646331"/>
          </a:xfrm>
          <a:prstGeom prst="rect">
            <a:avLst/>
          </a:prstGeom>
          <a:noFill/>
          <a:ln w="9525">
            <a:noFill/>
          </a:ln>
        </p:spPr>
        <p:txBody>
          <a:bodyPr wrap="square">
            <a:spAutoFit/>
          </a:bodyPr>
          <a:lstStyle/>
          <a:p>
            <a:pPr lvl="0">
              <a:spcBef>
                <a:spcPct val="50000"/>
              </a:spcBef>
            </a:pPr>
            <a:r>
              <a:rPr lang="zh-CN" altLang="en-US" sz="3600" b="1" dirty="0" smtClean="0">
                <a:latin typeface="+mj-ea"/>
                <a:ea typeface="+mj-ea"/>
              </a:rPr>
              <a:t>（</a:t>
            </a:r>
            <a:r>
              <a:rPr lang="en-US" altLang="zh-CN" sz="3600" b="1" dirty="0" smtClean="0">
                <a:latin typeface="+mj-ea"/>
                <a:ea typeface="+mj-ea"/>
              </a:rPr>
              <a:t>2</a:t>
            </a:r>
            <a:r>
              <a:rPr lang="zh-CN" altLang="en-US" sz="3600" b="1" dirty="0" smtClean="0">
                <a:latin typeface="+mj-ea"/>
                <a:ea typeface="+mj-ea"/>
              </a:rPr>
              <a:t>）接入</a:t>
            </a:r>
            <a:r>
              <a:rPr lang="zh-CN" altLang="en-US" sz="3600" b="1" dirty="0">
                <a:latin typeface="+mj-ea"/>
                <a:ea typeface="+mj-ea"/>
              </a:rPr>
              <a:t>电路的接线柱</a:t>
            </a:r>
            <a:r>
              <a:rPr lang="en-US" altLang="x-none" sz="3600" b="1" dirty="0">
                <a:latin typeface="+mj-ea"/>
                <a:ea typeface="+mj-ea"/>
              </a:rPr>
              <a:t>BD</a:t>
            </a:r>
            <a:endParaRPr lang="en-US" altLang="x-none" sz="3600" b="1" dirty="0">
              <a:latin typeface="+mj-ea"/>
              <a:ea typeface="+mj-ea"/>
            </a:endParaRPr>
          </a:p>
        </p:txBody>
      </p:sp>
      <p:grpSp>
        <p:nvGrpSpPr>
          <p:cNvPr id="21507" name="组合 21506"/>
          <p:cNvGrpSpPr/>
          <p:nvPr/>
        </p:nvGrpSpPr>
        <p:grpSpPr>
          <a:xfrm>
            <a:off x="5029200" y="1981200"/>
            <a:ext cx="3276600" cy="1158875"/>
            <a:chOff x="0" y="0"/>
            <a:chExt cx="2064" cy="730"/>
          </a:xfrm>
        </p:grpSpPr>
        <p:sp>
          <p:nvSpPr>
            <p:cNvPr id="21508" name="文本框 21507"/>
            <p:cNvSpPr txBox="1"/>
            <p:nvPr/>
          </p:nvSpPr>
          <p:spPr>
            <a:xfrm>
              <a:off x="1632" y="480"/>
              <a:ext cx="432" cy="250"/>
            </a:xfrm>
            <a:prstGeom prst="rect">
              <a:avLst/>
            </a:prstGeom>
            <a:noFill/>
            <a:ln w="9525">
              <a:noFill/>
            </a:ln>
          </p:spPr>
          <p:txBody>
            <a:bodyPr>
              <a:spAutoFit/>
            </a:bodyPr>
            <a:lstStyle/>
            <a:p>
              <a:pPr lvl="0">
                <a:spcBef>
                  <a:spcPct val="50000"/>
                </a:spcBef>
              </a:pPr>
              <a:r>
                <a:rPr lang="en-US" altLang="x-none" sz="2000" b="1" dirty="0">
                  <a:effectLst>
                    <a:outerShdw blurRad="38100" dist="38100" dir="2700000" algn="tl">
                      <a:srgbClr val="000000">
                        <a:alpha val="43137"/>
                      </a:srgbClr>
                    </a:outerShdw>
                  </a:effectLst>
                  <a:latin typeface="+mj-ea"/>
                  <a:ea typeface="+mj-ea"/>
                </a:rPr>
                <a:t>B</a:t>
              </a:r>
              <a:endParaRPr lang="en-US" altLang="x-none" sz="2000" b="1" dirty="0">
                <a:effectLst>
                  <a:outerShdw blurRad="38100" dist="38100" dir="2700000" algn="tl">
                    <a:srgbClr val="000000">
                      <a:alpha val="43137"/>
                    </a:srgbClr>
                  </a:outerShdw>
                </a:effectLst>
                <a:latin typeface="+mj-ea"/>
                <a:ea typeface="+mj-ea"/>
              </a:endParaRPr>
            </a:p>
          </p:txBody>
        </p:sp>
        <p:sp>
          <p:nvSpPr>
            <p:cNvPr id="21509" name="文本框 21508"/>
            <p:cNvSpPr txBox="1"/>
            <p:nvPr/>
          </p:nvSpPr>
          <p:spPr>
            <a:xfrm>
              <a:off x="1584" y="0"/>
              <a:ext cx="432" cy="250"/>
            </a:xfrm>
            <a:prstGeom prst="rect">
              <a:avLst/>
            </a:prstGeom>
            <a:noFill/>
            <a:ln w="9525">
              <a:noFill/>
            </a:ln>
          </p:spPr>
          <p:txBody>
            <a:bodyPr>
              <a:spAutoFit/>
            </a:bodyPr>
            <a:lstStyle/>
            <a:p>
              <a:pPr lvl="0">
                <a:spcBef>
                  <a:spcPct val="50000"/>
                </a:spcBef>
              </a:pPr>
              <a:r>
                <a:rPr lang="en-US" altLang="x-none" sz="2000" b="1" dirty="0">
                  <a:effectLst>
                    <a:outerShdw blurRad="38100" dist="38100" dir="2700000" algn="tl">
                      <a:srgbClr val="000000">
                        <a:alpha val="43137"/>
                      </a:srgbClr>
                    </a:outerShdw>
                  </a:effectLst>
                  <a:latin typeface="+mj-ea"/>
                  <a:ea typeface="+mj-ea"/>
                </a:rPr>
                <a:t>D</a:t>
              </a:r>
              <a:endParaRPr lang="en-US" altLang="x-none" sz="2000" b="1" dirty="0">
                <a:effectLst>
                  <a:outerShdw blurRad="38100" dist="38100" dir="2700000" algn="tl">
                    <a:srgbClr val="000000">
                      <a:alpha val="43137"/>
                    </a:srgbClr>
                  </a:outerShdw>
                </a:effectLst>
                <a:latin typeface="+mj-ea"/>
                <a:ea typeface="+mj-ea"/>
              </a:endParaRPr>
            </a:p>
          </p:txBody>
        </p:sp>
        <p:grpSp>
          <p:nvGrpSpPr>
            <p:cNvPr id="21510" name="组合 21509"/>
            <p:cNvGrpSpPr/>
            <p:nvPr/>
          </p:nvGrpSpPr>
          <p:grpSpPr>
            <a:xfrm>
              <a:off x="0" y="48"/>
              <a:ext cx="1680" cy="672"/>
              <a:chOff x="0" y="0"/>
              <a:chExt cx="1680" cy="672"/>
            </a:xfrm>
          </p:grpSpPr>
          <p:grpSp>
            <p:nvGrpSpPr>
              <p:cNvPr id="21511" name="组合 21510"/>
              <p:cNvGrpSpPr/>
              <p:nvPr/>
            </p:nvGrpSpPr>
            <p:grpSpPr>
              <a:xfrm>
                <a:off x="240" y="192"/>
                <a:ext cx="1440" cy="396"/>
                <a:chOff x="0" y="0"/>
                <a:chExt cx="1440" cy="396"/>
              </a:xfrm>
            </p:grpSpPr>
            <p:grpSp>
              <p:nvGrpSpPr>
                <p:cNvPr id="21512" name="组合 21511"/>
                <p:cNvGrpSpPr/>
                <p:nvPr/>
              </p:nvGrpSpPr>
              <p:grpSpPr>
                <a:xfrm>
                  <a:off x="60" y="204"/>
                  <a:ext cx="1284" cy="192"/>
                  <a:chOff x="0" y="0"/>
                  <a:chExt cx="1284" cy="192"/>
                </a:xfrm>
              </p:grpSpPr>
              <p:grpSp>
                <p:nvGrpSpPr>
                  <p:cNvPr id="21513" name="组合 21512"/>
                  <p:cNvGrpSpPr/>
                  <p:nvPr/>
                </p:nvGrpSpPr>
                <p:grpSpPr>
                  <a:xfrm>
                    <a:off x="84" y="0"/>
                    <a:ext cx="1104" cy="192"/>
                    <a:chOff x="0" y="0"/>
                    <a:chExt cx="2328" cy="204"/>
                  </a:xfrm>
                </p:grpSpPr>
                <p:grpSp>
                  <p:nvGrpSpPr>
                    <p:cNvPr id="21514" name="组合 21513"/>
                    <p:cNvGrpSpPr/>
                    <p:nvPr/>
                  </p:nvGrpSpPr>
                  <p:grpSpPr>
                    <a:xfrm>
                      <a:off x="0" y="0"/>
                      <a:ext cx="780" cy="204"/>
                      <a:chOff x="0" y="0"/>
                      <a:chExt cx="780" cy="204"/>
                    </a:xfrm>
                  </p:grpSpPr>
                  <p:grpSp>
                    <p:nvGrpSpPr>
                      <p:cNvPr id="21515" name="组合 21514"/>
                      <p:cNvGrpSpPr/>
                      <p:nvPr/>
                    </p:nvGrpSpPr>
                    <p:grpSpPr>
                      <a:xfrm>
                        <a:off x="0" y="0"/>
                        <a:ext cx="396" cy="204"/>
                        <a:chOff x="0" y="0"/>
                        <a:chExt cx="396" cy="204"/>
                      </a:xfrm>
                    </p:grpSpPr>
                    <p:grpSp>
                      <p:nvGrpSpPr>
                        <p:cNvPr id="21516" name="组合 21515"/>
                        <p:cNvGrpSpPr/>
                        <p:nvPr/>
                      </p:nvGrpSpPr>
                      <p:grpSpPr>
                        <a:xfrm>
                          <a:off x="0" y="0"/>
                          <a:ext cx="207" cy="204"/>
                          <a:chOff x="0" y="0"/>
                          <a:chExt cx="207" cy="204"/>
                        </a:xfrm>
                      </p:grpSpPr>
                      <p:sp>
                        <p:nvSpPr>
                          <p:cNvPr id="21517" name="直接连接符 21516"/>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18" name="直接连接符 21517"/>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1519" name="组合 21518"/>
                        <p:cNvGrpSpPr/>
                        <p:nvPr/>
                      </p:nvGrpSpPr>
                      <p:grpSpPr>
                        <a:xfrm>
                          <a:off x="189" y="0"/>
                          <a:ext cx="207" cy="204"/>
                          <a:chOff x="0" y="0"/>
                          <a:chExt cx="207" cy="204"/>
                        </a:xfrm>
                      </p:grpSpPr>
                      <p:sp>
                        <p:nvSpPr>
                          <p:cNvPr id="21520" name="直接连接符 21519"/>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21" name="直接连接符 21520"/>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21522" name="组合 21521"/>
                      <p:cNvGrpSpPr/>
                      <p:nvPr/>
                    </p:nvGrpSpPr>
                    <p:grpSpPr>
                      <a:xfrm>
                        <a:off x="384" y="0"/>
                        <a:ext cx="396" cy="204"/>
                        <a:chOff x="0" y="0"/>
                        <a:chExt cx="396" cy="204"/>
                      </a:xfrm>
                    </p:grpSpPr>
                    <p:grpSp>
                      <p:nvGrpSpPr>
                        <p:cNvPr id="21523" name="组合 21522"/>
                        <p:cNvGrpSpPr/>
                        <p:nvPr/>
                      </p:nvGrpSpPr>
                      <p:grpSpPr>
                        <a:xfrm>
                          <a:off x="0" y="0"/>
                          <a:ext cx="207" cy="204"/>
                          <a:chOff x="0" y="0"/>
                          <a:chExt cx="207" cy="204"/>
                        </a:xfrm>
                      </p:grpSpPr>
                      <p:sp>
                        <p:nvSpPr>
                          <p:cNvPr id="21524" name="直接连接符 21523"/>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25" name="直接连接符 21524"/>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1526" name="组合 21525"/>
                        <p:cNvGrpSpPr/>
                        <p:nvPr/>
                      </p:nvGrpSpPr>
                      <p:grpSpPr>
                        <a:xfrm>
                          <a:off x="189" y="0"/>
                          <a:ext cx="207" cy="204"/>
                          <a:chOff x="0" y="0"/>
                          <a:chExt cx="207" cy="204"/>
                        </a:xfrm>
                      </p:grpSpPr>
                      <p:sp>
                        <p:nvSpPr>
                          <p:cNvPr id="21527" name="直接连接符 21526"/>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28" name="直接连接符 21527"/>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nvGrpSpPr>
                    <p:cNvPr id="21529" name="组合 21528"/>
                    <p:cNvGrpSpPr/>
                    <p:nvPr/>
                  </p:nvGrpSpPr>
                  <p:grpSpPr>
                    <a:xfrm>
                      <a:off x="768" y="0"/>
                      <a:ext cx="780" cy="204"/>
                      <a:chOff x="0" y="0"/>
                      <a:chExt cx="780" cy="204"/>
                    </a:xfrm>
                  </p:grpSpPr>
                  <p:grpSp>
                    <p:nvGrpSpPr>
                      <p:cNvPr id="21530" name="组合 21529"/>
                      <p:cNvGrpSpPr/>
                      <p:nvPr/>
                    </p:nvGrpSpPr>
                    <p:grpSpPr>
                      <a:xfrm>
                        <a:off x="0" y="0"/>
                        <a:ext cx="396" cy="204"/>
                        <a:chOff x="0" y="0"/>
                        <a:chExt cx="396" cy="204"/>
                      </a:xfrm>
                    </p:grpSpPr>
                    <p:grpSp>
                      <p:nvGrpSpPr>
                        <p:cNvPr id="21531" name="组合 21530"/>
                        <p:cNvGrpSpPr/>
                        <p:nvPr/>
                      </p:nvGrpSpPr>
                      <p:grpSpPr>
                        <a:xfrm>
                          <a:off x="0" y="0"/>
                          <a:ext cx="207" cy="204"/>
                          <a:chOff x="0" y="0"/>
                          <a:chExt cx="207" cy="204"/>
                        </a:xfrm>
                      </p:grpSpPr>
                      <p:sp>
                        <p:nvSpPr>
                          <p:cNvPr id="21532" name="直接连接符 21531"/>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33" name="直接连接符 21532"/>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1534" name="组合 21533"/>
                        <p:cNvGrpSpPr/>
                        <p:nvPr/>
                      </p:nvGrpSpPr>
                      <p:grpSpPr>
                        <a:xfrm>
                          <a:off x="189" y="0"/>
                          <a:ext cx="207" cy="204"/>
                          <a:chOff x="0" y="0"/>
                          <a:chExt cx="207" cy="204"/>
                        </a:xfrm>
                      </p:grpSpPr>
                      <p:sp>
                        <p:nvSpPr>
                          <p:cNvPr id="21535" name="直接连接符 21534"/>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36" name="直接连接符 21535"/>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21537" name="组合 21536"/>
                      <p:cNvGrpSpPr/>
                      <p:nvPr/>
                    </p:nvGrpSpPr>
                    <p:grpSpPr>
                      <a:xfrm>
                        <a:off x="384" y="0"/>
                        <a:ext cx="396" cy="204"/>
                        <a:chOff x="0" y="0"/>
                        <a:chExt cx="396" cy="204"/>
                      </a:xfrm>
                    </p:grpSpPr>
                    <p:grpSp>
                      <p:nvGrpSpPr>
                        <p:cNvPr id="21538" name="组合 21537"/>
                        <p:cNvGrpSpPr/>
                        <p:nvPr/>
                      </p:nvGrpSpPr>
                      <p:grpSpPr>
                        <a:xfrm>
                          <a:off x="0" y="0"/>
                          <a:ext cx="207" cy="204"/>
                          <a:chOff x="0" y="0"/>
                          <a:chExt cx="207" cy="204"/>
                        </a:xfrm>
                      </p:grpSpPr>
                      <p:sp>
                        <p:nvSpPr>
                          <p:cNvPr id="21539" name="直接连接符 21538"/>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40" name="直接连接符 21539"/>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1541" name="组合 21540"/>
                        <p:cNvGrpSpPr/>
                        <p:nvPr/>
                      </p:nvGrpSpPr>
                      <p:grpSpPr>
                        <a:xfrm>
                          <a:off x="189" y="0"/>
                          <a:ext cx="207" cy="204"/>
                          <a:chOff x="0" y="0"/>
                          <a:chExt cx="207" cy="204"/>
                        </a:xfrm>
                      </p:grpSpPr>
                      <p:sp>
                        <p:nvSpPr>
                          <p:cNvPr id="21542" name="直接连接符 21541"/>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43" name="直接连接符 21542"/>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nvGrpSpPr>
                    <p:cNvPr id="21544" name="组合 21543"/>
                    <p:cNvGrpSpPr/>
                    <p:nvPr/>
                  </p:nvGrpSpPr>
                  <p:grpSpPr>
                    <a:xfrm>
                      <a:off x="1548" y="0"/>
                      <a:ext cx="780" cy="204"/>
                      <a:chOff x="0" y="0"/>
                      <a:chExt cx="780" cy="204"/>
                    </a:xfrm>
                  </p:grpSpPr>
                  <p:grpSp>
                    <p:nvGrpSpPr>
                      <p:cNvPr id="21545" name="组合 21544"/>
                      <p:cNvGrpSpPr/>
                      <p:nvPr/>
                    </p:nvGrpSpPr>
                    <p:grpSpPr>
                      <a:xfrm>
                        <a:off x="0" y="0"/>
                        <a:ext cx="396" cy="204"/>
                        <a:chOff x="0" y="0"/>
                        <a:chExt cx="396" cy="204"/>
                      </a:xfrm>
                    </p:grpSpPr>
                    <p:grpSp>
                      <p:nvGrpSpPr>
                        <p:cNvPr id="21546" name="组合 21545"/>
                        <p:cNvGrpSpPr/>
                        <p:nvPr/>
                      </p:nvGrpSpPr>
                      <p:grpSpPr>
                        <a:xfrm>
                          <a:off x="0" y="0"/>
                          <a:ext cx="207" cy="204"/>
                          <a:chOff x="0" y="0"/>
                          <a:chExt cx="207" cy="204"/>
                        </a:xfrm>
                      </p:grpSpPr>
                      <p:sp>
                        <p:nvSpPr>
                          <p:cNvPr id="21547" name="直接连接符 21546"/>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48" name="直接连接符 21547"/>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1549" name="组合 21548"/>
                        <p:cNvGrpSpPr/>
                        <p:nvPr/>
                      </p:nvGrpSpPr>
                      <p:grpSpPr>
                        <a:xfrm>
                          <a:off x="189" y="0"/>
                          <a:ext cx="207" cy="204"/>
                          <a:chOff x="0" y="0"/>
                          <a:chExt cx="207" cy="204"/>
                        </a:xfrm>
                      </p:grpSpPr>
                      <p:sp>
                        <p:nvSpPr>
                          <p:cNvPr id="21550" name="直接连接符 21549"/>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51" name="直接连接符 21550"/>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21552" name="组合 21551"/>
                      <p:cNvGrpSpPr/>
                      <p:nvPr/>
                    </p:nvGrpSpPr>
                    <p:grpSpPr>
                      <a:xfrm>
                        <a:off x="384" y="0"/>
                        <a:ext cx="396" cy="204"/>
                        <a:chOff x="0" y="0"/>
                        <a:chExt cx="396" cy="204"/>
                      </a:xfrm>
                    </p:grpSpPr>
                    <p:grpSp>
                      <p:nvGrpSpPr>
                        <p:cNvPr id="21553" name="组合 21552"/>
                        <p:cNvGrpSpPr/>
                        <p:nvPr/>
                      </p:nvGrpSpPr>
                      <p:grpSpPr>
                        <a:xfrm>
                          <a:off x="0" y="0"/>
                          <a:ext cx="207" cy="204"/>
                          <a:chOff x="0" y="0"/>
                          <a:chExt cx="207" cy="204"/>
                        </a:xfrm>
                      </p:grpSpPr>
                      <p:sp>
                        <p:nvSpPr>
                          <p:cNvPr id="21554" name="直接连接符 21553"/>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55" name="直接连接符 21554"/>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21556" name="组合 21555"/>
                        <p:cNvGrpSpPr/>
                        <p:nvPr/>
                      </p:nvGrpSpPr>
                      <p:grpSpPr>
                        <a:xfrm>
                          <a:off x="189" y="0"/>
                          <a:ext cx="207" cy="204"/>
                          <a:chOff x="0" y="0"/>
                          <a:chExt cx="207" cy="204"/>
                        </a:xfrm>
                      </p:grpSpPr>
                      <p:sp>
                        <p:nvSpPr>
                          <p:cNvPr id="21557" name="直接连接符 21556"/>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21558" name="直接连接符 21557"/>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sp>
                <p:nvSpPr>
                  <p:cNvPr id="21559" name="直接连接符 21558"/>
                  <p:cNvSpPr/>
                  <p:nvPr/>
                </p:nvSpPr>
                <p:spPr>
                  <a:xfrm>
                    <a:off x="0" y="180"/>
                    <a:ext cx="96" cy="0"/>
                  </a:xfrm>
                  <a:prstGeom prst="line">
                    <a:avLst/>
                  </a:prstGeom>
                  <a:ln w="19050" cap="flat" cmpd="sng">
                    <a:solidFill>
                      <a:schemeClr val="tx1"/>
                    </a:solidFill>
                    <a:prstDash val="solid"/>
                    <a:headEnd type="none" w="med" len="med"/>
                    <a:tailEnd type="none" w="med" len="med"/>
                  </a:ln>
                </p:spPr>
              </p:sp>
              <p:sp>
                <p:nvSpPr>
                  <p:cNvPr id="21560" name="直接连接符 21559"/>
                  <p:cNvSpPr/>
                  <p:nvPr/>
                </p:nvSpPr>
                <p:spPr>
                  <a:xfrm>
                    <a:off x="1188" y="168"/>
                    <a:ext cx="96" cy="0"/>
                  </a:xfrm>
                  <a:prstGeom prst="line">
                    <a:avLst/>
                  </a:prstGeom>
                  <a:ln w="19050" cap="flat" cmpd="sng">
                    <a:solidFill>
                      <a:schemeClr val="tx1"/>
                    </a:solidFill>
                    <a:prstDash val="solid"/>
                    <a:headEnd type="none" w="med" len="med"/>
                    <a:tailEnd type="none" w="med" len="med"/>
                  </a:ln>
                </p:spPr>
              </p:sp>
            </p:grpSp>
            <p:sp>
              <p:nvSpPr>
                <p:cNvPr id="21561" name="椭圆 21560"/>
                <p:cNvSpPr/>
                <p:nvPr/>
              </p:nvSpPr>
              <p:spPr>
                <a:xfrm>
                  <a:off x="0" y="348"/>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62" name="椭圆 21561"/>
                <p:cNvSpPr/>
                <p:nvPr/>
              </p:nvSpPr>
              <p:spPr>
                <a:xfrm>
                  <a:off x="1344" y="348"/>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grpSp>
              <p:nvGrpSpPr>
                <p:cNvPr id="21563" name="组合 21562"/>
                <p:cNvGrpSpPr/>
                <p:nvPr/>
              </p:nvGrpSpPr>
              <p:grpSpPr>
                <a:xfrm>
                  <a:off x="0" y="0"/>
                  <a:ext cx="1440" cy="216"/>
                  <a:chOff x="0" y="0"/>
                  <a:chExt cx="1440" cy="216"/>
                </a:xfrm>
              </p:grpSpPr>
              <p:grpSp>
                <p:nvGrpSpPr>
                  <p:cNvPr id="21564" name="组合 21563"/>
                  <p:cNvGrpSpPr/>
                  <p:nvPr/>
                </p:nvGrpSpPr>
                <p:grpSpPr>
                  <a:xfrm>
                    <a:off x="0" y="0"/>
                    <a:ext cx="1440" cy="48"/>
                    <a:chOff x="0" y="0"/>
                    <a:chExt cx="1440" cy="48"/>
                  </a:xfrm>
                </p:grpSpPr>
                <p:sp>
                  <p:nvSpPr>
                    <p:cNvPr id="21565" name="椭圆 21564"/>
                    <p:cNvSpPr/>
                    <p:nvPr/>
                  </p:nvSpPr>
                  <p:spPr>
                    <a:xfrm>
                      <a:off x="1392" y="0"/>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66" name="椭圆 21565"/>
                    <p:cNvSpPr/>
                    <p:nvPr/>
                  </p:nvSpPr>
                  <p:spPr>
                    <a:xfrm>
                      <a:off x="0" y="0"/>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67" name="直接连接符 21566"/>
                    <p:cNvSpPr/>
                    <p:nvPr/>
                  </p:nvSpPr>
                  <p:spPr>
                    <a:xfrm>
                      <a:off x="48" y="24"/>
                      <a:ext cx="1344" cy="0"/>
                    </a:xfrm>
                    <a:prstGeom prst="line">
                      <a:avLst/>
                    </a:prstGeom>
                    <a:ln w="19050" cap="flat" cmpd="sng">
                      <a:solidFill>
                        <a:schemeClr val="tx1"/>
                      </a:solidFill>
                      <a:prstDash val="solid"/>
                      <a:headEnd type="none" w="med" len="med"/>
                      <a:tailEnd type="none" w="med" len="med"/>
                    </a:ln>
                  </p:spPr>
                </p:sp>
              </p:grpSp>
              <p:sp>
                <p:nvSpPr>
                  <p:cNvPr id="21568" name="直接连接符 21567"/>
                  <p:cNvSpPr/>
                  <p:nvPr/>
                </p:nvSpPr>
                <p:spPr>
                  <a:xfrm>
                    <a:off x="672" y="24"/>
                    <a:ext cx="0" cy="192"/>
                  </a:xfrm>
                  <a:prstGeom prst="line">
                    <a:avLst/>
                  </a:prstGeom>
                  <a:ln w="19050" cap="flat" cmpd="sng">
                    <a:solidFill>
                      <a:schemeClr val="tx1"/>
                    </a:solidFill>
                    <a:prstDash val="solid"/>
                    <a:headEnd type="none" w="med" len="med"/>
                    <a:tailEnd type="triangle" w="med" len="med"/>
                  </a:ln>
                </p:spPr>
              </p:sp>
            </p:grpSp>
          </p:grpSp>
          <p:sp>
            <p:nvSpPr>
              <p:cNvPr id="21569" name="文本框 21568"/>
              <p:cNvSpPr txBox="1"/>
              <p:nvPr/>
            </p:nvSpPr>
            <p:spPr>
              <a:xfrm>
                <a:off x="48" y="422"/>
                <a:ext cx="432" cy="250"/>
              </a:xfrm>
              <a:prstGeom prst="rect">
                <a:avLst/>
              </a:prstGeom>
              <a:noFill/>
              <a:ln w="9525">
                <a:noFill/>
              </a:ln>
            </p:spPr>
            <p:txBody>
              <a:bodyPr>
                <a:spAutoFit/>
              </a:bodyPr>
              <a:lstStyle/>
              <a:p>
                <a:pPr lvl="0">
                  <a:spcBef>
                    <a:spcPct val="50000"/>
                  </a:spcBef>
                </a:pPr>
                <a:r>
                  <a:rPr lang="en-US" altLang="x-none" sz="2000" b="1" dirty="0">
                    <a:effectLst>
                      <a:outerShdw blurRad="38100" dist="38100" dir="2700000" algn="tl">
                        <a:srgbClr val="000000">
                          <a:alpha val="43137"/>
                        </a:srgbClr>
                      </a:outerShdw>
                    </a:effectLst>
                    <a:latin typeface="+mj-ea"/>
                    <a:ea typeface="+mj-ea"/>
                  </a:rPr>
                  <a:t>A</a:t>
                </a:r>
                <a:endParaRPr lang="en-US" altLang="x-none" sz="2000" b="1" dirty="0">
                  <a:effectLst>
                    <a:outerShdw blurRad="38100" dist="38100" dir="2700000" algn="tl">
                      <a:srgbClr val="000000">
                        <a:alpha val="43137"/>
                      </a:srgbClr>
                    </a:outerShdw>
                  </a:effectLst>
                  <a:latin typeface="+mj-ea"/>
                  <a:ea typeface="+mj-ea"/>
                </a:endParaRPr>
              </a:p>
            </p:txBody>
          </p:sp>
          <p:sp>
            <p:nvSpPr>
              <p:cNvPr id="21570" name="文本框 21569"/>
              <p:cNvSpPr txBox="1"/>
              <p:nvPr/>
            </p:nvSpPr>
            <p:spPr>
              <a:xfrm>
                <a:off x="0" y="0"/>
                <a:ext cx="432" cy="250"/>
              </a:xfrm>
              <a:prstGeom prst="rect">
                <a:avLst/>
              </a:prstGeom>
              <a:noFill/>
              <a:ln w="9525">
                <a:noFill/>
              </a:ln>
            </p:spPr>
            <p:txBody>
              <a:bodyPr>
                <a:spAutoFit/>
              </a:bodyPr>
              <a:lstStyle/>
              <a:p>
                <a:pPr lvl="0">
                  <a:spcBef>
                    <a:spcPct val="50000"/>
                  </a:spcBef>
                </a:pPr>
                <a:endParaRPr lang="zh-CN" altLang="en-US" sz="2000" b="1" dirty="0">
                  <a:effectLst>
                    <a:outerShdw blurRad="38100" dist="38100" dir="2700000" algn="tl">
                      <a:srgbClr val="000000">
                        <a:alpha val="43137"/>
                      </a:srgbClr>
                    </a:outerShdw>
                  </a:effectLst>
                  <a:latin typeface="+mj-ea"/>
                  <a:ea typeface="+mj-ea"/>
                </a:endParaRPr>
              </a:p>
            </p:txBody>
          </p:sp>
          <p:sp>
            <p:nvSpPr>
              <p:cNvPr id="21571" name="文本框 21570"/>
              <p:cNvSpPr txBox="1"/>
              <p:nvPr/>
            </p:nvSpPr>
            <p:spPr>
              <a:xfrm>
                <a:off x="936" y="228"/>
                <a:ext cx="432" cy="250"/>
              </a:xfrm>
              <a:prstGeom prst="rect">
                <a:avLst/>
              </a:prstGeom>
              <a:noFill/>
              <a:ln w="9525">
                <a:noFill/>
              </a:ln>
            </p:spPr>
            <p:txBody>
              <a:bodyPr>
                <a:spAutoFit/>
              </a:bodyPr>
              <a:lstStyle/>
              <a:p>
                <a:pPr lvl="0">
                  <a:spcBef>
                    <a:spcPct val="50000"/>
                  </a:spcBef>
                </a:pPr>
                <a:r>
                  <a:rPr lang="en-US" altLang="x-none" sz="2000" b="1" dirty="0">
                    <a:effectLst>
                      <a:outerShdw blurRad="38100" dist="38100" dir="2700000" algn="tl">
                        <a:srgbClr val="000000">
                          <a:alpha val="43137"/>
                        </a:srgbClr>
                      </a:outerShdw>
                    </a:effectLst>
                    <a:latin typeface="+mj-ea"/>
                    <a:ea typeface="+mj-ea"/>
                  </a:rPr>
                  <a:t>P</a:t>
                </a:r>
                <a:endParaRPr lang="en-US" altLang="x-none" sz="2000" b="1" dirty="0">
                  <a:effectLst>
                    <a:outerShdw blurRad="38100" dist="38100" dir="2700000" algn="tl">
                      <a:srgbClr val="000000">
                        <a:alpha val="43137"/>
                      </a:srgbClr>
                    </a:outerShdw>
                  </a:effectLst>
                  <a:latin typeface="+mj-ea"/>
                  <a:ea typeface="+mj-ea"/>
                </a:endParaRPr>
              </a:p>
            </p:txBody>
          </p:sp>
          <p:sp>
            <p:nvSpPr>
              <p:cNvPr id="21572" name="直接连接符 21571"/>
              <p:cNvSpPr/>
              <p:nvPr/>
            </p:nvSpPr>
            <p:spPr>
              <a:xfrm flipH="1">
                <a:off x="240" y="154"/>
                <a:ext cx="48" cy="144"/>
              </a:xfrm>
              <a:prstGeom prst="line">
                <a:avLst/>
              </a:prstGeom>
              <a:ln w="9525" cap="flat" cmpd="sng">
                <a:solidFill>
                  <a:schemeClr val="tx1"/>
                </a:solidFill>
                <a:prstDash val="solid"/>
                <a:headEnd type="none" w="med" len="med"/>
                <a:tailEnd type="none" w="med" len="med"/>
              </a:ln>
            </p:spPr>
          </p:sp>
          <p:sp>
            <p:nvSpPr>
              <p:cNvPr id="21573" name="直接连接符 21572"/>
              <p:cNvSpPr/>
              <p:nvPr/>
            </p:nvSpPr>
            <p:spPr>
              <a:xfrm flipH="1">
                <a:off x="240" y="490"/>
                <a:ext cx="48" cy="144"/>
              </a:xfrm>
              <a:prstGeom prst="line">
                <a:avLst/>
              </a:prstGeom>
              <a:ln w="9525" cap="flat" cmpd="sng">
                <a:solidFill>
                  <a:schemeClr val="tx1"/>
                </a:solidFill>
                <a:prstDash val="solid"/>
                <a:headEnd type="none" w="med" len="med"/>
                <a:tailEnd type="none" w="med" len="med"/>
              </a:ln>
            </p:spPr>
          </p:sp>
          <p:sp>
            <p:nvSpPr>
              <p:cNvPr id="21574" name="直接连接符 21573"/>
              <p:cNvSpPr/>
              <p:nvPr/>
            </p:nvSpPr>
            <p:spPr>
              <a:xfrm flipH="1">
                <a:off x="1632" y="154"/>
                <a:ext cx="48" cy="144"/>
              </a:xfrm>
              <a:prstGeom prst="line">
                <a:avLst/>
              </a:prstGeom>
              <a:ln w="9525" cap="flat" cmpd="sng">
                <a:solidFill>
                  <a:schemeClr val="tx1"/>
                </a:solidFill>
                <a:prstDash val="solid"/>
                <a:headEnd type="none" w="med" len="med"/>
                <a:tailEnd type="none" w="med" len="med"/>
              </a:ln>
            </p:spPr>
          </p:sp>
          <p:sp>
            <p:nvSpPr>
              <p:cNvPr id="21575" name="直接连接符 21574"/>
              <p:cNvSpPr/>
              <p:nvPr/>
            </p:nvSpPr>
            <p:spPr>
              <a:xfrm flipH="1">
                <a:off x="1584" y="490"/>
                <a:ext cx="48" cy="144"/>
              </a:xfrm>
              <a:prstGeom prst="line">
                <a:avLst/>
              </a:prstGeom>
              <a:ln w="9525" cap="flat" cmpd="sng">
                <a:solidFill>
                  <a:schemeClr val="tx1"/>
                </a:solidFill>
                <a:prstDash val="solid"/>
                <a:headEnd type="none" w="med" len="med"/>
                <a:tailEnd type="none" w="med" len="med"/>
              </a:ln>
            </p:spPr>
          </p:sp>
        </p:grpSp>
      </p:grpSp>
      <p:sp>
        <p:nvSpPr>
          <p:cNvPr id="21576" name="文本框 21575"/>
          <p:cNvSpPr txBox="1"/>
          <p:nvPr/>
        </p:nvSpPr>
        <p:spPr>
          <a:xfrm>
            <a:off x="3886200" y="1498600"/>
            <a:ext cx="762000" cy="457200"/>
          </a:xfrm>
          <a:prstGeom prst="rect">
            <a:avLst/>
          </a:prstGeom>
          <a:noFill/>
          <a:ln w="9525">
            <a:noFill/>
          </a:ln>
        </p:spPr>
        <p:txBody>
          <a:bodyPr>
            <a:spAutoFit/>
          </a:bodyPr>
          <a:lstStyle/>
          <a:p>
            <a:pPr lvl="0" algn="just">
              <a:spcBef>
                <a:spcPct val="50000"/>
              </a:spcBef>
            </a:pPr>
            <a:r>
              <a:rPr lang="en-US" altLang="x-none" sz="2400" b="1" dirty="0">
                <a:effectLst>
                  <a:outerShdw blurRad="38100" dist="38100" dir="2700000" algn="tl">
                    <a:srgbClr val="000000">
                      <a:alpha val="43137"/>
                    </a:srgbClr>
                  </a:outerShdw>
                </a:effectLst>
                <a:latin typeface="+mj-ea"/>
                <a:ea typeface="+mj-ea"/>
              </a:rPr>
              <a:t>D</a:t>
            </a:r>
            <a:endParaRPr lang="en-US" altLang="x-none" sz="2400" b="1" dirty="0">
              <a:effectLst>
                <a:outerShdw blurRad="38100" dist="38100" dir="2700000" algn="tl">
                  <a:srgbClr val="000000">
                    <a:alpha val="43137"/>
                  </a:srgbClr>
                </a:outerShdw>
              </a:effectLst>
              <a:latin typeface="+mj-ea"/>
              <a:ea typeface="+mj-ea"/>
            </a:endParaRPr>
          </a:p>
        </p:txBody>
      </p:sp>
      <p:sp>
        <p:nvSpPr>
          <p:cNvPr id="21577" name="任意多边形 21576"/>
          <p:cNvSpPr/>
          <p:nvPr/>
        </p:nvSpPr>
        <p:spPr>
          <a:xfrm>
            <a:off x="1362075" y="3279775"/>
            <a:ext cx="381000" cy="38100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78" name="任意多边形 21577"/>
          <p:cNvSpPr/>
          <p:nvPr/>
        </p:nvSpPr>
        <p:spPr>
          <a:xfrm flipH="1">
            <a:off x="3457575" y="3317875"/>
            <a:ext cx="381000" cy="38100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grpSp>
        <p:nvGrpSpPr>
          <p:cNvPr id="21579" name="组合 21578"/>
          <p:cNvGrpSpPr/>
          <p:nvPr/>
        </p:nvGrpSpPr>
        <p:grpSpPr>
          <a:xfrm>
            <a:off x="762000" y="1651000"/>
            <a:ext cx="3546475" cy="1781175"/>
            <a:chOff x="0" y="0"/>
            <a:chExt cx="2234" cy="1122"/>
          </a:xfrm>
        </p:grpSpPr>
        <p:sp>
          <p:nvSpPr>
            <p:cNvPr id="21580" name="矩形 21579"/>
            <p:cNvSpPr/>
            <p:nvPr/>
          </p:nvSpPr>
          <p:spPr>
            <a:xfrm>
              <a:off x="138" y="546"/>
              <a:ext cx="1968" cy="48"/>
            </a:xfrm>
            <a:prstGeom prst="rect">
              <a:avLst/>
            </a:prstGeom>
            <a:gradFill rotWithShape="0">
              <a:gsLst>
                <a:gs pos="0">
                  <a:schemeClr val="bg2">
                    <a:gamma/>
                    <a:shade val="12157"/>
                    <a:invGamma/>
                  </a:schemeClr>
                </a:gs>
                <a:gs pos="50000">
                  <a:schemeClr val="bg2"/>
                </a:gs>
                <a:gs pos="100000">
                  <a:schemeClr val="bg2">
                    <a:gamma/>
                    <a:shade val="12157"/>
                    <a:invGamma/>
                  </a:schemeClr>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81" name="矩形 21580"/>
            <p:cNvSpPr/>
            <p:nvPr/>
          </p:nvSpPr>
          <p:spPr>
            <a:xfrm>
              <a:off x="90" y="258"/>
              <a:ext cx="2064" cy="48"/>
            </a:xfrm>
            <a:prstGeom prst="rect">
              <a:avLst/>
            </a:prstGeom>
            <a:gradFill rotWithShape="0">
              <a:gsLst>
                <a:gs pos="0">
                  <a:schemeClr val="bg1"/>
                </a:gs>
                <a:gs pos="100000">
                  <a:schemeClr val="bg1">
                    <a:gamma/>
                    <a:shade val="72549"/>
                    <a:invGamma/>
                  </a:schemeClr>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82" name="矩形 21581"/>
            <p:cNvSpPr/>
            <p:nvPr/>
          </p:nvSpPr>
          <p:spPr>
            <a:xfrm flipH="1">
              <a:off x="234" y="498"/>
              <a:ext cx="48" cy="180"/>
            </a:xfrm>
            <a:prstGeom prst="rect">
              <a:avLst/>
            </a:prstGeom>
            <a:solidFill>
              <a:schemeClr val="bg2"/>
            </a:soli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83" name="矩形 21582"/>
            <p:cNvSpPr/>
            <p:nvPr/>
          </p:nvSpPr>
          <p:spPr>
            <a:xfrm>
              <a:off x="426" y="450"/>
              <a:ext cx="1488" cy="288"/>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84" name="矩形 21583"/>
            <p:cNvSpPr/>
            <p:nvPr/>
          </p:nvSpPr>
          <p:spPr>
            <a:xfrm>
              <a:off x="1962" y="498"/>
              <a:ext cx="48" cy="180"/>
            </a:xfrm>
            <a:prstGeom prst="rect">
              <a:avLst/>
            </a:prstGeom>
            <a:solidFill>
              <a:schemeClr val="bg2"/>
            </a:soli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grpSp>
          <p:nvGrpSpPr>
            <p:cNvPr id="21585" name="组合 21584"/>
            <p:cNvGrpSpPr/>
            <p:nvPr/>
          </p:nvGrpSpPr>
          <p:grpSpPr>
            <a:xfrm>
              <a:off x="1818" y="162"/>
              <a:ext cx="174" cy="960"/>
              <a:chOff x="0" y="0"/>
              <a:chExt cx="174" cy="960"/>
            </a:xfrm>
          </p:grpSpPr>
          <p:sp>
            <p:nvSpPr>
              <p:cNvPr id="21586" name="矩形 21585"/>
              <p:cNvSpPr/>
              <p:nvPr/>
            </p:nvSpPr>
            <p:spPr>
              <a:xfrm>
                <a:off x="78" y="864"/>
                <a:ext cx="96" cy="96"/>
              </a:xfrm>
              <a:prstGeom prst="rect">
                <a:avLst/>
              </a:prstGeom>
              <a:gradFill rotWithShape="0">
                <a:gsLst>
                  <a:gs pos="0">
                    <a:schemeClr val="tx2">
                      <a:gamma/>
                      <a:tint val="33333"/>
                      <a:invGamma/>
                    </a:schemeClr>
                  </a:gs>
                  <a:gs pos="100000">
                    <a:schemeClr val="tx2"/>
                  </a:gs>
                </a:gsLst>
                <a:lin ang="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87" name="矩形 21586"/>
              <p:cNvSpPr/>
              <p:nvPr/>
            </p:nvSpPr>
            <p:spPr>
              <a:xfrm flipH="1">
                <a:off x="0" y="0"/>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88" name="矩形 21587"/>
              <p:cNvSpPr/>
              <p:nvPr/>
            </p:nvSpPr>
            <p:spPr>
              <a:xfrm>
                <a:off x="121" y="13"/>
                <a:ext cx="48" cy="192"/>
              </a:xfrm>
              <a:prstGeom prst="rect">
                <a:avLst/>
              </a:prstGeom>
              <a:solidFill>
                <a:schemeClr val="bg2"/>
              </a:soli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grpSp>
        <p:sp>
          <p:nvSpPr>
            <p:cNvPr id="21589" name="矩形 21588"/>
            <p:cNvSpPr/>
            <p:nvPr/>
          </p:nvSpPr>
          <p:spPr>
            <a:xfrm>
              <a:off x="618" y="450"/>
              <a:ext cx="1008" cy="288"/>
            </a:xfrm>
            <a:prstGeom prst="rect">
              <a:avLst/>
            </a:prstGeom>
            <a:gradFill rotWithShape="0">
              <a:gsLst>
                <a:gs pos="0">
                  <a:schemeClr val="tx2"/>
                </a:gs>
                <a:gs pos="50000">
                  <a:schemeClr val="tx2">
                    <a:gamma/>
                    <a:tint val="48627"/>
                    <a:invGamma/>
                  </a:schemeClr>
                </a:gs>
                <a:gs pos="100000">
                  <a:schemeClr val="tx2"/>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90" name="矩形 21589"/>
            <p:cNvSpPr/>
            <p:nvPr/>
          </p:nvSpPr>
          <p:spPr>
            <a:xfrm>
              <a:off x="522"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91" name="矩形 21590"/>
            <p:cNvSpPr/>
            <p:nvPr/>
          </p:nvSpPr>
          <p:spPr>
            <a:xfrm>
              <a:off x="1578"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grpSp>
          <p:nvGrpSpPr>
            <p:cNvPr id="21592" name="组合 21591"/>
            <p:cNvGrpSpPr/>
            <p:nvPr/>
          </p:nvGrpSpPr>
          <p:grpSpPr>
            <a:xfrm>
              <a:off x="522" y="690"/>
              <a:ext cx="1152" cy="144"/>
              <a:chOff x="0" y="0"/>
              <a:chExt cx="1152" cy="144"/>
            </a:xfrm>
          </p:grpSpPr>
          <p:grpSp>
            <p:nvGrpSpPr>
              <p:cNvPr id="21593" name="组合 21592"/>
              <p:cNvGrpSpPr/>
              <p:nvPr/>
            </p:nvGrpSpPr>
            <p:grpSpPr>
              <a:xfrm>
                <a:off x="1008" y="0"/>
                <a:ext cx="144" cy="144"/>
                <a:chOff x="0" y="0"/>
                <a:chExt cx="144" cy="144"/>
              </a:xfrm>
            </p:grpSpPr>
            <p:sp>
              <p:nvSpPr>
                <p:cNvPr id="21594" name="椭圆 21593"/>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95" name="椭圆 21594"/>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grpSp>
          <p:grpSp>
            <p:nvGrpSpPr>
              <p:cNvPr id="21596" name="组合 21595"/>
              <p:cNvGrpSpPr/>
              <p:nvPr/>
            </p:nvGrpSpPr>
            <p:grpSpPr>
              <a:xfrm>
                <a:off x="0" y="0"/>
                <a:ext cx="144" cy="144"/>
                <a:chOff x="0" y="0"/>
                <a:chExt cx="144" cy="144"/>
              </a:xfrm>
            </p:grpSpPr>
            <p:sp>
              <p:nvSpPr>
                <p:cNvPr id="21597" name="椭圆 21596"/>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598" name="椭圆 21597"/>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grpSp>
        </p:grpSp>
        <p:grpSp>
          <p:nvGrpSpPr>
            <p:cNvPr id="21599" name="组合 21598"/>
            <p:cNvGrpSpPr/>
            <p:nvPr/>
          </p:nvGrpSpPr>
          <p:grpSpPr>
            <a:xfrm>
              <a:off x="1980" y="185"/>
              <a:ext cx="254" cy="175"/>
              <a:chOff x="0" y="0"/>
              <a:chExt cx="254" cy="175"/>
            </a:xfrm>
          </p:grpSpPr>
          <p:sp>
            <p:nvSpPr>
              <p:cNvPr id="21600" name="矩形 21599"/>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01" name="矩形 21600"/>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grpSp>
            <p:nvGrpSpPr>
              <p:cNvPr id="21602" name="组合 21601"/>
              <p:cNvGrpSpPr/>
              <p:nvPr/>
            </p:nvGrpSpPr>
            <p:grpSpPr>
              <a:xfrm>
                <a:off x="108" y="17"/>
                <a:ext cx="146" cy="149"/>
                <a:chOff x="0" y="0"/>
                <a:chExt cx="146" cy="149"/>
              </a:xfrm>
            </p:grpSpPr>
            <p:sp>
              <p:nvSpPr>
                <p:cNvPr id="21603" name="矩形 21602"/>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04" name="直接连接符 21603"/>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21605" name="直接连接符 21604"/>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21606" name="直接连接符 21605"/>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21607" name="直接连接符 21606"/>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21608" name="直接连接符 21607"/>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21609" name="矩形 21608"/>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grpSp>
        <p:sp>
          <p:nvSpPr>
            <p:cNvPr id="21610" name="矩形 21609"/>
            <p:cNvSpPr/>
            <p:nvPr/>
          </p:nvSpPr>
          <p:spPr>
            <a:xfrm>
              <a:off x="2010" y="522"/>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11" name="矩形 21610"/>
            <p:cNvSpPr/>
            <p:nvPr/>
          </p:nvSpPr>
          <p:spPr>
            <a:xfrm>
              <a:off x="192" y="528"/>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12" name="矩形 21611"/>
            <p:cNvSpPr/>
            <p:nvPr/>
          </p:nvSpPr>
          <p:spPr>
            <a:xfrm>
              <a:off x="252" y="1026"/>
              <a:ext cx="96" cy="96"/>
            </a:xfrm>
            <a:prstGeom prst="rect">
              <a:avLst/>
            </a:prstGeom>
            <a:gradFill rotWithShape="0">
              <a:gsLst>
                <a:gs pos="0">
                  <a:schemeClr val="tx2"/>
                </a:gs>
                <a:gs pos="100000">
                  <a:schemeClr val="tx2">
                    <a:gamma/>
                    <a:tint val="33333"/>
                    <a:invGamma/>
                  </a:schemeClr>
                </a:gs>
              </a:gsLst>
              <a:lin ang="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13" name="矩形 21612"/>
            <p:cNvSpPr/>
            <p:nvPr/>
          </p:nvSpPr>
          <p:spPr>
            <a:xfrm>
              <a:off x="282" y="162"/>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14" name="矩形 21613"/>
            <p:cNvSpPr/>
            <p:nvPr/>
          </p:nvSpPr>
          <p:spPr>
            <a:xfrm flipH="1">
              <a:off x="257" y="175"/>
              <a:ext cx="48" cy="192"/>
            </a:xfrm>
            <a:prstGeom prst="rect">
              <a:avLst/>
            </a:prstGeom>
            <a:solidFill>
              <a:schemeClr val="bg2"/>
            </a:soli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grpSp>
          <p:nvGrpSpPr>
            <p:cNvPr id="21615" name="组合 21614"/>
            <p:cNvGrpSpPr/>
            <p:nvPr/>
          </p:nvGrpSpPr>
          <p:grpSpPr>
            <a:xfrm flipH="1">
              <a:off x="0" y="192"/>
              <a:ext cx="254" cy="175"/>
              <a:chOff x="0" y="0"/>
              <a:chExt cx="254" cy="175"/>
            </a:xfrm>
          </p:grpSpPr>
          <p:sp>
            <p:nvSpPr>
              <p:cNvPr id="21616" name="矩形 21615"/>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17" name="矩形 21616"/>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grpSp>
            <p:nvGrpSpPr>
              <p:cNvPr id="21618" name="组合 21617"/>
              <p:cNvGrpSpPr/>
              <p:nvPr/>
            </p:nvGrpSpPr>
            <p:grpSpPr>
              <a:xfrm>
                <a:off x="108" y="17"/>
                <a:ext cx="146" cy="149"/>
                <a:chOff x="0" y="0"/>
                <a:chExt cx="146" cy="149"/>
              </a:xfrm>
            </p:grpSpPr>
            <p:sp>
              <p:nvSpPr>
                <p:cNvPr id="21619" name="矩形 21618"/>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20" name="直接连接符 21619"/>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21621" name="直接连接符 21620"/>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21622" name="直接连接符 21621"/>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21623" name="直接连接符 21622"/>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21624" name="直接连接符 21623"/>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21625" name="矩形 21624"/>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grpSp>
        <p:sp>
          <p:nvSpPr>
            <p:cNvPr id="21626" name="任意多边形 21625"/>
            <p:cNvSpPr/>
            <p:nvPr/>
          </p:nvSpPr>
          <p:spPr>
            <a:xfrm>
              <a:off x="330" y="18"/>
              <a:ext cx="240" cy="24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27" name="任意多边形 21626"/>
            <p:cNvSpPr/>
            <p:nvPr/>
          </p:nvSpPr>
          <p:spPr>
            <a:xfrm flipH="1">
              <a:off x="1680" y="0"/>
              <a:ext cx="240" cy="24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grpSp>
      <p:grpSp>
        <p:nvGrpSpPr>
          <p:cNvPr id="21628" name="组合 21627"/>
          <p:cNvGrpSpPr/>
          <p:nvPr/>
        </p:nvGrpSpPr>
        <p:grpSpPr>
          <a:xfrm>
            <a:off x="1905000" y="1828800"/>
            <a:ext cx="533400" cy="885825"/>
            <a:chOff x="0" y="0"/>
            <a:chExt cx="336" cy="558"/>
          </a:xfrm>
        </p:grpSpPr>
        <p:sp>
          <p:nvSpPr>
            <p:cNvPr id="21629" name="任意多边形 21628"/>
            <p:cNvSpPr/>
            <p:nvPr/>
          </p:nvSpPr>
          <p:spPr>
            <a:xfrm>
              <a:off x="96" y="126"/>
              <a:ext cx="144" cy="432"/>
            </a:xfrm>
            <a:custGeom>
              <a:avLst/>
              <a:gdLst/>
              <a:ahLst/>
              <a:cxnLst/>
              <a:rect l="0" t="0" r="0" b="0"/>
              <a:pathLst>
                <a:path w="144" h="480">
                  <a:moveTo>
                    <a:pt x="0" y="0"/>
                  </a:moveTo>
                  <a:lnTo>
                    <a:pt x="144" y="0"/>
                  </a:lnTo>
                  <a:lnTo>
                    <a:pt x="144" y="384"/>
                  </a:lnTo>
                  <a:lnTo>
                    <a:pt x="96" y="480"/>
                  </a:lnTo>
                  <a:lnTo>
                    <a:pt x="48" y="480"/>
                  </a:lnTo>
                  <a:lnTo>
                    <a:pt x="0" y="384"/>
                  </a:lnTo>
                  <a:lnTo>
                    <a:pt x="0" y="0"/>
                  </a:lnTo>
                  <a:close/>
                </a:path>
              </a:pathLst>
            </a:custGeom>
            <a:gradFill rotWithShape="0">
              <a:gsLst>
                <a:gs pos="0">
                  <a:srgbClr val="DDDDDD">
                    <a:gamma/>
                    <a:shade val="96863"/>
                    <a:invGamma/>
                  </a:srgbClr>
                </a:gs>
                <a:gs pos="100000">
                  <a:srgbClr val="DDDDDD"/>
                </a:gs>
              </a:gsLst>
              <a:lin ang="540000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30" name="流程图: 库存数据 21629"/>
            <p:cNvSpPr/>
            <p:nvPr/>
          </p:nvSpPr>
          <p:spPr>
            <a:xfrm rot="16200000">
              <a:off x="-81" y="195"/>
              <a:ext cx="498" cy="108"/>
            </a:xfrm>
            <a:prstGeom prst="flowChartOnlineStorage">
              <a:avLst/>
            </a:prstGeom>
            <a:gradFill rotWithShape="0">
              <a:gsLst>
                <a:gs pos="0">
                  <a:srgbClr val="C0C0C0">
                    <a:gamma/>
                    <a:tint val="84706"/>
                    <a:invGamma/>
                  </a:srgbClr>
                </a:gs>
                <a:gs pos="50000">
                  <a:srgbClr val="C0C0C0"/>
                </a:gs>
                <a:gs pos="100000">
                  <a:srgbClr val="C0C0C0">
                    <a:gamma/>
                    <a:tint val="84706"/>
                    <a:invGamma/>
                  </a:srgbClr>
                </a:gs>
              </a:gsLst>
              <a:lin ang="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grpSp>
          <p:nvGrpSpPr>
            <p:cNvPr id="21631" name="组合 21630"/>
            <p:cNvGrpSpPr/>
            <p:nvPr/>
          </p:nvGrpSpPr>
          <p:grpSpPr>
            <a:xfrm>
              <a:off x="0" y="30"/>
              <a:ext cx="336" cy="240"/>
              <a:chOff x="0" y="0"/>
              <a:chExt cx="336" cy="240"/>
            </a:xfrm>
          </p:grpSpPr>
          <p:sp>
            <p:nvSpPr>
              <p:cNvPr id="21632" name="任意多边形 21631"/>
              <p:cNvSpPr/>
              <p:nvPr/>
            </p:nvSpPr>
            <p:spPr>
              <a:xfrm>
                <a:off x="48" y="96"/>
                <a:ext cx="240" cy="144"/>
              </a:xfrm>
              <a:custGeom>
                <a:avLst/>
                <a:gdLst/>
                <a:ahLst/>
                <a:cxnLst/>
                <a:rect l="0" t="0" r="0" b="0"/>
                <a:pathLst>
                  <a:path w="240" h="48">
                    <a:moveTo>
                      <a:pt x="0" y="48"/>
                    </a:moveTo>
                    <a:lnTo>
                      <a:pt x="0" y="0"/>
                    </a:lnTo>
                    <a:lnTo>
                      <a:pt x="240" y="0"/>
                    </a:lnTo>
                    <a:lnTo>
                      <a:pt x="240" y="48"/>
                    </a:lnTo>
                  </a:path>
                </a:pathLst>
              </a:custGeom>
              <a:noFill/>
              <a:ln w="25400" cap="flat" cmpd="sng">
                <a:solidFill>
                  <a:srgbClr val="F8F8F8"/>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33" name="流程图: 可选过程 21632"/>
              <p:cNvSpPr/>
              <p:nvPr/>
            </p:nvSpPr>
            <p:spPr>
              <a:xfrm>
                <a:off x="0" y="0"/>
                <a:ext cx="336" cy="96"/>
              </a:xfrm>
              <a:prstGeom prst="flowChartAlternateProcess">
                <a:avLst/>
              </a:prstGeom>
              <a:gradFill rotWithShape="0">
                <a:gsLst>
                  <a:gs pos="0">
                    <a:schemeClr val="bg2"/>
                  </a:gs>
                  <a:gs pos="50000">
                    <a:schemeClr val="bg2">
                      <a:gamma/>
                      <a:shade val="46275"/>
                      <a:invGamma/>
                    </a:schemeClr>
                  </a:gs>
                  <a:gs pos="100000">
                    <a:schemeClr val="bg2"/>
                  </a:gs>
                </a:gsLst>
                <a:lin ang="0" scaled="1"/>
                <a:tileRect/>
              </a:gradFill>
              <a:ln w="9525">
                <a:noFill/>
              </a:ln>
            </p:spPr>
            <p:txBody>
              <a:bodyPr/>
              <a:lstStyle/>
              <a:p>
                <a:endParaRPr lang="zh-CN" altLang="en-US" b="1">
                  <a:effectLst>
                    <a:outerShdw blurRad="38100" dist="38100" dir="2700000" algn="tl">
                      <a:srgbClr val="000000">
                        <a:alpha val="43137"/>
                      </a:srgbClr>
                    </a:outerShdw>
                  </a:effectLst>
                  <a:latin typeface="+mj-ea"/>
                  <a:ea typeface="+mj-ea"/>
                </a:endParaRPr>
              </a:p>
            </p:txBody>
          </p:sp>
        </p:grpSp>
      </p:grpSp>
      <p:sp>
        <p:nvSpPr>
          <p:cNvPr id="21634" name="直接连接符 21633"/>
          <p:cNvSpPr/>
          <p:nvPr/>
        </p:nvSpPr>
        <p:spPr>
          <a:xfrm>
            <a:off x="2362200" y="2514600"/>
            <a:ext cx="228600" cy="0"/>
          </a:xfrm>
          <a:prstGeom prst="line">
            <a:avLst/>
          </a:prstGeom>
          <a:ln w="38100" cap="flat" cmpd="sng">
            <a:solidFill>
              <a:srgbClr val="CC3300"/>
            </a:solidFill>
            <a:prstDash val="solid"/>
            <a:headEnd type="none" w="med" len="med"/>
            <a:tailEnd type="triangle" w="med" len="med"/>
          </a:ln>
        </p:spPr>
      </p:sp>
      <p:sp>
        <p:nvSpPr>
          <p:cNvPr id="21635" name="直接连接符 21634"/>
          <p:cNvSpPr/>
          <p:nvPr/>
        </p:nvSpPr>
        <p:spPr>
          <a:xfrm>
            <a:off x="2743200" y="2514600"/>
            <a:ext cx="228600" cy="0"/>
          </a:xfrm>
          <a:prstGeom prst="line">
            <a:avLst/>
          </a:prstGeom>
          <a:ln w="38100" cap="flat" cmpd="sng">
            <a:solidFill>
              <a:srgbClr val="CC3300"/>
            </a:solidFill>
            <a:prstDash val="solid"/>
            <a:headEnd type="none" w="med" len="med"/>
            <a:tailEnd type="triangle" w="med" len="med"/>
          </a:ln>
        </p:spPr>
      </p:sp>
      <p:sp>
        <p:nvSpPr>
          <p:cNvPr id="21636" name="直接连接符 21635"/>
          <p:cNvSpPr/>
          <p:nvPr/>
        </p:nvSpPr>
        <p:spPr>
          <a:xfrm>
            <a:off x="3124200" y="2514600"/>
            <a:ext cx="228600" cy="0"/>
          </a:xfrm>
          <a:prstGeom prst="line">
            <a:avLst/>
          </a:prstGeom>
          <a:ln w="38100" cap="flat" cmpd="sng">
            <a:solidFill>
              <a:srgbClr val="CC3300"/>
            </a:solidFill>
            <a:prstDash val="solid"/>
            <a:headEnd type="none" w="med" len="med"/>
            <a:tailEnd type="triangle" w="med" len="med"/>
          </a:ln>
        </p:spPr>
      </p:sp>
      <p:sp>
        <p:nvSpPr>
          <p:cNvPr id="21637" name="文本框 21636"/>
          <p:cNvSpPr txBox="1"/>
          <p:nvPr/>
        </p:nvSpPr>
        <p:spPr>
          <a:xfrm>
            <a:off x="1371600" y="3022600"/>
            <a:ext cx="762000" cy="457200"/>
          </a:xfrm>
          <a:prstGeom prst="rect">
            <a:avLst/>
          </a:prstGeom>
          <a:noFill/>
          <a:ln w="9525">
            <a:noFill/>
          </a:ln>
        </p:spPr>
        <p:txBody>
          <a:bodyPr>
            <a:spAutoFit/>
          </a:bodyPr>
          <a:lstStyle/>
          <a:p>
            <a:pPr lvl="0" algn="ctr">
              <a:spcBef>
                <a:spcPct val="50000"/>
              </a:spcBef>
            </a:pPr>
            <a:r>
              <a:rPr lang="en-US" altLang="x-none" sz="2400" b="1" dirty="0">
                <a:effectLst>
                  <a:outerShdw blurRad="38100" dist="38100" dir="2700000" algn="tl">
                    <a:srgbClr val="000000">
                      <a:alpha val="43137"/>
                    </a:srgbClr>
                  </a:outerShdw>
                </a:effectLst>
                <a:latin typeface="+mj-ea"/>
                <a:ea typeface="+mj-ea"/>
              </a:rPr>
              <a:t>A</a:t>
            </a:r>
            <a:endParaRPr lang="en-US" altLang="x-none" sz="2400" b="1" dirty="0">
              <a:effectLst>
                <a:outerShdw blurRad="38100" dist="38100" dir="2700000" algn="tl">
                  <a:srgbClr val="000000">
                    <a:alpha val="43137"/>
                  </a:srgbClr>
                </a:outerShdw>
              </a:effectLst>
              <a:latin typeface="+mj-ea"/>
              <a:ea typeface="+mj-ea"/>
            </a:endParaRPr>
          </a:p>
        </p:txBody>
      </p:sp>
      <p:sp>
        <p:nvSpPr>
          <p:cNvPr id="21638" name="文本框 21637"/>
          <p:cNvSpPr txBox="1"/>
          <p:nvPr/>
        </p:nvSpPr>
        <p:spPr>
          <a:xfrm>
            <a:off x="2971800" y="2971800"/>
            <a:ext cx="762000" cy="457200"/>
          </a:xfrm>
          <a:prstGeom prst="rect">
            <a:avLst/>
          </a:prstGeom>
          <a:noFill/>
          <a:ln w="9525">
            <a:noFill/>
          </a:ln>
        </p:spPr>
        <p:txBody>
          <a:bodyPr>
            <a:spAutoFit/>
          </a:bodyPr>
          <a:lstStyle/>
          <a:p>
            <a:pPr lvl="0" algn="ctr">
              <a:spcBef>
                <a:spcPct val="50000"/>
              </a:spcBef>
            </a:pPr>
            <a:r>
              <a:rPr lang="en-US" altLang="x-none" sz="2400" b="1" dirty="0">
                <a:effectLst>
                  <a:outerShdw blurRad="38100" dist="38100" dir="2700000" algn="tl">
                    <a:srgbClr val="000000">
                      <a:alpha val="43137"/>
                    </a:srgbClr>
                  </a:outerShdw>
                </a:effectLst>
                <a:latin typeface="+mj-ea"/>
                <a:ea typeface="+mj-ea"/>
              </a:rPr>
              <a:t>B</a:t>
            </a:r>
            <a:endParaRPr lang="en-US" altLang="x-none" sz="2400" b="1" dirty="0">
              <a:effectLst>
                <a:outerShdw blurRad="38100" dist="38100" dir="2700000" algn="tl">
                  <a:srgbClr val="000000">
                    <a:alpha val="43137"/>
                  </a:srgbClr>
                </a:outerShdw>
              </a:effectLst>
              <a:latin typeface="+mj-ea"/>
              <a:ea typeface="+mj-ea"/>
            </a:endParaRPr>
          </a:p>
        </p:txBody>
      </p:sp>
      <p:sp>
        <p:nvSpPr>
          <p:cNvPr id="21639" name="文本框 21638"/>
          <p:cNvSpPr txBox="1"/>
          <p:nvPr/>
        </p:nvSpPr>
        <p:spPr>
          <a:xfrm>
            <a:off x="228600" y="1447800"/>
            <a:ext cx="685800" cy="519113"/>
          </a:xfrm>
          <a:prstGeom prst="rect">
            <a:avLst/>
          </a:prstGeom>
          <a:noFill/>
          <a:ln w="9525">
            <a:noFill/>
          </a:ln>
        </p:spPr>
        <p:txBody>
          <a:bodyPr>
            <a:spAutoFit/>
          </a:bodyPr>
          <a:lstStyle/>
          <a:p>
            <a:pPr lvl="0">
              <a:spcBef>
                <a:spcPct val="50000"/>
              </a:spcBef>
            </a:pPr>
            <a:r>
              <a:rPr lang="en-US" altLang="x-none" sz="2800" b="1" dirty="0">
                <a:effectLst>
                  <a:outerShdw blurRad="38100" dist="38100" dir="2700000" algn="tl">
                    <a:srgbClr val="000000">
                      <a:alpha val="43137"/>
                    </a:srgbClr>
                  </a:outerShdw>
                </a:effectLst>
                <a:latin typeface="+mj-ea"/>
                <a:ea typeface="+mj-ea"/>
              </a:rPr>
              <a:t>C</a:t>
            </a:r>
            <a:endParaRPr lang="en-US" altLang="x-none" sz="2800" b="1" dirty="0">
              <a:effectLst>
                <a:outerShdw blurRad="38100" dist="38100" dir="2700000" algn="tl">
                  <a:srgbClr val="000000">
                    <a:alpha val="43137"/>
                  </a:srgbClr>
                </a:outerShdw>
              </a:effectLst>
              <a:latin typeface="+mj-ea"/>
              <a:ea typeface="+mj-ea"/>
            </a:endParaRPr>
          </a:p>
        </p:txBody>
      </p:sp>
      <p:sp>
        <p:nvSpPr>
          <p:cNvPr id="21640" name="文本框 21639"/>
          <p:cNvSpPr txBox="1"/>
          <p:nvPr/>
        </p:nvSpPr>
        <p:spPr>
          <a:xfrm>
            <a:off x="4876800" y="1981200"/>
            <a:ext cx="457200" cy="457200"/>
          </a:xfrm>
          <a:prstGeom prst="rect">
            <a:avLst/>
          </a:prstGeom>
          <a:noFill/>
          <a:ln w="9525">
            <a:noFill/>
          </a:ln>
        </p:spPr>
        <p:txBody>
          <a:bodyPr>
            <a:spAutoFit/>
          </a:bodyPr>
          <a:lstStyle/>
          <a:p>
            <a:pPr lvl="0">
              <a:spcBef>
                <a:spcPct val="50000"/>
              </a:spcBef>
            </a:pPr>
            <a:r>
              <a:rPr lang="en-US" altLang="x-none" sz="2400" b="1" dirty="0">
                <a:effectLst>
                  <a:outerShdw blurRad="38100" dist="38100" dir="2700000" algn="tl">
                    <a:srgbClr val="000000">
                      <a:alpha val="43137"/>
                    </a:srgbClr>
                  </a:outerShdw>
                </a:effectLst>
                <a:latin typeface="+mj-ea"/>
                <a:ea typeface="+mj-ea"/>
              </a:rPr>
              <a:t>C</a:t>
            </a:r>
            <a:endParaRPr lang="en-US" altLang="x-none" sz="2400" b="1" dirty="0">
              <a:effectLst>
                <a:outerShdw blurRad="38100" dist="38100" dir="2700000" algn="tl">
                  <a:srgbClr val="000000">
                    <a:alpha val="43137"/>
                  </a:srgbClr>
                </a:outerShdw>
              </a:effectLst>
              <a:latin typeface="+mj-ea"/>
              <a:ea typeface="+mj-ea"/>
            </a:endParaRPr>
          </a:p>
        </p:txBody>
      </p:sp>
      <p:sp>
        <p:nvSpPr>
          <p:cNvPr id="21641" name="直接连接符 21640"/>
          <p:cNvSpPr/>
          <p:nvPr/>
        </p:nvSpPr>
        <p:spPr>
          <a:xfrm>
            <a:off x="6477000" y="2895600"/>
            <a:ext cx="914400" cy="0"/>
          </a:xfrm>
          <a:prstGeom prst="line">
            <a:avLst/>
          </a:prstGeom>
          <a:ln w="57150" cap="flat" cmpd="sng">
            <a:solidFill>
              <a:srgbClr val="FF3300"/>
            </a:solidFill>
            <a:prstDash val="solid"/>
            <a:headEnd type="none" w="med" len="med"/>
            <a:tailEnd type="triangle" w="med" len="med"/>
          </a:ln>
        </p:spPr>
      </p:sp>
      <p:sp>
        <p:nvSpPr>
          <p:cNvPr id="21642" name="直接连接符 21641"/>
          <p:cNvSpPr/>
          <p:nvPr/>
        </p:nvSpPr>
        <p:spPr>
          <a:xfrm>
            <a:off x="2133600" y="2133600"/>
            <a:ext cx="0" cy="381000"/>
          </a:xfrm>
          <a:prstGeom prst="line">
            <a:avLst/>
          </a:prstGeom>
          <a:ln w="57150" cap="flat" cmpd="sng">
            <a:solidFill>
              <a:srgbClr val="FF3300"/>
            </a:solidFill>
            <a:prstDash val="solid"/>
            <a:headEnd type="none" w="med" len="med"/>
            <a:tailEnd type="triangle" w="med" len="med"/>
          </a:ln>
        </p:spPr>
      </p:sp>
      <p:sp>
        <p:nvSpPr>
          <p:cNvPr id="21643" name="任意多边形 21642"/>
          <p:cNvSpPr/>
          <p:nvPr/>
        </p:nvSpPr>
        <p:spPr>
          <a:xfrm>
            <a:off x="2882900" y="2895600"/>
            <a:ext cx="317500" cy="1219200"/>
          </a:xfrm>
          <a:custGeom>
            <a:avLst/>
            <a:gdLst/>
            <a:ahLst/>
            <a:cxnLst/>
            <a:rect l="0" t="0" r="0" b="0"/>
            <a:pathLst>
              <a:path w="200" h="768">
                <a:moveTo>
                  <a:pt x="200" y="0"/>
                </a:moveTo>
                <a:cubicBezTo>
                  <a:pt x="168" y="32"/>
                  <a:pt x="136" y="64"/>
                  <a:pt x="104" y="96"/>
                </a:cubicBezTo>
                <a:cubicBezTo>
                  <a:pt x="72" y="128"/>
                  <a:pt x="0" y="128"/>
                  <a:pt x="8" y="192"/>
                </a:cubicBezTo>
                <a:cubicBezTo>
                  <a:pt x="16" y="256"/>
                  <a:pt x="128" y="384"/>
                  <a:pt x="152" y="480"/>
                </a:cubicBezTo>
                <a:cubicBezTo>
                  <a:pt x="176" y="576"/>
                  <a:pt x="164" y="672"/>
                  <a:pt x="152" y="768"/>
                </a:cubicBezTo>
              </a:path>
            </a:pathLst>
          </a:custGeom>
          <a:noFill/>
          <a:ln w="28575" cap="flat" cmpd="sng">
            <a:solidFill>
              <a:schemeClr val="tx1"/>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44" name="直接连接符 21643"/>
          <p:cNvSpPr/>
          <p:nvPr/>
        </p:nvSpPr>
        <p:spPr>
          <a:xfrm flipH="1">
            <a:off x="2895600" y="2971800"/>
            <a:ext cx="304800" cy="228600"/>
          </a:xfrm>
          <a:prstGeom prst="line">
            <a:avLst/>
          </a:prstGeom>
          <a:ln w="57150" cap="flat" cmpd="sng">
            <a:solidFill>
              <a:srgbClr val="FF3300"/>
            </a:solidFill>
            <a:prstDash val="solid"/>
            <a:headEnd type="none" w="med" len="med"/>
            <a:tailEnd type="triangle" w="med" len="med"/>
          </a:ln>
        </p:spPr>
      </p:sp>
      <p:sp>
        <p:nvSpPr>
          <p:cNvPr id="21645" name="直接连接符 21644"/>
          <p:cNvSpPr/>
          <p:nvPr/>
        </p:nvSpPr>
        <p:spPr>
          <a:xfrm>
            <a:off x="6477000" y="2438400"/>
            <a:ext cx="0" cy="304800"/>
          </a:xfrm>
          <a:prstGeom prst="line">
            <a:avLst/>
          </a:prstGeom>
          <a:ln w="57150" cap="flat" cmpd="sng">
            <a:solidFill>
              <a:srgbClr val="FF3300"/>
            </a:solidFill>
            <a:prstDash val="solid"/>
            <a:headEnd type="none" w="med" len="med"/>
            <a:tailEnd type="triangle" w="med" len="med"/>
          </a:ln>
        </p:spPr>
      </p:sp>
      <p:sp>
        <p:nvSpPr>
          <p:cNvPr id="21646" name="任意多边形 21645"/>
          <p:cNvSpPr/>
          <p:nvPr/>
        </p:nvSpPr>
        <p:spPr>
          <a:xfrm>
            <a:off x="7493000" y="2971800"/>
            <a:ext cx="381000" cy="1219200"/>
          </a:xfrm>
          <a:custGeom>
            <a:avLst/>
            <a:gdLst/>
            <a:ahLst/>
            <a:cxnLst/>
            <a:rect l="0" t="0" r="0" b="0"/>
            <a:pathLst>
              <a:path w="240" h="768">
                <a:moveTo>
                  <a:pt x="32" y="0"/>
                </a:moveTo>
                <a:cubicBezTo>
                  <a:pt x="16" y="52"/>
                  <a:pt x="0" y="104"/>
                  <a:pt x="32" y="144"/>
                </a:cubicBezTo>
                <a:cubicBezTo>
                  <a:pt x="64" y="184"/>
                  <a:pt x="208" y="160"/>
                  <a:pt x="224" y="240"/>
                </a:cubicBezTo>
                <a:cubicBezTo>
                  <a:pt x="240" y="320"/>
                  <a:pt x="128" y="536"/>
                  <a:pt x="128" y="624"/>
                </a:cubicBezTo>
                <a:cubicBezTo>
                  <a:pt x="128" y="712"/>
                  <a:pt x="176" y="740"/>
                  <a:pt x="224" y="768"/>
                </a:cubicBezTo>
              </a:path>
            </a:pathLst>
          </a:custGeom>
          <a:noFill/>
          <a:ln w="28575" cap="flat" cmpd="sng">
            <a:solidFill>
              <a:schemeClr val="tx1"/>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47" name="任意多边形 21646"/>
          <p:cNvSpPr/>
          <p:nvPr/>
        </p:nvSpPr>
        <p:spPr>
          <a:xfrm>
            <a:off x="4038600" y="2057400"/>
            <a:ext cx="622300" cy="1600200"/>
          </a:xfrm>
          <a:custGeom>
            <a:avLst/>
            <a:gdLst/>
            <a:ahLst/>
            <a:cxnLst/>
            <a:rect l="0" t="0" r="0" b="0"/>
            <a:pathLst>
              <a:path w="392" h="1008">
                <a:moveTo>
                  <a:pt x="48" y="0"/>
                </a:moveTo>
                <a:cubicBezTo>
                  <a:pt x="24" y="48"/>
                  <a:pt x="0" y="96"/>
                  <a:pt x="48" y="144"/>
                </a:cubicBezTo>
                <a:cubicBezTo>
                  <a:pt x="96" y="192"/>
                  <a:pt x="280" y="184"/>
                  <a:pt x="336" y="288"/>
                </a:cubicBezTo>
                <a:cubicBezTo>
                  <a:pt x="392" y="392"/>
                  <a:pt x="376" y="648"/>
                  <a:pt x="384" y="768"/>
                </a:cubicBezTo>
                <a:cubicBezTo>
                  <a:pt x="392" y="888"/>
                  <a:pt x="388" y="948"/>
                  <a:pt x="384" y="1008"/>
                </a:cubicBezTo>
              </a:path>
            </a:pathLst>
          </a:custGeom>
          <a:noFill/>
          <a:ln w="28575" cap="flat" cmpd="sng">
            <a:solidFill>
              <a:schemeClr val="tx1"/>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48" name="任意多边形 21647"/>
          <p:cNvSpPr/>
          <p:nvPr/>
        </p:nvSpPr>
        <p:spPr>
          <a:xfrm>
            <a:off x="7620000" y="2336800"/>
            <a:ext cx="1066800" cy="863600"/>
          </a:xfrm>
          <a:custGeom>
            <a:avLst/>
            <a:gdLst/>
            <a:ahLst/>
            <a:cxnLst/>
            <a:rect l="0" t="0" r="0" b="0"/>
            <a:pathLst>
              <a:path w="672" h="544">
                <a:moveTo>
                  <a:pt x="0" y="64"/>
                </a:moveTo>
                <a:cubicBezTo>
                  <a:pt x="48" y="32"/>
                  <a:pt x="96" y="0"/>
                  <a:pt x="144" y="16"/>
                </a:cubicBezTo>
                <a:cubicBezTo>
                  <a:pt x="192" y="32"/>
                  <a:pt x="248" y="88"/>
                  <a:pt x="288" y="160"/>
                </a:cubicBezTo>
                <a:cubicBezTo>
                  <a:pt x="328" y="232"/>
                  <a:pt x="320" y="384"/>
                  <a:pt x="384" y="448"/>
                </a:cubicBezTo>
                <a:cubicBezTo>
                  <a:pt x="448" y="512"/>
                  <a:pt x="560" y="528"/>
                  <a:pt x="672" y="544"/>
                </a:cubicBezTo>
              </a:path>
            </a:pathLst>
          </a:custGeom>
          <a:noFill/>
          <a:ln w="28575" cap="flat" cmpd="sng">
            <a:solidFill>
              <a:schemeClr val="tx1"/>
            </a:solidFill>
            <a:prstDash val="solid"/>
            <a:headEnd type="none" w="med" len="med"/>
            <a:tailEnd type="none" w="med" len="med"/>
          </a:ln>
        </p:spPr>
        <p:txBody>
          <a:bodyPr/>
          <a:lstStyle/>
          <a:p>
            <a:endParaRPr lang="zh-CN" altLang="en-US" b="1">
              <a:effectLst>
                <a:outerShdw blurRad="38100" dist="38100" dir="2700000" algn="tl">
                  <a:srgbClr val="000000">
                    <a:alpha val="43137"/>
                  </a:srgbClr>
                </a:outerShdw>
              </a:effectLst>
              <a:latin typeface="+mj-ea"/>
              <a:ea typeface="+mj-ea"/>
            </a:endParaRPr>
          </a:p>
        </p:txBody>
      </p:sp>
      <p:sp>
        <p:nvSpPr>
          <p:cNvPr id="21649" name="直接连接符 21648"/>
          <p:cNvSpPr/>
          <p:nvPr/>
        </p:nvSpPr>
        <p:spPr>
          <a:xfrm flipH="1">
            <a:off x="6705600" y="2438400"/>
            <a:ext cx="685800" cy="0"/>
          </a:xfrm>
          <a:prstGeom prst="line">
            <a:avLst/>
          </a:prstGeom>
          <a:ln w="57150" cap="flat" cmpd="sng">
            <a:solidFill>
              <a:srgbClr val="FF3300"/>
            </a:solidFill>
            <a:prstDash val="solid"/>
            <a:headEnd type="none" w="med" len="med"/>
            <a:tailEnd type="triangle" w="med" len="med"/>
          </a:ln>
        </p:spPr>
      </p:sp>
      <p:sp>
        <p:nvSpPr>
          <p:cNvPr id="21650" name="直接连接符 21649"/>
          <p:cNvSpPr/>
          <p:nvPr/>
        </p:nvSpPr>
        <p:spPr>
          <a:xfrm flipH="1" flipV="1">
            <a:off x="4038600" y="2209800"/>
            <a:ext cx="609600" cy="381000"/>
          </a:xfrm>
          <a:prstGeom prst="line">
            <a:avLst/>
          </a:prstGeom>
          <a:ln w="57150" cap="flat" cmpd="sng">
            <a:solidFill>
              <a:srgbClr val="FF3300"/>
            </a:solidFill>
            <a:prstDash val="solid"/>
            <a:headEnd type="none" w="med" len="med"/>
            <a:tailEnd type="triangle" w="med" len="med"/>
          </a:ln>
        </p:spPr>
      </p:sp>
      <p:sp>
        <p:nvSpPr>
          <p:cNvPr id="21651" name="直接连接符 21650"/>
          <p:cNvSpPr/>
          <p:nvPr/>
        </p:nvSpPr>
        <p:spPr>
          <a:xfrm flipH="1">
            <a:off x="2362200" y="2057400"/>
            <a:ext cx="1143000" cy="0"/>
          </a:xfrm>
          <a:prstGeom prst="line">
            <a:avLst/>
          </a:prstGeom>
          <a:ln w="57150" cap="flat" cmpd="sng">
            <a:solidFill>
              <a:srgbClr val="FF3300"/>
            </a:solidFill>
            <a:prstDash val="solid"/>
            <a:headEnd type="none" w="med" len="med"/>
            <a:tailEnd type="triangle" w="med" len="med"/>
          </a:ln>
        </p:spPr>
      </p:sp>
      <p:sp>
        <p:nvSpPr>
          <p:cNvPr id="21652" name="文本框 21651"/>
          <p:cNvSpPr txBox="1"/>
          <p:nvPr/>
        </p:nvSpPr>
        <p:spPr>
          <a:xfrm>
            <a:off x="1524000" y="4953000"/>
            <a:ext cx="4038600" cy="579438"/>
          </a:xfrm>
          <a:prstGeom prst="rect">
            <a:avLst/>
          </a:prstGeom>
          <a:noFill/>
          <a:ln w="9525">
            <a:noFill/>
          </a:ln>
        </p:spPr>
        <p:txBody>
          <a:bodyPr>
            <a:spAutoFit/>
          </a:bodyPr>
          <a:lstStyle/>
          <a:p>
            <a:pPr lvl="0"/>
            <a:r>
              <a:rPr lang="zh-CN" altLang="en-US" sz="3200" b="1" dirty="0">
                <a:effectLst>
                  <a:outerShdw blurRad="38100" dist="38100" dir="2700000" algn="tl">
                    <a:srgbClr val="000000">
                      <a:alpha val="43137"/>
                    </a:srgbClr>
                  </a:outerShdw>
                </a:effectLst>
                <a:latin typeface="+mj-ea"/>
                <a:ea typeface="+mj-ea"/>
              </a:rPr>
              <a:t>接入电路的电阻丝为</a:t>
            </a:r>
            <a:endParaRPr lang="zh-CN" altLang="en-US" sz="3200" b="1" dirty="0">
              <a:effectLst>
                <a:outerShdw blurRad="38100" dist="38100" dir="2700000" algn="tl">
                  <a:srgbClr val="000000">
                    <a:alpha val="43137"/>
                  </a:srgbClr>
                </a:outerShdw>
              </a:effectLst>
              <a:latin typeface="+mj-ea"/>
              <a:ea typeface="+mj-ea"/>
            </a:endParaRPr>
          </a:p>
        </p:txBody>
      </p:sp>
      <p:sp>
        <p:nvSpPr>
          <p:cNvPr id="21653" name="Text Box 116"/>
          <p:cNvSpPr txBox="1"/>
          <p:nvPr/>
        </p:nvSpPr>
        <p:spPr>
          <a:xfrm>
            <a:off x="1295400" y="5638800"/>
            <a:ext cx="5486400" cy="579438"/>
          </a:xfrm>
          <a:prstGeom prst="rect">
            <a:avLst/>
          </a:prstGeom>
          <a:noFill/>
          <a:ln w="9525">
            <a:noFill/>
          </a:ln>
        </p:spPr>
        <p:txBody>
          <a:bodyPr>
            <a:spAutoFit/>
          </a:bodyPr>
          <a:lstStyle/>
          <a:p>
            <a:pPr lvl="0">
              <a:spcBef>
                <a:spcPct val="50000"/>
              </a:spcBef>
            </a:pPr>
            <a:r>
              <a:rPr lang="zh-CN" altLang="en-US" sz="3200" b="1" dirty="0">
                <a:effectLst>
                  <a:outerShdw blurRad="38100" dist="38100" dir="2700000" algn="tl">
                    <a:srgbClr val="000000">
                      <a:alpha val="43137"/>
                    </a:srgbClr>
                  </a:outerShdw>
                </a:effectLst>
                <a:latin typeface="+mj-ea"/>
                <a:ea typeface="+mj-ea"/>
              </a:rPr>
              <a:t>向右移动滑动变阻器电阻将</a:t>
            </a:r>
            <a:r>
              <a:rPr lang="zh-CN" altLang="en-US" sz="2800" b="1" dirty="0">
                <a:effectLst>
                  <a:outerShdw blurRad="38100" dist="38100" dir="2700000" algn="tl">
                    <a:srgbClr val="000000">
                      <a:alpha val="43137"/>
                    </a:srgbClr>
                  </a:outerShdw>
                </a:effectLst>
                <a:latin typeface="+mj-ea"/>
                <a:ea typeface="+mj-ea"/>
              </a:rPr>
              <a:t>？</a:t>
            </a:r>
            <a:endParaRPr lang="zh-CN" altLang="en-US" sz="2800" b="1" u="sng" dirty="0">
              <a:effectLst>
                <a:outerShdw blurRad="38100" dist="38100" dir="2700000" algn="tl">
                  <a:srgbClr val="000000">
                    <a:alpha val="43137"/>
                  </a:srgbClr>
                </a:outerShdw>
              </a:effectLst>
              <a:latin typeface="+mj-ea"/>
              <a:ea typeface="+mj-ea"/>
            </a:endParaRPr>
          </a:p>
        </p:txBody>
      </p:sp>
      <p:sp>
        <p:nvSpPr>
          <p:cNvPr id="21654" name="Text Box 117"/>
          <p:cNvSpPr txBox="1"/>
          <p:nvPr/>
        </p:nvSpPr>
        <p:spPr>
          <a:xfrm>
            <a:off x="6858000" y="5715000"/>
            <a:ext cx="1296988" cy="579438"/>
          </a:xfrm>
          <a:prstGeom prst="rect">
            <a:avLst/>
          </a:prstGeom>
          <a:noFill/>
          <a:ln w="9525">
            <a:noFill/>
          </a:ln>
        </p:spPr>
        <p:txBody>
          <a:bodyPr>
            <a:spAutoFit/>
          </a:bodyPr>
          <a:lstStyle/>
          <a:p>
            <a:pPr lvl="0">
              <a:spcBef>
                <a:spcPct val="50000"/>
              </a:spcBef>
            </a:pPr>
            <a:r>
              <a:rPr lang="zh-CN" altLang="en-US" sz="3200" b="1" dirty="0">
                <a:effectLst>
                  <a:outerShdw blurRad="38100" dist="38100" dir="2700000" algn="tl">
                    <a:srgbClr val="000000">
                      <a:alpha val="43137"/>
                    </a:srgbClr>
                  </a:outerShdw>
                </a:effectLst>
                <a:latin typeface="+mj-ea"/>
                <a:ea typeface="+mj-ea"/>
              </a:rPr>
              <a:t>变小</a:t>
            </a:r>
            <a:endParaRPr lang="zh-CN" altLang="en-US" sz="3200" b="1" dirty="0">
              <a:effectLst>
                <a:outerShdw blurRad="38100" dist="38100" dir="2700000" algn="tl">
                  <a:srgbClr val="000000">
                    <a:alpha val="43137"/>
                  </a:srgbClr>
                </a:outerShdw>
              </a:effectLst>
              <a:latin typeface="+mj-ea"/>
              <a:ea typeface="+mj-ea"/>
            </a:endParaRPr>
          </a:p>
        </p:txBody>
      </p:sp>
      <p:sp>
        <p:nvSpPr>
          <p:cNvPr id="21655" name="矩形 21654"/>
          <p:cNvSpPr/>
          <p:nvPr/>
        </p:nvSpPr>
        <p:spPr>
          <a:xfrm>
            <a:off x="5181600" y="4953000"/>
            <a:ext cx="598241" cy="584775"/>
          </a:xfrm>
          <a:prstGeom prst="rect">
            <a:avLst/>
          </a:prstGeom>
          <a:noFill/>
          <a:ln w="9525">
            <a:noFill/>
          </a:ln>
        </p:spPr>
        <p:txBody>
          <a:bodyPr wrap="none" anchor="t">
            <a:spAutoFit/>
          </a:bodyPr>
          <a:lstStyle/>
          <a:p>
            <a:pPr lvl="0">
              <a:spcBef>
                <a:spcPct val="50000"/>
              </a:spcBef>
            </a:pPr>
            <a:r>
              <a:rPr lang="en-US" altLang="x-none" sz="3200" b="1" dirty="0">
                <a:effectLst>
                  <a:outerShdw blurRad="38100" dist="38100" dir="2700000" algn="tl">
                    <a:srgbClr val="000000">
                      <a:alpha val="43137"/>
                    </a:srgbClr>
                  </a:outerShdw>
                </a:effectLst>
                <a:latin typeface="+mj-ea"/>
                <a:ea typeface="+mj-ea"/>
              </a:rPr>
              <a:t>P</a:t>
            </a:r>
            <a:r>
              <a:rPr lang="zh-CN" altLang="en-US" sz="3200" b="1" dirty="0">
                <a:effectLst>
                  <a:outerShdw blurRad="38100" dist="38100" dir="2700000" algn="tl">
                    <a:srgbClr val="000000">
                      <a:alpha val="43137"/>
                    </a:srgbClr>
                  </a:outerShdw>
                </a:effectLst>
                <a:latin typeface="+mj-ea"/>
                <a:ea typeface="+mj-ea"/>
              </a:rPr>
              <a:t>B</a:t>
            </a:r>
            <a:endParaRPr lang="zh-CN" altLang="en-US" sz="3200" b="1" dirty="0">
              <a:effectLst>
                <a:outerShdw blurRad="38100" dist="38100" dir="2700000" algn="tl">
                  <a:srgbClr val="000000">
                    <a:alpha val="43137"/>
                  </a:srgbClr>
                </a:outerShdw>
              </a:effectLst>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650"/>
                                        </p:tgtEl>
                                        <p:attrNameLst>
                                          <p:attrName>style.visibility</p:attrName>
                                        </p:attrNameLst>
                                      </p:cBhvr>
                                      <p:to>
                                        <p:strVal val="visible"/>
                                      </p:to>
                                    </p:set>
                                    <p:animEffect transition="in" filter="wipe(down)">
                                      <p:cBhvr>
                                        <p:cTn id="7" dur="500"/>
                                        <p:tgtEl>
                                          <p:spTgt spid="2165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1651"/>
                                        </p:tgtEl>
                                        <p:attrNameLst>
                                          <p:attrName>style.visibility</p:attrName>
                                        </p:attrNameLst>
                                      </p:cBhvr>
                                      <p:to>
                                        <p:strVal val="visible"/>
                                      </p:to>
                                    </p:set>
                                    <p:animEffect transition="in" filter="wipe(right)">
                                      <p:cBhvr>
                                        <p:cTn id="11" dur="500"/>
                                        <p:tgtEl>
                                          <p:spTgt spid="2165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1642"/>
                                        </p:tgtEl>
                                        <p:attrNameLst>
                                          <p:attrName>style.visibility</p:attrName>
                                        </p:attrNameLst>
                                      </p:cBhvr>
                                      <p:to>
                                        <p:strVal val="visible"/>
                                      </p:to>
                                    </p:set>
                                    <p:animEffect transition="in" filter="wipe(up)">
                                      <p:cBhvr>
                                        <p:cTn id="15" dur="500"/>
                                        <p:tgtEl>
                                          <p:spTgt spid="2164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634"/>
                                        </p:tgtEl>
                                        <p:attrNameLst>
                                          <p:attrName>style.visibility</p:attrName>
                                        </p:attrNameLst>
                                      </p:cBhvr>
                                      <p:to>
                                        <p:strVal val="visible"/>
                                      </p:to>
                                    </p:set>
                                    <p:animEffect transition="in" filter="wipe(left)">
                                      <p:cBhvr>
                                        <p:cTn id="19" dur="500"/>
                                        <p:tgtEl>
                                          <p:spTgt spid="2163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635"/>
                                        </p:tgtEl>
                                        <p:attrNameLst>
                                          <p:attrName>style.visibility</p:attrName>
                                        </p:attrNameLst>
                                      </p:cBhvr>
                                      <p:to>
                                        <p:strVal val="visible"/>
                                      </p:to>
                                    </p:set>
                                    <p:animEffect transition="in" filter="wipe(left)">
                                      <p:cBhvr>
                                        <p:cTn id="23" dur="500"/>
                                        <p:tgtEl>
                                          <p:spTgt spid="2163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636"/>
                                        </p:tgtEl>
                                        <p:attrNameLst>
                                          <p:attrName>style.visibility</p:attrName>
                                        </p:attrNameLst>
                                      </p:cBhvr>
                                      <p:to>
                                        <p:strVal val="visible"/>
                                      </p:to>
                                    </p:set>
                                    <p:animEffect transition="in" filter="wipe(left)">
                                      <p:cBhvr>
                                        <p:cTn id="27" dur="500"/>
                                        <p:tgtEl>
                                          <p:spTgt spid="2163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1644"/>
                                        </p:tgtEl>
                                        <p:attrNameLst>
                                          <p:attrName>style.visibility</p:attrName>
                                        </p:attrNameLst>
                                      </p:cBhvr>
                                      <p:to>
                                        <p:strVal val="visible"/>
                                      </p:to>
                                    </p:set>
                                    <p:animEffect transition="in" filter="wipe(up)">
                                      <p:cBhvr>
                                        <p:cTn id="31" dur="500"/>
                                        <p:tgtEl>
                                          <p:spTgt spid="21644"/>
                                        </p:tgtEl>
                                      </p:cBhvr>
                                    </p:animEffect>
                                  </p:childTnLst>
                                </p:cTn>
                              </p:par>
                            </p:childTnLst>
                          </p:cTn>
                        </p:par>
                        <p:par>
                          <p:cTn id="32" fill="hold">
                            <p:stCondLst>
                              <p:cond delay="3500"/>
                            </p:stCondLst>
                            <p:childTnLst>
                              <p:par>
                                <p:cTn id="33" presetID="22" presetClass="entr" presetSubtype="2" fill="hold" nodeType="afterEffect">
                                  <p:stCondLst>
                                    <p:cond delay="4000"/>
                                  </p:stCondLst>
                                  <p:childTnLst>
                                    <p:set>
                                      <p:cBhvr>
                                        <p:cTn id="34" dur="1" fill="hold">
                                          <p:stCondLst>
                                            <p:cond delay="0"/>
                                          </p:stCondLst>
                                        </p:cTn>
                                        <p:tgtEl>
                                          <p:spTgt spid="21649"/>
                                        </p:tgtEl>
                                        <p:attrNameLst>
                                          <p:attrName>style.visibility</p:attrName>
                                        </p:attrNameLst>
                                      </p:cBhvr>
                                      <p:to>
                                        <p:strVal val="visible"/>
                                      </p:to>
                                    </p:set>
                                    <p:animEffect transition="in" filter="wipe(right)">
                                      <p:cBhvr>
                                        <p:cTn id="35" dur="500"/>
                                        <p:tgtEl>
                                          <p:spTgt spid="21649"/>
                                        </p:tgtEl>
                                      </p:cBhvr>
                                    </p:animEffect>
                                  </p:childTnLst>
                                </p:cTn>
                              </p:par>
                            </p:childTnLst>
                          </p:cTn>
                        </p:par>
                        <p:par>
                          <p:cTn id="36" fill="hold">
                            <p:stCondLst>
                              <p:cond delay="8000"/>
                            </p:stCondLst>
                            <p:childTnLst>
                              <p:par>
                                <p:cTn id="37" presetID="22" presetClass="entr" presetSubtype="1" fill="hold" nodeType="afterEffect">
                                  <p:stCondLst>
                                    <p:cond delay="0"/>
                                  </p:stCondLst>
                                  <p:childTnLst>
                                    <p:set>
                                      <p:cBhvr>
                                        <p:cTn id="38" dur="1" fill="hold">
                                          <p:stCondLst>
                                            <p:cond delay="0"/>
                                          </p:stCondLst>
                                        </p:cTn>
                                        <p:tgtEl>
                                          <p:spTgt spid="21645"/>
                                        </p:tgtEl>
                                        <p:attrNameLst>
                                          <p:attrName>style.visibility</p:attrName>
                                        </p:attrNameLst>
                                      </p:cBhvr>
                                      <p:to>
                                        <p:strVal val="visible"/>
                                      </p:to>
                                    </p:set>
                                    <p:animEffect transition="in" filter="wipe(up)">
                                      <p:cBhvr>
                                        <p:cTn id="39" dur="500"/>
                                        <p:tgtEl>
                                          <p:spTgt spid="21645"/>
                                        </p:tgtEl>
                                      </p:cBhvr>
                                    </p:animEffect>
                                  </p:childTnLst>
                                </p:cTn>
                              </p:par>
                            </p:childTnLst>
                          </p:cTn>
                        </p:par>
                        <p:par>
                          <p:cTn id="40" fill="hold">
                            <p:stCondLst>
                              <p:cond delay="8500"/>
                            </p:stCondLst>
                            <p:childTnLst>
                              <p:par>
                                <p:cTn id="41" presetID="22" presetClass="entr" presetSubtype="8" fill="hold" nodeType="afterEffect">
                                  <p:stCondLst>
                                    <p:cond delay="0"/>
                                  </p:stCondLst>
                                  <p:childTnLst>
                                    <p:set>
                                      <p:cBhvr>
                                        <p:cTn id="42" dur="1" fill="hold">
                                          <p:stCondLst>
                                            <p:cond delay="0"/>
                                          </p:stCondLst>
                                        </p:cTn>
                                        <p:tgtEl>
                                          <p:spTgt spid="21641"/>
                                        </p:tgtEl>
                                        <p:attrNameLst>
                                          <p:attrName>style.visibility</p:attrName>
                                        </p:attrNameLst>
                                      </p:cBhvr>
                                      <p:to>
                                        <p:strVal val="visible"/>
                                      </p:to>
                                    </p:set>
                                    <p:animEffect transition="in" filter="wipe(left)">
                                      <p:cBhvr>
                                        <p:cTn id="43" dur="500"/>
                                        <p:tgtEl>
                                          <p:spTgt spid="2164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1652"/>
                                        </p:tgtEl>
                                        <p:attrNameLst>
                                          <p:attrName>style.visibility</p:attrName>
                                        </p:attrNameLst>
                                      </p:cBhvr>
                                      <p:to>
                                        <p:strVal val="visible"/>
                                      </p:to>
                                    </p:set>
                                    <p:animEffect transition="in" filter="blinds(horizontal)">
                                      <p:cBhvr>
                                        <p:cTn id="48" dur="500"/>
                                        <p:tgtEl>
                                          <p:spTgt spid="2165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1655"/>
                                        </p:tgtEl>
                                        <p:attrNameLst>
                                          <p:attrName>style.visibility</p:attrName>
                                        </p:attrNameLst>
                                      </p:cBhvr>
                                      <p:to>
                                        <p:strVal val="visible"/>
                                      </p:to>
                                    </p:set>
                                    <p:animEffect transition="in" filter="blinds(horizontal)">
                                      <p:cBhvr>
                                        <p:cTn id="53" dur="500"/>
                                        <p:tgtEl>
                                          <p:spTgt spid="2165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1653"/>
                                        </p:tgtEl>
                                        <p:attrNameLst>
                                          <p:attrName>style.visibility</p:attrName>
                                        </p:attrNameLst>
                                      </p:cBhvr>
                                      <p:to>
                                        <p:strVal val="visible"/>
                                      </p:to>
                                    </p:set>
                                    <p:animEffect transition="in" filter="wipe(down)">
                                      <p:cBhvr>
                                        <p:cTn id="58" dur="500"/>
                                        <p:tgtEl>
                                          <p:spTgt spid="2165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1654"/>
                                        </p:tgtEl>
                                        <p:attrNameLst>
                                          <p:attrName>style.visibility</p:attrName>
                                        </p:attrNameLst>
                                      </p:cBhvr>
                                      <p:to>
                                        <p:strVal val="visible"/>
                                      </p:to>
                                    </p:set>
                                    <p:anim calcmode="lin" valueType="num">
                                      <p:cBhvr additive="base">
                                        <p:cTn id="63" dur="500" fill="hold"/>
                                        <p:tgtEl>
                                          <p:spTgt spid="21654"/>
                                        </p:tgtEl>
                                        <p:attrNameLst>
                                          <p:attrName>ppt_x</p:attrName>
                                        </p:attrNameLst>
                                      </p:cBhvr>
                                      <p:tavLst>
                                        <p:tav tm="0">
                                          <p:val>
                                            <p:strVal val="#ppt_x"/>
                                          </p:val>
                                        </p:tav>
                                        <p:tav tm="100000">
                                          <p:val>
                                            <p:strVal val="#ppt_x"/>
                                          </p:val>
                                        </p:tav>
                                      </p:tavLst>
                                    </p:anim>
                                    <p:anim calcmode="lin" valueType="num">
                                      <p:cBhvr additive="base">
                                        <p:cTn id="64" dur="500" fill="hold"/>
                                        <p:tgtEl>
                                          <p:spTgt spid="21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52" grpId="0"/>
      <p:bldP spid="21653" grpId="0"/>
      <p:bldP spid="21654" grpId="0"/>
      <p:bldP spid="216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p:nvPr/>
        </p:nvGrpSpPr>
        <p:grpSpPr>
          <a:xfrm>
            <a:off x="304800" y="3962400"/>
            <a:ext cx="3733800" cy="1366838"/>
            <a:chOff x="0" y="0"/>
            <a:chExt cx="2352" cy="861"/>
          </a:xfrm>
        </p:grpSpPr>
        <p:grpSp>
          <p:nvGrpSpPr>
            <p:cNvPr id="18435" name="Group 3"/>
            <p:cNvGrpSpPr/>
            <p:nvPr/>
          </p:nvGrpSpPr>
          <p:grpSpPr>
            <a:xfrm>
              <a:off x="0" y="0"/>
              <a:ext cx="2352" cy="861"/>
              <a:chOff x="0" y="0"/>
              <a:chExt cx="2352" cy="861"/>
            </a:xfrm>
          </p:grpSpPr>
          <p:sp>
            <p:nvSpPr>
              <p:cNvPr id="18436" name="AutoShape 4"/>
              <p:cNvSpPr/>
              <p:nvPr/>
            </p:nvSpPr>
            <p:spPr>
              <a:xfrm>
                <a:off x="1857" y="240"/>
                <a:ext cx="67" cy="79"/>
              </a:xfrm>
              <a:prstGeom prst="flowChartConnector">
                <a:avLst/>
              </a:prstGeom>
              <a:solidFill>
                <a:schemeClr val="accent1"/>
              </a:solidFill>
              <a:ln w="9525" cap="flat" cmpd="sng">
                <a:solidFill>
                  <a:schemeClr val="tx1"/>
                </a:solidFill>
                <a:prstDash val="solid"/>
                <a:headEnd type="none" w="med" len="med"/>
                <a:tailEnd type="none" w="med" len="med"/>
              </a:ln>
            </p:spPr>
            <p:txBody>
              <a:bodyPr wrap="none" anchor="ctr"/>
              <a:lstStyle/>
              <a:p>
                <a:pPr lvl="0"/>
                <a:endParaRPr lang="zh-CN" altLang="en-US" b="1" dirty="0">
                  <a:latin typeface="+mj-ea"/>
                  <a:ea typeface="+mj-ea"/>
                </a:endParaRPr>
              </a:p>
            </p:txBody>
          </p:sp>
          <p:sp>
            <p:nvSpPr>
              <p:cNvPr id="18437" name="AutoShape 5"/>
              <p:cNvSpPr/>
              <p:nvPr/>
            </p:nvSpPr>
            <p:spPr>
              <a:xfrm>
                <a:off x="464" y="240"/>
                <a:ext cx="67" cy="79"/>
              </a:xfrm>
              <a:prstGeom prst="flowChartConnector">
                <a:avLst/>
              </a:prstGeom>
              <a:solidFill>
                <a:schemeClr val="accent1"/>
              </a:solidFill>
              <a:ln w="9525" cap="flat" cmpd="sng">
                <a:solidFill>
                  <a:schemeClr val="tx1"/>
                </a:solidFill>
                <a:prstDash val="solid"/>
                <a:headEnd type="none" w="med" len="med"/>
                <a:tailEnd type="none" w="med" len="med"/>
              </a:ln>
            </p:spPr>
            <p:txBody>
              <a:bodyPr wrap="none" anchor="ctr"/>
              <a:lstStyle/>
              <a:p>
                <a:pPr lvl="0"/>
                <a:endParaRPr lang="zh-CN" altLang="en-US" b="1" dirty="0">
                  <a:latin typeface="+mj-ea"/>
                  <a:ea typeface="+mj-ea"/>
                </a:endParaRPr>
              </a:p>
            </p:txBody>
          </p:sp>
          <p:sp>
            <p:nvSpPr>
              <p:cNvPr id="18438" name="Line 6"/>
              <p:cNvSpPr/>
              <p:nvPr/>
            </p:nvSpPr>
            <p:spPr>
              <a:xfrm>
                <a:off x="531" y="267"/>
                <a:ext cx="607" cy="0"/>
              </a:xfrm>
              <a:prstGeom prst="line">
                <a:avLst/>
              </a:prstGeom>
              <a:ln w="57150" cap="flat" cmpd="sng">
                <a:solidFill>
                  <a:schemeClr val="tx1"/>
                </a:solidFill>
                <a:prstDash val="solid"/>
                <a:headEnd type="none" w="med" len="med"/>
                <a:tailEnd type="none" w="med" len="med"/>
              </a:ln>
            </p:spPr>
          </p:sp>
          <p:sp>
            <p:nvSpPr>
              <p:cNvPr id="18439" name="Line 7"/>
              <p:cNvSpPr/>
              <p:nvPr/>
            </p:nvSpPr>
            <p:spPr>
              <a:xfrm>
                <a:off x="1138" y="267"/>
                <a:ext cx="0" cy="287"/>
              </a:xfrm>
              <a:prstGeom prst="line">
                <a:avLst/>
              </a:prstGeom>
              <a:ln w="57150" cap="flat" cmpd="sng">
                <a:solidFill>
                  <a:schemeClr val="tx1"/>
                </a:solidFill>
                <a:prstDash val="solid"/>
                <a:headEnd type="none" w="med" len="med"/>
                <a:tailEnd type="triangle" w="med" len="med"/>
              </a:ln>
            </p:spPr>
          </p:sp>
          <p:sp>
            <p:nvSpPr>
              <p:cNvPr id="18440" name="AutoShape 8"/>
              <p:cNvSpPr/>
              <p:nvPr/>
            </p:nvSpPr>
            <p:spPr>
              <a:xfrm>
                <a:off x="464" y="626"/>
                <a:ext cx="67" cy="78"/>
              </a:xfrm>
              <a:prstGeom prst="flowChartConnector">
                <a:avLst/>
              </a:prstGeom>
              <a:solidFill>
                <a:schemeClr val="accent1"/>
              </a:solidFill>
              <a:ln w="9525" cap="flat" cmpd="sng">
                <a:solidFill>
                  <a:srgbClr val="4415DB"/>
                </a:solidFill>
                <a:prstDash val="solid"/>
                <a:headEnd type="none" w="med" len="med"/>
                <a:tailEnd type="none" w="med" len="med"/>
              </a:ln>
            </p:spPr>
            <p:txBody>
              <a:bodyPr wrap="none" anchor="ctr"/>
              <a:lstStyle/>
              <a:p>
                <a:pPr lvl="0"/>
                <a:endParaRPr lang="zh-CN" altLang="en-US" b="1" dirty="0">
                  <a:latin typeface="+mj-ea"/>
                  <a:ea typeface="+mj-ea"/>
                </a:endParaRPr>
              </a:p>
            </p:txBody>
          </p:sp>
          <p:sp>
            <p:nvSpPr>
              <p:cNvPr id="18441" name="Line 9"/>
              <p:cNvSpPr/>
              <p:nvPr/>
            </p:nvSpPr>
            <p:spPr>
              <a:xfrm>
                <a:off x="531" y="652"/>
                <a:ext cx="179" cy="0"/>
              </a:xfrm>
              <a:prstGeom prst="line">
                <a:avLst/>
              </a:prstGeom>
              <a:ln w="57150" cap="flat" cmpd="sng">
                <a:solidFill>
                  <a:schemeClr val="tx1"/>
                </a:solidFill>
                <a:prstDash val="solid"/>
                <a:headEnd type="none" w="med" len="med"/>
                <a:tailEnd type="none" w="med" len="med"/>
              </a:ln>
            </p:spPr>
          </p:sp>
          <p:sp>
            <p:nvSpPr>
              <p:cNvPr id="18442" name="Line 10"/>
              <p:cNvSpPr/>
              <p:nvPr/>
            </p:nvSpPr>
            <p:spPr>
              <a:xfrm flipV="1">
                <a:off x="710" y="496"/>
                <a:ext cx="69" cy="156"/>
              </a:xfrm>
              <a:prstGeom prst="line">
                <a:avLst/>
              </a:prstGeom>
              <a:ln w="57150" cap="flat" cmpd="sng">
                <a:solidFill>
                  <a:schemeClr val="tx1"/>
                </a:solidFill>
                <a:prstDash val="solid"/>
                <a:headEnd type="none" w="med" len="med"/>
                <a:tailEnd type="none" w="med" len="med"/>
              </a:ln>
            </p:spPr>
          </p:sp>
          <p:sp>
            <p:nvSpPr>
              <p:cNvPr id="18443" name="Line 11"/>
              <p:cNvSpPr/>
              <p:nvPr/>
            </p:nvSpPr>
            <p:spPr>
              <a:xfrm>
                <a:off x="779" y="496"/>
                <a:ext cx="89" cy="287"/>
              </a:xfrm>
              <a:prstGeom prst="line">
                <a:avLst/>
              </a:prstGeom>
              <a:ln w="57150" cap="flat" cmpd="sng">
                <a:solidFill>
                  <a:schemeClr val="tx1"/>
                </a:solidFill>
                <a:prstDash val="solid"/>
                <a:headEnd type="none" w="med" len="med"/>
                <a:tailEnd type="none" w="med" len="med"/>
              </a:ln>
            </p:spPr>
          </p:sp>
          <p:sp>
            <p:nvSpPr>
              <p:cNvPr id="18444" name="Line 12"/>
              <p:cNvSpPr/>
              <p:nvPr/>
            </p:nvSpPr>
            <p:spPr>
              <a:xfrm flipV="1">
                <a:off x="868" y="496"/>
                <a:ext cx="90" cy="287"/>
              </a:xfrm>
              <a:prstGeom prst="line">
                <a:avLst/>
              </a:prstGeom>
              <a:ln w="57150" cap="flat" cmpd="sng">
                <a:solidFill>
                  <a:schemeClr val="tx1"/>
                </a:solidFill>
                <a:prstDash val="solid"/>
                <a:headEnd type="none" w="med" len="med"/>
                <a:tailEnd type="none" w="med" len="med"/>
              </a:ln>
            </p:spPr>
          </p:sp>
          <p:sp>
            <p:nvSpPr>
              <p:cNvPr id="18445" name="Line 13"/>
              <p:cNvSpPr/>
              <p:nvPr/>
            </p:nvSpPr>
            <p:spPr>
              <a:xfrm>
                <a:off x="958" y="496"/>
                <a:ext cx="91" cy="287"/>
              </a:xfrm>
              <a:prstGeom prst="line">
                <a:avLst/>
              </a:prstGeom>
              <a:ln w="57150" cap="flat" cmpd="sng">
                <a:solidFill>
                  <a:schemeClr val="tx1"/>
                </a:solidFill>
                <a:prstDash val="solid"/>
                <a:headEnd type="none" w="med" len="med"/>
                <a:tailEnd type="none" w="med" len="med"/>
              </a:ln>
            </p:spPr>
          </p:sp>
          <p:sp>
            <p:nvSpPr>
              <p:cNvPr id="18446" name="Line 14"/>
              <p:cNvSpPr/>
              <p:nvPr/>
            </p:nvSpPr>
            <p:spPr>
              <a:xfrm flipV="1">
                <a:off x="1049" y="496"/>
                <a:ext cx="89" cy="287"/>
              </a:xfrm>
              <a:prstGeom prst="line">
                <a:avLst/>
              </a:prstGeom>
              <a:ln w="57150" cap="flat" cmpd="sng">
                <a:solidFill>
                  <a:schemeClr val="tx1"/>
                </a:solidFill>
                <a:prstDash val="solid"/>
                <a:headEnd type="none" w="med" len="med"/>
                <a:tailEnd type="none" w="med" len="med"/>
              </a:ln>
            </p:spPr>
          </p:sp>
          <p:sp>
            <p:nvSpPr>
              <p:cNvPr id="18447" name="Line 15"/>
              <p:cNvSpPr/>
              <p:nvPr/>
            </p:nvSpPr>
            <p:spPr>
              <a:xfrm>
                <a:off x="1138" y="496"/>
                <a:ext cx="90" cy="287"/>
              </a:xfrm>
              <a:prstGeom prst="line">
                <a:avLst/>
              </a:prstGeom>
              <a:ln w="57150" cap="flat" cmpd="sng">
                <a:solidFill>
                  <a:schemeClr val="tx1"/>
                </a:solidFill>
                <a:prstDash val="solid"/>
                <a:headEnd type="none" w="med" len="med"/>
                <a:tailEnd type="none" w="med" len="med"/>
              </a:ln>
            </p:spPr>
          </p:sp>
          <p:sp>
            <p:nvSpPr>
              <p:cNvPr id="18448" name="Line 16"/>
              <p:cNvSpPr/>
              <p:nvPr/>
            </p:nvSpPr>
            <p:spPr>
              <a:xfrm flipV="1">
                <a:off x="1228" y="496"/>
                <a:ext cx="89" cy="287"/>
              </a:xfrm>
              <a:prstGeom prst="line">
                <a:avLst/>
              </a:prstGeom>
              <a:ln w="57150" cap="flat" cmpd="sng">
                <a:solidFill>
                  <a:schemeClr val="tx1"/>
                </a:solidFill>
                <a:prstDash val="solid"/>
                <a:headEnd type="none" w="med" len="med"/>
                <a:tailEnd type="none" w="med" len="med"/>
              </a:ln>
            </p:spPr>
          </p:sp>
          <p:sp>
            <p:nvSpPr>
              <p:cNvPr id="18449" name="Line 17"/>
              <p:cNvSpPr/>
              <p:nvPr/>
            </p:nvSpPr>
            <p:spPr>
              <a:xfrm>
                <a:off x="1295" y="522"/>
                <a:ext cx="0" cy="0"/>
              </a:xfrm>
              <a:prstGeom prst="line">
                <a:avLst/>
              </a:prstGeom>
              <a:ln w="9525" cap="flat" cmpd="sng">
                <a:solidFill>
                  <a:srgbClr val="0066FF"/>
                </a:solidFill>
                <a:prstDash val="solid"/>
                <a:headEnd type="none" w="med" len="med"/>
                <a:tailEnd type="none" w="med" len="med"/>
              </a:ln>
            </p:spPr>
          </p:sp>
          <p:sp>
            <p:nvSpPr>
              <p:cNvPr id="18450" name="Line 18"/>
              <p:cNvSpPr/>
              <p:nvPr/>
            </p:nvSpPr>
            <p:spPr>
              <a:xfrm>
                <a:off x="1317" y="496"/>
                <a:ext cx="91" cy="287"/>
              </a:xfrm>
              <a:prstGeom prst="line">
                <a:avLst/>
              </a:prstGeom>
              <a:ln w="57150" cap="flat" cmpd="sng">
                <a:solidFill>
                  <a:schemeClr val="tx1"/>
                </a:solidFill>
                <a:prstDash val="solid"/>
                <a:headEnd type="none" w="med" len="med"/>
                <a:tailEnd type="none" w="med" len="med"/>
              </a:ln>
            </p:spPr>
          </p:sp>
          <p:sp>
            <p:nvSpPr>
              <p:cNvPr id="18451" name="Line 19"/>
              <p:cNvSpPr/>
              <p:nvPr/>
            </p:nvSpPr>
            <p:spPr>
              <a:xfrm flipV="1">
                <a:off x="1408" y="496"/>
                <a:ext cx="90" cy="287"/>
              </a:xfrm>
              <a:prstGeom prst="line">
                <a:avLst/>
              </a:prstGeom>
              <a:ln w="57150" cap="flat" cmpd="sng">
                <a:solidFill>
                  <a:schemeClr val="tx1"/>
                </a:solidFill>
                <a:prstDash val="solid"/>
                <a:headEnd type="none" w="med" len="med"/>
                <a:tailEnd type="none" w="med" len="med"/>
              </a:ln>
            </p:spPr>
          </p:sp>
          <p:sp>
            <p:nvSpPr>
              <p:cNvPr id="18452" name="Line 20"/>
              <p:cNvSpPr/>
              <p:nvPr/>
            </p:nvSpPr>
            <p:spPr>
              <a:xfrm>
                <a:off x="1498" y="496"/>
                <a:ext cx="89" cy="287"/>
              </a:xfrm>
              <a:prstGeom prst="line">
                <a:avLst/>
              </a:prstGeom>
              <a:ln w="57150" cap="flat" cmpd="sng">
                <a:solidFill>
                  <a:schemeClr val="tx1"/>
                </a:solidFill>
                <a:prstDash val="solid"/>
                <a:headEnd type="none" w="med" len="med"/>
                <a:tailEnd type="none" w="med" len="med"/>
              </a:ln>
            </p:spPr>
          </p:sp>
          <p:sp>
            <p:nvSpPr>
              <p:cNvPr id="18453" name="Line 21"/>
              <p:cNvSpPr/>
              <p:nvPr/>
            </p:nvSpPr>
            <p:spPr>
              <a:xfrm flipV="1">
                <a:off x="1587" y="626"/>
                <a:ext cx="67" cy="157"/>
              </a:xfrm>
              <a:prstGeom prst="line">
                <a:avLst/>
              </a:prstGeom>
              <a:ln w="57150" cap="flat" cmpd="sng">
                <a:solidFill>
                  <a:schemeClr val="tx1"/>
                </a:solidFill>
                <a:prstDash val="solid"/>
                <a:headEnd type="none" w="med" len="med"/>
                <a:tailEnd type="none" w="med" len="med"/>
              </a:ln>
            </p:spPr>
          </p:sp>
          <p:sp>
            <p:nvSpPr>
              <p:cNvPr id="18454" name="Line 22"/>
              <p:cNvSpPr/>
              <p:nvPr/>
            </p:nvSpPr>
            <p:spPr>
              <a:xfrm>
                <a:off x="1654" y="626"/>
                <a:ext cx="203" cy="0"/>
              </a:xfrm>
              <a:prstGeom prst="line">
                <a:avLst/>
              </a:prstGeom>
              <a:ln w="57150" cap="flat" cmpd="sng">
                <a:solidFill>
                  <a:schemeClr val="tx1"/>
                </a:solidFill>
                <a:prstDash val="solid"/>
                <a:headEnd type="none" w="med" len="med"/>
                <a:tailEnd type="none" w="med" len="med"/>
              </a:ln>
            </p:spPr>
          </p:sp>
          <p:sp>
            <p:nvSpPr>
              <p:cNvPr id="18455" name="AutoShape 23"/>
              <p:cNvSpPr/>
              <p:nvPr/>
            </p:nvSpPr>
            <p:spPr>
              <a:xfrm>
                <a:off x="1857" y="600"/>
                <a:ext cx="67" cy="78"/>
              </a:xfrm>
              <a:prstGeom prst="flowChartConnector">
                <a:avLst/>
              </a:prstGeom>
              <a:solidFill>
                <a:schemeClr val="accent1"/>
              </a:solidFill>
              <a:ln w="9525" cap="flat" cmpd="sng">
                <a:solidFill>
                  <a:schemeClr val="tx1"/>
                </a:solidFill>
                <a:prstDash val="solid"/>
                <a:headEnd type="none" w="med" len="med"/>
                <a:tailEnd type="none" w="med" len="med"/>
              </a:ln>
            </p:spPr>
            <p:txBody>
              <a:bodyPr wrap="none" anchor="ctr"/>
              <a:lstStyle/>
              <a:p>
                <a:pPr lvl="0"/>
                <a:endParaRPr lang="zh-CN" altLang="en-US" b="1" dirty="0">
                  <a:latin typeface="+mj-ea"/>
                  <a:ea typeface="+mj-ea"/>
                </a:endParaRPr>
              </a:p>
            </p:txBody>
          </p:sp>
          <p:sp>
            <p:nvSpPr>
              <p:cNvPr id="18456" name="Line 24"/>
              <p:cNvSpPr/>
              <p:nvPr/>
            </p:nvSpPr>
            <p:spPr>
              <a:xfrm>
                <a:off x="1138" y="267"/>
                <a:ext cx="719" cy="0"/>
              </a:xfrm>
              <a:prstGeom prst="line">
                <a:avLst/>
              </a:prstGeom>
              <a:ln w="57150" cap="flat" cmpd="sng">
                <a:solidFill>
                  <a:schemeClr val="tx1"/>
                </a:solidFill>
                <a:prstDash val="solid"/>
                <a:headEnd type="none" w="med" len="med"/>
                <a:tailEnd type="none" w="med" len="med"/>
              </a:ln>
            </p:spPr>
          </p:sp>
          <p:sp>
            <p:nvSpPr>
              <p:cNvPr id="18457" name="Text Box 25"/>
              <p:cNvSpPr txBox="1"/>
              <p:nvPr/>
            </p:nvSpPr>
            <p:spPr>
              <a:xfrm>
                <a:off x="0" y="390"/>
                <a:ext cx="246" cy="405"/>
              </a:xfrm>
              <a:prstGeom prst="rect">
                <a:avLst/>
              </a:prstGeom>
              <a:noFill/>
              <a:ln w="9525">
                <a:noFill/>
              </a:ln>
            </p:spPr>
            <p:txBody>
              <a:bodyPr>
                <a:spAutoFit/>
              </a:bodyPr>
              <a:lstStyle/>
              <a:p>
                <a:pPr lvl="0">
                  <a:spcBef>
                    <a:spcPct val="50000"/>
                  </a:spcBef>
                </a:pPr>
                <a:r>
                  <a:rPr lang="en-US" altLang="x-none" sz="3600" b="1" dirty="0">
                    <a:latin typeface="+mj-ea"/>
                    <a:ea typeface="+mj-ea"/>
                  </a:rPr>
                  <a:t>A</a:t>
                </a:r>
                <a:endParaRPr lang="en-US" altLang="x-none" sz="3600" b="1" dirty="0">
                  <a:latin typeface="+mj-ea"/>
                  <a:ea typeface="+mj-ea"/>
                </a:endParaRPr>
              </a:p>
            </p:txBody>
          </p:sp>
          <p:sp>
            <p:nvSpPr>
              <p:cNvPr id="18458" name="Text Box 26"/>
              <p:cNvSpPr txBox="1"/>
              <p:nvPr/>
            </p:nvSpPr>
            <p:spPr>
              <a:xfrm>
                <a:off x="1970" y="454"/>
                <a:ext cx="382" cy="407"/>
              </a:xfrm>
              <a:prstGeom prst="rect">
                <a:avLst/>
              </a:prstGeom>
              <a:noFill/>
              <a:ln w="9525">
                <a:noFill/>
              </a:ln>
            </p:spPr>
            <p:txBody>
              <a:bodyPr>
                <a:spAutoFit/>
              </a:bodyPr>
              <a:lstStyle/>
              <a:p>
                <a:pPr lvl="0">
                  <a:spcBef>
                    <a:spcPct val="50000"/>
                  </a:spcBef>
                </a:pPr>
                <a:r>
                  <a:rPr lang="en-US" altLang="x-none" sz="3600" b="1" dirty="0">
                    <a:latin typeface="+mj-ea"/>
                    <a:ea typeface="+mj-ea"/>
                  </a:rPr>
                  <a:t>B</a:t>
                </a:r>
                <a:endParaRPr lang="en-US" altLang="x-none" sz="3600" b="1" dirty="0">
                  <a:latin typeface="+mj-ea"/>
                  <a:ea typeface="+mj-ea"/>
                </a:endParaRPr>
              </a:p>
            </p:txBody>
          </p:sp>
          <p:sp>
            <p:nvSpPr>
              <p:cNvPr id="18459" name="Text Box 27"/>
              <p:cNvSpPr txBox="1"/>
              <p:nvPr/>
            </p:nvSpPr>
            <p:spPr>
              <a:xfrm>
                <a:off x="60" y="0"/>
                <a:ext cx="359" cy="366"/>
              </a:xfrm>
              <a:prstGeom prst="rect">
                <a:avLst/>
              </a:prstGeom>
              <a:noFill/>
              <a:ln w="9525">
                <a:noFill/>
              </a:ln>
            </p:spPr>
            <p:txBody>
              <a:bodyPr>
                <a:spAutoFit/>
              </a:bodyPr>
              <a:lstStyle/>
              <a:p>
                <a:pPr lvl="0">
                  <a:spcBef>
                    <a:spcPct val="50000"/>
                  </a:spcBef>
                </a:pPr>
                <a:r>
                  <a:rPr lang="en-US" altLang="x-none" sz="3200" b="1" dirty="0">
                    <a:latin typeface="+mj-ea"/>
                    <a:ea typeface="+mj-ea"/>
                  </a:rPr>
                  <a:t>C</a:t>
                </a:r>
                <a:endParaRPr lang="en-US" altLang="x-none" sz="3200" b="1" dirty="0">
                  <a:latin typeface="+mj-ea"/>
                  <a:ea typeface="+mj-ea"/>
                </a:endParaRPr>
              </a:p>
            </p:txBody>
          </p:sp>
          <p:sp>
            <p:nvSpPr>
              <p:cNvPr id="18460" name="Text Box 28"/>
              <p:cNvSpPr txBox="1"/>
              <p:nvPr/>
            </p:nvSpPr>
            <p:spPr>
              <a:xfrm>
                <a:off x="1970" y="0"/>
                <a:ext cx="270" cy="366"/>
              </a:xfrm>
              <a:prstGeom prst="rect">
                <a:avLst/>
              </a:prstGeom>
              <a:noFill/>
              <a:ln w="9525">
                <a:noFill/>
              </a:ln>
            </p:spPr>
            <p:txBody>
              <a:bodyPr>
                <a:spAutoFit/>
              </a:bodyPr>
              <a:lstStyle/>
              <a:p>
                <a:pPr lvl="0">
                  <a:spcBef>
                    <a:spcPct val="50000"/>
                  </a:spcBef>
                </a:pPr>
                <a:r>
                  <a:rPr lang="en-US" altLang="x-none" sz="3200" b="1" dirty="0">
                    <a:latin typeface="+mj-ea"/>
                    <a:ea typeface="+mj-ea"/>
                  </a:rPr>
                  <a:t>D</a:t>
                </a:r>
                <a:endParaRPr lang="en-US" altLang="x-none" sz="3200" b="1" dirty="0">
                  <a:latin typeface="+mj-ea"/>
                  <a:ea typeface="+mj-ea"/>
                </a:endParaRPr>
              </a:p>
            </p:txBody>
          </p:sp>
        </p:grpSp>
        <p:sp>
          <p:nvSpPr>
            <p:cNvPr id="18461" name="Text Box 29"/>
            <p:cNvSpPr txBox="1"/>
            <p:nvPr/>
          </p:nvSpPr>
          <p:spPr>
            <a:xfrm>
              <a:off x="816" y="218"/>
              <a:ext cx="336" cy="327"/>
            </a:xfrm>
            <a:prstGeom prst="rect">
              <a:avLst/>
            </a:prstGeom>
            <a:noFill/>
            <a:ln w="9525">
              <a:noFill/>
            </a:ln>
          </p:spPr>
          <p:txBody>
            <a:bodyPr>
              <a:spAutoFit/>
            </a:bodyPr>
            <a:lstStyle/>
            <a:p>
              <a:pPr lvl="0">
                <a:spcBef>
                  <a:spcPct val="50000"/>
                </a:spcBef>
              </a:pPr>
              <a:r>
                <a:rPr lang="en-US" altLang="x-none" sz="2800" b="1" dirty="0">
                  <a:latin typeface="+mj-ea"/>
                  <a:ea typeface="+mj-ea"/>
                </a:rPr>
                <a:t>P</a:t>
              </a:r>
              <a:endParaRPr lang="en-US" altLang="x-none" sz="2800" b="1" dirty="0">
                <a:latin typeface="+mj-ea"/>
                <a:ea typeface="+mj-ea"/>
              </a:endParaRPr>
            </a:p>
          </p:txBody>
        </p:sp>
      </p:grpSp>
      <p:grpSp>
        <p:nvGrpSpPr>
          <p:cNvPr id="18462" name="Group 30"/>
          <p:cNvGrpSpPr/>
          <p:nvPr/>
        </p:nvGrpSpPr>
        <p:grpSpPr>
          <a:xfrm>
            <a:off x="304800" y="4800600"/>
            <a:ext cx="1758950" cy="987425"/>
            <a:chOff x="0" y="0"/>
            <a:chExt cx="1107" cy="622"/>
          </a:xfrm>
        </p:grpSpPr>
        <p:sp>
          <p:nvSpPr>
            <p:cNvPr id="18463" name="Line 31"/>
            <p:cNvSpPr/>
            <p:nvPr/>
          </p:nvSpPr>
          <p:spPr>
            <a:xfrm>
              <a:off x="507" y="156"/>
              <a:ext cx="179" cy="0"/>
            </a:xfrm>
            <a:prstGeom prst="line">
              <a:avLst/>
            </a:prstGeom>
            <a:ln w="57150" cap="flat" cmpd="sng">
              <a:solidFill>
                <a:srgbClr val="FF3300"/>
              </a:solidFill>
              <a:prstDash val="solid"/>
              <a:headEnd type="none" w="med" len="med"/>
              <a:tailEnd type="none" w="med" len="med"/>
            </a:ln>
          </p:spPr>
        </p:sp>
        <p:sp>
          <p:nvSpPr>
            <p:cNvPr id="18464" name="Line 32"/>
            <p:cNvSpPr/>
            <p:nvPr/>
          </p:nvSpPr>
          <p:spPr>
            <a:xfrm flipV="1">
              <a:off x="686" y="0"/>
              <a:ext cx="69" cy="156"/>
            </a:xfrm>
            <a:prstGeom prst="line">
              <a:avLst/>
            </a:prstGeom>
            <a:ln w="57150" cap="flat" cmpd="sng">
              <a:solidFill>
                <a:srgbClr val="FF3300"/>
              </a:solidFill>
              <a:prstDash val="solid"/>
              <a:headEnd type="none" w="med" len="med"/>
              <a:tailEnd type="none" w="med" len="med"/>
            </a:ln>
          </p:spPr>
        </p:sp>
        <p:sp>
          <p:nvSpPr>
            <p:cNvPr id="18465" name="Line 33"/>
            <p:cNvSpPr/>
            <p:nvPr/>
          </p:nvSpPr>
          <p:spPr>
            <a:xfrm>
              <a:off x="755" y="0"/>
              <a:ext cx="89" cy="287"/>
            </a:xfrm>
            <a:prstGeom prst="line">
              <a:avLst/>
            </a:prstGeom>
            <a:ln w="57150" cap="flat" cmpd="sng">
              <a:solidFill>
                <a:srgbClr val="FF3300"/>
              </a:solidFill>
              <a:prstDash val="solid"/>
              <a:headEnd type="none" w="med" len="med"/>
              <a:tailEnd type="none" w="med" len="med"/>
            </a:ln>
          </p:spPr>
        </p:sp>
        <p:sp>
          <p:nvSpPr>
            <p:cNvPr id="18466" name="Line 34"/>
            <p:cNvSpPr/>
            <p:nvPr/>
          </p:nvSpPr>
          <p:spPr>
            <a:xfrm flipV="1">
              <a:off x="844" y="0"/>
              <a:ext cx="90" cy="287"/>
            </a:xfrm>
            <a:prstGeom prst="line">
              <a:avLst/>
            </a:prstGeom>
            <a:ln w="57150" cap="flat" cmpd="sng">
              <a:solidFill>
                <a:srgbClr val="FF3300"/>
              </a:solidFill>
              <a:prstDash val="solid"/>
              <a:headEnd type="none" w="med" len="med"/>
              <a:tailEnd type="none" w="med" len="med"/>
            </a:ln>
          </p:spPr>
        </p:sp>
        <p:sp>
          <p:nvSpPr>
            <p:cNvPr id="18467" name="Line 35"/>
            <p:cNvSpPr/>
            <p:nvPr/>
          </p:nvSpPr>
          <p:spPr>
            <a:xfrm>
              <a:off x="934" y="0"/>
              <a:ext cx="91" cy="287"/>
            </a:xfrm>
            <a:prstGeom prst="line">
              <a:avLst/>
            </a:prstGeom>
            <a:ln w="57150" cap="flat" cmpd="sng">
              <a:solidFill>
                <a:srgbClr val="FF3300"/>
              </a:solidFill>
              <a:prstDash val="solid"/>
              <a:headEnd type="none" w="med" len="med"/>
              <a:tailEnd type="none" w="med" len="med"/>
            </a:ln>
          </p:spPr>
        </p:sp>
        <p:sp>
          <p:nvSpPr>
            <p:cNvPr id="18468" name="Line 36"/>
            <p:cNvSpPr/>
            <p:nvPr/>
          </p:nvSpPr>
          <p:spPr>
            <a:xfrm flipV="1">
              <a:off x="1025" y="22"/>
              <a:ext cx="82" cy="265"/>
            </a:xfrm>
            <a:prstGeom prst="line">
              <a:avLst/>
            </a:prstGeom>
            <a:ln w="57150" cap="flat" cmpd="sng">
              <a:solidFill>
                <a:srgbClr val="FF3300"/>
              </a:solidFill>
              <a:prstDash val="solid"/>
              <a:headEnd type="none" w="med" len="med"/>
              <a:tailEnd type="none" w="med" len="med"/>
            </a:ln>
          </p:spPr>
        </p:sp>
        <p:sp>
          <p:nvSpPr>
            <p:cNvPr id="18469" name="AutoShape 37"/>
            <p:cNvSpPr/>
            <p:nvPr/>
          </p:nvSpPr>
          <p:spPr>
            <a:xfrm>
              <a:off x="441" y="92"/>
              <a:ext cx="111" cy="122"/>
            </a:xfrm>
            <a:prstGeom prst="flowChartConnector">
              <a:avLst/>
            </a:prstGeom>
            <a:gradFill rotWithShape="0">
              <a:gsLst>
                <a:gs pos="0">
                  <a:srgbClr val="003B00"/>
                </a:gs>
                <a:gs pos="100000">
                  <a:srgbClr val="008000"/>
                </a:gs>
              </a:gsLst>
              <a:path path="shape">
                <a:fillToRect l="50000" t="50000" r="50000" b="50000"/>
              </a:path>
              <a:tileRect/>
            </a:gradFill>
            <a:ln w="9525">
              <a:noFill/>
            </a:ln>
          </p:spPr>
          <p:txBody>
            <a:bodyPr wrap="none" anchor="ctr"/>
            <a:lstStyle/>
            <a:p>
              <a:pPr lvl="0"/>
              <a:endParaRPr lang="zh-CN" altLang="en-US" b="1" dirty="0">
                <a:latin typeface="+mj-ea"/>
                <a:ea typeface="+mj-ea"/>
              </a:endParaRPr>
            </a:p>
          </p:txBody>
        </p:sp>
        <p:grpSp>
          <p:nvGrpSpPr>
            <p:cNvPr id="18470" name="Group 38"/>
            <p:cNvGrpSpPr/>
            <p:nvPr/>
          </p:nvGrpSpPr>
          <p:grpSpPr>
            <a:xfrm>
              <a:off x="0" y="166"/>
              <a:ext cx="504" cy="456"/>
              <a:chOff x="0" y="0"/>
              <a:chExt cx="504" cy="456"/>
            </a:xfrm>
          </p:grpSpPr>
          <p:sp>
            <p:nvSpPr>
              <p:cNvPr id="18471" name="Freeform 39"/>
              <p:cNvSpPr/>
              <p:nvPr/>
            </p:nvSpPr>
            <p:spPr>
              <a:xfrm>
                <a:off x="0" y="0"/>
                <a:ext cx="504" cy="456"/>
              </a:xfrm>
              <a:custGeom>
                <a:avLst/>
                <a:gdLst>
                  <a:gd name="txL" fmla="*/ 0 w 504"/>
                  <a:gd name="txT" fmla="*/ 0 h 456"/>
                  <a:gd name="txR" fmla="*/ 504 w 504"/>
                  <a:gd name="txB" fmla="*/ 456 h 456"/>
                </a:gdLst>
                <a:ahLst/>
                <a:cxnLst>
                  <a:cxn ang="0">
                    <a:pos x="504" y="0"/>
                  </a:cxn>
                  <a:cxn ang="0">
                    <a:pos x="264" y="180"/>
                  </a:cxn>
                  <a:cxn ang="0">
                    <a:pos x="0" y="456"/>
                  </a:cxn>
                </a:cxnLst>
                <a:rect l="txL" t="txT" r="txR" b="txB"/>
                <a:pathLst>
                  <a:path w="504" h="456">
                    <a:moveTo>
                      <a:pt x="504" y="0"/>
                    </a:moveTo>
                    <a:cubicBezTo>
                      <a:pt x="464" y="30"/>
                      <a:pt x="348" y="104"/>
                      <a:pt x="264" y="180"/>
                    </a:cubicBezTo>
                    <a:cubicBezTo>
                      <a:pt x="180" y="256"/>
                      <a:pt x="55" y="399"/>
                      <a:pt x="0" y="456"/>
                    </a:cubicBezTo>
                  </a:path>
                </a:pathLst>
              </a:custGeom>
              <a:noFill/>
              <a:ln w="57150" cap="flat" cmpd="sng">
                <a:solidFill>
                  <a:srgbClr val="FF3300"/>
                </a:solidFill>
                <a:prstDash val="solid"/>
                <a:headEnd type="none" w="med" len="med"/>
                <a:tailEnd type="none" w="med" len="med"/>
              </a:ln>
            </p:spPr>
            <p:txBody>
              <a:bodyPr/>
              <a:lstStyle/>
              <a:p>
                <a:endParaRPr lang="zh-CN" altLang="en-US" b="1">
                  <a:latin typeface="+mj-ea"/>
                  <a:ea typeface="+mj-ea"/>
                </a:endParaRPr>
              </a:p>
            </p:txBody>
          </p:sp>
          <p:sp>
            <p:nvSpPr>
              <p:cNvPr id="18472" name="Line 40"/>
              <p:cNvSpPr/>
              <p:nvPr/>
            </p:nvSpPr>
            <p:spPr>
              <a:xfrm flipH="1">
                <a:off x="120" y="192"/>
                <a:ext cx="144" cy="0"/>
              </a:xfrm>
              <a:prstGeom prst="line">
                <a:avLst/>
              </a:prstGeom>
              <a:ln w="57150" cap="flat" cmpd="sng">
                <a:solidFill>
                  <a:srgbClr val="FF3300"/>
                </a:solidFill>
                <a:prstDash val="solid"/>
                <a:headEnd type="none" w="med" len="med"/>
                <a:tailEnd type="none" w="med" len="med"/>
              </a:ln>
            </p:spPr>
          </p:sp>
          <p:sp>
            <p:nvSpPr>
              <p:cNvPr id="18473" name="Line 41"/>
              <p:cNvSpPr/>
              <p:nvPr/>
            </p:nvSpPr>
            <p:spPr>
              <a:xfrm>
                <a:off x="264" y="192"/>
                <a:ext cx="0" cy="144"/>
              </a:xfrm>
              <a:prstGeom prst="line">
                <a:avLst/>
              </a:prstGeom>
              <a:ln w="57150" cap="flat" cmpd="sng">
                <a:solidFill>
                  <a:srgbClr val="FF3300"/>
                </a:solidFill>
                <a:prstDash val="solid"/>
                <a:headEnd type="none" w="med" len="med"/>
                <a:tailEnd type="none" w="med" len="med"/>
              </a:ln>
            </p:spPr>
          </p:sp>
        </p:grpSp>
      </p:grpSp>
      <p:sp>
        <p:nvSpPr>
          <p:cNvPr id="18474" name="Text Box 43"/>
          <p:cNvSpPr txBox="1"/>
          <p:nvPr/>
        </p:nvSpPr>
        <p:spPr>
          <a:xfrm>
            <a:off x="1066800" y="5486400"/>
            <a:ext cx="3733800" cy="523220"/>
          </a:xfrm>
          <a:prstGeom prst="rect">
            <a:avLst/>
          </a:prstGeom>
          <a:noFill/>
          <a:ln w="9525">
            <a:noFill/>
          </a:ln>
        </p:spPr>
        <p:txBody>
          <a:bodyPr>
            <a:spAutoFit/>
          </a:bodyPr>
          <a:lstStyle/>
          <a:p>
            <a:pPr lvl="0">
              <a:spcBef>
                <a:spcPct val="50000"/>
              </a:spcBef>
            </a:pPr>
            <a:r>
              <a:rPr lang="zh-CN" altLang="en-US" sz="2800" b="1" dirty="0">
                <a:latin typeface="+mj-ea"/>
                <a:ea typeface="+mj-ea"/>
              </a:rPr>
              <a:t>接入电路的电阻丝</a:t>
            </a:r>
            <a:r>
              <a:rPr lang="zh-CN" altLang="en-US" sz="2800" b="1" dirty="0" smtClean="0">
                <a:latin typeface="+mj-ea"/>
                <a:ea typeface="+mj-ea"/>
              </a:rPr>
              <a:t>为？</a:t>
            </a:r>
            <a:endParaRPr lang="en-US" altLang="x-none" sz="2800" b="1" dirty="0">
              <a:latin typeface="+mj-ea"/>
              <a:ea typeface="+mj-ea"/>
            </a:endParaRPr>
          </a:p>
        </p:txBody>
      </p:sp>
      <p:grpSp>
        <p:nvGrpSpPr>
          <p:cNvPr id="18475" name="Group 44"/>
          <p:cNvGrpSpPr/>
          <p:nvPr/>
        </p:nvGrpSpPr>
        <p:grpSpPr>
          <a:xfrm>
            <a:off x="2057400" y="3733800"/>
            <a:ext cx="2095500" cy="1104900"/>
            <a:chOff x="0" y="0"/>
            <a:chExt cx="1320" cy="696"/>
          </a:xfrm>
        </p:grpSpPr>
        <p:grpSp>
          <p:nvGrpSpPr>
            <p:cNvPr id="18476" name="Group 45"/>
            <p:cNvGrpSpPr/>
            <p:nvPr/>
          </p:nvGrpSpPr>
          <p:grpSpPr>
            <a:xfrm>
              <a:off x="0" y="0"/>
              <a:ext cx="1320" cy="528"/>
              <a:chOff x="0" y="0"/>
              <a:chExt cx="1320" cy="528"/>
            </a:xfrm>
          </p:grpSpPr>
          <p:sp>
            <p:nvSpPr>
              <p:cNvPr id="18477" name="AutoShape 46"/>
              <p:cNvSpPr/>
              <p:nvPr/>
            </p:nvSpPr>
            <p:spPr>
              <a:xfrm>
                <a:off x="741" y="384"/>
                <a:ext cx="111" cy="122"/>
              </a:xfrm>
              <a:prstGeom prst="flowChartConnector">
                <a:avLst/>
              </a:prstGeom>
              <a:gradFill rotWithShape="0">
                <a:gsLst>
                  <a:gs pos="0">
                    <a:srgbClr val="003B00"/>
                  </a:gs>
                  <a:gs pos="100000">
                    <a:srgbClr val="008000"/>
                  </a:gs>
                </a:gsLst>
                <a:path path="shape">
                  <a:fillToRect l="50000" t="50000" r="50000" b="50000"/>
                </a:path>
                <a:tileRect/>
              </a:gradFill>
              <a:ln w="9525">
                <a:noFill/>
              </a:ln>
            </p:spPr>
            <p:txBody>
              <a:bodyPr wrap="none" anchor="ctr"/>
              <a:lstStyle/>
              <a:p>
                <a:pPr lvl="0"/>
                <a:endParaRPr lang="zh-CN" altLang="en-US" b="1" dirty="0">
                  <a:latin typeface="+mj-ea"/>
                  <a:ea typeface="+mj-ea"/>
                </a:endParaRPr>
              </a:p>
            </p:txBody>
          </p:sp>
          <p:sp>
            <p:nvSpPr>
              <p:cNvPr id="18478" name="Line 47"/>
              <p:cNvSpPr/>
              <p:nvPr/>
            </p:nvSpPr>
            <p:spPr>
              <a:xfrm>
                <a:off x="0" y="433"/>
                <a:ext cx="741" cy="0"/>
              </a:xfrm>
              <a:prstGeom prst="line">
                <a:avLst/>
              </a:prstGeom>
              <a:ln w="57150" cap="flat" cmpd="sng">
                <a:solidFill>
                  <a:srgbClr val="FF3300"/>
                </a:solidFill>
                <a:prstDash val="solid"/>
                <a:headEnd type="none" w="med" len="med"/>
                <a:tailEnd type="none" w="med" len="med"/>
              </a:ln>
            </p:spPr>
          </p:sp>
          <p:sp>
            <p:nvSpPr>
              <p:cNvPr id="18479" name="Line 48"/>
              <p:cNvSpPr/>
              <p:nvPr/>
            </p:nvSpPr>
            <p:spPr>
              <a:xfrm flipH="1" flipV="1">
                <a:off x="240" y="336"/>
                <a:ext cx="192" cy="96"/>
              </a:xfrm>
              <a:prstGeom prst="line">
                <a:avLst/>
              </a:prstGeom>
              <a:ln w="57150" cap="flat" cmpd="sng">
                <a:solidFill>
                  <a:srgbClr val="FF3300"/>
                </a:solidFill>
                <a:prstDash val="solid"/>
                <a:headEnd type="none" w="med" len="med"/>
                <a:tailEnd type="none" w="med" len="med"/>
              </a:ln>
            </p:spPr>
          </p:sp>
          <p:sp>
            <p:nvSpPr>
              <p:cNvPr id="18480" name="Line 49"/>
              <p:cNvSpPr/>
              <p:nvPr/>
            </p:nvSpPr>
            <p:spPr>
              <a:xfrm flipH="1">
                <a:off x="240" y="432"/>
                <a:ext cx="192" cy="96"/>
              </a:xfrm>
              <a:prstGeom prst="line">
                <a:avLst/>
              </a:prstGeom>
              <a:ln w="57150" cap="flat" cmpd="sng">
                <a:solidFill>
                  <a:srgbClr val="FF3300"/>
                </a:solidFill>
                <a:prstDash val="solid"/>
                <a:headEnd type="none" w="med" len="med"/>
                <a:tailEnd type="none" w="med" len="med"/>
              </a:ln>
            </p:spPr>
          </p:sp>
          <p:grpSp>
            <p:nvGrpSpPr>
              <p:cNvPr id="18481" name="Group 50"/>
              <p:cNvGrpSpPr/>
              <p:nvPr/>
            </p:nvGrpSpPr>
            <p:grpSpPr>
              <a:xfrm>
                <a:off x="816" y="0"/>
                <a:ext cx="504" cy="456"/>
                <a:chOff x="0" y="0"/>
                <a:chExt cx="504" cy="456"/>
              </a:xfrm>
            </p:grpSpPr>
            <p:sp>
              <p:nvSpPr>
                <p:cNvPr id="18482" name="Freeform 51"/>
                <p:cNvSpPr/>
                <p:nvPr/>
              </p:nvSpPr>
              <p:spPr>
                <a:xfrm>
                  <a:off x="0" y="0"/>
                  <a:ext cx="504" cy="456"/>
                </a:xfrm>
                <a:custGeom>
                  <a:avLst/>
                  <a:gdLst>
                    <a:gd name="txL" fmla="*/ 0 w 504"/>
                    <a:gd name="txT" fmla="*/ 0 h 456"/>
                    <a:gd name="txR" fmla="*/ 504 w 504"/>
                    <a:gd name="txB" fmla="*/ 456 h 456"/>
                  </a:gdLst>
                  <a:ahLst/>
                  <a:cxnLst>
                    <a:cxn ang="0">
                      <a:pos x="504" y="0"/>
                    </a:cxn>
                    <a:cxn ang="0">
                      <a:pos x="264" y="180"/>
                    </a:cxn>
                    <a:cxn ang="0">
                      <a:pos x="0" y="456"/>
                    </a:cxn>
                  </a:cxnLst>
                  <a:rect l="txL" t="txT" r="txR" b="txB"/>
                  <a:pathLst>
                    <a:path w="504" h="456">
                      <a:moveTo>
                        <a:pt x="504" y="0"/>
                      </a:moveTo>
                      <a:cubicBezTo>
                        <a:pt x="464" y="30"/>
                        <a:pt x="348" y="104"/>
                        <a:pt x="264" y="180"/>
                      </a:cubicBezTo>
                      <a:cubicBezTo>
                        <a:pt x="180" y="256"/>
                        <a:pt x="55" y="399"/>
                        <a:pt x="0" y="456"/>
                      </a:cubicBezTo>
                    </a:path>
                  </a:pathLst>
                </a:custGeom>
                <a:noFill/>
                <a:ln w="57150" cap="flat" cmpd="sng">
                  <a:solidFill>
                    <a:srgbClr val="FF3300"/>
                  </a:solidFill>
                  <a:prstDash val="solid"/>
                  <a:headEnd type="none" w="med" len="med"/>
                  <a:tailEnd type="none" w="med" len="med"/>
                </a:ln>
              </p:spPr>
              <p:txBody>
                <a:bodyPr/>
                <a:lstStyle/>
                <a:p>
                  <a:endParaRPr lang="zh-CN" altLang="en-US" b="1">
                    <a:latin typeface="+mj-ea"/>
                    <a:ea typeface="+mj-ea"/>
                  </a:endParaRPr>
                </a:p>
              </p:txBody>
            </p:sp>
            <p:sp>
              <p:nvSpPr>
                <p:cNvPr id="18483" name="Line 52"/>
                <p:cNvSpPr/>
                <p:nvPr/>
              </p:nvSpPr>
              <p:spPr>
                <a:xfrm flipH="1">
                  <a:off x="120" y="192"/>
                  <a:ext cx="144" cy="0"/>
                </a:xfrm>
                <a:prstGeom prst="line">
                  <a:avLst/>
                </a:prstGeom>
                <a:ln w="57150" cap="flat" cmpd="sng">
                  <a:solidFill>
                    <a:srgbClr val="FF3300"/>
                  </a:solidFill>
                  <a:prstDash val="solid"/>
                  <a:headEnd type="none" w="med" len="med"/>
                  <a:tailEnd type="none" w="med" len="med"/>
                </a:ln>
              </p:spPr>
            </p:sp>
            <p:sp>
              <p:nvSpPr>
                <p:cNvPr id="18484" name="Line 53"/>
                <p:cNvSpPr/>
                <p:nvPr/>
              </p:nvSpPr>
              <p:spPr>
                <a:xfrm>
                  <a:off x="264" y="192"/>
                  <a:ext cx="0" cy="144"/>
                </a:xfrm>
                <a:prstGeom prst="line">
                  <a:avLst/>
                </a:prstGeom>
                <a:ln w="57150" cap="flat" cmpd="sng">
                  <a:solidFill>
                    <a:srgbClr val="FF3300"/>
                  </a:solidFill>
                  <a:prstDash val="solid"/>
                  <a:headEnd type="none" w="med" len="med"/>
                  <a:tailEnd type="none" w="med" len="med"/>
                </a:ln>
              </p:spPr>
            </p:sp>
          </p:grpSp>
        </p:grpSp>
        <p:sp>
          <p:nvSpPr>
            <p:cNvPr id="18485" name="Line 54"/>
            <p:cNvSpPr/>
            <p:nvPr/>
          </p:nvSpPr>
          <p:spPr>
            <a:xfrm>
              <a:off x="36" y="408"/>
              <a:ext cx="0" cy="288"/>
            </a:xfrm>
            <a:prstGeom prst="line">
              <a:avLst/>
            </a:prstGeom>
            <a:ln w="57150" cap="flat" cmpd="sng">
              <a:solidFill>
                <a:srgbClr val="FF3300"/>
              </a:solidFill>
              <a:prstDash val="solid"/>
              <a:headEnd type="none" w="med" len="med"/>
              <a:tailEnd type="none" w="med" len="med"/>
            </a:ln>
          </p:spPr>
        </p:sp>
      </p:grpSp>
      <p:grpSp>
        <p:nvGrpSpPr>
          <p:cNvPr id="18486" name="Group 76"/>
          <p:cNvGrpSpPr/>
          <p:nvPr/>
        </p:nvGrpSpPr>
        <p:grpSpPr>
          <a:xfrm>
            <a:off x="5257800" y="4038600"/>
            <a:ext cx="3457575" cy="1285875"/>
            <a:chOff x="0" y="0"/>
            <a:chExt cx="2352" cy="906"/>
          </a:xfrm>
        </p:grpSpPr>
        <p:grpSp>
          <p:nvGrpSpPr>
            <p:cNvPr id="18487" name="Group 77"/>
            <p:cNvGrpSpPr/>
            <p:nvPr/>
          </p:nvGrpSpPr>
          <p:grpSpPr>
            <a:xfrm>
              <a:off x="0" y="0"/>
              <a:ext cx="2352" cy="906"/>
              <a:chOff x="0" y="0"/>
              <a:chExt cx="2352" cy="906"/>
            </a:xfrm>
          </p:grpSpPr>
          <p:sp>
            <p:nvSpPr>
              <p:cNvPr id="18488" name="AutoShape 78"/>
              <p:cNvSpPr/>
              <p:nvPr/>
            </p:nvSpPr>
            <p:spPr>
              <a:xfrm>
                <a:off x="1857" y="240"/>
                <a:ext cx="67" cy="79"/>
              </a:xfrm>
              <a:prstGeom prst="flowChartConnector">
                <a:avLst/>
              </a:prstGeom>
              <a:solidFill>
                <a:schemeClr val="accent1"/>
              </a:solidFill>
              <a:ln w="9525" cap="flat" cmpd="sng">
                <a:solidFill>
                  <a:schemeClr val="tx1"/>
                </a:solidFill>
                <a:prstDash val="solid"/>
                <a:headEnd type="none" w="med" len="med"/>
                <a:tailEnd type="none" w="med" len="med"/>
              </a:ln>
            </p:spPr>
            <p:txBody>
              <a:bodyPr wrap="none" anchor="ctr"/>
              <a:lstStyle/>
              <a:p>
                <a:pPr lvl="0"/>
                <a:endParaRPr lang="zh-CN" altLang="en-US" b="1" dirty="0">
                  <a:latin typeface="+mj-ea"/>
                  <a:ea typeface="+mj-ea"/>
                </a:endParaRPr>
              </a:p>
            </p:txBody>
          </p:sp>
          <p:sp>
            <p:nvSpPr>
              <p:cNvPr id="18489" name="AutoShape 79"/>
              <p:cNvSpPr/>
              <p:nvPr/>
            </p:nvSpPr>
            <p:spPr>
              <a:xfrm>
                <a:off x="464" y="240"/>
                <a:ext cx="67" cy="79"/>
              </a:xfrm>
              <a:prstGeom prst="flowChartConnector">
                <a:avLst/>
              </a:prstGeom>
              <a:solidFill>
                <a:schemeClr val="accent1"/>
              </a:solidFill>
              <a:ln w="9525" cap="flat" cmpd="sng">
                <a:solidFill>
                  <a:schemeClr val="tx1"/>
                </a:solidFill>
                <a:prstDash val="solid"/>
                <a:headEnd type="none" w="med" len="med"/>
                <a:tailEnd type="none" w="med" len="med"/>
              </a:ln>
            </p:spPr>
            <p:txBody>
              <a:bodyPr wrap="none" anchor="ctr"/>
              <a:lstStyle/>
              <a:p>
                <a:pPr lvl="0"/>
                <a:endParaRPr lang="zh-CN" altLang="en-US" b="1" dirty="0">
                  <a:latin typeface="+mj-ea"/>
                  <a:ea typeface="+mj-ea"/>
                </a:endParaRPr>
              </a:p>
            </p:txBody>
          </p:sp>
          <p:sp>
            <p:nvSpPr>
              <p:cNvPr id="18490" name="Line 80"/>
              <p:cNvSpPr/>
              <p:nvPr/>
            </p:nvSpPr>
            <p:spPr>
              <a:xfrm>
                <a:off x="531" y="267"/>
                <a:ext cx="607" cy="0"/>
              </a:xfrm>
              <a:prstGeom prst="line">
                <a:avLst/>
              </a:prstGeom>
              <a:ln w="57150" cap="flat" cmpd="sng">
                <a:solidFill>
                  <a:schemeClr val="tx1"/>
                </a:solidFill>
                <a:prstDash val="solid"/>
                <a:headEnd type="none" w="med" len="med"/>
                <a:tailEnd type="none" w="med" len="med"/>
              </a:ln>
            </p:spPr>
          </p:sp>
          <p:sp>
            <p:nvSpPr>
              <p:cNvPr id="18491" name="Line 81"/>
              <p:cNvSpPr/>
              <p:nvPr/>
            </p:nvSpPr>
            <p:spPr>
              <a:xfrm>
                <a:off x="1138" y="267"/>
                <a:ext cx="0" cy="287"/>
              </a:xfrm>
              <a:prstGeom prst="line">
                <a:avLst/>
              </a:prstGeom>
              <a:ln w="57150" cap="flat" cmpd="sng">
                <a:solidFill>
                  <a:schemeClr val="tx1"/>
                </a:solidFill>
                <a:prstDash val="solid"/>
                <a:headEnd type="none" w="med" len="med"/>
                <a:tailEnd type="triangle" w="med" len="med"/>
              </a:ln>
            </p:spPr>
          </p:sp>
          <p:sp>
            <p:nvSpPr>
              <p:cNvPr id="18492" name="AutoShape 82"/>
              <p:cNvSpPr/>
              <p:nvPr/>
            </p:nvSpPr>
            <p:spPr>
              <a:xfrm>
                <a:off x="464" y="626"/>
                <a:ext cx="67" cy="78"/>
              </a:xfrm>
              <a:prstGeom prst="flowChartConnector">
                <a:avLst/>
              </a:prstGeom>
              <a:solidFill>
                <a:schemeClr val="accent1"/>
              </a:solidFill>
              <a:ln w="9525" cap="flat" cmpd="sng">
                <a:solidFill>
                  <a:srgbClr val="4415DB"/>
                </a:solidFill>
                <a:prstDash val="solid"/>
                <a:headEnd type="none" w="med" len="med"/>
                <a:tailEnd type="none" w="med" len="med"/>
              </a:ln>
            </p:spPr>
            <p:txBody>
              <a:bodyPr wrap="none" anchor="ctr"/>
              <a:lstStyle/>
              <a:p>
                <a:pPr lvl="0"/>
                <a:endParaRPr lang="zh-CN" altLang="en-US" b="1" dirty="0">
                  <a:latin typeface="+mj-ea"/>
                  <a:ea typeface="+mj-ea"/>
                </a:endParaRPr>
              </a:p>
            </p:txBody>
          </p:sp>
          <p:sp>
            <p:nvSpPr>
              <p:cNvPr id="18493" name="Line 83"/>
              <p:cNvSpPr/>
              <p:nvPr/>
            </p:nvSpPr>
            <p:spPr>
              <a:xfrm>
                <a:off x="531" y="652"/>
                <a:ext cx="179" cy="0"/>
              </a:xfrm>
              <a:prstGeom prst="line">
                <a:avLst/>
              </a:prstGeom>
              <a:ln w="57150" cap="flat" cmpd="sng">
                <a:solidFill>
                  <a:schemeClr val="tx1"/>
                </a:solidFill>
                <a:prstDash val="solid"/>
                <a:headEnd type="none" w="med" len="med"/>
                <a:tailEnd type="none" w="med" len="med"/>
              </a:ln>
            </p:spPr>
          </p:sp>
          <p:sp>
            <p:nvSpPr>
              <p:cNvPr id="18494" name="Line 84"/>
              <p:cNvSpPr/>
              <p:nvPr/>
            </p:nvSpPr>
            <p:spPr>
              <a:xfrm flipV="1">
                <a:off x="710" y="496"/>
                <a:ext cx="69" cy="156"/>
              </a:xfrm>
              <a:prstGeom prst="line">
                <a:avLst/>
              </a:prstGeom>
              <a:ln w="57150" cap="flat" cmpd="sng">
                <a:solidFill>
                  <a:schemeClr val="tx1"/>
                </a:solidFill>
                <a:prstDash val="solid"/>
                <a:headEnd type="none" w="med" len="med"/>
                <a:tailEnd type="none" w="med" len="med"/>
              </a:ln>
            </p:spPr>
          </p:sp>
          <p:sp>
            <p:nvSpPr>
              <p:cNvPr id="18495" name="Line 85"/>
              <p:cNvSpPr/>
              <p:nvPr/>
            </p:nvSpPr>
            <p:spPr>
              <a:xfrm>
                <a:off x="779" y="496"/>
                <a:ext cx="89" cy="287"/>
              </a:xfrm>
              <a:prstGeom prst="line">
                <a:avLst/>
              </a:prstGeom>
              <a:ln w="57150" cap="flat" cmpd="sng">
                <a:solidFill>
                  <a:schemeClr val="tx1"/>
                </a:solidFill>
                <a:prstDash val="solid"/>
                <a:headEnd type="none" w="med" len="med"/>
                <a:tailEnd type="none" w="med" len="med"/>
              </a:ln>
            </p:spPr>
          </p:sp>
          <p:sp>
            <p:nvSpPr>
              <p:cNvPr id="18496" name="Line 86"/>
              <p:cNvSpPr/>
              <p:nvPr/>
            </p:nvSpPr>
            <p:spPr>
              <a:xfrm flipV="1">
                <a:off x="868" y="496"/>
                <a:ext cx="90" cy="287"/>
              </a:xfrm>
              <a:prstGeom prst="line">
                <a:avLst/>
              </a:prstGeom>
              <a:ln w="57150" cap="flat" cmpd="sng">
                <a:solidFill>
                  <a:schemeClr val="tx1"/>
                </a:solidFill>
                <a:prstDash val="solid"/>
                <a:headEnd type="none" w="med" len="med"/>
                <a:tailEnd type="none" w="med" len="med"/>
              </a:ln>
            </p:spPr>
          </p:sp>
          <p:sp>
            <p:nvSpPr>
              <p:cNvPr id="18497" name="Line 87"/>
              <p:cNvSpPr/>
              <p:nvPr/>
            </p:nvSpPr>
            <p:spPr>
              <a:xfrm>
                <a:off x="958" y="496"/>
                <a:ext cx="91" cy="287"/>
              </a:xfrm>
              <a:prstGeom prst="line">
                <a:avLst/>
              </a:prstGeom>
              <a:ln w="57150" cap="flat" cmpd="sng">
                <a:solidFill>
                  <a:schemeClr val="tx1"/>
                </a:solidFill>
                <a:prstDash val="solid"/>
                <a:headEnd type="none" w="med" len="med"/>
                <a:tailEnd type="none" w="med" len="med"/>
              </a:ln>
            </p:spPr>
          </p:sp>
          <p:sp>
            <p:nvSpPr>
              <p:cNvPr id="18498" name="Line 88"/>
              <p:cNvSpPr/>
              <p:nvPr/>
            </p:nvSpPr>
            <p:spPr>
              <a:xfrm flipV="1">
                <a:off x="1049" y="496"/>
                <a:ext cx="89" cy="287"/>
              </a:xfrm>
              <a:prstGeom prst="line">
                <a:avLst/>
              </a:prstGeom>
              <a:ln w="57150" cap="flat" cmpd="sng">
                <a:solidFill>
                  <a:schemeClr val="tx1"/>
                </a:solidFill>
                <a:prstDash val="solid"/>
                <a:headEnd type="none" w="med" len="med"/>
                <a:tailEnd type="none" w="med" len="med"/>
              </a:ln>
            </p:spPr>
          </p:sp>
          <p:sp>
            <p:nvSpPr>
              <p:cNvPr id="18499" name="Line 89"/>
              <p:cNvSpPr/>
              <p:nvPr/>
            </p:nvSpPr>
            <p:spPr>
              <a:xfrm>
                <a:off x="1138" y="496"/>
                <a:ext cx="90" cy="287"/>
              </a:xfrm>
              <a:prstGeom prst="line">
                <a:avLst/>
              </a:prstGeom>
              <a:ln w="57150" cap="flat" cmpd="sng">
                <a:solidFill>
                  <a:schemeClr val="tx1"/>
                </a:solidFill>
                <a:prstDash val="solid"/>
                <a:headEnd type="none" w="med" len="med"/>
                <a:tailEnd type="none" w="med" len="med"/>
              </a:ln>
            </p:spPr>
          </p:sp>
          <p:sp>
            <p:nvSpPr>
              <p:cNvPr id="18500" name="Line 90"/>
              <p:cNvSpPr/>
              <p:nvPr/>
            </p:nvSpPr>
            <p:spPr>
              <a:xfrm flipV="1">
                <a:off x="1228" y="496"/>
                <a:ext cx="89" cy="287"/>
              </a:xfrm>
              <a:prstGeom prst="line">
                <a:avLst/>
              </a:prstGeom>
              <a:ln w="57150" cap="flat" cmpd="sng">
                <a:solidFill>
                  <a:schemeClr val="tx1"/>
                </a:solidFill>
                <a:prstDash val="solid"/>
                <a:headEnd type="none" w="med" len="med"/>
                <a:tailEnd type="none" w="med" len="med"/>
              </a:ln>
            </p:spPr>
          </p:sp>
          <p:sp>
            <p:nvSpPr>
              <p:cNvPr id="18501" name="Line 91"/>
              <p:cNvSpPr/>
              <p:nvPr/>
            </p:nvSpPr>
            <p:spPr>
              <a:xfrm>
                <a:off x="1295" y="522"/>
                <a:ext cx="0" cy="0"/>
              </a:xfrm>
              <a:prstGeom prst="line">
                <a:avLst/>
              </a:prstGeom>
              <a:ln w="9525" cap="flat" cmpd="sng">
                <a:solidFill>
                  <a:srgbClr val="0066FF"/>
                </a:solidFill>
                <a:prstDash val="solid"/>
                <a:headEnd type="none" w="med" len="med"/>
                <a:tailEnd type="none" w="med" len="med"/>
              </a:ln>
            </p:spPr>
          </p:sp>
          <p:sp>
            <p:nvSpPr>
              <p:cNvPr id="18502" name="Line 92"/>
              <p:cNvSpPr/>
              <p:nvPr/>
            </p:nvSpPr>
            <p:spPr>
              <a:xfrm>
                <a:off x="1317" y="496"/>
                <a:ext cx="91" cy="287"/>
              </a:xfrm>
              <a:prstGeom prst="line">
                <a:avLst/>
              </a:prstGeom>
              <a:ln w="57150" cap="flat" cmpd="sng">
                <a:solidFill>
                  <a:schemeClr val="tx1"/>
                </a:solidFill>
                <a:prstDash val="solid"/>
                <a:headEnd type="none" w="med" len="med"/>
                <a:tailEnd type="none" w="med" len="med"/>
              </a:ln>
            </p:spPr>
          </p:sp>
          <p:sp>
            <p:nvSpPr>
              <p:cNvPr id="18503" name="Line 93"/>
              <p:cNvSpPr/>
              <p:nvPr/>
            </p:nvSpPr>
            <p:spPr>
              <a:xfrm flipV="1">
                <a:off x="1408" y="496"/>
                <a:ext cx="90" cy="287"/>
              </a:xfrm>
              <a:prstGeom prst="line">
                <a:avLst/>
              </a:prstGeom>
              <a:ln w="57150" cap="flat" cmpd="sng">
                <a:solidFill>
                  <a:schemeClr val="tx1"/>
                </a:solidFill>
                <a:prstDash val="solid"/>
                <a:headEnd type="none" w="med" len="med"/>
                <a:tailEnd type="none" w="med" len="med"/>
              </a:ln>
            </p:spPr>
          </p:sp>
          <p:sp>
            <p:nvSpPr>
              <p:cNvPr id="18504" name="Line 94"/>
              <p:cNvSpPr/>
              <p:nvPr/>
            </p:nvSpPr>
            <p:spPr>
              <a:xfrm>
                <a:off x="1498" y="496"/>
                <a:ext cx="89" cy="287"/>
              </a:xfrm>
              <a:prstGeom prst="line">
                <a:avLst/>
              </a:prstGeom>
              <a:ln w="57150" cap="flat" cmpd="sng">
                <a:solidFill>
                  <a:schemeClr val="tx1"/>
                </a:solidFill>
                <a:prstDash val="solid"/>
                <a:headEnd type="none" w="med" len="med"/>
                <a:tailEnd type="none" w="med" len="med"/>
              </a:ln>
            </p:spPr>
          </p:sp>
          <p:sp>
            <p:nvSpPr>
              <p:cNvPr id="18505" name="Line 95"/>
              <p:cNvSpPr/>
              <p:nvPr/>
            </p:nvSpPr>
            <p:spPr>
              <a:xfrm flipV="1">
                <a:off x="1587" y="626"/>
                <a:ext cx="67" cy="157"/>
              </a:xfrm>
              <a:prstGeom prst="line">
                <a:avLst/>
              </a:prstGeom>
              <a:ln w="57150" cap="flat" cmpd="sng">
                <a:solidFill>
                  <a:schemeClr val="tx1"/>
                </a:solidFill>
                <a:prstDash val="solid"/>
                <a:headEnd type="none" w="med" len="med"/>
                <a:tailEnd type="none" w="med" len="med"/>
              </a:ln>
            </p:spPr>
          </p:sp>
          <p:sp>
            <p:nvSpPr>
              <p:cNvPr id="18506" name="Line 96"/>
              <p:cNvSpPr/>
              <p:nvPr/>
            </p:nvSpPr>
            <p:spPr>
              <a:xfrm>
                <a:off x="1654" y="626"/>
                <a:ext cx="203" cy="0"/>
              </a:xfrm>
              <a:prstGeom prst="line">
                <a:avLst/>
              </a:prstGeom>
              <a:ln w="57150" cap="flat" cmpd="sng">
                <a:solidFill>
                  <a:schemeClr val="tx1"/>
                </a:solidFill>
                <a:prstDash val="solid"/>
                <a:headEnd type="none" w="med" len="med"/>
                <a:tailEnd type="none" w="med" len="med"/>
              </a:ln>
            </p:spPr>
          </p:sp>
          <p:sp>
            <p:nvSpPr>
              <p:cNvPr id="18507" name="AutoShape 97"/>
              <p:cNvSpPr/>
              <p:nvPr/>
            </p:nvSpPr>
            <p:spPr>
              <a:xfrm>
                <a:off x="1857" y="600"/>
                <a:ext cx="67" cy="78"/>
              </a:xfrm>
              <a:prstGeom prst="flowChartConnector">
                <a:avLst/>
              </a:prstGeom>
              <a:solidFill>
                <a:schemeClr val="accent1"/>
              </a:solidFill>
              <a:ln w="9525" cap="flat" cmpd="sng">
                <a:solidFill>
                  <a:schemeClr val="tx1"/>
                </a:solidFill>
                <a:prstDash val="solid"/>
                <a:headEnd type="none" w="med" len="med"/>
                <a:tailEnd type="none" w="med" len="med"/>
              </a:ln>
            </p:spPr>
            <p:txBody>
              <a:bodyPr wrap="none" anchor="ctr"/>
              <a:lstStyle/>
              <a:p>
                <a:pPr lvl="0"/>
                <a:endParaRPr lang="zh-CN" altLang="en-US" b="1" dirty="0">
                  <a:latin typeface="+mj-ea"/>
                  <a:ea typeface="+mj-ea"/>
                </a:endParaRPr>
              </a:p>
            </p:txBody>
          </p:sp>
          <p:sp>
            <p:nvSpPr>
              <p:cNvPr id="18508" name="Line 98"/>
              <p:cNvSpPr/>
              <p:nvPr/>
            </p:nvSpPr>
            <p:spPr>
              <a:xfrm>
                <a:off x="1138" y="267"/>
                <a:ext cx="719" cy="0"/>
              </a:xfrm>
              <a:prstGeom prst="line">
                <a:avLst/>
              </a:prstGeom>
              <a:ln w="57150" cap="flat" cmpd="sng">
                <a:solidFill>
                  <a:schemeClr val="tx1"/>
                </a:solidFill>
                <a:prstDash val="solid"/>
                <a:headEnd type="none" w="med" len="med"/>
                <a:tailEnd type="none" w="med" len="med"/>
              </a:ln>
            </p:spPr>
          </p:sp>
          <p:sp>
            <p:nvSpPr>
              <p:cNvPr id="18509" name="Text Box 99"/>
              <p:cNvSpPr txBox="1"/>
              <p:nvPr/>
            </p:nvSpPr>
            <p:spPr>
              <a:xfrm>
                <a:off x="0" y="390"/>
                <a:ext cx="246" cy="452"/>
              </a:xfrm>
              <a:prstGeom prst="rect">
                <a:avLst/>
              </a:prstGeom>
              <a:noFill/>
              <a:ln w="9525">
                <a:noFill/>
              </a:ln>
            </p:spPr>
            <p:txBody>
              <a:bodyPr>
                <a:spAutoFit/>
              </a:bodyPr>
              <a:lstStyle/>
              <a:p>
                <a:pPr lvl="0">
                  <a:spcBef>
                    <a:spcPct val="50000"/>
                  </a:spcBef>
                </a:pPr>
                <a:r>
                  <a:rPr lang="en-US" altLang="x-none" sz="3600" b="1" dirty="0">
                    <a:latin typeface="+mj-ea"/>
                    <a:ea typeface="+mj-ea"/>
                  </a:rPr>
                  <a:t>A</a:t>
                </a:r>
                <a:endParaRPr lang="en-US" altLang="x-none" sz="3600" b="1" dirty="0">
                  <a:latin typeface="+mj-ea"/>
                  <a:ea typeface="+mj-ea"/>
                </a:endParaRPr>
              </a:p>
            </p:txBody>
          </p:sp>
          <p:sp>
            <p:nvSpPr>
              <p:cNvPr id="18510" name="Text Box 100"/>
              <p:cNvSpPr txBox="1"/>
              <p:nvPr/>
            </p:nvSpPr>
            <p:spPr>
              <a:xfrm>
                <a:off x="1970" y="454"/>
                <a:ext cx="382" cy="452"/>
              </a:xfrm>
              <a:prstGeom prst="rect">
                <a:avLst/>
              </a:prstGeom>
              <a:noFill/>
              <a:ln w="9525">
                <a:noFill/>
              </a:ln>
            </p:spPr>
            <p:txBody>
              <a:bodyPr>
                <a:spAutoFit/>
              </a:bodyPr>
              <a:lstStyle/>
              <a:p>
                <a:pPr lvl="0">
                  <a:spcBef>
                    <a:spcPct val="50000"/>
                  </a:spcBef>
                </a:pPr>
                <a:r>
                  <a:rPr lang="en-US" altLang="x-none" sz="3600" b="1" dirty="0">
                    <a:latin typeface="+mj-ea"/>
                    <a:ea typeface="+mj-ea"/>
                  </a:rPr>
                  <a:t>B</a:t>
                </a:r>
                <a:endParaRPr lang="en-US" altLang="x-none" sz="3600" b="1" dirty="0">
                  <a:latin typeface="+mj-ea"/>
                  <a:ea typeface="+mj-ea"/>
                </a:endParaRPr>
              </a:p>
            </p:txBody>
          </p:sp>
          <p:sp>
            <p:nvSpPr>
              <p:cNvPr id="18511" name="Text Box 101"/>
              <p:cNvSpPr txBox="1"/>
              <p:nvPr/>
            </p:nvSpPr>
            <p:spPr>
              <a:xfrm>
                <a:off x="60" y="0"/>
                <a:ext cx="359" cy="412"/>
              </a:xfrm>
              <a:prstGeom prst="rect">
                <a:avLst/>
              </a:prstGeom>
              <a:noFill/>
              <a:ln w="9525">
                <a:noFill/>
              </a:ln>
            </p:spPr>
            <p:txBody>
              <a:bodyPr>
                <a:spAutoFit/>
              </a:bodyPr>
              <a:lstStyle/>
              <a:p>
                <a:pPr lvl="0">
                  <a:spcBef>
                    <a:spcPct val="50000"/>
                  </a:spcBef>
                </a:pPr>
                <a:r>
                  <a:rPr lang="en-US" altLang="x-none" sz="3200" b="1" dirty="0">
                    <a:latin typeface="+mj-ea"/>
                    <a:ea typeface="+mj-ea"/>
                  </a:rPr>
                  <a:t>C</a:t>
                </a:r>
                <a:endParaRPr lang="en-US" altLang="x-none" sz="3200" b="1" dirty="0">
                  <a:latin typeface="+mj-ea"/>
                  <a:ea typeface="+mj-ea"/>
                </a:endParaRPr>
              </a:p>
            </p:txBody>
          </p:sp>
          <p:sp>
            <p:nvSpPr>
              <p:cNvPr id="18512" name="Text Box 102"/>
              <p:cNvSpPr txBox="1"/>
              <p:nvPr/>
            </p:nvSpPr>
            <p:spPr>
              <a:xfrm>
                <a:off x="1970" y="0"/>
                <a:ext cx="270" cy="412"/>
              </a:xfrm>
              <a:prstGeom prst="rect">
                <a:avLst/>
              </a:prstGeom>
              <a:noFill/>
              <a:ln w="9525">
                <a:noFill/>
              </a:ln>
            </p:spPr>
            <p:txBody>
              <a:bodyPr>
                <a:spAutoFit/>
              </a:bodyPr>
              <a:lstStyle/>
              <a:p>
                <a:pPr lvl="0">
                  <a:spcBef>
                    <a:spcPct val="50000"/>
                  </a:spcBef>
                </a:pPr>
                <a:r>
                  <a:rPr lang="en-US" altLang="x-none" sz="3200" b="1" dirty="0">
                    <a:latin typeface="+mj-ea"/>
                    <a:ea typeface="+mj-ea"/>
                  </a:rPr>
                  <a:t>D</a:t>
                </a:r>
                <a:endParaRPr lang="en-US" altLang="x-none" sz="3200" b="1" dirty="0">
                  <a:latin typeface="+mj-ea"/>
                  <a:ea typeface="+mj-ea"/>
                </a:endParaRPr>
              </a:p>
            </p:txBody>
          </p:sp>
        </p:grpSp>
        <p:sp>
          <p:nvSpPr>
            <p:cNvPr id="18513" name="Text Box 103"/>
            <p:cNvSpPr txBox="1"/>
            <p:nvPr/>
          </p:nvSpPr>
          <p:spPr>
            <a:xfrm>
              <a:off x="1248" y="134"/>
              <a:ext cx="384" cy="452"/>
            </a:xfrm>
            <a:prstGeom prst="rect">
              <a:avLst/>
            </a:prstGeom>
            <a:noFill/>
            <a:ln w="9525">
              <a:noFill/>
            </a:ln>
          </p:spPr>
          <p:txBody>
            <a:bodyPr>
              <a:spAutoFit/>
            </a:bodyPr>
            <a:lstStyle/>
            <a:p>
              <a:pPr lvl="0">
                <a:spcBef>
                  <a:spcPct val="50000"/>
                </a:spcBef>
              </a:pPr>
              <a:r>
                <a:rPr lang="en-US" altLang="x-none" sz="3600" b="1" dirty="0">
                  <a:latin typeface="+mj-ea"/>
                  <a:ea typeface="+mj-ea"/>
                </a:rPr>
                <a:t>p</a:t>
              </a:r>
              <a:endParaRPr lang="en-US" altLang="x-none" sz="3600" b="1" dirty="0">
                <a:latin typeface="+mj-ea"/>
                <a:ea typeface="+mj-ea"/>
              </a:endParaRPr>
            </a:p>
          </p:txBody>
        </p:sp>
      </p:grpSp>
      <p:grpSp>
        <p:nvGrpSpPr>
          <p:cNvPr id="18514" name="Group 64"/>
          <p:cNvGrpSpPr/>
          <p:nvPr/>
        </p:nvGrpSpPr>
        <p:grpSpPr>
          <a:xfrm>
            <a:off x="5332413" y="3657600"/>
            <a:ext cx="1638300" cy="1219200"/>
            <a:chOff x="0" y="0"/>
            <a:chExt cx="1176" cy="768"/>
          </a:xfrm>
        </p:grpSpPr>
        <p:grpSp>
          <p:nvGrpSpPr>
            <p:cNvPr id="18515" name="Group 65"/>
            <p:cNvGrpSpPr/>
            <p:nvPr/>
          </p:nvGrpSpPr>
          <p:grpSpPr>
            <a:xfrm>
              <a:off x="0" y="0"/>
              <a:ext cx="1176" cy="576"/>
              <a:chOff x="0" y="0"/>
              <a:chExt cx="1176" cy="576"/>
            </a:xfrm>
          </p:grpSpPr>
          <p:grpSp>
            <p:nvGrpSpPr>
              <p:cNvPr id="18516" name="Group 66"/>
              <p:cNvGrpSpPr/>
              <p:nvPr/>
            </p:nvGrpSpPr>
            <p:grpSpPr>
              <a:xfrm rot="10800000">
                <a:off x="457" y="384"/>
                <a:ext cx="719" cy="192"/>
                <a:chOff x="0" y="0"/>
                <a:chExt cx="719" cy="192"/>
              </a:xfrm>
            </p:grpSpPr>
            <p:sp>
              <p:nvSpPr>
                <p:cNvPr id="18517" name="Line 67"/>
                <p:cNvSpPr/>
                <p:nvPr/>
              </p:nvSpPr>
              <p:spPr>
                <a:xfrm>
                  <a:off x="0" y="97"/>
                  <a:ext cx="719" cy="0"/>
                </a:xfrm>
                <a:prstGeom prst="line">
                  <a:avLst/>
                </a:prstGeom>
                <a:ln w="57150" cap="flat" cmpd="sng">
                  <a:solidFill>
                    <a:srgbClr val="FF3300"/>
                  </a:solidFill>
                  <a:prstDash val="solid"/>
                  <a:headEnd type="none" w="med" len="med"/>
                  <a:tailEnd type="none" w="med" len="med"/>
                </a:ln>
              </p:spPr>
            </p:sp>
            <p:sp>
              <p:nvSpPr>
                <p:cNvPr id="18518" name="Line 68"/>
                <p:cNvSpPr/>
                <p:nvPr/>
              </p:nvSpPr>
              <p:spPr>
                <a:xfrm flipH="1" flipV="1">
                  <a:off x="218" y="0"/>
                  <a:ext cx="192" cy="96"/>
                </a:xfrm>
                <a:prstGeom prst="line">
                  <a:avLst/>
                </a:prstGeom>
                <a:ln w="57150" cap="flat" cmpd="sng">
                  <a:solidFill>
                    <a:srgbClr val="FF3300"/>
                  </a:solidFill>
                  <a:prstDash val="solid"/>
                  <a:headEnd type="none" w="med" len="med"/>
                  <a:tailEnd type="none" w="med" len="med"/>
                </a:ln>
              </p:spPr>
            </p:sp>
            <p:sp>
              <p:nvSpPr>
                <p:cNvPr id="18519" name="Line 69"/>
                <p:cNvSpPr/>
                <p:nvPr/>
              </p:nvSpPr>
              <p:spPr>
                <a:xfrm flipH="1">
                  <a:off x="218" y="96"/>
                  <a:ext cx="192" cy="96"/>
                </a:xfrm>
                <a:prstGeom prst="line">
                  <a:avLst/>
                </a:prstGeom>
                <a:ln w="57150" cap="flat" cmpd="sng">
                  <a:solidFill>
                    <a:srgbClr val="FF3300"/>
                  </a:solidFill>
                  <a:prstDash val="solid"/>
                  <a:headEnd type="none" w="med" len="med"/>
                  <a:tailEnd type="none" w="med" len="med"/>
                </a:ln>
              </p:spPr>
            </p:sp>
          </p:grpSp>
          <p:grpSp>
            <p:nvGrpSpPr>
              <p:cNvPr id="18520" name="Group 70"/>
              <p:cNvGrpSpPr/>
              <p:nvPr/>
            </p:nvGrpSpPr>
            <p:grpSpPr>
              <a:xfrm flipH="1">
                <a:off x="0" y="0"/>
                <a:ext cx="480" cy="456"/>
                <a:chOff x="0" y="0"/>
                <a:chExt cx="504" cy="456"/>
              </a:xfrm>
            </p:grpSpPr>
            <p:sp>
              <p:nvSpPr>
                <p:cNvPr id="18521" name="Freeform 71"/>
                <p:cNvSpPr/>
                <p:nvPr/>
              </p:nvSpPr>
              <p:spPr>
                <a:xfrm>
                  <a:off x="0" y="0"/>
                  <a:ext cx="504" cy="456"/>
                </a:xfrm>
                <a:custGeom>
                  <a:avLst/>
                  <a:gdLst>
                    <a:gd name="txL" fmla="*/ 0 w 504"/>
                    <a:gd name="txT" fmla="*/ 0 h 456"/>
                    <a:gd name="txR" fmla="*/ 504 w 504"/>
                    <a:gd name="txB" fmla="*/ 456 h 456"/>
                  </a:gdLst>
                  <a:ahLst/>
                  <a:cxnLst>
                    <a:cxn ang="0">
                      <a:pos x="504" y="0"/>
                    </a:cxn>
                    <a:cxn ang="0">
                      <a:pos x="264" y="180"/>
                    </a:cxn>
                    <a:cxn ang="0">
                      <a:pos x="0" y="456"/>
                    </a:cxn>
                  </a:cxnLst>
                  <a:rect l="txL" t="txT" r="txR" b="txB"/>
                  <a:pathLst>
                    <a:path w="504" h="456">
                      <a:moveTo>
                        <a:pt x="504" y="0"/>
                      </a:moveTo>
                      <a:cubicBezTo>
                        <a:pt x="464" y="30"/>
                        <a:pt x="348" y="104"/>
                        <a:pt x="264" y="180"/>
                      </a:cubicBezTo>
                      <a:cubicBezTo>
                        <a:pt x="180" y="256"/>
                        <a:pt x="55" y="399"/>
                        <a:pt x="0" y="456"/>
                      </a:cubicBezTo>
                    </a:path>
                  </a:pathLst>
                </a:custGeom>
                <a:noFill/>
                <a:ln w="57150" cap="flat" cmpd="sng">
                  <a:solidFill>
                    <a:srgbClr val="FF3300"/>
                  </a:solidFill>
                  <a:prstDash val="solid"/>
                  <a:headEnd type="none" w="med" len="med"/>
                  <a:tailEnd type="none" w="med" len="med"/>
                </a:ln>
              </p:spPr>
              <p:txBody>
                <a:bodyPr/>
                <a:lstStyle/>
                <a:p>
                  <a:endParaRPr lang="zh-CN" altLang="en-US" b="1">
                    <a:latin typeface="+mj-ea"/>
                    <a:ea typeface="+mj-ea"/>
                  </a:endParaRPr>
                </a:p>
              </p:txBody>
            </p:sp>
            <p:sp>
              <p:nvSpPr>
                <p:cNvPr id="18522" name="Line 72"/>
                <p:cNvSpPr/>
                <p:nvPr/>
              </p:nvSpPr>
              <p:spPr>
                <a:xfrm flipH="1">
                  <a:off x="120" y="192"/>
                  <a:ext cx="144" cy="0"/>
                </a:xfrm>
                <a:prstGeom prst="line">
                  <a:avLst/>
                </a:prstGeom>
                <a:ln w="57150" cap="flat" cmpd="sng">
                  <a:solidFill>
                    <a:srgbClr val="FF3300"/>
                  </a:solidFill>
                  <a:prstDash val="solid"/>
                  <a:headEnd type="none" w="med" len="med"/>
                  <a:tailEnd type="none" w="med" len="med"/>
                </a:ln>
              </p:spPr>
            </p:sp>
            <p:sp>
              <p:nvSpPr>
                <p:cNvPr id="18523" name="Line 73"/>
                <p:cNvSpPr/>
                <p:nvPr/>
              </p:nvSpPr>
              <p:spPr>
                <a:xfrm>
                  <a:off x="264" y="192"/>
                  <a:ext cx="0" cy="144"/>
                </a:xfrm>
                <a:prstGeom prst="line">
                  <a:avLst/>
                </a:prstGeom>
                <a:ln w="57150" cap="flat" cmpd="sng">
                  <a:solidFill>
                    <a:srgbClr val="FF3300"/>
                  </a:solidFill>
                  <a:prstDash val="solid"/>
                  <a:headEnd type="none" w="med" len="med"/>
                  <a:tailEnd type="none" w="med" len="med"/>
                </a:ln>
              </p:spPr>
            </p:sp>
          </p:grpSp>
          <p:sp>
            <p:nvSpPr>
              <p:cNvPr id="18524" name="AutoShape 74"/>
              <p:cNvSpPr/>
              <p:nvPr/>
            </p:nvSpPr>
            <p:spPr>
              <a:xfrm>
                <a:off x="417" y="396"/>
                <a:ext cx="111" cy="122"/>
              </a:xfrm>
              <a:prstGeom prst="flowChartConnector">
                <a:avLst/>
              </a:prstGeom>
              <a:gradFill rotWithShape="0">
                <a:gsLst>
                  <a:gs pos="0">
                    <a:srgbClr val="003B00"/>
                  </a:gs>
                  <a:gs pos="100000">
                    <a:srgbClr val="008000"/>
                  </a:gs>
                </a:gsLst>
                <a:path path="shape">
                  <a:fillToRect l="50000" t="50000" r="50000" b="50000"/>
                </a:path>
                <a:tileRect/>
              </a:gradFill>
              <a:ln w="9525">
                <a:noFill/>
              </a:ln>
            </p:spPr>
            <p:txBody>
              <a:bodyPr wrap="none" anchor="ctr"/>
              <a:lstStyle/>
              <a:p>
                <a:pPr lvl="0"/>
                <a:endParaRPr lang="zh-CN" altLang="en-US" b="1" dirty="0">
                  <a:latin typeface="+mj-ea"/>
                  <a:ea typeface="+mj-ea"/>
                </a:endParaRPr>
              </a:p>
            </p:txBody>
          </p:sp>
        </p:grpSp>
        <p:sp>
          <p:nvSpPr>
            <p:cNvPr id="18525" name="Line 75"/>
            <p:cNvSpPr/>
            <p:nvPr/>
          </p:nvSpPr>
          <p:spPr>
            <a:xfrm>
              <a:off x="1152" y="480"/>
              <a:ext cx="0" cy="288"/>
            </a:xfrm>
            <a:prstGeom prst="line">
              <a:avLst/>
            </a:prstGeom>
            <a:ln w="57150" cap="flat" cmpd="sng">
              <a:solidFill>
                <a:srgbClr val="FF3300"/>
              </a:solidFill>
              <a:prstDash val="solid"/>
              <a:headEnd type="none" w="med" len="med"/>
              <a:tailEnd type="none" w="med" len="med"/>
            </a:ln>
          </p:spPr>
        </p:sp>
      </p:grpSp>
      <p:grpSp>
        <p:nvGrpSpPr>
          <p:cNvPr id="18526" name="Group 104"/>
          <p:cNvGrpSpPr/>
          <p:nvPr/>
        </p:nvGrpSpPr>
        <p:grpSpPr>
          <a:xfrm>
            <a:off x="5181600" y="4724400"/>
            <a:ext cx="1768475" cy="987425"/>
            <a:chOff x="0" y="0"/>
            <a:chExt cx="1114" cy="622"/>
          </a:xfrm>
        </p:grpSpPr>
        <p:sp>
          <p:nvSpPr>
            <p:cNvPr id="18527" name="Line 105"/>
            <p:cNvSpPr/>
            <p:nvPr/>
          </p:nvSpPr>
          <p:spPr>
            <a:xfrm>
              <a:off x="507" y="156"/>
              <a:ext cx="179" cy="0"/>
            </a:xfrm>
            <a:prstGeom prst="line">
              <a:avLst/>
            </a:prstGeom>
            <a:ln w="57150" cap="flat" cmpd="sng">
              <a:solidFill>
                <a:srgbClr val="FF3300"/>
              </a:solidFill>
              <a:prstDash val="solid"/>
              <a:headEnd type="none" w="med" len="med"/>
              <a:tailEnd type="none" w="med" len="med"/>
            </a:ln>
          </p:spPr>
        </p:sp>
        <p:sp>
          <p:nvSpPr>
            <p:cNvPr id="18528" name="Line 106"/>
            <p:cNvSpPr/>
            <p:nvPr/>
          </p:nvSpPr>
          <p:spPr>
            <a:xfrm flipV="1">
              <a:off x="686" y="0"/>
              <a:ext cx="69" cy="156"/>
            </a:xfrm>
            <a:prstGeom prst="line">
              <a:avLst/>
            </a:prstGeom>
            <a:ln w="57150" cap="flat" cmpd="sng">
              <a:solidFill>
                <a:srgbClr val="FF3300"/>
              </a:solidFill>
              <a:prstDash val="solid"/>
              <a:headEnd type="none" w="med" len="med"/>
              <a:tailEnd type="none" w="med" len="med"/>
            </a:ln>
          </p:spPr>
        </p:sp>
        <p:sp>
          <p:nvSpPr>
            <p:cNvPr id="18529" name="Line 107"/>
            <p:cNvSpPr/>
            <p:nvPr/>
          </p:nvSpPr>
          <p:spPr>
            <a:xfrm>
              <a:off x="755" y="0"/>
              <a:ext cx="89" cy="287"/>
            </a:xfrm>
            <a:prstGeom prst="line">
              <a:avLst/>
            </a:prstGeom>
            <a:ln w="57150" cap="flat" cmpd="sng">
              <a:solidFill>
                <a:srgbClr val="FF3300"/>
              </a:solidFill>
              <a:prstDash val="solid"/>
              <a:headEnd type="none" w="med" len="med"/>
              <a:tailEnd type="none" w="med" len="med"/>
            </a:ln>
          </p:spPr>
        </p:sp>
        <p:sp>
          <p:nvSpPr>
            <p:cNvPr id="18530" name="Line 108"/>
            <p:cNvSpPr/>
            <p:nvPr/>
          </p:nvSpPr>
          <p:spPr>
            <a:xfrm flipV="1">
              <a:off x="844" y="0"/>
              <a:ext cx="90" cy="287"/>
            </a:xfrm>
            <a:prstGeom prst="line">
              <a:avLst/>
            </a:prstGeom>
            <a:ln w="57150" cap="flat" cmpd="sng">
              <a:solidFill>
                <a:srgbClr val="FF3300"/>
              </a:solidFill>
              <a:prstDash val="solid"/>
              <a:headEnd type="none" w="med" len="med"/>
              <a:tailEnd type="none" w="med" len="med"/>
            </a:ln>
          </p:spPr>
        </p:sp>
        <p:sp>
          <p:nvSpPr>
            <p:cNvPr id="18531" name="Line 109"/>
            <p:cNvSpPr/>
            <p:nvPr/>
          </p:nvSpPr>
          <p:spPr>
            <a:xfrm>
              <a:off x="934" y="0"/>
              <a:ext cx="91" cy="287"/>
            </a:xfrm>
            <a:prstGeom prst="line">
              <a:avLst/>
            </a:prstGeom>
            <a:ln w="57150" cap="flat" cmpd="sng">
              <a:solidFill>
                <a:srgbClr val="FF3300"/>
              </a:solidFill>
              <a:prstDash val="solid"/>
              <a:headEnd type="none" w="med" len="med"/>
              <a:tailEnd type="none" w="med" len="med"/>
            </a:ln>
          </p:spPr>
        </p:sp>
        <p:sp>
          <p:nvSpPr>
            <p:cNvPr id="18532" name="Line 110"/>
            <p:cNvSpPr/>
            <p:nvPr/>
          </p:nvSpPr>
          <p:spPr>
            <a:xfrm flipV="1">
              <a:off x="1025" y="0"/>
              <a:ext cx="89" cy="287"/>
            </a:xfrm>
            <a:prstGeom prst="line">
              <a:avLst/>
            </a:prstGeom>
            <a:ln w="57150" cap="flat" cmpd="sng">
              <a:solidFill>
                <a:srgbClr val="FF3300"/>
              </a:solidFill>
              <a:prstDash val="solid"/>
              <a:headEnd type="none" w="med" len="med"/>
              <a:tailEnd type="none" w="med" len="med"/>
            </a:ln>
          </p:spPr>
        </p:sp>
        <p:sp>
          <p:nvSpPr>
            <p:cNvPr id="18533" name="AutoShape 111"/>
            <p:cNvSpPr/>
            <p:nvPr/>
          </p:nvSpPr>
          <p:spPr>
            <a:xfrm>
              <a:off x="441" y="92"/>
              <a:ext cx="111" cy="122"/>
            </a:xfrm>
            <a:prstGeom prst="flowChartConnector">
              <a:avLst/>
            </a:prstGeom>
            <a:gradFill rotWithShape="0">
              <a:gsLst>
                <a:gs pos="0">
                  <a:srgbClr val="003B00"/>
                </a:gs>
                <a:gs pos="100000">
                  <a:srgbClr val="008000"/>
                </a:gs>
              </a:gsLst>
              <a:path path="shape">
                <a:fillToRect l="50000" t="50000" r="50000" b="50000"/>
              </a:path>
              <a:tileRect/>
            </a:gradFill>
            <a:ln w="9525">
              <a:noFill/>
            </a:ln>
          </p:spPr>
          <p:txBody>
            <a:bodyPr wrap="none" anchor="ctr"/>
            <a:lstStyle/>
            <a:p>
              <a:pPr lvl="0"/>
              <a:endParaRPr lang="zh-CN" altLang="en-US" b="1" dirty="0">
                <a:latin typeface="+mj-ea"/>
                <a:ea typeface="+mj-ea"/>
              </a:endParaRPr>
            </a:p>
          </p:txBody>
        </p:sp>
        <p:grpSp>
          <p:nvGrpSpPr>
            <p:cNvPr id="18534" name="Group 112"/>
            <p:cNvGrpSpPr/>
            <p:nvPr/>
          </p:nvGrpSpPr>
          <p:grpSpPr>
            <a:xfrm>
              <a:off x="0" y="166"/>
              <a:ext cx="504" cy="456"/>
              <a:chOff x="0" y="0"/>
              <a:chExt cx="504" cy="456"/>
            </a:xfrm>
          </p:grpSpPr>
          <p:sp>
            <p:nvSpPr>
              <p:cNvPr id="18535" name="Freeform 113"/>
              <p:cNvSpPr/>
              <p:nvPr/>
            </p:nvSpPr>
            <p:spPr>
              <a:xfrm>
                <a:off x="0" y="0"/>
                <a:ext cx="504" cy="456"/>
              </a:xfrm>
              <a:custGeom>
                <a:avLst/>
                <a:gdLst>
                  <a:gd name="txL" fmla="*/ 0 w 504"/>
                  <a:gd name="txT" fmla="*/ 0 h 456"/>
                  <a:gd name="txR" fmla="*/ 504 w 504"/>
                  <a:gd name="txB" fmla="*/ 456 h 456"/>
                </a:gdLst>
                <a:ahLst/>
                <a:cxnLst>
                  <a:cxn ang="0">
                    <a:pos x="504" y="0"/>
                  </a:cxn>
                  <a:cxn ang="0">
                    <a:pos x="264" y="180"/>
                  </a:cxn>
                  <a:cxn ang="0">
                    <a:pos x="0" y="456"/>
                  </a:cxn>
                </a:cxnLst>
                <a:rect l="txL" t="txT" r="txR" b="txB"/>
                <a:pathLst>
                  <a:path w="504" h="456">
                    <a:moveTo>
                      <a:pt x="504" y="0"/>
                    </a:moveTo>
                    <a:cubicBezTo>
                      <a:pt x="464" y="30"/>
                      <a:pt x="348" y="104"/>
                      <a:pt x="264" y="180"/>
                    </a:cubicBezTo>
                    <a:cubicBezTo>
                      <a:pt x="180" y="256"/>
                      <a:pt x="55" y="399"/>
                      <a:pt x="0" y="456"/>
                    </a:cubicBezTo>
                  </a:path>
                </a:pathLst>
              </a:custGeom>
              <a:noFill/>
              <a:ln w="57150" cap="flat" cmpd="sng">
                <a:solidFill>
                  <a:srgbClr val="FF3300"/>
                </a:solidFill>
                <a:prstDash val="solid"/>
                <a:headEnd type="none" w="med" len="med"/>
                <a:tailEnd type="none" w="med" len="med"/>
              </a:ln>
            </p:spPr>
            <p:txBody>
              <a:bodyPr/>
              <a:lstStyle/>
              <a:p>
                <a:endParaRPr lang="zh-CN" altLang="en-US" b="1">
                  <a:latin typeface="+mj-ea"/>
                  <a:ea typeface="+mj-ea"/>
                </a:endParaRPr>
              </a:p>
            </p:txBody>
          </p:sp>
          <p:sp>
            <p:nvSpPr>
              <p:cNvPr id="18536" name="Line 114"/>
              <p:cNvSpPr/>
              <p:nvPr/>
            </p:nvSpPr>
            <p:spPr>
              <a:xfrm flipH="1">
                <a:off x="120" y="192"/>
                <a:ext cx="144" cy="0"/>
              </a:xfrm>
              <a:prstGeom prst="line">
                <a:avLst/>
              </a:prstGeom>
              <a:ln w="57150" cap="flat" cmpd="sng">
                <a:solidFill>
                  <a:srgbClr val="FF3300"/>
                </a:solidFill>
                <a:prstDash val="solid"/>
                <a:headEnd type="none" w="med" len="med"/>
                <a:tailEnd type="none" w="med" len="med"/>
              </a:ln>
            </p:spPr>
          </p:sp>
          <p:sp>
            <p:nvSpPr>
              <p:cNvPr id="18537" name="Line 115"/>
              <p:cNvSpPr/>
              <p:nvPr/>
            </p:nvSpPr>
            <p:spPr>
              <a:xfrm>
                <a:off x="264" y="192"/>
                <a:ext cx="0" cy="144"/>
              </a:xfrm>
              <a:prstGeom prst="line">
                <a:avLst/>
              </a:prstGeom>
              <a:ln w="57150" cap="flat" cmpd="sng">
                <a:solidFill>
                  <a:srgbClr val="FF3300"/>
                </a:solidFill>
                <a:prstDash val="solid"/>
                <a:headEnd type="none" w="med" len="med"/>
                <a:tailEnd type="none" w="med" len="med"/>
              </a:ln>
            </p:spPr>
          </p:sp>
        </p:grpSp>
      </p:grpSp>
      <p:sp>
        <p:nvSpPr>
          <p:cNvPr id="18538" name="Text Box 116"/>
          <p:cNvSpPr txBox="1"/>
          <p:nvPr/>
        </p:nvSpPr>
        <p:spPr>
          <a:xfrm>
            <a:off x="1066800" y="6096000"/>
            <a:ext cx="4968875" cy="523220"/>
          </a:xfrm>
          <a:prstGeom prst="rect">
            <a:avLst/>
          </a:prstGeom>
          <a:noFill/>
          <a:ln w="9525">
            <a:noFill/>
          </a:ln>
        </p:spPr>
        <p:txBody>
          <a:bodyPr>
            <a:spAutoFit/>
          </a:bodyPr>
          <a:lstStyle/>
          <a:p>
            <a:pPr lvl="0">
              <a:spcBef>
                <a:spcPct val="50000"/>
              </a:spcBef>
            </a:pPr>
            <a:r>
              <a:rPr lang="zh-CN" altLang="en-US" sz="2800" b="1" dirty="0">
                <a:latin typeface="+mj-ea"/>
                <a:ea typeface="+mj-ea"/>
              </a:rPr>
              <a:t>向左移动滑动变阻器电阻将？</a:t>
            </a:r>
            <a:endParaRPr lang="zh-CN" altLang="en-US" sz="2800" b="1" u="sng" dirty="0">
              <a:latin typeface="+mj-ea"/>
              <a:ea typeface="+mj-ea"/>
            </a:endParaRPr>
          </a:p>
        </p:txBody>
      </p:sp>
      <p:sp>
        <p:nvSpPr>
          <p:cNvPr id="18539" name="Text Box 117"/>
          <p:cNvSpPr txBox="1"/>
          <p:nvPr/>
        </p:nvSpPr>
        <p:spPr>
          <a:xfrm>
            <a:off x="5943600" y="6096000"/>
            <a:ext cx="1296988" cy="523220"/>
          </a:xfrm>
          <a:prstGeom prst="rect">
            <a:avLst/>
          </a:prstGeom>
          <a:noFill/>
          <a:ln w="9525">
            <a:noFill/>
          </a:ln>
        </p:spPr>
        <p:txBody>
          <a:bodyPr>
            <a:spAutoFit/>
          </a:bodyPr>
          <a:lstStyle/>
          <a:p>
            <a:pPr lvl="0">
              <a:spcBef>
                <a:spcPct val="50000"/>
              </a:spcBef>
            </a:pPr>
            <a:r>
              <a:rPr lang="zh-CN" altLang="en-US" sz="2800" b="1" dirty="0">
                <a:latin typeface="+mj-ea"/>
                <a:ea typeface="+mj-ea"/>
              </a:rPr>
              <a:t>变小</a:t>
            </a:r>
            <a:endParaRPr lang="zh-CN" altLang="en-US" sz="2800" b="1" dirty="0">
              <a:latin typeface="+mj-ea"/>
              <a:ea typeface="+mj-ea"/>
            </a:endParaRPr>
          </a:p>
        </p:txBody>
      </p:sp>
      <p:sp>
        <p:nvSpPr>
          <p:cNvPr id="18540" name="直接连接符 18539"/>
          <p:cNvSpPr/>
          <p:nvPr/>
        </p:nvSpPr>
        <p:spPr>
          <a:xfrm flipH="1" flipV="1">
            <a:off x="6324600" y="2514600"/>
            <a:ext cx="76200" cy="457200"/>
          </a:xfrm>
          <a:prstGeom prst="line">
            <a:avLst/>
          </a:prstGeom>
          <a:ln w="38100" cap="flat" cmpd="sng">
            <a:solidFill>
              <a:srgbClr val="FF3300"/>
            </a:solidFill>
            <a:prstDash val="solid"/>
            <a:headEnd type="none" w="med" len="med"/>
            <a:tailEnd type="triangle" w="med" len="med"/>
          </a:ln>
        </p:spPr>
      </p:sp>
      <p:sp>
        <p:nvSpPr>
          <p:cNvPr id="18541" name="直接连接符 18540"/>
          <p:cNvSpPr/>
          <p:nvPr/>
        </p:nvSpPr>
        <p:spPr>
          <a:xfrm flipV="1">
            <a:off x="5257800" y="3352800"/>
            <a:ext cx="381000" cy="228600"/>
          </a:xfrm>
          <a:prstGeom prst="line">
            <a:avLst/>
          </a:prstGeom>
          <a:ln w="38100" cap="flat" cmpd="sng">
            <a:solidFill>
              <a:srgbClr val="FF3300"/>
            </a:solidFill>
            <a:prstDash val="solid"/>
            <a:headEnd type="none" w="med" len="med"/>
            <a:tailEnd type="triangle" w="med" len="med"/>
          </a:ln>
        </p:spPr>
      </p:sp>
      <p:sp>
        <p:nvSpPr>
          <p:cNvPr id="18542" name="文本框 18541"/>
          <p:cNvSpPr txBox="1"/>
          <p:nvPr/>
        </p:nvSpPr>
        <p:spPr>
          <a:xfrm>
            <a:off x="4341813" y="152400"/>
            <a:ext cx="4419600" cy="457200"/>
          </a:xfrm>
          <a:prstGeom prst="rect">
            <a:avLst/>
          </a:prstGeom>
          <a:noFill/>
          <a:ln w="9525">
            <a:noFill/>
          </a:ln>
        </p:spPr>
        <p:txBody>
          <a:bodyPr>
            <a:spAutoFit/>
          </a:bodyPr>
          <a:lstStyle/>
          <a:p>
            <a:pPr lvl="0">
              <a:spcBef>
                <a:spcPct val="50000"/>
              </a:spcBef>
            </a:pPr>
            <a:r>
              <a:rPr lang="en-US" altLang="zh-CN" sz="2400" b="1" dirty="0" smtClean="0">
                <a:latin typeface="+mj-ea"/>
                <a:ea typeface="+mj-ea"/>
              </a:rPr>
              <a:t>(4)</a:t>
            </a:r>
            <a:r>
              <a:rPr lang="zh-CN" altLang="en-US" sz="2400" b="1" dirty="0" smtClean="0">
                <a:latin typeface="+mj-ea"/>
                <a:ea typeface="+mj-ea"/>
              </a:rPr>
              <a:t>接入</a:t>
            </a:r>
            <a:r>
              <a:rPr lang="zh-CN" altLang="en-US" sz="2400" b="1" dirty="0">
                <a:latin typeface="+mj-ea"/>
                <a:ea typeface="+mj-ea"/>
              </a:rPr>
              <a:t>电路的接线柱</a:t>
            </a:r>
            <a:r>
              <a:rPr lang="en-US" altLang="x-none" sz="2400" b="1" dirty="0">
                <a:latin typeface="+mj-ea"/>
                <a:ea typeface="+mj-ea"/>
              </a:rPr>
              <a:t>AC</a:t>
            </a:r>
            <a:endParaRPr lang="en-US" altLang="x-none" sz="2400" b="1" dirty="0">
              <a:latin typeface="+mj-ea"/>
              <a:ea typeface="+mj-ea"/>
            </a:endParaRPr>
          </a:p>
        </p:txBody>
      </p:sp>
      <p:sp>
        <p:nvSpPr>
          <p:cNvPr id="18543" name="直接连接符 18542"/>
          <p:cNvSpPr/>
          <p:nvPr/>
        </p:nvSpPr>
        <p:spPr>
          <a:xfrm flipV="1">
            <a:off x="7543800" y="1524000"/>
            <a:ext cx="0" cy="609600"/>
          </a:xfrm>
          <a:prstGeom prst="line">
            <a:avLst/>
          </a:prstGeom>
          <a:ln w="38100" cap="flat" cmpd="sng">
            <a:solidFill>
              <a:srgbClr val="FF3300"/>
            </a:solidFill>
            <a:prstDash val="solid"/>
            <a:headEnd type="none" w="med" len="med"/>
            <a:tailEnd type="triangle" w="med" len="med"/>
          </a:ln>
        </p:spPr>
      </p:sp>
      <p:sp>
        <p:nvSpPr>
          <p:cNvPr id="18544" name="直接连接符 18543"/>
          <p:cNvSpPr/>
          <p:nvPr/>
        </p:nvSpPr>
        <p:spPr>
          <a:xfrm flipH="1">
            <a:off x="5943600" y="1600200"/>
            <a:ext cx="1371600" cy="0"/>
          </a:xfrm>
          <a:prstGeom prst="line">
            <a:avLst/>
          </a:prstGeom>
          <a:ln w="38100" cap="flat" cmpd="sng">
            <a:solidFill>
              <a:srgbClr val="FF3300"/>
            </a:solidFill>
            <a:prstDash val="solid"/>
            <a:headEnd type="none" w="med" len="med"/>
            <a:tailEnd type="triangle" w="med" len="med"/>
          </a:ln>
        </p:spPr>
      </p:sp>
      <p:grpSp>
        <p:nvGrpSpPr>
          <p:cNvPr id="18545" name="组合 18544"/>
          <p:cNvGrpSpPr/>
          <p:nvPr/>
        </p:nvGrpSpPr>
        <p:grpSpPr>
          <a:xfrm>
            <a:off x="4724400" y="304800"/>
            <a:ext cx="4419600" cy="3467100"/>
            <a:chOff x="0" y="0"/>
            <a:chExt cx="6960" cy="5460"/>
          </a:xfrm>
        </p:grpSpPr>
        <p:sp>
          <p:nvSpPr>
            <p:cNvPr id="18546" name="文本框 18545"/>
            <p:cNvSpPr txBox="1"/>
            <p:nvPr/>
          </p:nvSpPr>
          <p:spPr>
            <a:xfrm>
              <a:off x="1800" y="3600"/>
              <a:ext cx="1200" cy="720"/>
            </a:xfrm>
            <a:prstGeom prst="rect">
              <a:avLst/>
            </a:prstGeom>
            <a:noFill/>
            <a:ln w="9525">
              <a:noFill/>
            </a:ln>
          </p:spPr>
          <p:txBody>
            <a:bodyPr>
              <a:spAutoFit/>
            </a:bodyPr>
            <a:lstStyle/>
            <a:p>
              <a:pPr lvl="0" algn="ctr">
                <a:spcBef>
                  <a:spcPct val="50000"/>
                </a:spcBef>
              </a:pPr>
              <a:r>
                <a:rPr lang="en-US" altLang="x-none" sz="2400" b="1" dirty="0">
                  <a:latin typeface="+mj-ea"/>
                  <a:ea typeface="+mj-ea"/>
                </a:rPr>
                <a:t>A</a:t>
              </a:r>
              <a:endParaRPr lang="en-US" altLang="x-none" sz="2400" b="1" dirty="0">
                <a:latin typeface="+mj-ea"/>
                <a:ea typeface="+mj-ea"/>
              </a:endParaRPr>
            </a:p>
          </p:txBody>
        </p:sp>
        <p:sp>
          <p:nvSpPr>
            <p:cNvPr id="18547" name="文本框 18546"/>
            <p:cNvSpPr txBox="1"/>
            <p:nvPr/>
          </p:nvSpPr>
          <p:spPr>
            <a:xfrm>
              <a:off x="4320" y="3480"/>
              <a:ext cx="1200" cy="720"/>
            </a:xfrm>
            <a:prstGeom prst="rect">
              <a:avLst/>
            </a:prstGeom>
            <a:noFill/>
            <a:ln w="9525">
              <a:noFill/>
            </a:ln>
          </p:spPr>
          <p:txBody>
            <a:bodyPr>
              <a:spAutoFit/>
            </a:bodyPr>
            <a:lstStyle/>
            <a:p>
              <a:pPr lvl="0" algn="ctr">
                <a:spcBef>
                  <a:spcPct val="50000"/>
                </a:spcBef>
              </a:pPr>
              <a:r>
                <a:rPr lang="en-US" altLang="x-none" sz="2400" b="1" dirty="0">
                  <a:latin typeface="+mj-ea"/>
                  <a:ea typeface="+mj-ea"/>
                </a:rPr>
                <a:t>B</a:t>
              </a:r>
              <a:endParaRPr lang="en-US" altLang="x-none" sz="2400" b="1" dirty="0">
                <a:latin typeface="+mj-ea"/>
                <a:ea typeface="+mj-ea"/>
              </a:endParaRPr>
            </a:p>
          </p:txBody>
        </p:sp>
        <p:grpSp>
          <p:nvGrpSpPr>
            <p:cNvPr id="18548" name="组合 18547"/>
            <p:cNvGrpSpPr/>
            <p:nvPr/>
          </p:nvGrpSpPr>
          <p:grpSpPr>
            <a:xfrm>
              <a:off x="0" y="0"/>
              <a:ext cx="6960" cy="5460"/>
              <a:chOff x="0" y="0"/>
              <a:chExt cx="6960" cy="5460"/>
            </a:xfrm>
          </p:grpSpPr>
          <p:grpSp>
            <p:nvGrpSpPr>
              <p:cNvPr id="18549" name="组合 18548"/>
              <p:cNvGrpSpPr/>
              <p:nvPr/>
            </p:nvGrpSpPr>
            <p:grpSpPr>
              <a:xfrm>
                <a:off x="0" y="1081"/>
                <a:ext cx="6960" cy="3544"/>
                <a:chOff x="0" y="0"/>
                <a:chExt cx="6960" cy="3544"/>
              </a:xfrm>
            </p:grpSpPr>
            <p:grpSp>
              <p:nvGrpSpPr>
                <p:cNvPr id="18550" name="组合 18549"/>
                <p:cNvGrpSpPr/>
                <p:nvPr/>
              </p:nvGrpSpPr>
              <p:grpSpPr>
                <a:xfrm>
                  <a:off x="825" y="365"/>
                  <a:ext cx="5585" cy="2760"/>
                  <a:chOff x="0" y="0"/>
                  <a:chExt cx="2234" cy="1122"/>
                </a:xfrm>
              </p:grpSpPr>
              <p:sp>
                <p:nvSpPr>
                  <p:cNvPr id="18551" name="矩形 18550"/>
                  <p:cNvSpPr/>
                  <p:nvPr/>
                </p:nvSpPr>
                <p:spPr>
                  <a:xfrm>
                    <a:off x="138" y="546"/>
                    <a:ext cx="1968" cy="48"/>
                  </a:xfrm>
                  <a:prstGeom prst="rect">
                    <a:avLst/>
                  </a:prstGeom>
                  <a:gradFill rotWithShape="0">
                    <a:gsLst>
                      <a:gs pos="0">
                        <a:schemeClr val="bg2">
                          <a:gamma/>
                          <a:shade val="12157"/>
                          <a:invGamma/>
                        </a:schemeClr>
                      </a:gs>
                      <a:gs pos="50000">
                        <a:schemeClr val="bg2"/>
                      </a:gs>
                      <a:gs pos="100000">
                        <a:schemeClr val="bg2">
                          <a:gamma/>
                          <a:shade val="12157"/>
                          <a:invGamma/>
                        </a:schemeClr>
                      </a:gs>
                    </a:gsLst>
                    <a:lin ang="5400000" scaled="1"/>
                    <a:tileRect/>
                  </a:gradFill>
                  <a:ln w="9525">
                    <a:noFill/>
                  </a:ln>
                </p:spPr>
                <p:txBody>
                  <a:bodyPr/>
                  <a:lstStyle/>
                  <a:p>
                    <a:endParaRPr lang="zh-CN" altLang="en-US" b="1">
                      <a:latin typeface="+mj-ea"/>
                      <a:ea typeface="+mj-ea"/>
                    </a:endParaRPr>
                  </a:p>
                </p:txBody>
              </p:sp>
              <p:sp>
                <p:nvSpPr>
                  <p:cNvPr id="18552" name="矩形 18551"/>
                  <p:cNvSpPr/>
                  <p:nvPr/>
                </p:nvSpPr>
                <p:spPr>
                  <a:xfrm>
                    <a:off x="90" y="258"/>
                    <a:ext cx="2064" cy="48"/>
                  </a:xfrm>
                  <a:prstGeom prst="rect">
                    <a:avLst/>
                  </a:prstGeom>
                  <a:gradFill rotWithShape="0">
                    <a:gsLst>
                      <a:gs pos="0">
                        <a:schemeClr val="bg1"/>
                      </a:gs>
                      <a:gs pos="100000">
                        <a:schemeClr val="bg1">
                          <a:gamma/>
                          <a:shade val="72549"/>
                          <a:invGamma/>
                        </a:schemeClr>
                      </a:gs>
                    </a:gsLst>
                    <a:lin ang="5400000" scaled="1"/>
                    <a:tileRect/>
                  </a:gradFill>
                  <a:ln w="9525">
                    <a:noFill/>
                  </a:ln>
                </p:spPr>
                <p:txBody>
                  <a:bodyPr/>
                  <a:lstStyle/>
                  <a:p>
                    <a:endParaRPr lang="zh-CN" altLang="en-US" b="1">
                      <a:latin typeface="+mj-ea"/>
                      <a:ea typeface="+mj-ea"/>
                    </a:endParaRPr>
                  </a:p>
                </p:txBody>
              </p:sp>
              <p:sp>
                <p:nvSpPr>
                  <p:cNvPr id="18553" name="矩形 18552"/>
                  <p:cNvSpPr/>
                  <p:nvPr/>
                </p:nvSpPr>
                <p:spPr>
                  <a:xfrm flipH="1">
                    <a:off x="234" y="498"/>
                    <a:ext cx="48" cy="180"/>
                  </a:xfrm>
                  <a:prstGeom prst="rect">
                    <a:avLst/>
                  </a:prstGeom>
                  <a:solidFill>
                    <a:schemeClr val="bg2"/>
                  </a:solidFill>
                  <a:ln w="9525">
                    <a:noFill/>
                  </a:ln>
                </p:spPr>
                <p:txBody>
                  <a:bodyPr/>
                  <a:lstStyle/>
                  <a:p>
                    <a:endParaRPr lang="zh-CN" altLang="en-US" b="1">
                      <a:latin typeface="+mj-ea"/>
                      <a:ea typeface="+mj-ea"/>
                    </a:endParaRPr>
                  </a:p>
                </p:txBody>
              </p:sp>
              <p:sp>
                <p:nvSpPr>
                  <p:cNvPr id="18554" name="矩形 18553"/>
                  <p:cNvSpPr/>
                  <p:nvPr/>
                </p:nvSpPr>
                <p:spPr>
                  <a:xfrm>
                    <a:off x="426" y="450"/>
                    <a:ext cx="1488" cy="288"/>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b="1">
                      <a:latin typeface="+mj-ea"/>
                      <a:ea typeface="+mj-ea"/>
                    </a:endParaRPr>
                  </a:p>
                </p:txBody>
              </p:sp>
              <p:sp>
                <p:nvSpPr>
                  <p:cNvPr id="18555" name="矩形 18554"/>
                  <p:cNvSpPr/>
                  <p:nvPr/>
                </p:nvSpPr>
                <p:spPr>
                  <a:xfrm>
                    <a:off x="1962" y="498"/>
                    <a:ext cx="48" cy="180"/>
                  </a:xfrm>
                  <a:prstGeom prst="rect">
                    <a:avLst/>
                  </a:prstGeom>
                  <a:solidFill>
                    <a:schemeClr val="bg2"/>
                  </a:solidFill>
                  <a:ln w="9525">
                    <a:noFill/>
                  </a:ln>
                </p:spPr>
                <p:txBody>
                  <a:bodyPr/>
                  <a:lstStyle/>
                  <a:p>
                    <a:endParaRPr lang="zh-CN" altLang="en-US" b="1">
                      <a:latin typeface="+mj-ea"/>
                      <a:ea typeface="+mj-ea"/>
                    </a:endParaRPr>
                  </a:p>
                </p:txBody>
              </p:sp>
              <p:grpSp>
                <p:nvGrpSpPr>
                  <p:cNvPr id="18556" name="组合 18555"/>
                  <p:cNvGrpSpPr/>
                  <p:nvPr/>
                </p:nvGrpSpPr>
                <p:grpSpPr>
                  <a:xfrm>
                    <a:off x="1818" y="162"/>
                    <a:ext cx="174" cy="960"/>
                    <a:chOff x="0" y="0"/>
                    <a:chExt cx="174" cy="960"/>
                  </a:xfrm>
                </p:grpSpPr>
                <p:sp>
                  <p:nvSpPr>
                    <p:cNvPr id="18557" name="矩形 18556"/>
                    <p:cNvSpPr/>
                    <p:nvPr/>
                  </p:nvSpPr>
                  <p:spPr>
                    <a:xfrm>
                      <a:off x="78" y="864"/>
                      <a:ext cx="96" cy="96"/>
                    </a:xfrm>
                    <a:prstGeom prst="rect">
                      <a:avLst/>
                    </a:prstGeom>
                    <a:gradFill rotWithShape="0">
                      <a:gsLst>
                        <a:gs pos="0">
                          <a:schemeClr val="tx2">
                            <a:gamma/>
                            <a:tint val="33333"/>
                            <a:invGamma/>
                          </a:schemeClr>
                        </a:gs>
                        <a:gs pos="100000">
                          <a:schemeClr val="tx2"/>
                        </a:gs>
                      </a:gsLst>
                      <a:lin ang="0" scaled="1"/>
                      <a:tileRect/>
                    </a:gradFill>
                    <a:ln w="9525">
                      <a:noFill/>
                    </a:ln>
                  </p:spPr>
                  <p:txBody>
                    <a:bodyPr/>
                    <a:lstStyle/>
                    <a:p>
                      <a:endParaRPr lang="zh-CN" altLang="en-US" b="1">
                        <a:latin typeface="+mj-ea"/>
                        <a:ea typeface="+mj-ea"/>
                      </a:endParaRPr>
                    </a:p>
                  </p:txBody>
                </p:sp>
                <p:sp>
                  <p:nvSpPr>
                    <p:cNvPr id="18558" name="矩形 18557"/>
                    <p:cNvSpPr/>
                    <p:nvPr/>
                  </p:nvSpPr>
                  <p:spPr>
                    <a:xfrm flipH="1">
                      <a:off x="0" y="0"/>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b="1">
                        <a:latin typeface="+mj-ea"/>
                        <a:ea typeface="+mj-ea"/>
                      </a:endParaRPr>
                    </a:p>
                  </p:txBody>
                </p:sp>
                <p:sp>
                  <p:nvSpPr>
                    <p:cNvPr id="18559" name="矩形 18558"/>
                    <p:cNvSpPr/>
                    <p:nvPr/>
                  </p:nvSpPr>
                  <p:spPr>
                    <a:xfrm>
                      <a:off x="121" y="13"/>
                      <a:ext cx="48" cy="192"/>
                    </a:xfrm>
                    <a:prstGeom prst="rect">
                      <a:avLst/>
                    </a:prstGeom>
                    <a:solidFill>
                      <a:schemeClr val="bg2"/>
                    </a:solidFill>
                    <a:ln w="9525">
                      <a:noFill/>
                    </a:ln>
                  </p:spPr>
                  <p:txBody>
                    <a:bodyPr/>
                    <a:lstStyle/>
                    <a:p>
                      <a:endParaRPr lang="zh-CN" altLang="en-US" b="1">
                        <a:latin typeface="+mj-ea"/>
                        <a:ea typeface="+mj-ea"/>
                      </a:endParaRPr>
                    </a:p>
                  </p:txBody>
                </p:sp>
              </p:grpSp>
              <p:sp>
                <p:nvSpPr>
                  <p:cNvPr id="18560" name="矩形 18559"/>
                  <p:cNvSpPr/>
                  <p:nvPr/>
                </p:nvSpPr>
                <p:spPr>
                  <a:xfrm>
                    <a:off x="618" y="450"/>
                    <a:ext cx="1008" cy="288"/>
                  </a:xfrm>
                  <a:prstGeom prst="rect">
                    <a:avLst/>
                  </a:prstGeom>
                  <a:gradFill rotWithShape="0">
                    <a:gsLst>
                      <a:gs pos="0">
                        <a:schemeClr val="tx2"/>
                      </a:gs>
                      <a:gs pos="50000">
                        <a:schemeClr val="tx2">
                          <a:gamma/>
                          <a:tint val="48627"/>
                          <a:invGamma/>
                        </a:schemeClr>
                      </a:gs>
                      <a:gs pos="100000">
                        <a:schemeClr val="tx2"/>
                      </a:gs>
                    </a:gsLst>
                    <a:lin ang="5400000" scaled="1"/>
                    <a:tileRect/>
                  </a:gradFill>
                  <a:ln w="9525">
                    <a:noFill/>
                  </a:ln>
                </p:spPr>
                <p:txBody>
                  <a:bodyPr/>
                  <a:lstStyle/>
                  <a:p>
                    <a:endParaRPr lang="zh-CN" altLang="en-US" b="1">
                      <a:latin typeface="+mj-ea"/>
                      <a:ea typeface="+mj-ea"/>
                    </a:endParaRPr>
                  </a:p>
                </p:txBody>
              </p:sp>
              <p:sp>
                <p:nvSpPr>
                  <p:cNvPr id="18561" name="矩形 18560"/>
                  <p:cNvSpPr/>
                  <p:nvPr/>
                </p:nvSpPr>
                <p:spPr>
                  <a:xfrm>
                    <a:off x="522"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b="1">
                      <a:latin typeface="+mj-ea"/>
                      <a:ea typeface="+mj-ea"/>
                    </a:endParaRPr>
                  </a:p>
                </p:txBody>
              </p:sp>
              <p:sp>
                <p:nvSpPr>
                  <p:cNvPr id="18562" name="矩形 18561"/>
                  <p:cNvSpPr/>
                  <p:nvPr/>
                </p:nvSpPr>
                <p:spPr>
                  <a:xfrm>
                    <a:off x="1578"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b="1">
                      <a:latin typeface="+mj-ea"/>
                      <a:ea typeface="+mj-ea"/>
                    </a:endParaRPr>
                  </a:p>
                </p:txBody>
              </p:sp>
              <p:grpSp>
                <p:nvGrpSpPr>
                  <p:cNvPr id="18563" name="组合 18562"/>
                  <p:cNvGrpSpPr/>
                  <p:nvPr/>
                </p:nvGrpSpPr>
                <p:grpSpPr>
                  <a:xfrm>
                    <a:off x="522" y="690"/>
                    <a:ext cx="1152" cy="144"/>
                    <a:chOff x="0" y="0"/>
                    <a:chExt cx="1152" cy="144"/>
                  </a:xfrm>
                </p:grpSpPr>
                <p:grpSp>
                  <p:nvGrpSpPr>
                    <p:cNvPr id="18564" name="组合 18563"/>
                    <p:cNvGrpSpPr/>
                    <p:nvPr/>
                  </p:nvGrpSpPr>
                  <p:grpSpPr>
                    <a:xfrm>
                      <a:off x="1008" y="0"/>
                      <a:ext cx="144" cy="144"/>
                      <a:chOff x="0" y="0"/>
                      <a:chExt cx="144" cy="144"/>
                    </a:xfrm>
                  </p:grpSpPr>
                  <p:sp>
                    <p:nvSpPr>
                      <p:cNvPr id="18565" name="椭圆 18564"/>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b="1">
                          <a:latin typeface="+mj-ea"/>
                          <a:ea typeface="+mj-ea"/>
                        </a:endParaRPr>
                      </a:p>
                    </p:txBody>
                  </p:sp>
                  <p:sp>
                    <p:nvSpPr>
                      <p:cNvPr id="18566" name="椭圆 18565"/>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grpSp>
                  <p:nvGrpSpPr>
                    <p:cNvPr id="18567" name="组合 18566"/>
                    <p:cNvGrpSpPr/>
                    <p:nvPr/>
                  </p:nvGrpSpPr>
                  <p:grpSpPr>
                    <a:xfrm>
                      <a:off x="0" y="0"/>
                      <a:ext cx="144" cy="144"/>
                      <a:chOff x="0" y="0"/>
                      <a:chExt cx="144" cy="144"/>
                    </a:xfrm>
                  </p:grpSpPr>
                  <p:sp>
                    <p:nvSpPr>
                      <p:cNvPr id="18568" name="椭圆 18567"/>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b="1">
                          <a:latin typeface="+mj-ea"/>
                          <a:ea typeface="+mj-ea"/>
                        </a:endParaRPr>
                      </a:p>
                    </p:txBody>
                  </p:sp>
                  <p:sp>
                    <p:nvSpPr>
                      <p:cNvPr id="18569" name="椭圆 18568"/>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grpSp>
              <p:grpSp>
                <p:nvGrpSpPr>
                  <p:cNvPr id="18570" name="组合 18569"/>
                  <p:cNvGrpSpPr/>
                  <p:nvPr/>
                </p:nvGrpSpPr>
                <p:grpSpPr>
                  <a:xfrm>
                    <a:off x="1980" y="185"/>
                    <a:ext cx="254" cy="175"/>
                    <a:chOff x="0" y="0"/>
                    <a:chExt cx="254" cy="175"/>
                  </a:xfrm>
                </p:grpSpPr>
                <p:sp>
                  <p:nvSpPr>
                    <p:cNvPr id="18571" name="矩形 18570"/>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8572" name="矩形 18571"/>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nvGrpSpPr>
                    <p:cNvPr id="18573" name="组合 18572"/>
                    <p:cNvGrpSpPr/>
                    <p:nvPr/>
                  </p:nvGrpSpPr>
                  <p:grpSpPr>
                    <a:xfrm>
                      <a:off x="108" y="17"/>
                      <a:ext cx="146" cy="149"/>
                      <a:chOff x="0" y="0"/>
                      <a:chExt cx="146" cy="149"/>
                    </a:xfrm>
                  </p:grpSpPr>
                  <p:sp>
                    <p:nvSpPr>
                      <p:cNvPr id="18574" name="矩形 18573"/>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8575" name="直接连接符 18574"/>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18576" name="直接连接符 18575"/>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18577" name="直接连接符 18576"/>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18578" name="直接连接符 18577"/>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18579" name="直接连接符 18578"/>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18580" name="矩形 18579"/>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sp>
                <p:nvSpPr>
                  <p:cNvPr id="18581" name="矩形 18580"/>
                  <p:cNvSpPr/>
                  <p:nvPr/>
                </p:nvSpPr>
                <p:spPr>
                  <a:xfrm>
                    <a:off x="2010" y="522"/>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b="1">
                      <a:latin typeface="+mj-ea"/>
                      <a:ea typeface="+mj-ea"/>
                    </a:endParaRPr>
                  </a:p>
                </p:txBody>
              </p:sp>
              <p:sp>
                <p:nvSpPr>
                  <p:cNvPr id="18582" name="矩形 18581"/>
                  <p:cNvSpPr/>
                  <p:nvPr/>
                </p:nvSpPr>
                <p:spPr>
                  <a:xfrm>
                    <a:off x="192" y="528"/>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b="1">
                      <a:latin typeface="+mj-ea"/>
                      <a:ea typeface="+mj-ea"/>
                    </a:endParaRPr>
                  </a:p>
                </p:txBody>
              </p:sp>
              <p:sp>
                <p:nvSpPr>
                  <p:cNvPr id="18583" name="矩形 18582"/>
                  <p:cNvSpPr/>
                  <p:nvPr/>
                </p:nvSpPr>
                <p:spPr>
                  <a:xfrm>
                    <a:off x="252" y="1026"/>
                    <a:ext cx="96" cy="96"/>
                  </a:xfrm>
                  <a:prstGeom prst="rect">
                    <a:avLst/>
                  </a:prstGeom>
                  <a:gradFill rotWithShape="0">
                    <a:gsLst>
                      <a:gs pos="0">
                        <a:schemeClr val="tx2"/>
                      </a:gs>
                      <a:gs pos="100000">
                        <a:schemeClr val="tx2">
                          <a:gamma/>
                          <a:tint val="33333"/>
                          <a:invGamma/>
                        </a:schemeClr>
                      </a:gs>
                    </a:gsLst>
                    <a:lin ang="0" scaled="1"/>
                    <a:tileRect/>
                  </a:gradFill>
                  <a:ln w="9525">
                    <a:noFill/>
                  </a:ln>
                </p:spPr>
                <p:txBody>
                  <a:bodyPr/>
                  <a:lstStyle/>
                  <a:p>
                    <a:endParaRPr lang="zh-CN" altLang="en-US" b="1">
                      <a:latin typeface="+mj-ea"/>
                      <a:ea typeface="+mj-ea"/>
                    </a:endParaRPr>
                  </a:p>
                </p:txBody>
              </p:sp>
              <p:sp>
                <p:nvSpPr>
                  <p:cNvPr id="18584" name="矩形 18583"/>
                  <p:cNvSpPr/>
                  <p:nvPr/>
                </p:nvSpPr>
                <p:spPr>
                  <a:xfrm>
                    <a:off x="282" y="162"/>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b="1">
                      <a:latin typeface="+mj-ea"/>
                      <a:ea typeface="+mj-ea"/>
                    </a:endParaRPr>
                  </a:p>
                </p:txBody>
              </p:sp>
              <p:sp>
                <p:nvSpPr>
                  <p:cNvPr id="18585" name="矩形 18584"/>
                  <p:cNvSpPr/>
                  <p:nvPr/>
                </p:nvSpPr>
                <p:spPr>
                  <a:xfrm flipH="1">
                    <a:off x="257" y="175"/>
                    <a:ext cx="48" cy="192"/>
                  </a:xfrm>
                  <a:prstGeom prst="rect">
                    <a:avLst/>
                  </a:prstGeom>
                  <a:solidFill>
                    <a:schemeClr val="bg2"/>
                  </a:solidFill>
                  <a:ln w="9525">
                    <a:noFill/>
                  </a:ln>
                </p:spPr>
                <p:txBody>
                  <a:bodyPr/>
                  <a:lstStyle/>
                  <a:p>
                    <a:endParaRPr lang="zh-CN" altLang="en-US" b="1">
                      <a:latin typeface="+mj-ea"/>
                      <a:ea typeface="+mj-ea"/>
                    </a:endParaRPr>
                  </a:p>
                </p:txBody>
              </p:sp>
              <p:grpSp>
                <p:nvGrpSpPr>
                  <p:cNvPr id="18586" name="组合 18585"/>
                  <p:cNvGrpSpPr/>
                  <p:nvPr/>
                </p:nvGrpSpPr>
                <p:grpSpPr>
                  <a:xfrm flipH="1">
                    <a:off x="0" y="192"/>
                    <a:ext cx="254" cy="175"/>
                    <a:chOff x="0" y="0"/>
                    <a:chExt cx="254" cy="175"/>
                  </a:xfrm>
                </p:grpSpPr>
                <p:sp>
                  <p:nvSpPr>
                    <p:cNvPr id="18587" name="矩形 18586"/>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8588" name="矩形 18587"/>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nvGrpSpPr>
                    <p:cNvPr id="18589" name="组合 18588"/>
                    <p:cNvGrpSpPr/>
                    <p:nvPr/>
                  </p:nvGrpSpPr>
                  <p:grpSpPr>
                    <a:xfrm>
                      <a:off x="108" y="17"/>
                      <a:ext cx="146" cy="149"/>
                      <a:chOff x="0" y="0"/>
                      <a:chExt cx="146" cy="149"/>
                    </a:xfrm>
                  </p:grpSpPr>
                  <p:sp>
                    <p:nvSpPr>
                      <p:cNvPr id="18590" name="矩形 18589"/>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8591" name="直接连接符 18590"/>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18592" name="直接连接符 18591"/>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18593" name="直接连接符 18592"/>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18594" name="直接连接符 18593"/>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18595" name="直接连接符 18594"/>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18596" name="矩形 18595"/>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sp>
                <p:nvSpPr>
                  <p:cNvPr id="18597" name="任意多边形 18596"/>
                  <p:cNvSpPr/>
                  <p:nvPr/>
                </p:nvSpPr>
                <p:spPr>
                  <a:xfrm>
                    <a:off x="330" y="18"/>
                    <a:ext cx="240" cy="240"/>
                  </a:xfrm>
                  <a:custGeom>
                    <a:avLst/>
                    <a:gdLst/>
                    <a:ahLst/>
                    <a:cxnLst/>
                    <a:rect l="0" t="0" r="0" b="0"/>
                    <a:pathLst>
                      <a:path w="240" h="240">
                        <a:moveTo>
                          <a:pt x="0" y="96"/>
                        </a:moveTo>
                        <a:lnTo>
                          <a:pt x="144" y="240"/>
                        </a:lnTo>
                        <a:lnTo>
                          <a:pt x="240" y="0"/>
                        </a:lnTo>
                        <a:lnTo>
                          <a:pt x="0" y="96"/>
                        </a:lnTo>
                        <a:close/>
                      </a:path>
                    </a:pathLst>
                  </a:custGeom>
                  <a:solidFill>
                    <a:schemeClr val="accent1">
                      <a:alpha val="100000"/>
                    </a:schemeClr>
                  </a:solidFill>
                  <a:ln w="9525">
                    <a:noFill/>
                  </a:ln>
                </p:spPr>
                <p:txBody>
                  <a:bodyPr/>
                  <a:lstStyle/>
                  <a:p>
                    <a:endParaRPr lang="zh-CN" altLang="en-US" b="1">
                      <a:latin typeface="+mj-ea"/>
                      <a:ea typeface="+mj-ea"/>
                    </a:endParaRPr>
                  </a:p>
                </p:txBody>
              </p:sp>
              <p:sp>
                <p:nvSpPr>
                  <p:cNvPr id="18598" name="任意多边形 18597"/>
                  <p:cNvSpPr/>
                  <p:nvPr/>
                </p:nvSpPr>
                <p:spPr>
                  <a:xfrm flipH="1">
                    <a:off x="1680" y="0"/>
                    <a:ext cx="240" cy="240"/>
                  </a:xfrm>
                  <a:custGeom>
                    <a:avLst/>
                    <a:gdLst/>
                    <a:ahLst/>
                    <a:cxnLst/>
                    <a:rect l="0" t="0" r="0" b="0"/>
                    <a:pathLst>
                      <a:path w="240" h="240">
                        <a:moveTo>
                          <a:pt x="0" y="96"/>
                        </a:moveTo>
                        <a:lnTo>
                          <a:pt x="144" y="240"/>
                        </a:lnTo>
                        <a:lnTo>
                          <a:pt x="240" y="0"/>
                        </a:lnTo>
                        <a:lnTo>
                          <a:pt x="0" y="96"/>
                        </a:lnTo>
                        <a:close/>
                      </a:path>
                    </a:pathLst>
                  </a:custGeom>
                  <a:solidFill>
                    <a:schemeClr val="accent1">
                      <a:alpha val="100000"/>
                    </a:schemeClr>
                  </a:solidFill>
                  <a:ln w="9525">
                    <a:noFill/>
                  </a:ln>
                </p:spPr>
                <p:txBody>
                  <a:bodyPr/>
                  <a:lstStyle/>
                  <a:p>
                    <a:endParaRPr lang="zh-CN" altLang="en-US" b="1">
                      <a:latin typeface="+mj-ea"/>
                      <a:ea typeface="+mj-ea"/>
                    </a:endParaRPr>
                  </a:p>
                </p:txBody>
              </p:sp>
            </p:grpSp>
            <p:grpSp>
              <p:nvGrpSpPr>
                <p:cNvPr id="18599" name="组合 18598"/>
                <p:cNvGrpSpPr/>
                <p:nvPr/>
              </p:nvGrpSpPr>
              <p:grpSpPr>
                <a:xfrm>
                  <a:off x="0" y="0"/>
                  <a:ext cx="6960" cy="3544"/>
                  <a:chOff x="0" y="0"/>
                  <a:chExt cx="6960" cy="3544"/>
                </a:xfrm>
              </p:grpSpPr>
              <p:sp>
                <p:nvSpPr>
                  <p:cNvPr id="18600" name="文本框 18599"/>
                  <p:cNvSpPr txBox="1"/>
                  <p:nvPr/>
                </p:nvSpPr>
                <p:spPr>
                  <a:xfrm>
                    <a:off x="5760" y="79"/>
                    <a:ext cx="1200" cy="720"/>
                  </a:xfrm>
                  <a:prstGeom prst="rect">
                    <a:avLst/>
                  </a:prstGeom>
                  <a:noFill/>
                  <a:ln w="9525">
                    <a:noFill/>
                  </a:ln>
                </p:spPr>
                <p:txBody>
                  <a:bodyPr>
                    <a:spAutoFit/>
                  </a:bodyPr>
                  <a:lstStyle/>
                  <a:p>
                    <a:pPr lvl="0" algn="just">
                      <a:spcBef>
                        <a:spcPct val="50000"/>
                      </a:spcBef>
                    </a:pPr>
                    <a:r>
                      <a:rPr lang="en-US" altLang="x-none" sz="2400" b="1" dirty="0">
                        <a:latin typeface="+mj-ea"/>
                        <a:ea typeface="+mj-ea"/>
                      </a:rPr>
                      <a:t>D</a:t>
                    </a:r>
                    <a:endParaRPr lang="en-US" altLang="x-none" sz="2400" b="1" dirty="0">
                      <a:latin typeface="+mj-ea"/>
                      <a:ea typeface="+mj-ea"/>
                    </a:endParaRPr>
                  </a:p>
                </p:txBody>
              </p:sp>
              <p:sp>
                <p:nvSpPr>
                  <p:cNvPr id="18601" name="任意多边形 18600"/>
                  <p:cNvSpPr/>
                  <p:nvPr/>
                </p:nvSpPr>
                <p:spPr>
                  <a:xfrm>
                    <a:off x="1785" y="2884"/>
                    <a:ext cx="600" cy="600"/>
                  </a:xfrm>
                  <a:custGeom>
                    <a:avLst/>
                    <a:gdLst/>
                    <a:ahLst/>
                    <a:cxnLst/>
                    <a:rect l="0" t="0" r="0" b="0"/>
                    <a:pathLst>
                      <a:path w="240" h="240">
                        <a:moveTo>
                          <a:pt x="0" y="96"/>
                        </a:moveTo>
                        <a:lnTo>
                          <a:pt x="144" y="240"/>
                        </a:lnTo>
                        <a:lnTo>
                          <a:pt x="240" y="0"/>
                        </a:lnTo>
                        <a:lnTo>
                          <a:pt x="0" y="96"/>
                        </a:lnTo>
                        <a:close/>
                      </a:path>
                    </a:pathLst>
                  </a:custGeom>
                  <a:solidFill>
                    <a:schemeClr val="accent1">
                      <a:alpha val="100000"/>
                    </a:schemeClr>
                  </a:solidFill>
                  <a:ln w="9525">
                    <a:noFill/>
                  </a:ln>
                </p:spPr>
                <p:txBody>
                  <a:bodyPr/>
                  <a:lstStyle/>
                  <a:p>
                    <a:endParaRPr lang="zh-CN" altLang="en-US" b="1">
                      <a:latin typeface="+mj-ea"/>
                      <a:ea typeface="+mj-ea"/>
                    </a:endParaRPr>
                  </a:p>
                </p:txBody>
              </p:sp>
              <p:sp>
                <p:nvSpPr>
                  <p:cNvPr id="18602" name="任意多边形 18601"/>
                  <p:cNvSpPr/>
                  <p:nvPr/>
                </p:nvSpPr>
                <p:spPr>
                  <a:xfrm flipH="1">
                    <a:off x="5085" y="2944"/>
                    <a:ext cx="600" cy="600"/>
                  </a:xfrm>
                  <a:custGeom>
                    <a:avLst/>
                    <a:gdLst/>
                    <a:ahLst/>
                    <a:cxnLst/>
                    <a:rect l="0" t="0" r="0" b="0"/>
                    <a:pathLst>
                      <a:path w="240" h="240">
                        <a:moveTo>
                          <a:pt x="0" y="96"/>
                        </a:moveTo>
                        <a:lnTo>
                          <a:pt x="144" y="240"/>
                        </a:lnTo>
                        <a:lnTo>
                          <a:pt x="240" y="0"/>
                        </a:lnTo>
                        <a:lnTo>
                          <a:pt x="0" y="96"/>
                        </a:lnTo>
                        <a:close/>
                      </a:path>
                    </a:pathLst>
                  </a:custGeom>
                  <a:solidFill>
                    <a:schemeClr val="accent1">
                      <a:alpha val="100000"/>
                    </a:schemeClr>
                  </a:solidFill>
                  <a:ln w="9525">
                    <a:noFill/>
                  </a:ln>
                </p:spPr>
                <p:txBody>
                  <a:bodyPr/>
                  <a:lstStyle/>
                  <a:p>
                    <a:endParaRPr lang="zh-CN" altLang="en-US" b="1">
                      <a:latin typeface="+mj-ea"/>
                      <a:ea typeface="+mj-ea"/>
                    </a:endParaRPr>
                  </a:p>
                </p:txBody>
              </p:sp>
              <p:grpSp>
                <p:nvGrpSpPr>
                  <p:cNvPr id="18603" name="组合 18602"/>
                  <p:cNvGrpSpPr/>
                  <p:nvPr/>
                </p:nvGrpSpPr>
                <p:grpSpPr>
                  <a:xfrm>
                    <a:off x="4065" y="484"/>
                    <a:ext cx="840" cy="1395"/>
                    <a:chOff x="0" y="0"/>
                    <a:chExt cx="336" cy="558"/>
                  </a:xfrm>
                </p:grpSpPr>
                <p:sp>
                  <p:nvSpPr>
                    <p:cNvPr id="18604" name="任意多边形 18603"/>
                    <p:cNvSpPr/>
                    <p:nvPr/>
                  </p:nvSpPr>
                  <p:spPr>
                    <a:xfrm>
                      <a:off x="96" y="126"/>
                      <a:ext cx="144" cy="432"/>
                    </a:xfrm>
                    <a:custGeom>
                      <a:avLst/>
                      <a:gdLst/>
                      <a:ahLst/>
                      <a:cxnLst/>
                      <a:rect l="0" t="0" r="0" b="0"/>
                      <a:pathLst>
                        <a:path w="144" h="480">
                          <a:moveTo>
                            <a:pt x="0" y="0"/>
                          </a:moveTo>
                          <a:lnTo>
                            <a:pt x="144" y="0"/>
                          </a:lnTo>
                          <a:lnTo>
                            <a:pt x="144" y="384"/>
                          </a:lnTo>
                          <a:lnTo>
                            <a:pt x="96" y="480"/>
                          </a:lnTo>
                          <a:lnTo>
                            <a:pt x="48" y="480"/>
                          </a:lnTo>
                          <a:lnTo>
                            <a:pt x="0" y="384"/>
                          </a:lnTo>
                          <a:lnTo>
                            <a:pt x="0" y="0"/>
                          </a:lnTo>
                          <a:close/>
                        </a:path>
                      </a:pathLst>
                    </a:custGeom>
                    <a:gradFill rotWithShape="0">
                      <a:gsLst>
                        <a:gs pos="0">
                          <a:srgbClr val="DDDDDD">
                            <a:gamma/>
                            <a:shade val="96863"/>
                            <a:invGamma/>
                            <a:alpha val="100000"/>
                          </a:srgbClr>
                        </a:gs>
                        <a:gs pos="100000">
                          <a:srgbClr val="DDDDDD">
                            <a:alpha val="100000"/>
                          </a:srgbClr>
                        </a:gs>
                      </a:gsLst>
                      <a:lin ang="5400000" scaled="1"/>
                      <a:tileRect/>
                    </a:gradFill>
                    <a:ln w="9525">
                      <a:noFill/>
                    </a:ln>
                  </p:spPr>
                  <p:txBody>
                    <a:bodyPr/>
                    <a:lstStyle/>
                    <a:p>
                      <a:endParaRPr lang="zh-CN" altLang="en-US" b="1">
                        <a:latin typeface="+mj-ea"/>
                        <a:ea typeface="+mj-ea"/>
                      </a:endParaRPr>
                    </a:p>
                  </p:txBody>
                </p:sp>
                <p:sp>
                  <p:nvSpPr>
                    <p:cNvPr id="18605" name="流程图: 库存数据 18604"/>
                    <p:cNvSpPr/>
                    <p:nvPr/>
                  </p:nvSpPr>
                  <p:spPr>
                    <a:xfrm rot="16200000">
                      <a:off x="-81" y="195"/>
                      <a:ext cx="498" cy="108"/>
                    </a:xfrm>
                    <a:prstGeom prst="flowChartOnlineStorage">
                      <a:avLst/>
                    </a:prstGeom>
                    <a:gradFill rotWithShape="0">
                      <a:gsLst>
                        <a:gs pos="0">
                          <a:srgbClr val="C0C0C0">
                            <a:gamma/>
                            <a:tint val="84706"/>
                            <a:invGamma/>
                          </a:srgbClr>
                        </a:gs>
                        <a:gs pos="50000">
                          <a:srgbClr val="C0C0C0"/>
                        </a:gs>
                        <a:gs pos="100000">
                          <a:srgbClr val="C0C0C0">
                            <a:gamma/>
                            <a:tint val="84706"/>
                            <a:invGamma/>
                          </a:srgbClr>
                        </a:gs>
                      </a:gsLst>
                      <a:lin ang="0" scaled="1"/>
                      <a:tileRect/>
                    </a:gradFill>
                    <a:ln w="9525">
                      <a:noFill/>
                    </a:ln>
                  </p:spPr>
                  <p:txBody>
                    <a:bodyPr/>
                    <a:lstStyle/>
                    <a:p>
                      <a:endParaRPr lang="zh-CN" altLang="en-US" b="1">
                        <a:latin typeface="+mj-ea"/>
                        <a:ea typeface="+mj-ea"/>
                      </a:endParaRPr>
                    </a:p>
                  </p:txBody>
                </p:sp>
                <p:grpSp>
                  <p:nvGrpSpPr>
                    <p:cNvPr id="18606" name="组合 18605"/>
                    <p:cNvGrpSpPr/>
                    <p:nvPr/>
                  </p:nvGrpSpPr>
                  <p:grpSpPr>
                    <a:xfrm>
                      <a:off x="0" y="30"/>
                      <a:ext cx="336" cy="240"/>
                      <a:chOff x="0" y="0"/>
                      <a:chExt cx="336" cy="240"/>
                    </a:xfrm>
                  </p:grpSpPr>
                  <p:sp>
                    <p:nvSpPr>
                      <p:cNvPr id="18607" name="任意多边形 18606"/>
                      <p:cNvSpPr/>
                      <p:nvPr/>
                    </p:nvSpPr>
                    <p:spPr>
                      <a:xfrm>
                        <a:off x="48" y="96"/>
                        <a:ext cx="240" cy="144"/>
                      </a:xfrm>
                      <a:custGeom>
                        <a:avLst/>
                        <a:gdLst/>
                        <a:ahLst/>
                        <a:cxnLst/>
                        <a:rect l="0" t="0" r="0" b="0"/>
                        <a:pathLst>
                          <a:path w="240" h="48">
                            <a:moveTo>
                              <a:pt x="0" y="48"/>
                            </a:moveTo>
                            <a:lnTo>
                              <a:pt x="0" y="0"/>
                            </a:lnTo>
                            <a:lnTo>
                              <a:pt x="240" y="0"/>
                            </a:lnTo>
                            <a:lnTo>
                              <a:pt x="240" y="48"/>
                            </a:lnTo>
                          </a:path>
                        </a:pathLst>
                      </a:custGeom>
                      <a:noFill/>
                      <a:ln w="25400" cap="flat" cmpd="sng">
                        <a:solidFill>
                          <a:srgbClr val="F8F8F8"/>
                        </a:solidFill>
                        <a:prstDash val="solid"/>
                        <a:headEnd type="none" w="med" len="med"/>
                        <a:tailEnd type="none" w="med" len="med"/>
                      </a:ln>
                    </p:spPr>
                    <p:txBody>
                      <a:bodyPr/>
                      <a:lstStyle/>
                      <a:p>
                        <a:endParaRPr lang="zh-CN" altLang="en-US" b="1">
                          <a:latin typeface="+mj-ea"/>
                          <a:ea typeface="+mj-ea"/>
                        </a:endParaRPr>
                      </a:p>
                    </p:txBody>
                  </p:sp>
                  <p:sp>
                    <p:nvSpPr>
                      <p:cNvPr id="18608" name="流程图: 可选过程 18607"/>
                      <p:cNvSpPr/>
                      <p:nvPr/>
                    </p:nvSpPr>
                    <p:spPr>
                      <a:xfrm>
                        <a:off x="0" y="0"/>
                        <a:ext cx="336" cy="96"/>
                      </a:xfrm>
                      <a:prstGeom prst="flowChartAlternateProcess">
                        <a:avLst/>
                      </a:prstGeom>
                      <a:gradFill rotWithShape="0">
                        <a:gsLst>
                          <a:gs pos="0">
                            <a:schemeClr val="bg2"/>
                          </a:gs>
                          <a:gs pos="50000">
                            <a:schemeClr val="bg2">
                              <a:gamma/>
                              <a:shade val="46275"/>
                              <a:invGamma/>
                            </a:schemeClr>
                          </a:gs>
                          <a:gs pos="100000">
                            <a:schemeClr val="bg2"/>
                          </a:gs>
                        </a:gsLst>
                        <a:lin ang="0" scaled="1"/>
                        <a:tileRect/>
                      </a:gradFill>
                      <a:ln w="9525">
                        <a:noFill/>
                      </a:ln>
                    </p:spPr>
                    <p:txBody>
                      <a:bodyPr/>
                      <a:lstStyle/>
                      <a:p>
                        <a:endParaRPr lang="zh-CN" altLang="en-US" b="1">
                          <a:latin typeface="+mj-ea"/>
                          <a:ea typeface="+mj-ea"/>
                        </a:endParaRPr>
                      </a:p>
                    </p:txBody>
                  </p:sp>
                </p:grpSp>
              </p:grpSp>
              <p:sp>
                <p:nvSpPr>
                  <p:cNvPr id="18609" name="文本框 18608"/>
                  <p:cNvSpPr txBox="1"/>
                  <p:nvPr/>
                </p:nvSpPr>
                <p:spPr>
                  <a:xfrm>
                    <a:off x="0" y="0"/>
                    <a:ext cx="1080" cy="818"/>
                  </a:xfrm>
                  <a:prstGeom prst="rect">
                    <a:avLst/>
                  </a:prstGeom>
                  <a:noFill/>
                  <a:ln w="9525">
                    <a:noFill/>
                  </a:ln>
                </p:spPr>
                <p:txBody>
                  <a:bodyPr>
                    <a:spAutoFit/>
                  </a:bodyPr>
                  <a:lstStyle/>
                  <a:p>
                    <a:pPr lvl="0">
                      <a:spcBef>
                        <a:spcPct val="50000"/>
                      </a:spcBef>
                    </a:pPr>
                    <a:r>
                      <a:rPr lang="en-US" altLang="x-none" sz="2800" b="1" dirty="0">
                        <a:latin typeface="+mj-ea"/>
                        <a:ea typeface="+mj-ea"/>
                      </a:rPr>
                      <a:t>C</a:t>
                    </a:r>
                    <a:endParaRPr lang="en-US" altLang="x-none" sz="2800" b="1" dirty="0">
                      <a:latin typeface="+mj-ea"/>
                      <a:ea typeface="+mj-ea"/>
                    </a:endParaRPr>
                  </a:p>
                </p:txBody>
              </p:sp>
            </p:grpSp>
          </p:grpSp>
          <p:sp>
            <p:nvSpPr>
              <p:cNvPr id="18610" name="任意多边形 18609"/>
              <p:cNvSpPr/>
              <p:nvPr/>
            </p:nvSpPr>
            <p:spPr>
              <a:xfrm>
                <a:off x="480" y="3120"/>
                <a:ext cx="2140" cy="2340"/>
              </a:xfrm>
              <a:custGeom>
                <a:avLst/>
                <a:gdLst/>
                <a:ahLst/>
                <a:cxnLst/>
                <a:rect l="0" t="0" r="0" b="0"/>
                <a:pathLst>
                  <a:path w="856" h="936">
                    <a:moveTo>
                      <a:pt x="672" y="24"/>
                    </a:moveTo>
                    <a:cubicBezTo>
                      <a:pt x="708" y="12"/>
                      <a:pt x="744" y="0"/>
                      <a:pt x="768" y="24"/>
                    </a:cubicBezTo>
                    <a:cubicBezTo>
                      <a:pt x="792" y="48"/>
                      <a:pt x="808" y="56"/>
                      <a:pt x="816" y="168"/>
                    </a:cubicBezTo>
                    <a:cubicBezTo>
                      <a:pt x="824" y="280"/>
                      <a:pt x="856" y="616"/>
                      <a:pt x="816" y="696"/>
                    </a:cubicBezTo>
                    <a:cubicBezTo>
                      <a:pt x="776" y="776"/>
                      <a:pt x="656" y="648"/>
                      <a:pt x="576" y="648"/>
                    </a:cubicBezTo>
                    <a:cubicBezTo>
                      <a:pt x="496" y="648"/>
                      <a:pt x="432" y="648"/>
                      <a:pt x="336" y="696"/>
                    </a:cubicBezTo>
                    <a:cubicBezTo>
                      <a:pt x="240" y="744"/>
                      <a:pt x="56" y="896"/>
                      <a:pt x="0" y="936"/>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18611" name="任意多边形 18610"/>
              <p:cNvSpPr/>
              <p:nvPr/>
            </p:nvSpPr>
            <p:spPr>
              <a:xfrm>
                <a:off x="1160" y="0"/>
                <a:ext cx="320" cy="2040"/>
              </a:xfrm>
              <a:custGeom>
                <a:avLst/>
                <a:gdLst/>
                <a:ahLst/>
                <a:cxnLst/>
                <a:rect l="0" t="0" r="0" b="0"/>
                <a:pathLst>
                  <a:path w="128" h="816">
                    <a:moveTo>
                      <a:pt x="16" y="816"/>
                    </a:moveTo>
                    <a:cubicBezTo>
                      <a:pt x="40" y="788"/>
                      <a:pt x="64" y="760"/>
                      <a:pt x="64" y="720"/>
                    </a:cubicBezTo>
                    <a:cubicBezTo>
                      <a:pt x="64" y="680"/>
                      <a:pt x="24" y="648"/>
                      <a:pt x="16" y="576"/>
                    </a:cubicBezTo>
                    <a:cubicBezTo>
                      <a:pt x="8" y="504"/>
                      <a:pt x="0" y="360"/>
                      <a:pt x="16" y="288"/>
                    </a:cubicBezTo>
                    <a:cubicBezTo>
                      <a:pt x="32" y="216"/>
                      <a:pt x="96" y="192"/>
                      <a:pt x="112" y="144"/>
                    </a:cubicBezTo>
                    <a:cubicBezTo>
                      <a:pt x="128" y="96"/>
                      <a:pt x="120" y="48"/>
                      <a:pt x="112" y="0"/>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grpSp>
      <p:sp>
        <p:nvSpPr>
          <p:cNvPr id="18612" name="直接连接符 18611"/>
          <p:cNvSpPr/>
          <p:nvPr/>
        </p:nvSpPr>
        <p:spPr>
          <a:xfrm flipV="1">
            <a:off x="5486400" y="685800"/>
            <a:ext cx="0" cy="685800"/>
          </a:xfrm>
          <a:prstGeom prst="line">
            <a:avLst/>
          </a:prstGeom>
          <a:ln w="38100" cap="flat" cmpd="sng">
            <a:solidFill>
              <a:srgbClr val="FF3300"/>
            </a:solidFill>
            <a:prstDash val="solid"/>
            <a:headEnd type="none" w="med" len="med"/>
            <a:tailEnd type="triangle" w="med" len="med"/>
          </a:ln>
        </p:spPr>
      </p:sp>
      <p:sp>
        <p:nvSpPr>
          <p:cNvPr id="18613" name="文本框 18612"/>
          <p:cNvSpPr txBox="1"/>
          <p:nvPr/>
        </p:nvSpPr>
        <p:spPr>
          <a:xfrm>
            <a:off x="533400" y="152400"/>
            <a:ext cx="3752848" cy="461665"/>
          </a:xfrm>
          <a:prstGeom prst="rect">
            <a:avLst/>
          </a:prstGeom>
          <a:noFill/>
          <a:ln w="9525">
            <a:noFill/>
          </a:ln>
        </p:spPr>
        <p:txBody>
          <a:bodyPr wrap="square">
            <a:spAutoFit/>
          </a:bodyPr>
          <a:lstStyle/>
          <a:p>
            <a:pPr lvl="0">
              <a:spcBef>
                <a:spcPct val="50000"/>
              </a:spcBef>
            </a:pPr>
            <a:r>
              <a:rPr lang="zh-CN" altLang="en-US" sz="2400" b="1" dirty="0" smtClean="0">
                <a:latin typeface="+mj-ea"/>
                <a:ea typeface="+mj-ea"/>
              </a:rPr>
              <a:t>（</a:t>
            </a:r>
            <a:r>
              <a:rPr lang="en-US" altLang="zh-CN" sz="2400" b="1" dirty="0" smtClean="0">
                <a:latin typeface="+mj-ea"/>
                <a:ea typeface="+mj-ea"/>
              </a:rPr>
              <a:t>3</a:t>
            </a:r>
            <a:r>
              <a:rPr lang="zh-CN" altLang="en-US" sz="2400" b="1" dirty="0" smtClean="0">
                <a:latin typeface="+mj-ea"/>
                <a:ea typeface="+mj-ea"/>
              </a:rPr>
              <a:t>）接入</a:t>
            </a:r>
            <a:r>
              <a:rPr lang="zh-CN" altLang="en-US" sz="2400" b="1" dirty="0">
                <a:latin typeface="+mj-ea"/>
                <a:ea typeface="+mj-ea"/>
              </a:rPr>
              <a:t>电路的接线柱</a:t>
            </a:r>
            <a:r>
              <a:rPr lang="en-US" altLang="x-none" sz="2400" b="1" dirty="0">
                <a:latin typeface="+mj-ea"/>
                <a:ea typeface="+mj-ea"/>
              </a:rPr>
              <a:t>AD</a:t>
            </a:r>
            <a:endParaRPr lang="en-US" altLang="x-none" sz="2400" b="1" dirty="0">
              <a:latin typeface="+mj-ea"/>
              <a:ea typeface="+mj-ea"/>
            </a:endParaRPr>
          </a:p>
        </p:txBody>
      </p:sp>
      <p:sp>
        <p:nvSpPr>
          <p:cNvPr id="18614" name="直接连接符 18613"/>
          <p:cNvSpPr/>
          <p:nvPr/>
        </p:nvSpPr>
        <p:spPr>
          <a:xfrm rot="16200000">
            <a:off x="2476500" y="1638300"/>
            <a:ext cx="228600" cy="0"/>
          </a:xfrm>
          <a:prstGeom prst="line">
            <a:avLst/>
          </a:prstGeom>
          <a:ln w="38100" cap="flat" cmpd="sng">
            <a:solidFill>
              <a:srgbClr val="CC3300"/>
            </a:solidFill>
            <a:prstDash val="solid"/>
            <a:headEnd type="none" w="med" len="med"/>
            <a:tailEnd type="triangle" w="med" len="med"/>
          </a:ln>
        </p:spPr>
      </p:sp>
      <p:sp>
        <p:nvSpPr>
          <p:cNvPr id="18615" name="直接连接符 18614"/>
          <p:cNvSpPr/>
          <p:nvPr/>
        </p:nvSpPr>
        <p:spPr>
          <a:xfrm>
            <a:off x="1524000" y="1981200"/>
            <a:ext cx="228600" cy="0"/>
          </a:xfrm>
          <a:prstGeom prst="line">
            <a:avLst/>
          </a:prstGeom>
          <a:ln w="38100" cap="flat" cmpd="sng">
            <a:solidFill>
              <a:srgbClr val="CC3300"/>
            </a:solidFill>
            <a:prstDash val="solid"/>
            <a:headEnd type="none" w="med" len="med"/>
            <a:tailEnd type="triangle" w="med" len="med"/>
          </a:ln>
        </p:spPr>
      </p:sp>
      <p:sp>
        <p:nvSpPr>
          <p:cNvPr id="18616" name="直接连接符 18615"/>
          <p:cNvSpPr/>
          <p:nvPr/>
        </p:nvSpPr>
        <p:spPr>
          <a:xfrm>
            <a:off x="1905000" y="1981200"/>
            <a:ext cx="228600" cy="0"/>
          </a:xfrm>
          <a:prstGeom prst="line">
            <a:avLst/>
          </a:prstGeom>
          <a:ln w="38100" cap="flat" cmpd="sng">
            <a:solidFill>
              <a:srgbClr val="CC3300"/>
            </a:solidFill>
            <a:prstDash val="solid"/>
            <a:headEnd type="none" w="med" len="med"/>
            <a:tailEnd type="triangle" w="med" len="med"/>
          </a:ln>
        </p:spPr>
      </p:sp>
      <p:sp>
        <p:nvSpPr>
          <p:cNvPr id="18617" name="直接连接符 18616"/>
          <p:cNvSpPr/>
          <p:nvPr/>
        </p:nvSpPr>
        <p:spPr>
          <a:xfrm>
            <a:off x="2286000" y="1981200"/>
            <a:ext cx="228600" cy="0"/>
          </a:xfrm>
          <a:prstGeom prst="line">
            <a:avLst/>
          </a:prstGeom>
          <a:ln w="38100" cap="flat" cmpd="sng">
            <a:solidFill>
              <a:srgbClr val="CC3300"/>
            </a:solidFill>
            <a:prstDash val="solid"/>
            <a:headEnd type="none" w="med" len="med"/>
            <a:tailEnd type="triangle" w="med" len="med"/>
          </a:ln>
        </p:spPr>
      </p:sp>
      <p:sp>
        <p:nvSpPr>
          <p:cNvPr id="18618" name="直接连接符 18617"/>
          <p:cNvSpPr/>
          <p:nvPr/>
        </p:nvSpPr>
        <p:spPr>
          <a:xfrm>
            <a:off x="2971800" y="1447800"/>
            <a:ext cx="228600" cy="0"/>
          </a:xfrm>
          <a:prstGeom prst="line">
            <a:avLst/>
          </a:prstGeom>
          <a:ln w="38100" cap="flat" cmpd="sng">
            <a:solidFill>
              <a:srgbClr val="CC3300"/>
            </a:solidFill>
            <a:prstDash val="solid"/>
            <a:headEnd type="none" w="med" len="med"/>
            <a:tailEnd type="triangle" w="med" len="med"/>
          </a:ln>
        </p:spPr>
      </p:sp>
      <p:grpSp>
        <p:nvGrpSpPr>
          <p:cNvPr id="18619" name="组合 18618"/>
          <p:cNvGrpSpPr/>
          <p:nvPr/>
        </p:nvGrpSpPr>
        <p:grpSpPr>
          <a:xfrm>
            <a:off x="304800" y="838200"/>
            <a:ext cx="4114800" cy="2895600"/>
            <a:chOff x="0" y="0"/>
            <a:chExt cx="6479" cy="4560"/>
          </a:xfrm>
        </p:grpSpPr>
        <p:grpSp>
          <p:nvGrpSpPr>
            <p:cNvPr id="18620" name="组合 18619"/>
            <p:cNvGrpSpPr/>
            <p:nvPr/>
          </p:nvGrpSpPr>
          <p:grpSpPr>
            <a:xfrm>
              <a:off x="0" y="0"/>
              <a:ext cx="6479" cy="3545"/>
              <a:chOff x="0" y="0"/>
              <a:chExt cx="6479" cy="3545"/>
            </a:xfrm>
          </p:grpSpPr>
          <p:sp>
            <p:nvSpPr>
              <p:cNvPr id="18621" name="文本框 18620"/>
              <p:cNvSpPr txBox="1"/>
              <p:nvPr/>
            </p:nvSpPr>
            <p:spPr>
              <a:xfrm>
                <a:off x="5279" y="80"/>
                <a:ext cx="1200" cy="720"/>
              </a:xfrm>
              <a:prstGeom prst="rect">
                <a:avLst/>
              </a:prstGeom>
              <a:noFill/>
              <a:ln w="9525">
                <a:noFill/>
              </a:ln>
            </p:spPr>
            <p:txBody>
              <a:bodyPr>
                <a:spAutoFit/>
              </a:bodyPr>
              <a:lstStyle/>
              <a:p>
                <a:pPr lvl="0" algn="just">
                  <a:spcBef>
                    <a:spcPct val="50000"/>
                  </a:spcBef>
                </a:pPr>
                <a:r>
                  <a:rPr lang="en-US" altLang="x-none" sz="2400" b="1" dirty="0">
                    <a:latin typeface="+mj-ea"/>
                    <a:ea typeface="+mj-ea"/>
                  </a:rPr>
                  <a:t>D</a:t>
                </a:r>
                <a:endParaRPr lang="en-US" altLang="x-none" sz="2400" b="1" dirty="0">
                  <a:latin typeface="+mj-ea"/>
                  <a:ea typeface="+mj-ea"/>
                </a:endParaRPr>
              </a:p>
            </p:txBody>
          </p:sp>
          <p:grpSp>
            <p:nvGrpSpPr>
              <p:cNvPr id="18622" name="组合 18621"/>
              <p:cNvGrpSpPr/>
              <p:nvPr/>
            </p:nvGrpSpPr>
            <p:grpSpPr>
              <a:xfrm>
                <a:off x="359" y="320"/>
                <a:ext cx="5584" cy="3225"/>
                <a:chOff x="0" y="0"/>
                <a:chExt cx="5584" cy="3225"/>
              </a:xfrm>
            </p:grpSpPr>
            <p:sp>
              <p:nvSpPr>
                <p:cNvPr id="18623" name="任意多边形 18622"/>
                <p:cNvSpPr/>
                <p:nvPr/>
              </p:nvSpPr>
              <p:spPr>
                <a:xfrm>
                  <a:off x="945" y="2565"/>
                  <a:ext cx="600" cy="600"/>
                </a:xfrm>
                <a:custGeom>
                  <a:avLst/>
                  <a:gdLst/>
                  <a:ahLst/>
                  <a:cxnLst/>
                  <a:rect l="0" t="0" r="0" b="0"/>
                  <a:pathLst>
                    <a:path w="240" h="240">
                      <a:moveTo>
                        <a:pt x="0" y="96"/>
                      </a:moveTo>
                      <a:lnTo>
                        <a:pt x="144" y="240"/>
                      </a:lnTo>
                      <a:lnTo>
                        <a:pt x="240" y="0"/>
                      </a:lnTo>
                      <a:lnTo>
                        <a:pt x="0" y="96"/>
                      </a:lnTo>
                      <a:close/>
                    </a:path>
                  </a:pathLst>
                </a:custGeom>
                <a:solidFill>
                  <a:schemeClr val="accent1">
                    <a:alpha val="100000"/>
                  </a:schemeClr>
                </a:solidFill>
                <a:ln w="9525">
                  <a:noFill/>
                </a:ln>
              </p:spPr>
              <p:txBody>
                <a:bodyPr/>
                <a:lstStyle/>
                <a:p>
                  <a:endParaRPr lang="zh-CN" altLang="en-US" b="1">
                    <a:latin typeface="+mj-ea"/>
                    <a:ea typeface="+mj-ea"/>
                  </a:endParaRPr>
                </a:p>
              </p:txBody>
            </p:sp>
            <p:sp>
              <p:nvSpPr>
                <p:cNvPr id="18624" name="任意多边形 18623"/>
                <p:cNvSpPr/>
                <p:nvPr/>
              </p:nvSpPr>
              <p:spPr>
                <a:xfrm flipH="1">
                  <a:off x="4245" y="2625"/>
                  <a:ext cx="600" cy="600"/>
                </a:xfrm>
                <a:custGeom>
                  <a:avLst/>
                  <a:gdLst/>
                  <a:ahLst/>
                  <a:cxnLst/>
                  <a:rect l="0" t="0" r="0" b="0"/>
                  <a:pathLst>
                    <a:path w="240" h="240">
                      <a:moveTo>
                        <a:pt x="0" y="96"/>
                      </a:moveTo>
                      <a:lnTo>
                        <a:pt x="144" y="240"/>
                      </a:lnTo>
                      <a:lnTo>
                        <a:pt x="240" y="0"/>
                      </a:lnTo>
                      <a:lnTo>
                        <a:pt x="0" y="96"/>
                      </a:lnTo>
                      <a:close/>
                    </a:path>
                  </a:pathLst>
                </a:custGeom>
                <a:solidFill>
                  <a:schemeClr val="accent1">
                    <a:alpha val="100000"/>
                  </a:schemeClr>
                </a:solidFill>
                <a:ln w="9525">
                  <a:noFill/>
                </a:ln>
              </p:spPr>
              <p:txBody>
                <a:bodyPr/>
                <a:lstStyle/>
                <a:p>
                  <a:endParaRPr lang="zh-CN" altLang="en-US" b="1">
                    <a:latin typeface="+mj-ea"/>
                    <a:ea typeface="+mj-ea"/>
                  </a:endParaRPr>
                </a:p>
              </p:txBody>
            </p:sp>
            <p:grpSp>
              <p:nvGrpSpPr>
                <p:cNvPr id="18625" name="组合 18624"/>
                <p:cNvGrpSpPr/>
                <p:nvPr/>
              </p:nvGrpSpPr>
              <p:grpSpPr>
                <a:xfrm>
                  <a:off x="0" y="0"/>
                  <a:ext cx="5584" cy="2804"/>
                  <a:chOff x="0" y="0"/>
                  <a:chExt cx="5584" cy="2804"/>
                </a:xfrm>
              </p:grpSpPr>
              <p:grpSp>
                <p:nvGrpSpPr>
                  <p:cNvPr id="18626" name="组合 18625"/>
                  <p:cNvGrpSpPr/>
                  <p:nvPr/>
                </p:nvGrpSpPr>
                <p:grpSpPr>
                  <a:xfrm>
                    <a:off x="0" y="0"/>
                    <a:ext cx="5585" cy="2805"/>
                    <a:chOff x="0" y="0"/>
                    <a:chExt cx="2234" cy="1122"/>
                  </a:xfrm>
                </p:grpSpPr>
                <p:sp>
                  <p:nvSpPr>
                    <p:cNvPr id="18627" name="矩形 18626"/>
                    <p:cNvSpPr/>
                    <p:nvPr/>
                  </p:nvSpPr>
                  <p:spPr>
                    <a:xfrm>
                      <a:off x="138" y="546"/>
                      <a:ext cx="1968" cy="48"/>
                    </a:xfrm>
                    <a:prstGeom prst="rect">
                      <a:avLst/>
                    </a:prstGeom>
                    <a:gradFill rotWithShape="0">
                      <a:gsLst>
                        <a:gs pos="0">
                          <a:schemeClr val="bg2">
                            <a:gamma/>
                            <a:shade val="12157"/>
                            <a:invGamma/>
                          </a:schemeClr>
                        </a:gs>
                        <a:gs pos="50000">
                          <a:schemeClr val="bg2"/>
                        </a:gs>
                        <a:gs pos="100000">
                          <a:schemeClr val="bg2">
                            <a:gamma/>
                            <a:shade val="12157"/>
                            <a:invGamma/>
                          </a:schemeClr>
                        </a:gs>
                      </a:gsLst>
                      <a:lin ang="5400000" scaled="1"/>
                      <a:tileRect/>
                    </a:gradFill>
                    <a:ln w="9525">
                      <a:noFill/>
                    </a:ln>
                  </p:spPr>
                  <p:txBody>
                    <a:bodyPr/>
                    <a:lstStyle/>
                    <a:p>
                      <a:endParaRPr lang="zh-CN" altLang="en-US" b="1">
                        <a:latin typeface="+mj-ea"/>
                        <a:ea typeface="+mj-ea"/>
                      </a:endParaRPr>
                    </a:p>
                  </p:txBody>
                </p:sp>
                <p:sp>
                  <p:nvSpPr>
                    <p:cNvPr id="18628" name="矩形 18627"/>
                    <p:cNvSpPr/>
                    <p:nvPr/>
                  </p:nvSpPr>
                  <p:spPr>
                    <a:xfrm>
                      <a:off x="90" y="258"/>
                      <a:ext cx="2064" cy="48"/>
                    </a:xfrm>
                    <a:prstGeom prst="rect">
                      <a:avLst/>
                    </a:prstGeom>
                    <a:gradFill rotWithShape="0">
                      <a:gsLst>
                        <a:gs pos="0">
                          <a:schemeClr val="bg1"/>
                        </a:gs>
                        <a:gs pos="100000">
                          <a:schemeClr val="bg1">
                            <a:gamma/>
                            <a:shade val="72549"/>
                            <a:invGamma/>
                          </a:schemeClr>
                        </a:gs>
                      </a:gsLst>
                      <a:lin ang="5400000" scaled="1"/>
                      <a:tileRect/>
                    </a:gradFill>
                    <a:ln w="9525">
                      <a:noFill/>
                    </a:ln>
                  </p:spPr>
                  <p:txBody>
                    <a:bodyPr/>
                    <a:lstStyle/>
                    <a:p>
                      <a:endParaRPr lang="zh-CN" altLang="en-US" b="1">
                        <a:latin typeface="+mj-ea"/>
                        <a:ea typeface="+mj-ea"/>
                      </a:endParaRPr>
                    </a:p>
                  </p:txBody>
                </p:sp>
                <p:sp>
                  <p:nvSpPr>
                    <p:cNvPr id="18629" name="矩形 18628"/>
                    <p:cNvSpPr/>
                    <p:nvPr/>
                  </p:nvSpPr>
                  <p:spPr>
                    <a:xfrm flipH="1">
                      <a:off x="234" y="498"/>
                      <a:ext cx="48" cy="180"/>
                    </a:xfrm>
                    <a:prstGeom prst="rect">
                      <a:avLst/>
                    </a:prstGeom>
                    <a:solidFill>
                      <a:schemeClr val="bg2"/>
                    </a:solidFill>
                    <a:ln w="9525">
                      <a:noFill/>
                    </a:ln>
                  </p:spPr>
                  <p:txBody>
                    <a:bodyPr/>
                    <a:lstStyle/>
                    <a:p>
                      <a:endParaRPr lang="zh-CN" altLang="en-US" b="1">
                        <a:latin typeface="+mj-ea"/>
                        <a:ea typeface="+mj-ea"/>
                      </a:endParaRPr>
                    </a:p>
                  </p:txBody>
                </p:sp>
                <p:sp>
                  <p:nvSpPr>
                    <p:cNvPr id="18630" name="矩形 18629"/>
                    <p:cNvSpPr/>
                    <p:nvPr/>
                  </p:nvSpPr>
                  <p:spPr>
                    <a:xfrm>
                      <a:off x="426" y="450"/>
                      <a:ext cx="1488" cy="288"/>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b="1">
                        <a:latin typeface="+mj-ea"/>
                        <a:ea typeface="+mj-ea"/>
                      </a:endParaRPr>
                    </a:p>
                  </p:txBody>
                </p:sp>
                <p:sp>
                  <p:nvSpPr>
                    <p:cNvPr id="18631" name="矩形 18630"/>
                    <p:cNvSpPr/>
                    <p:nvPr/>
                  </p:nvSpPr>
                  <p:spPr>
                    <a:xfrm>
                      <a:off x="1962" y="498"/>
                      <a:ext cx="48" cy="180"/>
                    </a:xfrm>
                    <a:prstGeom prst="rect">
                      <a:avLst/>
                    </a:prstGeom>
                    <a:solidFill>
                      <a:schemeClr val="bg2"/>
                    </a:solidFill>
                    <a:ln w="9525">
                      <a:noFill/>
                    </a:ln>
                  </p:spPr>
                  <p:txBody>
                    <a:bodyPr/>
                    <a:lstStyle/>
                    <a:p>
                      <a:endParaRPr lang="zh-CN" altLang="en-US" b="1">
                        <a:latin typeface="+mj-ea"/>
                        <a:ea typeface="+mj-ea"/>
                      </a:endParaRPr>
                    </a:p>
                  </p:txBody>
                </p:sp>
                <p:grpSp>
                  <p:nvGrpSpPr>
                    <p:cNvPr id="18632" name="组合 18631"/>
                    <p:cNvGrpSpPr/>
                    <p:nvPr/>
                  </p:nvGrpSpPr>
                  <p:grpSpPr>
                    <a:xfrm>
                      <a:off x="1818" y="162"/>
                      <a:ext cx="174" cy="960"/>
                      <a:chOff x="0" y="0"/>
                      <a:chExt cx="174" cy="960"/>
                    </a:xfrm>
                  </p:grpSpPr>
                  <p:sp>
                    <p:nvSpPr>
                      <p:cNvPr id="18633" name="矩形 18632"/>
                      <p:cNvSpPr/>
                      <p:nvPr/>
                    </p:nvSpPr>
                    <p:spPr>
                      <a:xfrm>
                        <a:off x="78" y="864"/>
                        <a:ext cx="96" cy="96"/>
                      </a:xfrm>
                      <a:prstGeom prst="rect">
                        <a:avLst/>
                      </a:prstGeom>
                      <a:gradFill rotWithShape="0">
                        <a:gsLst>
                          <a:gs pos="0">
                            <a:schemeClr val="tx2">
                              <a:gamma/>
                              <a:tint val="33333"/>
                              <a:invGamma/>
                            </a:schemeClr>
                          </a:gs>
                          <a:gs pos="100000">
                            <a:schemeClr val="tx2"/>
                          </a:gs>
                        </a:gsLst>
                        <a:lin ang="0" scaled="1"/>
                        <a:tileRect/>
                      </a:gradFill>
                      <a:ln w="9525">
                        <a:noFill/>
                      </a:ln>
                    </p:spPr>
                    <p:txBody>
                      <a:bodyPr/>
                      <a:lstStyle/>
                      <a:p>
                        <a:endParaRPr lang="zh-CN" altLang="en-US" b="1">
                          <a:latin typeface="+mj-ea"/>
                          <a:ea typeface="+mj-ea"/>
                        </a:endParaRPr>
                      </a:p>
                    </p:txBody>
                  </p:sp>
                  <p:sp>
                    <p:nvSpPr>
                      <p:cNvPr id="18634" name="矩形 18633"/>
                      <p:cNvSpPr/>
                      <p:nvPr/>
                    </p:nvSpPr>
                    <p:spPr>
                      <a:xfrm flipH="1">
                        <a:off x="0" y="0"/>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b="1">
                          <a:latin typeface="+mj-ea"/>
                          <a:ea typeface="+mj-ea"/>
                        </a:endParaRPr>
                      </a:p>
                    </p:txBody>
                  </p:sp>
                  <p:sp>
                    <p:nvSpPr>
                      <p:cNvPr id="18635" name="矩形 18634"/>
                      <p:cNvSpPr/>
                      <p:nvPr/>
                    </p:nvSpPr>
                    <p:spPr>
                      <a:xfrm>
                        <a:off x="121" y="13"/>
                        <a:ext cx="48" cy="192"/>
                      </a:xfrm>
                      <a:prstGeom prst="rect">
                        <a:avLst/>
                      </a:prstGeom>
                      <a:solidFill>
                        <a:schemeClr val="bg2"/>
                      </a:solidFill>
                      <a:ln w="9525">
                        <a:noFill/>
                      </a:ln>
                    </p:spPr>
                    <p:txBody>
                      <a:bodyPr/>
                      <a:lstStyle/>
                      <a:p>
                        <a:endParaRPr lang="zh-CN" altLang="en-US" b="1">
                          <a:latin typeface="+mj-ea"/>
                          <a:ea typeface="+mj-ea"/>
                        </a:endParaRPr>
                      </a:p>
                    </p:txBody>
                  </p:sp>
                </p:grpSp>
                <p:sp>
                  <p:nvSpPr>
                    <p:cNvPr id="18636" name="矩形 18635"/>
                    <p:cNvSpPr/>
                    <p:nvPr/>
                  </p:nvSpPr>
                  <p:spPr>
                    <a:xfrm>
                      <a:off x="618" y="450"/>
                      <a:ext cx="1008" cy="288"/>
                    </a:xfrm>
                    <a:prstGeom prst="rect">
                      <a:avLst/>
                    </a:prstGeom>
                    <a:gradFill rotWithShape="0">
                      <a:gsLst>
                        <a:gs pos="0">
                          <a:schemeClr val="tx2"/>
                        </a:gs>
                        <a:gs pos="50000">
                          <a:schemeClr val="tx2">
                            <a:gamma/>
                            <a:tint val="48627"/>
                            <a:invGamma/>
                          </a:schemeClr>
                        </a:gs>
                        <a:gs pos="100000">
                          <a:schemeClr val="tx2"/>
                        </a:gs>
                      </a:gsLst>
                      <a:lin ang="5400000" scaled="1"/>
                      <a:tileRect/>
                    </a:gradFill>
                    <a:ln w="9525">
                      <a:noFill/>
                    </a:ln>
                  </p:spPr>
                  <p:txBody>
                    <a:bodyPr/>
                    <a:lstStyle/>
                    <a:p>
                      <a:endParaRPr lang="zh-CN" altLang="en-US" b="1">
                        <a:latin typeface="+mj-ea"/>
                        <a:ea typeface="+mj-ea"/>
                      </a:endParaRPr>
                    </a:p>
                  </p:txBody>
                </p:sp>
                <p:sp>
                  <p:nvSpPr>
                    <p:cNvPr id="18637" name="矩形 18636"/>
                    <p:cNvSpPr/>
                    <p:nvPr/>
                  </p:nvSpPr>
                  <p:spPr>
                    <a:xfrm>
                      <a:off x="522"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b="1">
                        <a:latin typeface="+mj-ea"/>
                        <a:ea typeface="+mj-ea"/>
                      </a:endParaRPr>
                    </a:p>
                  </p:txBody>
                </p:sp>
                <p:sp>
                  <p:nvSpPr>
                    <p:cNvPr id="18638" name="矩形 18637"/>
                    <p:cNvSpPr/>
                    <p:nvPr/>
                  </p:nvSpPr>
                  <p:spPr>
                    <a:xfrm>
                      <a:off x="1578"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b="1">
                        <a:latin typeface="+mj-ea"/>
                        <a:ea typeface="+mj-ea"/>
                      </a:endParaRPr>
                    </a:p>
                  </p:txBody>
                </p:sp>
                <p:grpSp>
                  <p:nvGrpSpPr>
                    <p:cNvPr id="18639" name="组合 18638"/>
                    <p:cNvGrpSpPr/>
                    <p:nvPr/>
                  </p:nvGrpSpPr>
                  <p:grpSpPr>
                    <a:xfrm>
                      <a:off x="522" y="690"/>
                      <a:ext cx="1152" cy="144"/>
                      <a:chOff x="0" y="0"/>
                      <a:chExt cx="1152" cy="144"/>
                    </a:xfrm>
                  </p:grpSpPr>
                  <p:grpSp>
                    <p:nvGrpSpPr>
                      <p:cNvPr id="18640" name="组合 18639"/>
                      <p:cNvGrpSpPr/>
                      <p:nvPr/>
                    </p:nvGrpSpPr>
                    <p:grpSpPr>
                      <a:xfrm>
                        <a:off x="1008" y="0"/>
                        <a:ext cx="144" cy="144"/>
                        <a:chOff x="0" y="0"/>
                        <a:chExt cx="144" cy="144"/>
                      </a:xfrm>
                    </p:grpSpPr>
                    <p:sp>
                      <p:nvSpPr>
                        <p:cNvPr id="18641" name="椭圆 18640"/>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b="1">
                            <a:latin typeface="+mj-ea"/>
                            <a:ea typeface="+mj-ea"/>
                          </a:endParaRPr>
                        </a:p>
                      </p:txBody>
                    </p:sp>
                    <p:sp>
                      <p:nvSpPr>
                        <p:cNvPr id="18642" name="椭圆 18641"/>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grpSp>
                    <p:nvGrpSpPr>
                      <p:cNvPr id="18643" name="组合 18642"/>
                      <p:cNvGrpSpPr/>
                      <p:nvPr/>
                    </p:nvGrpSpPr>
                    <p:grpSpPr>
                      <a:xfrm>
                        <a:off x="0" y="0"/>
                        <a:ext cx="144" cy="144"/>
                        <a:chOff x="0" y="0"/>
                        <a:chExt cx="144" cy="144"/>
                      </a:xfrm>
                    </p:grpSpPr>
                    <p:sp>
                      <p:nvSpPr>
                        <p:cNvPr id="18644" name="椭圆 18643"/>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b="1">
                            <a:latin typeface="+mj-ea"/>
                            <a:ea typeface="+mj-ea"/>
                          </a:endParaRPr>
                        </a:p>
                      </p:txBody>
                    </p:sp>
                    <p:sp>
                      <p:nvSpPr>
                        <p:cNvPr id="18645" name="椭圆 18644"/>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grpSp>
                <p:grpSp>
                  <p:nvGrpSpPr>
                    <p:cNvPr id="18646" name="组合 18645"/>
                    <p:cNvGrpSpPr/>
                    <p:nvPr/>
                  </p:nvGrpSpPr>
                  <p:grpSpPr>
                    <a:xfrm>
                      <a:off x="1980" y="185"/>
                      <a:ext cx="254" cy="175"/>
                      <a:chOff x="0" y="0"/>
                      <a:chExt cx="254" cy="175"/>
                    </a:xfrm>
                  </p:grpSpPr>
                  <p:sp>
                    <p:nvSpPr>
                      <p:cNvPr id="18647" name="矩形 18646"/>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8648" name="矩形 18647"/>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nvGrpSpPr>
                      <p:cNvPr id="18649" name="组合 18648"/>
                      <p:cNvGrpSpPr/>
                      <p:nvPr/>
                    </p:nvGrpSpPr>
                    <p:grpSpPr>
                      <a:xfrm>
                        <a:off x="108" y="17"/>
                        <a:ext cx="146" cy="149"/>
                        <a:chOff x="0" y="0"/>
                        <a:chExt cx="146" cy="149"/>
                      </a:xfrm>
                    </p:grpSpPr>
                    <p:sp>
                      <p:nvSpPr>
                        <p:cNvPr id="18650" name="矩形 18649"/>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8651" name="直接连接符 18650"/>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18652" name="直接连接符 18651"/>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18653" name="直接连接符 18652"/>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18654" name="直接连接符 18653"/>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18655" name="直接连接符 18654"/>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18656" name="矩形 18655"/>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sp>
                  <p:nvSpPr>
                    <p:cNvPr id="18657" name="矩形 18656"/>
                    <p:cNvSpPr/>
                    <p:nvPr/>
                  </p:nvSpPr>
                  <p:spPr>
                    <a:xfrm>
                      <a:off x="2010" y="522"/>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b="1">
                        <a:latin typeface="+mj-ea"/>
                        <a:ea typeface="+mj-ea"/>
                      </a:endParaRPr>
                    </a:p>
                  </p:txBody>
                </p:sp>
                <p:sp>
                  <p:nvSpPr>
                    <p:cNvPr id="18658" name="矩形 18657"/>
                    <p:cNvSpPr/>
                    <p:nvPr/>
                  </p:nvSpPr>
                  <p:spPr>
                    <a:xfrm>
                      <a:off x="192" y="528"/>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b="1">
                        <a:latin typeface="+mj-ea"/>
                        <a:ea typeface="+mj-ea"/>
                      </a:endParaRPr>
                    </a:p>
                  </p:txBody>
                </p:sp>
                <p:sp>
                  <p:nvSpPr>
                    <p:cNvPr id="18659" name="矩形 18658"/>
                    <p:cNvSpPr/>
                    <p:nvPr/>
                  </p:nvSpPr>
                  <p:spPr>
                    <a:xfrm>
                      <a:off x="252" y="1026"/>
                      <a:ext cx="96" cy="96"/>
                    </a:xfrm>
                    <a:prstGeom prst="rect">
                      <a:avLst/>
                    </a:prstGeom>
                    <a:gradFill rotWithShape="0">
                      <a:gsLst>
                        <a:gs pos="0">
                          <a:schemeClr val="tx2"/>
                        </a:gs>
                        <a:gs pos="100000">
                          <a:schemeClr val="tx2">
                            <a:gamma/>
                            <a:tint val="33333"/>
                            <a:invGamma/>
                          </a:schemeClr>
                        </a:gs>
                      </a:gsLst>
                      <a:lin ang="0" scaled="1"/>
                      <a:tileRect/>
                    </a:gradFill>
                    <a:ln w="9525">
                      <a:noFill/>
                    </a:ln>
                  </p:spPr>
                  <p:txBody>
                    <a:bodyPr/>
                    <a:lstStyle/>
                    <a:p>
                      <a:endParaRPr lang="zh-CN" altLang="en-US" b="1">
                        <a:latin typeface="+mj-ea"/>
                        <a:ea typeface="+mj-ea"/>
                      </a:endParaRPr>
                    </a:p>
                  </p:txBody>
                </p:sp>
                <p:sp>
                  <p:nvSpPr>
                    <p:cNvPr id="18660" name="矩形 18659"/>
                    <p:cNvSpPr/>
                    <p:nvPr/>
                  </p:nvSpPr>
                  <p:spPr>
                    <a:xfrm>
                      <a:off x="282" y="162"/>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b="1">
                        <a:latin typeface="+mj-ea"/>
                        <a:ea typeface="+mj-ea"/>
                      </a:endParaRPr>
                    </a:p>
                  </p:txBody>
                </p:sp>
                <p:sp>
                  <p:nvSpPr>
                    <p:cNvPr id="18661" name="矩形 18660"/>
                    <p:cNvSpPr/>
                    <p:nvPr/>
                  </p:nvSpPr>
                  <p:spPr>
                    <a:xfrm flipH="1">
                      <a:off x="257" y="175"/>
                      <a:ext cx="48" cy="192"/>
                    </a:xfrm>
                    <a:prstGeom prst="rect">
                      <a:avLst/>
                    </a:prstGeom>
                    <a:solidFill>
                      <a:schemeClr val="bg2"/>
                    </a:solidFill>
                    <a:ln w="9525">
                      <a:noFill/>
                    </a:ln>
                  </p:spPr>
                  <p:txBody>
                    <a:bodyPr/>
                    <a:lstStyle/>
                    <a:p>
                      <a:endParaRPr lang="zh-CN" altLang="en-US" b="1">
                        <a:latin typeface="+mj-ea"/>
                        <a:ea typeface="+mj-ea"/>
                      </a:endParaRPr>
                    </a:p>
                  </p:txBody>
                </p:sp>
                <p:grpSp>
                  <p:nvGrpSpPr>
                    <p:cNvPr id="18662" name="组合 18661"/>
                    <p:cNvGrpSpPr/>
                    <p:nvPr/>
                  </p:nvGrpSpPr>
                  <p:grpSpPr>
                    <a:xfrm flipH="1">
                      <a:off x="0" y="192"/>
                      <a:ext cx="254" cy="175"/>
                      <a:chOff x="0" y="0"/>
                      <a:chExt cx="254" cy="175"/>
                    </a:xfrm>
                  </p:grpSpPr>
                  <p:sp>
                    <p:nvSpPr>
                      <p:cNvPr id="18663" name="矩形 18662"/>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8664" name="矩形 18663"/>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nvGrpSpPr>
                      <p:cNvPr id="18665" name="组合 18664"/>
                      <p:cNvGrpSpPr/>
                      <p:nvPr/>
                    </p:nvGrpSpPr>
                    <p:grpSpPr>
                      <a:xfrm>
                        <a:off x="108" y="17"/>
                        <a:ext cx="146" cy="149"/>
                        <a:chOff x="0" y="0"/>
                        <a:chExt cx="146" cy="149"/>
                      </a:xfrm>
                    </p:grpSpPr>
                    <p:sp>
                      <p:nvSpPr>
                        <p:cNvPr id="18666" name="矩形 18665"/>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8667" name="直接连接符 18666"/>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18668" name="直接连接符 18667"/>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18669" name="直接连接符 18668"/>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18670" name="直接连接符 18669"/>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18671" name="直接连接符 18670"/>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18672" name="矩形 18671"/>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sp>
                  <p:nvSpPr>
                    <p:cNvPr id="18673" name="任意多边形 18672"/>
                    <p:cNvSpPr/>
                    <p:nvPr/>
                  </p:nvSpPr>
                  <p:spPr>
                    <a:xfrm>
                      <a:off x="330" y="18"/>
                      <a:ext cx="240" cy="240"/>
                    </a:xfrm>
                    <a:custGeom>
                      <a:avLst/>
                      <a:gdLst/>
                      <a:ahLst/>
                      <a:cxnLst/>
                      <a:rect l="0" t="0" r="0" b="0"/>
                      <a:pathLst>
                        <a:path w="240" h="240">
                          <a:moveTo>
                            <a:pt x="0" y="96"/>
                          </a:moveTo>
                          <a:lnTo>
                            <a:pt x="144" y="240"/>
                          </a:lnTo>
                          <a:lnTo>
                            <a:pt x="240" y="0"/>
                          </a:lnTo>
                          <a:lnTo>
                            <a:pt x="0" y="96"/>
                          </a:lnTo>
                          <a:close/>
                        </a:path>
                      </a:pathLst>
                    </a:custGeom>
                    <a:solidFill>
                      <a:schemeClr val="accent1">
                        <a:alpha val="100000"/>
                      </a:schemeClr>
                    </a:solidFill>
                    <a:ln w="9525">
                      <a:noFill/>
                    </a:ln>
                  </p:spPr>
                  <p:txBody>
                    <a:bodyPr/>
                    <a:lstStyle/>
                    <a:p>
                      <a:endParaRPr lang="zh-CN" altLang="en-US" b="1">
                        <a:latin typeface="+mj-ea"/>
                        <a:ea typeface="+mj-ea"/>
                      </a:endParaRPr>
                    </a:p>
                  </p:txBody>
                </p:sp>
                <p:sp>
                  <p:nvSpPr>
                    <p:cNvPr id="18674" name="任意多边形 18673"/>
                    <p:cNvSpPr/>
                    <p:nvPr/>
                  </p:nvSpPr>
                  <p:spPr>
                    <a:xfrm flipH="1">
                      <a:off x="1680" y="0"/>
                      <a:ext cx="240" cy="240"/>
                    </a:xfrm>
                    <a:custGeom>
                      <a:avLst/>
                      <a:gdLst/>
                      <a:ahLst/>
                      <a:cxnLst/>
                      <a:rect l="0" t="0" r="0" b="0"/>
                      <a:pathLst>
                        <a:path w="240" h="240">
                          <a:moveTo>
                            <a:pt x="0" y="96"/>
                          </a:moveTo>
                          <a:lnTo>
                            <a:pt x="144" y="240"/>
                          </a:lnTo>
                          <a:lnTo>
                            <a:pt x="240" y="0"/>
                          </a:lnTo>
                          <a:lnTo>
                            <a:pt x="0" y="96"/>
                          </a:lnTo>
                          <a:close/>
                        </a:path>
                      </a:pathLst>
                    </a:custGeom>
                    <a:solidFill>
                      <a:schemeClr val="accent1">
                        <a:alpha val="100000"/>
                      </a:schemeClr>
                    </a:solidFill>
                    <a:ln w="9525">
                      <a:noFill/>
                    </a:ln>
                  </p:spPr>
                  <p:txBody>
                    <a:bodyPr/>
                    <a:lstStyle/>
                    <a:p>
                      <a:endParaRPr lang="zh-CN" altLang="en-US" b="1">
                        <a:latin typeface="+mj-ea"/>
                        <a:ea typeface="+mj-ea"/>
                      </a:endParaRPr>
                    </a:p>
                  </p:txBody>
                </p:sp>
              </p:grpSp>
              <p:grpSp>
                <p:nvGrpSpPr>
                  <p:cNvPr id="18675" name="组合 18674"/>
                  <p:cNvGrpSpPr/>
                  <p:nvPr/>
                </p:nvGrpSpPr>
                <p:grpSpPr>
                  <a:xfrm>
                    <a:off x="2760" y="280"/>
                    <a:ext cx="840" cy="1395"/>
                    <a:chOff x="0" y="0"/>
                    <a:chExt cx="336" cy="558"/>
                  </a:xfrm>
                </p:grpSpPr>
                <p:sp>
                  <p:nvSpPr>
                    <p:cNvPr id="18676" name="任意多边形 18675"/>
                    <p:cNvSpPr/>
                    <p:nvPr/>
                  </p:nvSpPr>
                  <p:spPr>
                    <a:xfrm>
                      <a:off x="96" y="126"/>
                      <a:ext cx="144" cy="432"/>
                    </a:xfrm>
                    <a:custGeom>
                      <a:avLst/>
                      <a:gdLst/>
                      <a:ahLst/>
                      <a:cxnLst/>
                      <a:rect l="0" t="0" r="0" b="0"/>
                      <a:pathLst>
                        <a:path w="144" h="480">
                          <a:moveTo>
                            <a:pt x="0" y="0"/>
                          </a:moveTo>
                          <a:lnTo>
                            <a:pt x="144" y="0"/>
                          </a:lnTo>
                          <a:lnTo>
                            <a:pt x="144" y="384"/>
                          </a:lnTo>
                          <a:lnTo>
                            <a:pt x="96" y="480"/>
                          </a:lnTo>
                          <a:lnTo>
                            <a:pt x="48" y="480"/>
                          </a:lnTo>
                          <a:lnTo>
                            <a:pt x="0" y="384"/>
                          </a:lnTo>
                          <a:lnTo>
                            <a:pt x="0" y="0"/>
                          </a:lnTo>
                          <a:close/>
                        </a:path>
                      </a:pathLst>
                    </a:custGeom>
                    <a:gradFill rotWithShape="0">
                      <a:gsLst>
                        <a:gs pos="0">
                          <a:srgbClr val="DDDDDD">
                            <a:gamma/>
                            <a:shade val="96863"/>
                            <a:invGamma/>
                            <a:alpha val="100000"/>
                          </a:srgbClr>
                        </a:gs>
                        <a:gs pos="100000">
                          <a:srgbClr val="DDDDDD">
                            <a:alpha val="100000"/>
                          </a:srgbClr>
                        </a:gs>
                      </a:gsLst>
                      <a:lin ang="5400000" scaled="1"/>
                      <a:tileRect/>
                    </a:gradFill>
                    <a:ln w="9525">
                      <a:noFill/>
                    </a:ln>
                  </p:spPr>
                  <p:txBody>
                    <a:bodyPr/>
                    <a:lstStyle/>
                    <a:p>
                      <a:endParaRPr lang="zh-CN" altLang="en-US" b="1">
                        <a:latin typeface="+mj-ea"/>
                        <a:ea typeface="+mj-ea"/>
                      </a:endParaRPr>
                    </a:p>
                  </p:txBody>
                </p:sp>
                <p:sp>
                  <p:nvSpPr>
                    <p:cNvPr id="18677" name="流程图: 库存数据 18676"/>
                    <p:cNvSpPr/>
                    <p:nvPr/>
                  </p:nvSpPr>
                  <p:spPr>
                    <a:xfrm rot="16200000">
                      <a:off x="-81" y="195"/>
                      <a:ext cx="498" cy="108"/>
                    </a:xfrm>
                    <a:prstGeom prst="flowChartOnlineStorage">
                      <a:avLst/>
                    </a:prstGeom>
                    <a:gradFill rotWithShape="0">
                      <a:gsLst>
                        <a:gs pos="0">
                          <a:srgbClr val="C0C0C0">
                            <a:gamma/>
                            <a:tint val="84706"/>
                            <a:invGamma/>
                          </a:srgbClr>
                        </a:gs>
                        <a:gs pos="50000">
                          <a:srgbClr val="C0C0C0"/>
                        </a:gs>
                        <a:gs pos="100000">
                          <a:srgbClr val="C0C0C0">
                            <a:gamma/>
                            <a:tint val="84706"/>
                            <a:invGamma/>
                          </a:srgbClr>
                        </a:gs>
                      </a:gsLst>
                      <a:lin ang="0" scaled="1"/>
                      <a:tileRect/>
                    </a:gradFill>
                    <a:ln w="9525">
                      <a:noFill/>
                    </a:ln>
                  </p:spPr>
                  <p:txBody>
                    <a:bodyPr/>
                    <a:lstStyle/>
                    <a:p>
                      <a:endParaRPr lang="zh-CN" altLang="en-US" b="1">
                        <a:latin typeface="+mj-ea"/>
                        <a:ea typeface="+mj-ea"/>
                      </a:endParaRPr>
                    </a:p>
                  </p:txBody>
                </p:sp>
                <p:grpSp>
                  <p:nvGrpSpPr>
                    <p:cNvPr id="18678" name="组合 18677"/>
                    <p:cNvGrpSpPr/>
                    <p:nvPr/>
                  </p:nvGrpSpPr>
                  <p:grpSpPr>
                    <a:xfrm>
                      <a:off x="0" y="30"/>
                      <a:ext cx="336" cy="240"/>
                      <a:chOff x="0" y="0"/>
                      <a:chExt cx="336" cy="240"/>
                    </a:xfrm>
                  </p:grpSpPr>
                  <p:sp>
                    <p:nvSpPr>
                      <p:cNvPr id="18679" name="任意多边形 18678"/>
                      <p:cNvSpPr/>
                      <p:nvPr/>
                    </p:nvSpPr>
                    <p:spPr>
                      <a:xfrm>
                        <a:off x="48" y="96"/>
                        <a:ext cx="240" cy="144"/>
                      </a:xfrm>
                      <a:custGeom>
                        <a:avLst/>
                        <a:gdLst/>
                        <a:ahLst/>
                        <a:cxnLst/>
                        <a:rect l="0" t="0" r="0" b="0"/>
                        <a:pathLst>
                          <a:path w="240" h="48">
                            <a:moveTo>
                              <a:pt x="0" y="48"/>
                            </a:moveTo>
                            <a:lnTo>
                              <a:pt x="0" y="0"/>
                            </a:lnTo>
                            <a:lnTo>
                              <a:pt x="240" y="0"/>
                            </a:lnTo>
                            <a:lnTo>
                              <a:pt x="240" y="48"/>
                            </a:lnTo>
                          </a:path>
                        </a:pathLst>
                      </a:custGeom>
                      <a:noFill/>
                      <a:ln w="25400" cap="flat" cmpd="sng">
                        <a:solidFill>
                          <a:srgbClr val="F8F8F8"/>
                        </a:solidFill>
                        <a:prstDash val="solid"/>
                        <a:headEnd type="none" w="med" len="med"/>
                        <a:tailEnd type="none" w="med" len="med"/>
                      </a:ln>
                    </p:spPr>
                    <p:txBody>
                      <a:bodyPr/>
                      <a:lstStyle/>
                      <a:p>
                        <a:endParaRPr lang="zh-CN" altLang="en-US" b="1">
                          <a:latin typeface="+mj-ea"/>
                          <a:ea typeface="+mj-ea"/>
                        </a:endParaRPr>
                      </a:p>
                    </p:txBody>
                  </p:sp>
                  <p:sp>
                    <p:nvSpPr>
                      <p:cNvPr id="18680" name="流程图: 可选过程 18679"/>
                      <p:cNvSpPr/>
                      <p:nvPr/>
                    </p:nvSpPr>
                    <p:spPr>
                      <a:xfrm>
                        <a:off x="0" y="0"/>
                        <a:ext cx="336" cy="96"/>
                      </a:xfrm>
                      <a:prstGeom prst="flowChartAlternateProcess">
                        <a:avLst/>
                      </a:prstGeom>
                      <a:gradFill rotWithShape="0">
                        <a:gsLst>
                          <a:gs pos="0">
                            <a:schemeClr val="bg2"/>
                          </a:gs>
                          <a:gs pos="50000">
                            <a:schemeClr val="bg2">
                              <a:gamma/>
                              <a:shade val="46275"/>
                              <a:invGamma/>
                            </a:schemeClr>
                          </a:gs>
                          <a:gs pos="100000">
                            <a:schemeClr val="bg2"/>
                          </a:gs>
                        </a:gsLst>
                        <a:lin ang="0" scaled="1"/>
                        <a:tileRect/>
                      </a:gradFill>
                      <a:ln w="9525">
                        <a:noFill/>
                      </a:ln>
                    </p:spPr>
                    <p:txBody>
                      <a:bodyPr/>
                      <a:lstStyle/>
                      <a:p>
                        <a:endParaRPr lang="zh-CN" altLang="en-US" b="1">
                          <a:latin typeface="+mj-ea"/>
                          <a:ea typeface="+mj-ea"/>
                        </a:endParaRPr>
                      </a:p>
                    </p:txBody>
                  </p:sp>
                </p:grpSp>
              </p:grpSp>
            </p:grpSp>
            <p:sp>
              <p:nvSpPr>
                <p:cNvPr id="18681" name="文本框 18680"/>
                <p:cNvSpPr txBox="1"/>
                <p:nvPr/>
              </p:nvSpPr>
              <p:spPr>
                <a:xfrm>
                  <a:off x="960" y="2160"/>
                  <a:ext cx="1200" cy="720"/>
                </a:xfrm>
                <a:prstGeom prst="rect">
                  <a:avLst/>
                </a:prstGeom>
                <a:noFill/>
                <a:ln w="9525">
                  <a:noFill/>
                </a:ln>
              </p:spPr>
              <p:txBody>
                <a:bodyPr>
                  <a:spAutoFit/>
                </a:bodyPr>
                <a:lstStyle/>
                <a:p>
                  <a:pPr lvl="0" algn="ctr">
                    <a:spcBef>
                      <a:spcPct val="50000"/>
                    </a:spcBef>
                  </a:pPr>
                  <a:r>
                    <a:rPr lang="en-US" altLang="x-none" sz="2400" b="1" dirty="0">
                      <a:latin typeface="+mj-ea"/>
                      <a:ea typeface="+mj-ea"/>
                    </a:rPr>
                    <a:t>A</a:t>
                  </a:r>
                  <a:endParaRPr lang="en-US" altLang="x-none" sz="2400" b="1" dirty="0">
                    <a:latin typeface="+mj-ea"/>
                    <a:ea typeface="+mj-ea"/>
                  </a:endParaRPr>
                </a:p>
              </p:txBody>
            </p:sp>
            <p:sp>
              <p:nvSpPr>
                <p:cNvPr id="18682" name="文本框 18681"/>
                <p:cNvSpPr txBox="1"/>
                <p:nvPr/>
              </p:nvSpPr>
              <p:spPr>
                <a:xfrm>
                  <a:off x="3480" y="2080"/>
                  <a:ext cx="1200" cy="720"/>
                </a:xfrm>
                <a:prstGeom prst="rect">
                  <a:avLst/>
                </a:prstGeom>
                <a:noFill/>
                <a:ln w="9525">
                  <a:noFill/>
                </a:ln>
              </p:spPr>
              <p:txBody>
                <a:bodyPr>
                  <a:spAutoFit/>
                </a:bodyPr>
                <a:lstStyle/>
                <a:p>
                  <a:pPr lvl="0" algn="ctr">
                    <a:spcBef>
                      <a:spcPct val="50000"/>
                    </a:spcBef>
                  </a:pPr>
                  <a:r>
                    <a:rPr lang="en-US" altLang="x-none" sz="2400" b="1" dirty="0">
                      <a:latin typeface="+mj-ea"/>
                      <a:ea typeface="+mj-ea"/>
                    </a:rPr>
                    <a:t>B</a:t>
                  </a:r>
                  <a:endParaRPr lang="en-US" altLang="x-none" sz="2400" b="1" dirty="0">
                    <a:latin typeface="+mj-ea"/>
                    <a:ea typeface="+mj-ea"/>
                  </a:endParaRPr>
                </a:p>
              </p:txBody>
            </p:sp>
          </p:grpSp>
          <p:sp>
            <p:nvSpPr>
              <p:cNvPr id="18683" name="文本框 18682"/>
              <p:cNvSpPr txBox="1"/>
              <p:nvPr/>
            </p:nvSpPr>
            <p:spPr>
              <a:xfrm>
                <a:off x="0" y="0"/>
                <a:ext cx="1080" cy="720"/>
              </a:xfrm>
              <a:prstGeom prst="rect">
                <a:avLst/>
              </a:prstGeom>
              <a:noFill/>
              <a:ln w="9525">
                <a:noFill/>
              </a:ln>
            </p:spPr>
            <p:txBody>
              <a:bodyPr>
                <a:spAutoFit/>
              </a:bodyPr>
              <a:lstStyle/>
              <a:p>
                <a:pPr lvl="0">
                  <a:spcBef>
                    <a:spcPct val="50000"/>
                  </a:spcBef>
                </a:pPr>
                <a:r>
                  <a:rPr lang="en-US" altLang="x-none" sz="2400" b="1" dirty="0">
                    <a:latin typeface="+mj-ea"/>
                    <a:ea typeface="+mj-ea"/>
                  </a:rPr>
                  <a:t>C</a:t>
                </a:r>
                <a:endParaRPr lang="en-US" altLang="x-none" sz="2400" b="1" dirty="0">
                  <a:latin typeface="+mj-ea"/>
                  <a:ea typeface="+mj-ea"/>
                </a:endParaRPr>
              </a:p>
            </p:txBody>
          </p:sp>
        </p:grpSp>
        <p:sp>
          <p:nvSpPr>
            <p:cNvPr id="18684" name="任意多边形 18683"/>
            <p:cNvSpPr/>
            <p:nvPr/>
          </p:nvSpPr>
          <p:spPr>
            <a:xfrm>
              <a:off x="239" y="2220"/>
              <a:ext cx="2140" cy="2340"/>
            </a:xfrm>
            <a:custGeom>
              <a:avLst/>
              <a:gdLst/>
              <a:ahLst/>
              <a:cxnLst/>
              <a:rect l="0" t="0" r="0" b="0"/>
              <a:pathLst>
                <a:path w="856" h="936">
                  <a:moveTo>
                    <a:pt x="672" y="24"/>
                  </a:moveTo>
                  <a:cubicBezTo>
                    <a:pt x="708" y="12"/>
                    <a:pt x="744" y="0"/>
                    <a:pt x="768" y="24"/>
                  </a:cubicBezTo>
                  <a:cubicBezTo>
                    <a:pt x="792" y="48"/>
                    <a:pt x="808" y="56"/>
                    <a:pt x="816" y="168"/>
                  </a:cubicBezTo>
                  <a:cubicBezTo>
                    <a:pt x="824" y="280"/>
                    <a:pt x="856" y="616"/>
                    <a:pt x="816" y="696"/>
                  </a:cubicBezTo>
                  <a:cubicBezTo>
                    <a:pt x="776" y="776"/>
                    <a:pt x="656" y="648"/>
                    <a:pt x="576" y="648"/>
                  </a:cubicBezTo>
                  <a:cubicBezTo>
                    <a:pt x="496" y="648"/>
                    <a:pt x="432" y="648"/>
                    <a:pt x="336" y="696"/>
                  </a:cubicBezTo>
                  <a:cubicBezTo>
                    <a:pt x="240" y="744"/>
                    <a:pt x="56" y="896"/>
                    <a:pt x="0" y="936"/>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18685" name="任意多边形 18684"/>
            <p:cNvSpPr/>
            <p:nvPr/>
          </p:nvSpPr>
          <p:spPr>
            <a:xfrm>
              <a:off x="5519" y="960"/>
              <a:ext cx="960" cy="3360"/>
            </a:xfrm>
            <a:custGeom>
              <a:avLst/>
              <a:gdLst/>
              <a:ahLst/>
              <a:cxnLst/>
              <a:rect l="0" t="0" r="0" b="0"/>
              <a:pathLst>
                <a:path w="384" h="1344">
                  <a:moveTo>
                    <a:pt x="0" y="0"/>
                  </a:moveTo>
                  <a:cubicBezTo>
                    <a:pt x="44" y="68"/>
                    <a:pt x="88" y="136"/>
                    <a:pt x="144" y="192"/>
                  </a:cubicBezTo>
                  <a:cubicBezTo>
                    <a:pt x="200" y="248"/>
                    <a:pt x="304" y="296"/>
                    <a:pt x="336" y="336"/>
                  </a:cubicBezTo>
                  <a:cubicBezTo>
                    <a:pt x="368" y="376"/>
                    <a:pt x="368" y="368"/>
                    <a:pt x="336" y="432"/>
                  </a:cubicBezTo>
                  <a:cubicBezTo>
                    <a:pt x="304" y="496"/>
                    <a:pt x="184" y="640"/>
                    <a:pt x="144" y="720"/>
                  </a:cubicBezTo>
                  <a:cubicBezTo>
                    <a:pt x="104" y="800"/>
                    <a:pt x="96" y="872"/>
                    <a:pt x="96" y="912"/>
                  </a:cubicBezTo>
                  <a:cubicBezTo>
                    <a:pt x="96" y="952"/>
                    <a:pt x="120" y="952"/>
                    <a:pt x="144" y="960"/>
                  </a:cubicBezTo>
                  <a:cubicBezTo>
                    <a:pt x="168" y="968"/>
                    <a:pt x="200" y="896"/>
                    <a:pt x="240" y="960"/>
                  </a:cubicBezTo>
                  <a:cubicBezTo>
                    <a:pt x="280" y="1024"/>
                    <a:pt x="332" y="1184"/>
                    <a:pt x="384" y="1344"/>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sp>
        <p:nvSpPr>
          <p:cNvPr id="18686" name="直接连接符 18685"/>
          <p:cNvSpPr/>
          <p:nvPr/>
        </p:nvSpPr>
        <p:spPr>
          <a:xfrm flipV="1">
            <a:off x="3429000" y="1447800"/>
            <a:ext cx="381000" cy="0"/>
          </a:xfrm>
          <a:prstGeom prst="line">
            <a:avLst/>
          </a:prstGeom>
          <a:ln w="38100" cap="flat" cmpd="sng">
            <a:solidFill>
              <a:srgbClr val="FF3300"/>
            </a:solidFill>
            <a:prstDash val="solid"/>
            <a:headEnd type="none" w="med" len="med"/>
            <a:tailEnd type="triangle" w="med" len="med"/>
          </a:ln>
        </p:spPr>
      </p:sp>
      <p:sp>
        <p:nvSpPr>
          <p:cNvPr id="18687" name="直接连接符 18686"/>
          <p:cNvSpPr/>
          <p:nvPr/>
        </p:nvSpPr>
        <p:spPr>
          <a:xfrm>
            <a:off x="3886200" y="1600200"/>
            <a:ext cx="304800" cy="228600"/>
          </a:xfrm>
          <a:prstGeom prst="line">
            <a:avLst/>
          </a:prstGeom>
          <a:ln w="38100" cap="flat" cmpd="sng">
            <a:solidFill>
              <a:srgbClr val="FF3300"/>
            </a:solidFill>
            <a:prstDash val="solid"/>
            <a:headEnd type="none" w="med" len="med"/>
            <a:tailEnd type="triangle" w="med" len="med"/>
          </a:ln>
        </p:spPr>
      </p:sp>
      <p:sp>
        <p:nvSpPr>
          <p:cNvPr id="18688" name="直接连接符 18687"/>
          <p:cNvSpPr/>
          <p:nvPr/>
        </p:nvSpPr>
        <p:spPr>
          <a:xfrm flipH="1" flipV="1">
            <a:off x="1752600" y="2590800"/>
            <a:ext cx="76200" cy="457200"/>
          </a:xfrm>
          <a:prstGeom prst="line">
            <a:avLst/>
          </a:prstGeom>
          <a:ln w="38100" cap="flat" cmpd="sng">
            <a:solidFill>
              <a:srgbClr val="FF3300"/>
            </a:solidFill>
            <a:prstDash val="solid"/>
            <a:headEnd type="none" w="med" len="med"/>
            <a:tailEnd type="triangle" w="med" len="med"/>
          </a:ln>
        </p:spPr>
      </p:sp>
      <p:sp>
        <p:nvSpPr>
          <p:cNvPr id="18689" name="直接连接符 18688"/>
          <p:cNvSpPr/>
          <p:nvPr/>
        </p:nvSpPr>
        <p:spPr>
          <a:xfrm flipV="1">
            <a:off x="685800" y="3352800"/>
            <a:ext cx="381000" cy="228600"/>
          </a:xfrm>
          <a:prstGeom prst="line">
            <a:avLst/>
          </a:prstGeom>
          <a:ln w="38100" cap="flat" cmpd="sng">
            <a:solidFill>
              <a:srgbClr val="FF3300"/>
            </a:solidFill>
            <a:prstDash val="solid"/>
            <a:headEnd type="none" w="med" len="med"/>
            <a:tailEnd type="triangle" w="med" len="med"/>
          </a:ln>
        </p:spPr>
      </p:sp>
      <p:sp>
        <p:nvSpPr>
          <p:cNvPr id="18690" name="直接连接符 18689"/>
          <p:cNvSpPr/>
          <p:nvPr/>
        </p:nvSpPr>
        <p:spPr>
          <a:xfrm flipH="1">
            <a:off x="3962400" y="2438400"/>
            <a:ext cx="152400" cy="304800"/>
          </a:xfrm>
          <a:prstGeom prst="line">
            <a:avLst/>
          </a:prstGeom>
          <a:ln w="38100" cap="flat" cmpd="sng">
            <a:solidFill>
              <a:srgbClr val="FF3300"/>
            </a:solidFill>
            <a:prstDash val="solid"/>
            <a:headEnd type="none" w="med" len="med"/>
            <a:tailEnd type="triangle" w="med" len="med"/>
          </a:ln>
        </p:spPr>
      </p:sp>
      <p:grpSp>
        <p:nvGrpSpPr>
          <p:cNvPr id="18691" name="组合 18690"/>
          <p:cNvGrpSpPr/>
          <p:nvPr/>
        </p:nvGrpSpPr>
        <p:grpSpPr>
          <a:xfrm>
            <a:off x="6400800" y="2133600"/>
            <a:ext cx="990600" cy="1371600"/>
            <a:chOff x="0" y="0"/>
            <a:chExt cx="1560" cy="0"/>
          </a:xfrm>
        </p:grpSpPr>
        <p:sp>
          <p:nvSpPr>
            <p:cNvPr id="18692" name="直接连接符 18691"/>
            <p:cNvSpPr/>
            <p:nvPr/>
          </p:nvSpPr>
          <p:spPr>
            <a:xfrm>
              <a:off x="0" y="0"/>
              <a:ext cx="360" cy="0"/>
            </a:xfrm>
            <a:prstGeom prst="line">
              <a:avLst/>
            </a:prstGeom>
            <a:ln w="38100" cap="flat" cmpd="sng">
              <a:solidFill>
                <a:srgbClr val="CC3300"/>
              </a:solidFill>
              <a:prstDash val="solid"/>
              <a:headEnd type="none" w="med" len="med"/>
              <a:tailEnd type="triangle" w="med" len="med"/>
            </a:ln>
          </p:spPr>
        </p:sp>
        <p:sp>
          <p:nvSpPr>
            <p:cNvPr id="18693" name="直接连接符 18692"/>
            <p:cNvSpPr/>
            <p:nvPr/>
          </p:nvSpPr>
          <p:spPr>
            <a:xfrm>
              <a:off x="600" y="0"/>
              <a:ext cx="360" cy="0"/>
            </a:xfrm>
            <a:prstGeom prst="line">
              <a:avLst/>
            </a:prstGeom>
            <a:ln w="38100" cap="flat" cmpd="sng">
              <a:solidFill>
                <a:srgbClr val="CC3300"/>
              </a:solidFill>
              <a:prstDash val="solid"/>
              <a:headEnd type="none" w="med" len="med"/>
              <a:tailEnd type="triangle" w="med" len="med"/>
            </a:ln>
          </p:spPr>
        </p:sp>
        <p:sp>
          <p:nvSpPr>
            <p:cNvPr id="18694" name="直接连接符 18693"/>
            <p:cNvSpPr/>
            <p:nvPr/>
          </p:nvSpPr>
          <p:spPr>
            <a:xfrm>
              <a:off x="1200" y="0"/>
              <a:ext cx="360" cy="0"/>
            </a:xfrm>
            <a:prstGeom prst="line">
              <a:avLst/>
            </a:prstGeom>
            <a:ln w="38100" cap="flat" cmpd="sng">
              <a:solidFill>
                <a:srgbClr val="CC3300"/>
              </a:solidFill>
              <a:prstDash val="solid"/>
              <a:headEnd type="none" w="med" len="med"/>
              <a:tailEnd type="triangle" w="med" len="med"/>
            </a:ln>
          </p:spPr>
        </p:sp>
      </p:grpSp>
      <p:sp>
        <p:nvSpPr>
          <p:cNvPr id="18695" name="直接连接符 18694"/>
          <p:cNvSpPr/>
          <p:nvPr/>
        </p:nvSpPr>
        <p:spPr>
          <a:xfrm flipV="1">
            <a:off x="2516188" y="1447800"/>
            <a:ext cx="0" cy="457200"/>
          </a:xfrm>
          <a:prstGeom prst="line">
            <a:avLst/>
          </a:prstGeom>
          <a:ln w="38100" cap="flat" cmpd="sng">
            <a:solidFill>
              <a:srgbClr val="FF3300"/>
            </a:solidFill>
            <a:prstDash val="solid"/>
            <a:headEnd type="none" w="med" len="med"/>
            <a:tailEnd type="triangle" w="med" len="med"/>
          </a:ln>
        </p:spPr>
      </p:sp>
      <p:grpSp>
        <p:nvGrpSpPr>
          <p:cNvPr id="18696" name="组合 18695"/>
          <p:cNvGrpSpPr/>
          <p:nvPr/>
        </p:nvGrpSpPr>
        <p:grpSpPr>
          <a:xfrm>
            <a:off x="1676400" y="2133600"/>
            <a:ext cx="990600" cy="1371600"/>
            <a:chOff x="0" y="0"/>
            <a:chExt cx="1560" cy="0"/>
          </a:xfrm>
        </p:grpSpPr>
        <p:sp>
          <p:nvSpPr>
            <p:cNvPr id="18697" name="直接连接符 18696"/>
            <p:cNvSpPr/>
            <p:nvPr/>
          </p:nvSpPr>
          <p:spPr>
            <a:xfrm>
              <a:off x="0" y="0"/>
              <a:ext cx="360" cy="0"/>
            </a:xfrm>
            <a:prstGeom prst="line">
              <a:avLst/>
            </a:prstGeom>
            <a:ln w="38100" cap="flat" cmpd="sng">
              <a:solidFill>
                <a:srgbClr val="CC3300"/>
              </a:solidFill>
              <a:prstDash val="solid"/>
              <a:headEnd type="none" w="med" len="med"/>
              <a:tailEnd type="triangle" w="med" len="med"/>
            </a:ln>
          </p:spPr>
        </p:sp>
        <p:sp>
          <p:nvSpPr>
            <p:cNvPr id="18698" name="直接连接符 18697"/>
            <p:cNvSpPr/>
            <p:nvPr/>
          </p:nvSpPr>
          <p:spPr>
            <a:xfrm>
              <a:off x="600" y="0"/>
              <a:ext cx="360" cy="0"/>
            </a:xfrm>
            <a:prstGeom prst="line">
              <a:avLst/>
            </a:prstGeom>
            <a:ln w="38100" cap="flat" cmpd="sng">
              <a:solidFill>
                <a:srgbClr val="CC3300"/>
              </a:solidFill>
              <a:prstDash val="solid"/>
              <a:headEnd type="none" w="med" len="med"/>
              <a:tailEnd type="triangle" w="med" len="med"/>
            </a:ln>
          </p:spPr>
        </p:sp>
        <p:sp>
          <p:nvSpPr>
            <p:cNvPr id="18699" name="直接连接符 18698"/>
            <p:cNvSpPr/>
            <p:nvPr/>
          </p:nvSpPr>
          <p:spPr>
            <a:xfrm>
              <a:off x="1200" y="0"/>
              <a:ext cx="360" cy="0"/>
            </a:xfrm>
            <a:prstGeom prst="line">
              <a:avLst/>
            </a:prstGeom>
            <a:ln w="38100" cap="flat" cmpd="sng">
              <a:solidFill>
                <a:srgbClr val="CC3300"/>
              </a:solidFill>
              <a:prstDash val="solid"/>
              <a:headEnd type="none" w="med" len="med"/>
              <a:tailEnd type="triangle" w="med" len="med"/>
            </a:ln>
          </p:spPr>
        </p:sp>
      </p:grpSp>
      <p:sp>
        <p:nvSpPr>
          <p:cNvPr id="18700" name="文本框 18699"/>
          <p:cNvSpPr txBox="1"/>
          <p:nvPr/>
        </p:nvSpPr>
        <p:spPr>
          <a:xfrm>
            <a:off x="4572000" y="5500702"/>
            <a:ext cx="1373188" cy="800219"/>
          </a:xfrm>
          <a:prstGeom prst="rect">
            <a:avLst/>
          </a:prstGeom>
          <a:noFill/>
          <a:ln w="9525">
            <a:noFill/>
          </a:ln>
        </p:spPr>
        <p:txBody>
          <a:bodyPr>
            <a:spAutoFit/>
          </a:bodyPr>
          <a:lstStyle/>
          <a:p>
            <a:pPr lvl="0"/>
            <a:r>
              <a:rPr lang="en-US" altLang="x-none" sz="2800" b="1" dirty="0">
                <a:latin typeface="+mj-ea"/>
                <a:ea typeface="+mj-ea"/>
              </a:rPr>
              <a:t>AP</a:t>
            </a:r>
            <a:endParaRPr lang="en-US" altLang="x-none" sz="2800" b="1" dirty="0">
              <a:latin typeface="+mj-ea"/>
              <a:ea typeface="+mj-ea"/>
            </a:endParaRPr>
          </a:p>
          <a:p>
            <a:pPr lvl="0"/>
            <a:endParaRPr lang="en-US" altLang="x-none" b="1" dirty="0">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689"/>
                                        </p:tgtEl>
                                        <p:attrNameLst>
                                          <p:attrName>style.visibility</p:attrName>
                                        </p:attrNameLst>
                                      </p:cBhvr>
                                      <p:to>
                                        <p:strVal val="visible"/>
                                      </p:to>
                                    </p:set>
                                    <p:animEffect transition="in" filter="wipe(down)">
                                      <p:cBhvr>
                                        <p:cTn id="7" dur="500"/>
                                        <p:tgtEl>
                                          <p:spTgt spid="1868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688"/>
                                        </p:tgtEl>
                                        <p:attrNameLst>
                                          <p:attrName>style.visibility</p:attrName>
                                        </p:attrNameLst>
                                      </p:cBhvr>
                                      <p:to>
                                        <p:strVal val="visible"/>
                                      </p:to>
                                    </p:set>
                                    <p:animEffect transition="in" filter="wipe(down)">
                                      <p:cBhvr>
                                        <p:cTn id="11" dur="500"/>
                                        <p:tgtEl>
                                          <p:spTgt spid="1868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615"/>
                                        </p:tgtEl>
                                        <p:attrNameLst>
                                          <p:attrName>style.visibility</p:attrName>
                                        </p:attrNameLst>
                                      </p:cBhvr>
                                      <p:to>
                                        <p:strVal val="visible"/>
                                      </p:to>
                                    </p:set>
                                    <p:animEffect transition="in" filter="wipe(left)">
                                      <p:cBhvr>
                                        <p:cTn id="15" dur="500"/>
                                        <p:tgtEl>
                                          <p:spTgt spid="186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616"/>
                                        </p:tgtEl>
                                        <p:attrNameLst>
                                          <p:attrName>style.visibility</p:attrName>
                                        </p:attrNameLst>
                                      </p:cBhvr>
                                      <p:to>
                                        <p:strVal val="visible"/>
                                      </p:to>
                                    </p:set>
                                    <p:animEffect transition="in" filter="wipe(left)">
                                      <p:cBhvr>
                                        <p:cTn id="19" dur="500"/>
                                        <p:tgtEl>
                                          <p:spTgt spid="186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696"/>
                                        </p:tgtEl>
                                        <p:attrNameLst>
                                          <p:attrName>style.visibility</p:attrName>
                                        </p:attrNameLst>
                                      </p:cBhvr>
                                      <p:to>
                                        <p:strVal val="visible"/>
                                      </p:to>
                                    </p:set>
                                    <p:animEffect transition="in" filter="wipe(left)">
                                      <p:cBhvr>
                                        <p:cTn id="23" dur="500"/>
                                        <p:tgtEl>
                                          <p:spTgt spid="1869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8695"/>
                                        </p:tgtEl>
                                        <p:attrNameLst>
                                          <p:attrName>style.visibility</p:attrName>
                                        </p:attrNameLst>
                                      </p:cBhvr>
                                      <p:to>
                                        <p:strVal val="visible"/>
                                      </p:to>
                                    </p:set>
                                    <p:animEffect transition="in" filter="wipe(down)">
                                      <p:cBhvr>
                                        <p:cTn id="27" dur="500"/>
                                        <p:tgtEl>
                                          <p:spTgt spid="1869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8617"/>
                                        </p:tgtEl>
                                        <p:attrNameLst>
                                          <p:attrName>style.visibility</p:attrName>
                                        </p:attrNameLst>
                                      </p:cBhvr>
                                      <p:to>
                                        <p:strVal val="visible"/>
                                      </p:to>
                                    </p:set>
                                    <p:animEffect transition="in" filter="wipe(left)">
                                      <p:cBhvr>
                                        <p:cTn id="31" dur="500"/>
                                        <p:tgtEl>
                                          <p:spTgt spid="186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8618"/>
                                        </p:tgtEl>
                                        <p:attrNameLst>
                                          <p:attrName>style.visibility</p:attrName>
                                        </p:attrNameLst>
                                      </p:cBhvr>
                                      <p:to>
                                        <p:strVal val="visible"/>
                                      </p:to>
                                    </p:set>
                                    <p:animEffect transition="in" filter="wipe(left)">
                                      <p:cBhvr>
                                        <p:cTn id="35" dur="500"/>
                                        <p:tgtEl>
                                          <p:spTgt spid="1861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8686"/>
                                        </p:tgtEl>
                                        <p:attrNameLst>
                                          <p:attrName>style.visibility</p:attrName>
                                        </p:attrNameLst>
                                      </p:cBhvr>
                                      <p:to>
                                        <p:strVal val="visible"/>
                                      </p:to>
                                    </p:set>
                                    <p:animEffect transition="in" filter="wipe(left)">
                                      <p:cBhvr>
                                        <p:cTn id="39" dur="500"/>
                                        <p:tgtEl>
                                          <p:spTgt spid="1868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8687"/>
                                        </p:tgtEl>
                                        <p:attrNameLst>
                                          <p:attrName>style.visibility</p:attrName>
                                        </p:attrNameLst>
                                      </p:cBhvr>
                                      <p:to>
                                        <p:strVal val="visible"/>
                                      </p:to>
                                    </p:set>
                                    <p:animEffect transition="in" filter="wipe(up)">
                                      <p:cBhvr>
                                        <p:cTn id="43" dur="500"/>
                                        <p:tgtEl>
                                          <p:spTgt spid="18687"/>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8690"/>
                                        </p:tgtEl>
                                        <p:attrNameLst>
                                          <p:attrName>style.visibility</p:attrName>
                                        </p:attrNameLst>
                                      </p:cBhvr>
                                      <p:to>
                                        <p:strVal val="visible"/>
                                      </p:to>
                                    </p:set>
                                    <p:animEffect transition="in" filter="wipe(up)">
                                      <p:cBhvr>
                                        <p:cTn id="47" dur="500"/>
                                        <p:tgtEl>
                                          <p:spTgt spid="1869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462"/>
                                        </p:tgtEl>
                                        <p:attrNameLst>
                                          <p:attrName>style.visibility</p:attrName>
                                        </p:attrNameLst>
                                      </p:cBhvr>
                                      <p:to>
                                        <p:strVal val="visible"/>
                                      </p:to>
                                    </p:set>
                                    <p:animEffect transition="in" filter="wipe(left)">
                                      <p:cBhvr>
                                        <p:cTn id="52" dur="500"/>
                                        <p:tgtEl>
                                          <p:spTgt spid="18462"/>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8475"/>
                                        </p:tgtEl>
                                        <p:attrNameLst>
                                          <p:attrName>style.visibility</p:attrName>
                                        </p:attrNameLst>
                                      </p:cBhvr>
                                      <p:to>
                                        <p:strVal val="visible"/>
                                      </p:to>
                                    </p:set>
                                    <p:animEffect transition="in" filter="wipe(left)">
                                      <p:cBhvr>
                                        <p:cTn id="56" dur="500"/>
                                        <p:tgtEl>
                                          <p:spTgt spid="1847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8542"/>
                                        </p:tgtEl>
                                        <p:attrNameLst>
                                          <p:attrName>style.visibility</p:attrName>
                                        </p:attrNameLst>
                                      </p:cBhvr>
                                      <p:to>
                                        <p:strVal val="visible"/>
                                      </p:to>
                                    </p:set>
                                    <p:animEffect transition="in" filter="wipe(down)">
                                      <p:cBhvr>
                                        <p:cTn id="61" dur="500"/>
                                        <p:tgtEl>
                                          <p:spTgt spid="1854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8545"/>
                                        </p:tgtEl>
                                        <p:attrNameLst>
                                          <p:attrName>style.visibility</p:attrName>
                                        </p:attrNameLst>
                                      </p:cBhvr>
                                      <p:to>
                                        <p:strVal val="visible"/>
                                      </p:to>
                                    </p:set>
                                    <p:animEffect transition="in" filter="wipe(left)">
                                      <p:cBhvr>
                                        <p:cTn id="66" dur="500"/>
                                        <p:tgtEl>
                                          <p:spTgt spid="1854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8541"/>
                                        </p:tgtEl>
                                        <p:attrNameLst>
                                          <p:attrName>style.visibility</p:attrName>
                                        </p:attrNameLst>
                                      </p:cBhvr>
                                      <p:to>
                                        <p:strVal val="visible"/>
                                      </p:to>
                                    </p:set>
                                    <p:animEffect transition="in" filter="wipe(down)">
                                      <p:cBhvr>
                                        <p:cTn id="71" dur="500"/>
                                        <p:tgtEl>
                                          <p:spTgt spid="18541"/>
                                        </p:tgtEl>
                                      </p:cBhvr>
                                    </p:animEffect>
                                  </p:childTnLst>
                                </p:cTn>
                              </p:par>
                            </p:childTnLst>
                          </p:cTn>
                        </p:par>
                        <p:par>
                          <p:cTn id="72" fill="hold">
                            <p:stCondLst>
                              <p:cond delay="500"/>
                            </p:stCondLst>
                            <p:childTnLst>
                              <p:par>
                                <p:cTn id="73" presetID="22" presetClass="entr" presetSubtype="4" fill="hold" nodeType="afterEffect">
                                  <p:stCondLst>
                                    <p:cond delay="0"/>
                                  </p:stCondLst>
                                  <p:childTnLst>
                                    <p:set>
                                      <p:cBhvr>
                                        <p:cTn id="74" dur="1" fill="hold">
                                          <p:stCondLst>
                                            <p:cond delay="0"/>
                                          </p:stCondLst>
                                        </p:cTn>
                                        <p:tgtEl>
                                          <p:spTgt spid="18540"/>
                                        </p:tgtEl>
                                        <p:attrNameLst>
                                          <p:attrName>style.visibility</p:attrName>
                                        </p:attrNameLst>
                                      </p:cBhvr>
                                      <p:to>
                                        <p:strVal val="visible"/>
                                      </p:to>
                                    </p:set>
                                    <p:animEffect transition="in" filter="wipe(down)">
                                      <p:cBhvr>
                                        <p:cTn id="75" dur="500"/>
                                        <p:tgtEl>
                                          <p:spTgt spid="18540"/>
                                        </p:tgtEl>
                                      </p:cBhvr>
                                    </p:animEffect>
                                  </p:childTnLst>
                                </p:cTn>
                              </p:par>
                            </p:childTnLst>
                          </p:cTn>
                        </p:par>
                        <p:par>
                          <p:cTn id="76" fill="hold">
                            <p:stCondLst>
                              <p:cond delay="1000"/>
                            </p:stCondLst>
                            <p:childTnLst>
                              <p:par>
                                <p:cTn id="77" presetID="22" presetClass="entr" presetSubtype="4" fill="hold" nodeType="afterEffect">
                                  <p:stCondLst>
                                    <p:cond delay="0"/>
                                  </p:stCondLst>
                                  <p:childTnLst>
                                    <p:set>
                                      <p:cBhvr>
                                        <p:cTn id="78" dur="1" fill="hold">
                                          <p:stCondLst>
                                            <p:cond delay="0"/>
                                          </p:stCondLst>
                                        </p:cTn>
                                        <p:tgtEl>
                                          <p:spTgt spid="18543"/>
                                        </p:tgtEl>
                                        <p:attrNameLst>
                                          <p:attrName>style.visibility</p:attrName>
                                        </p:attrNameLst>
                                      </p:cBhvr>
                                      <p:to>
                                        <p:strVal val="visible"/>
                                      </p:to>
                                    </p:set>
                                    <p:animEffect transition="in" filter="wipe(down)">
                                      <p:cBhvr>
                                        <p:cTn id="79" dur="500"/>
                                        <p:tgtEl>
                                          <p:spTgt spid="18543"/>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18691"/>
                                        </p:tgtEl>
                                        <p:attrNameLst>
                                          <p:attrName>style.visibility</p:attrName>
                                        </p:attrNameLst>
                                      </p:cBhvr>
                                      <p:to>
                                        <p:strVal val="visible"/>
                                      </p:to>
                                    </p:set>
                                    <p:animEffect transition="in" filter="wipe(left)">
                                      <p:cBhvr>
                                        <p:cTn id="83" dur="500"/>
                                        <p:tgtEl>
                                          <p:spTgt spid="18691"/>
                                        </p:tgtEl>
                                      </p:cBhvr>
                                    </p:animEffect>
                                  </p:childTnLst>
                                </p:cTn>
                              </p:par>
                            </p:childTnLst>
                          </p:cTn>
                        </p:par>
                        <p:par>
                          <p:cTn id="84" fill="hold">
                            <p:stCondLst>
                              <p:cond delay="2000"/>
                            </p:stCondLst>
                            <p:childTnLst>
                              <p:par>
                                <p:cTn id="85" presetID="22" presetClass="entr" presetSubtype="2" fill="hold" nodeType="afterEffect">
                                  <p:stCondLst>
                                    <p:cond delay="0"/>
                                  </p:stCondLst>
                                  <p:childTnLst>
                                    <p:set>
                                      <p:cBhvr>
                                        <p:cTn id="86" dur="1" fill="hold">
                                          <p:stCondLst>
                                            <p:cond delay="0"/>
                                          </p:stCondLst>
                                        </p:cTn>
                                        <p:tgtEl>
                                          <p:spTgt spid="18544"/>
                                        </p:tgtEl>
                                        <p:attrNameLst>
                                          <p:attrName>style.visibility</p:attrName>
                                        </p:attrNameLst>
                                      </p:cBhvr>
                                      <p:to>
                                        <p:strVal val="visible"/>
                                      </p:to>
                                    </p:set>
                                    <p:animEffect transition="in" filter="wipe(right)">
                                      <p:cBhvr>
                                        <p:cTn id="87" dur="500"/>
                                        <p:tgtEl>
                                          <p:spTgt spid="18544"/>
                                        </p:tgtEl>
                                      </p:cBhvr>
                                    </p:animEffect>
                                  </p:childTnLst>
                                </p:cTn>
                              </p:par>
                            </p:childTnLst>
                          </p:cTn>
                        </p:par>
                        <p:par>
                          <p:cTn id="88" fill="hold">
                            <p:stCondLst>
                              <p:cond delay="2500"/>
                            </p:stCondLst>
                            <p:childTnLst>
                              <p:par>
                                <p:cTn id="89" presetID="22" presetClass="entr" presetSubtype="4" fill="hold" nodeType="afterEffect">
                                  <p:stCondLst>
                                    <p:cond delay="0"/>
                                  </p:stCondLst>
                                  <p:childTnLst>
                                    <p:set>
                                      <p:cBhvr>
                                        <p:cTn id="90" dur="1" fill="hold">
                                          <p:stCondLst>
                                            <p:cond delay="0"/>
                                          </p:stCondLst>
                                        </p:cTn>
                                        <p:tgtEl>
                                          <p:spTgt spid="18612"/>
                                        </p:tgtEl>
                                        <p:attrNameLst>
                                          <p:attrName>style.visibility</p:attrName>
                                        </p:attrNameLst>
                                      </p:cBhvr>
                                      <p:to>
                                        <p:strVal val="visible"/>
                                      </p:to>
                                    </p:set>
                                    <p:animEffect transition="in" filter="wipe(down)">
                                      <p:cBhvr>
                                        <p:cTn id="91" dur="500"/>
                                        <p:tgtEl>
                                          <p:spTgt spid="1861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18486"/>
                                        </p:tgtEl>
                                        <p:attrNameLst>
                                          <p:attrName>style.visibility</p:attrName>
                                        </p:attrNameLst>
                                      </p:cBhvr>
                                      <p:to>
                                        <p:strVal val="visible"/>
                                      </p:to>
                                    </p:set>
                                    <p:animEffect transition="in" filter="blinds(horizontal)">
                                      <p:cBhvr>
                                        <p:cTn id="96" dur="500"/>
                                        <p:tgtEl>
                                          <p:spTgt spid="1848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8526"/>
                                        </p:tgtEl>
                                        <p:attrNameLst>
                                          <p:attrName>style.visibility</p:attrName>
                                        </p:attrNameLst>
                                      </p:cBhvr>
                                      <p:to>
                                        <p:strVal val="visible"/>
                                      </p:to>
                                    </p:set>
                                    <p:animEffect transition="in" filter="wipe(left)">
                                      <p:cBhvr>
                                        <p:cTn id="101" dur="500"/>
                                        <p:tgtEl>
                                          <p:spTgt spid="18526"/>
                                        </p:tgtEl>
                                      </p:cBhvr>
                                    </p:animEffect>
                                  </p:childTnLst>
                                </p:cTn>
                              </p:par>
                            </p:childTnLst>
                          </p:cTn>
                        </p:par>
                        <p:par>
                          <p:cTn id="102" fill="hold">
                            <p:stCondLst>
                              <p:cond delay="500"/>
                            </p:stCondLst>
                            <p:childTnLst>
                              <p:par>
                                <p:cTn id="103" presetID="22" presetClass="entr" presetSubtype="2" fill="hold" nodeType="afterEffect">
                                  <p:stCondLst>
                                    <p:cond delay="0"/>
                                  </p:stCondLst>
                                  <p:childTnLst>
                                    <p:set>
                                      <p:cBhvr>
                                        <p:cTn id="104" dur="1" fill="hold">
                                          <p:stCondLst>
                                            <p:cond delay="0"/>
                                          </p:stCondLst>
                                        </p:cTn>
                                        <p:tgtEl>
                                          <p:spTgt spid="18514"/>
                                        </p:tgtEl>
                                        <p:attrNameLst>
                                          <p:attrName>style.visibility</p:attrName>
                                        </p:attrNameLst>
                                      </p:cBhvr>
                                      <p:to>
                                        <p:strVal val="visible"/>
                                      </p:to>
                                    </p:set>
                                    <p:animEffect transition="in" filter="wipe(right)">
                                      <p:cBhvr>
                                        <p:cTn id="105" dur="500"/>
                                        <p:tgtEl>
                                          <p:spTgt spid="18514"/>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8" fill="hold" grpId="0" nodeType="clickEffect">
                                  <p:stCondLst>
                                    <p:cond delay="0"/>
                                  </p:stCondLst>
                                  <p:childTnLst>
                                    <p:set>
                                      <p:cBhvr>
                                        <p:cTn id="109" dur="1" fill="hold">
                                          <p:stCondLst>
                                            <p:cond delay="0"/>
                                          </p:stCondLst>
                                        </p:cTn>
                                        <p:tgtEl>
                                          <p:spTgt spid="18474"/>
                                        </p:tgtEl>
                                        <p:attrNameLst>
                                          <p:attrName>style.visibility</p:attrName>
                                        </p:attrNameLst>
                                      </p:cBhvr>
                                      <p:to>
                                        <p:strVal val="visible"/>
                                      </p:to>
                                    </p:set>
                                    <p:anim calcmode="lin" valueType="num">
                                      <p:cBhvr additive="base">
                                        <p:cTn id="110" dur="500" fill="hold"/>
                                        <p:tgtEl>
                                          <p:spTgt spid="18474"/>
                                        </p:tgtEl>
                                        <p:attrNameLst>
                                          <p:attrName>ppt_x</p:attrName>
                                        </p:attrNameLst>
                                      </p:cBhvr>
                                      <p:tavLst>
                                        <p:tav tm="0">
                                          <p:val>
                                            <p:strVal val="0-#ppt_w/2"/>
                                          </p:val>
                                        </p:tav>
                                        <p:tav tm="100000">
                                          <p:val>
                                            <p:strVal val="#ppt_x"/>
                                          </p:val>
                                        </p:tav>
                                      </p:tavLst>
                                    </p:anim>
                                    <p:anim calcmode="lin" valueType="num">
                                      <p:cBhvr additive="base">
                                        <p:cTn id="111" dur="500" fill="hold"/>
                                        <p:tgtEl>
                                          <p:spTgt spid="18474"/>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8700">
                                            <p:txEl>
                                              <p:pRg st="0" end="0"/>
                                            </p:txEl>
                                          </p:spTgt>
                                        </p:tgtEl>
                                        <p:attrNameLst>
                                          <p:attrName>style.visibility</p:attrName>
                                        </p:attrNameLst>
                                      </p:cBhvr>
                                      <p:to>
                                        <p:strVal val="visible"/>
                                      </p:to>
                                    </p:set>
                                    <p:animEffect transition="in" filter="wipe(left)">
                                      <p:cBhvr>
                                        <p:cTn id="116" dur="500"/>
                                        <p:tgtEl>
                                          <p:spTgt spid="18700">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8538"/>
                                        </p:tgtEl>
                                        <p:attrNameLst>
                                          <p:attrName>style.visibility</p:attrName>
                                        </p:attrNameLst>
                                      </p:cBhvr>
                                      <p:to>
                                        <p:strVal val="visible"/>
                                      </p:to>
                                    </p:set>
                                    <p:animEffect transition="in" filter="wipe(down)">
                                      <p:cBhvr>
                                        <p:cTn id="121" dur="500"/>
                                        <p:tgtEl>
                                          <p:spTgt spid="1853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8539"/>
                                        </p:tgtEl>
                                        <p:attrNameLst>
                                          <p:attrName>style.visibility</p:attrName>
                                        </p:attrNameLst>
                                      </p:cBhvr>
                                      <p:to>
                                        <p:strVal val="visible"/>
                                      </p:to>
                                    </p:set>
                                    <p:animEffect transition="in" filter="wipe(left)">
                                      <p:cBhvr>
                                        <p:cTn id="126" dur="1000"/>
                                        <p:tgtEl>
                                          <p:spTgt spid="18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4" grpId="0"/>
      <p:bldP spid="18538" grpId="0"/>
      <p:bldP spid="18539" grpId="0" bldLvl="0"/>
      <p:bldP spid="18542" grpId="0" bldLvl="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2000" b="-2000"/>
          </a:stretch>
        </a:blipFill>
        <a:effectLst/>
      </p:bgPr>
    </p:bg>
    <p:spTree>
      <p:nvGrpSpPr>
        <p:cNvPr id="1" name=""/>
        <p:cNvGrpSpPr/>
        <p:nvPr/>
      </p:nvGrpSpPr>
      <p:grpSpPr>
        <a:xfrm>
          <a:off x="0" y="0"/>
          <a:ext cx="0" cy="0"/>
          <a:chOff x="0" y="0"/>
          <a:chExt cx="0" cy="0"/>
        </a:xfrm>
      </p:grpSpPr>
      <p:sp>
        <p:nvSpPr>
          <p:cNvPr id="22530" name="标题 22529"/>
          <p:cNvSpPr>
            <a:spLocks noGrp="1"/>
          </p:cNvSpPr>
          <p:nvPr>
            <p:ph type="title"/>
          </p:nvPr>
        </p:nvSpPr>
        <p:spPr>
          <a:xfrm>
            <a:off x="381000" y="428604"/>
            <a:ext cx="8229600" cy="942996"/>
          </a:xfrm>
        </p:spPr>
        <p:txBody>
          <a:bodyPr anchor="ctr"/>
          <a:lstStyle/>
          <a:p>
            <a:pPr algn="l"/>
            <a:r>
              <a:rPr lang="zh-CN" altLang="en-US" dirty="0">
                <a:solidFill>
                  <a:srgbClr val="FF0000"/>
                </a:solidFill>
                <a:ea typeface="方正姚体" panose="02010601030101010101" pitchFamily="2" charset="-122"/>
              </a:rPr>
              <a:t> </a:t>
            </a:r>
            <a:r>
              <a:rPr lang="zh-CN" altLang="en-US" b="1" dirty="0">
                <a:solidFill>
                  <a:schemeClr val="tx1"/>
                </a:solidFill>
                <a:latin typeface="+mj-ea"/>
              </a:rPr>
              <a:t>滑动变阻器的</a:t>
            </a:r>
            <a:r>
              <a:rPr lang="zh-CN" altLang="en-US" b="1" dirty="0" smtClean="0">
                <a:solidFill>
                  <a:schemeClr val="tx1"/>
                </a:solidFill>
                <a:latin typeface="+mj-ea"/>
              </a:rPr>
              <a:t>使用：</a:t>
            </a:r>
            <a:endParaRPr lang="zh-CN" altLang="en-US" b="1" dirty="0">
              <a:solidFill>
                <a:schemeClr val="tx1"/>
              </a:solidFill>
              <a:latin typeface="+mj-ea"/>
            </a:endParaRPr>
          </a:p>
        </p:txBody>
      </p:sp>
      <p:sp>
        <p:nvSpPr>
          <p:cNvPr id="22531" name="文本框 22530"/>
          <p:cNvSpPr txBox="1"/>
          <p:nvPr/>
        </p:nvSpPr>
        <p:spPr>
          <a:xfrm>
            <a:off x="0" y="1485900"/>
            <a:ext cx="9144000" cy="5016758"/>
          </a:xfrm>
          <a:prstGeom prst="rect">
            <a:avLst/>
          </a:prstGeom>
          <a:noFill/>
          <a:ln w="9525">
            <a:noFill/>
          </a:ln>
        </p:spPr>
        <p:txBody>
          <a:bodyPr>
            <a:spAutoFit/>
          </a:bodyPr>
          <a:lstStyle/>
          <a:p>
            <a:pPr lvl="0">
              <a:lnSpc>
                <a:spcPct val="120000"/>
              </a:lnSpc>
            </a:pPr>
            <a:r>
              <a:rPr lang="zh-CN" altLang="en-US" sz="3200" b="1" dirty="0">
                <a:latin typeface="宋体" panose="02010600030101010101" pitchFamily="2" charset="-122"/>
                <a:ea typeface="宋体" panose="02010600030101010101" pitchFamily="2" charset="-122"/>
              </a:rPr>
              <a:t>（</a:t>
            </a:r>
            <a:r>
              <a:rPr lang="en-US" altLang="x-none" sz="3200" b="1" dirty="0">
                <a:latin typeface="宋体" panose="02010600030101010101" pitchFamily="2" charset="-122"/>
                <a:ea typeface="宋体" panose="02010600030101010101" pitchFamily="2" charset="-122"/>
              </a:rPr>
              <a:t>1</a:t>
            </a:r>
            <a:r>
              <a:rPr lang="zh-CN" altLang="en-US" sz="3200" b="1" dirty="0" smtClean="0">
                <a:latin typeface="宋体" panose="02010600030101010101" pitchFamily="2" charset="-122"/>
                <a:ea typeface="宋体" panose="02010600030101010101" pitchFamily="2" charset="-122"/>
              </a:rPr>
              <a:t>）</a:t>
            </a:r>
            <a:r>
              <a:rPr lang="zh-CN" altLang="en-US" sz="3200" b="1" u="sng" dirty="0" smtClean="0">
                <a:latin typeface="宋体" panose="02010600030101010101" pitchFamily="2" charset="-122"/>
                <a:ea typeface="宋体" panose="02010600030101010101" pitchFamily="2" charset="-122"/>
              </a:rPr>
              <a:t>      </a:t>
            </a:r>
            <a:r>
              <a:rPr lang="zh-CN" altLang="en-US" sz="3200" b="1" dirty="0" smtClean="0">
                <a:latin typeface="宋体" panose="02010600030101010101" pitchFamily="2" charset="-122"/>
                <a:ea typeface="宋体" panose="02010600030101010101" pitchFamily="2" charset="-122"/>
              </a:rPr>
              <a:t>接</a:t>
            </a:r>
            <a:r>
              <a:rPr lang="zh-CN" altLang="en-US" sz="3200" b="1" dirty="0">
                <a:latin typeface="宋体" panose="02010600030101010101" pitchFamily="2" charset="-122"/>
                <a:ea typeface="宋体" panose="02010600030101010101" pitchFamily="2" charset="-122"/>
              </a:rPr>
              <a:t>在电路中。</a:t>
            </a:r>
            <a:endParaRPr lang="en-US" altLang="x-none" sz="3600" b="1" dirty="0">
              <a:latin typeface="宋体" panose="02010600030101010101" pitchFamily="2" charset="-122"/>
              <a:ea typeface="宋体" panose="02010600030101010101" pitchFamily="2" charset="-122"/>
            </a:endParaRPr>
          </a:p>
          <a:p>
            <a:pPr lvl="0">
              <a:lnSpc>
                <a:spcPct val="120000"/>
              </a:lnSpc>
            </a:pPr>
            <a:r>
              <a:rPr lang="zh-CN" altLang="en-US" sz="3200" b="1" dirty="0">
                <a:latin typeface="宋体" panose="02010600030101010101" pitchFamily="2" charset="-122"/>
                <a:ea typeface="宋体" panose="02010600030101010101" pitchFamily="2" charset="-122"/>
              </a:rPr>
              <a:t>（</a:t>
            </a:r>
            <a:r>
              <a:rPr lang="en-US" altLang="x-none" sz="3200" b="1" dirty="0">
                <a:latin typeface="宋体" panose="02010600030101010101" pitchFamily="2" charset="-122"/>
                <a:ea typeface="宋体" panose="02010600030101010101" pitchFamily="2" charset="-122"/>
              </a:rPr>
              <a:t>2</a:t>
            </a:r>
            <a:r>
              <a:rPr lang="zh-CN" altLang="en-US" sz="3200" b="1" dirty="0" smtClean="0">
                <a:latin typeface="宋体" panose="02010600030101010101" pitchFamily="2" charset="-122"/>
                <a:ea typeface="宋体" panose="02010600030101010101" pitchFamily="2" charset="-122"/>
              </a:rPr>
              <a:t>）连接</a:t>
            </a:r>
            <a:r>
              <a:rPr lang="zh-CN" altLang="en-US" sz="3200" b="1" dirty="0">
                <a:latin typeface="宋体" panose="02010600030101010101" pitchFamily="2" charset="-122"/>
                <a:ea typeface="宋体" panose="02010600030101010101" pitchFamily="2" charset="-122"/>
              </a:rPr>
              <a:t>“</a:t>
            </a:r>
            <a:r>
              <a:rPr lang="zh-CN" altLang="en-US" sz="3200" b="1" u="sng" dirty="0">
                <a:latin typeface="宋体" panose="02010600030101010101" pitchFamily="2" charset="-122"/>
                <a:ea typeface="宋体" panose="02010600030101010101" pitchFamily="2" charset="-122"/>
              </a:rPr>
              <a:t>          </a:t>
            </a:r>
            <a:r>
              <a:rPr lang="zh-CN" altLang="en-US" sz="3200" b="1" dirty="0">
                <a:latin typeface="宋体" panose="02010600030101010101" pitchFamily="2" charset="-122"/>
                <a:ea typeface="宋体" panose="02010600030101010101" pitchFamily="2" charset="-122"/>
              </a:rPr>
              <a:t>”两个接线柱  。</a:t>
            </a:r>
            <a:endParaRPr lang="zh-CN" altLang="en-US" sz="3200" b="1" dirty="0">
              <a:latin typeface="宋体" panose="02010600030101010101" pitchFamily="2" charset="-122"/>
              <a:ea typeface="宋体" panose="02010600030101010101" pitchFamily="2" charset="-122"/>
            </a:endParaRPr>
          </a:p>
          <a:p>
            <a:pPr lvl="0">
              <a:lnSpc>
                <a:spcPct val="120000"/>
              </a:lnSpc>
            </a:pPr>
            <a:r>
              <a:rPr lang="zh-CN" altLang="en-US" sz="3200" b="1" dirty="0">
                <a:latin typeface="宋体" panose="02010600030101010101" pitchFamily="2" charset="-122"/>
                <a:ea typeface="宋体" panose="02010600030101010101" pitchFamily="2" charset="-122"/>
              </a:rPr>
              <a:t>（</a:t>
            </a:r>
            <a:r>
              <a:rPr lang="en-US" altLang="x-none" sz="3200" b="1" dirty="0" smtClean="0">
                <a:latin typeface="宋体" panose="02010600030101010101" pitchFamily="2" charset="-122"/>
                <a:ea typeface="宋体" panose="02010600030101010101" pitchFamily="2" charset="-122"/>
              </a:rPr>
              <a:t>3</a:t>
            </a:r>
            <a:r>
              <a:rPr lang="zh-CN" altLang="en-US" sz="3200" b="1" dirty="0" smtClean="0">
                <a:latin typeface="宋体" panose="02010600030101010101" pitchFamily="2" charset="-122"/>
                <a:ea typeface="宋体" panose="02010600030101010101" pitchFamily="2" charset="-122"/>
              </a:rPr>
              <a:t>）使用</a:t>
            </a:r>
            <a:r>
              <a:rPr lang="zh-CN" altLang="en-US" sz="3200" b="1" dirty="0">
                <a:latin typeface="宋体" panose="02010600030101010101" pitchFamily="2" charset="-122"/>
                <a:ea typeface="宋体" panose="02010600030101010101" pitchFamily="2" charset="-122"/>
              </a:rPr>
              <a:t>前应将滑片放在</a:t>
            </a:r>
            <a:r>
              <a:rPr lang="zh-CN" altLang="en-US" sz="3200" b="1" u="sng" dirty="0">
                <a:latin typeface="宋体" panose="02010600030101010101" pitchFamily="2" charset="-122"/>
                <a:ea typeface="宋体" panose="02010600030101010101" pitchFamily="2" charset="-122"/>
              </a:rPr>
              <a:t>         </a:t>
            </a:r>
            <a:r>
              <a:rPr lang="zh-CN" altLang="en-US" sz="3200" b="1" dirty="0">
                <a:latin typeface="宋体" panose="02010600030101010101" pitchFamily="2" charset="-122"/>
                <a:ea typeface="宋体" panose="02010600030101010101" pitchFamily="2" charset="-122"/>
              </a:rPr>
              <a:t>位置。</a:t>
            </a:r>
            <a:endParaRPr lang="zh-CN" altLang="en-US" sz="3200" b="1" dirty="0">
              <a:latin typeface="宋体" panose="02010600030101010101" pitchFamily="2" charset="-122"/>
              <a:ea typeface="宋体" panose="02010600030101010101" pitchFamily="2" charset="-122"/>
            </a:endParaRPr>
          </a:p>
          <a:p>
            <a:pPr lvl="0">
              <a:lnSpc>
                <a:spcPct val="120000"/>
              </a:lnSpc>
            </a:pPr>
            <a:r>
              <a:rPr lang="zh-CN" altLang="en-US" sz="3200" b="1" dirty="0">
                <a:latin typeface="宋体" panose="02010600030101010101" pitchFamily="2" charset="-122"/>
                <a:ea typeface="宋体" panose="02010600030101010101" pitchFamily="2" charset="-122"/>
              </a:rPr>
              <a:t>（4</a:t>
            </a:r>
            <a:r>
              <a:rPr lang="zh-CN" altLang="en-US" sz="3200" b="1" dirty="0" smtClean="0">
                <a:latin typeface="宋体" panose="02010600030101010101" pitchFamily="2" charset="-122"/>
                <a:ea typeface="宋体" panose="02010600030101010101" pitchFamily="2" charset="-122"/>
              </a:rPr>
              <a:t>）不能</a:t>
            </a:r>
            <a:r>
              <a:rPr lang="zh-CN" altLang="en-US" sz="3200" b="1" dirty="0">
                <a:latin typeface="宋体" panose="02010600030101010101" pitchFamily="2" charset="-122"/>
                <a:ea typeface="宋体" panose="02010600030101010101" pitchFamily="2" charset="-122"/>
              </a:rPr>
              <a:t>使变阻器电阻变化的接法有两种，其中</a:t>
            </a:r>
            <a:r>
              <a:rPr lang="zh-CN" altLang="en-US" sz="3200" b="1" u="sng" dirty="0">
                <a:latin typeface="宋体" panose="02010600030101010101" pitchFamily="2" charset="-122"/>
                <a:ea typeface="宋体" panose="02010600030101010101" pitchFamily="2" charset="-122"/>
              </a:rPr>
              <a:t>“    </a:t>
            </a:r>
            <a:r>
              <a:rPr lang="zh-CN" altLang="en-US" sz="3200" b="1" u="sng" dirty="0" smtClean="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电阻很大，而</a:t>
            </a:r>
            <a:r>
              <a:rPr lang="zh-CN" altLang="en-US" sz="3200" b="1" u="sng" dirty="0">
                <a:latin typeface="宋体" panose="02010600030101010101" pitchFamily="2" charset="-122"/>
                <a:ea typeface="宋体" panose="02010600030101010101" pitchFamily="2" charset="-122"/>
              </a:rPr>
              <a:t>“    ”</a:t>
            </a:r>
            <a:r>
              <a:rPr lang="zh-CN" altLang="en-US" sz="3200" b="1" dirty="0">
                <a:latin typeface="宋体" panose="02010600030101010101" pitchFamily="2" charset="-122"/>
                <a:ea typeface="宋体" panose="02010600030101010101" pitchFamily="2" charset="-122"/>
              </a:rPr>
              <a:t>连接电阻很小。</a:t>
            </a:r>
            <a:endParaRPr lang="zh-CN" altLang="en-US" sz="3200" b="1" dirty="0">
              <a:latin typeface="宋体" panose="02010600030101010101" pitchFamily="2" charset="-122"/>
              <a:ea typeface="宋体" panose="02010600030101010101" pitchFamily="2" charset="-122"/>
            </a:endParaRPr>
          </a:p>
          <a:p>
            <a:pPr lvl="0"/>
            <a:r>
              <a:rPr lang="zh-CN" altLang="en-US" sz="3200" b="1" dirty="0">
                <a:latin typeface="宋体" panose="02010600030101010101" pitchFamily="2" charset="-122"/>
                <a:ea typeface="宋体" panose="02010600030101010101" pitchFamily="2" charset="-122"/>
              </a:rPr>
              <a:t>（5）、滑片越靠近下端连线的接线柱，连入电路中的电阻</a:t>
            </a:r>
            <a:r>
              <a:rPr lang="zh-CN" altLang="en-US" sz="3200" b="1" u="sng" dirty="0">
                <a:latin typeface="宋体" panose="02010600030101010101" pitchFamily="2" charset="-122"/>
                <a:ea typeface="宋体" panose="02010600030101010101" pitchFamily="2" charset="-122"/>
              </a:rPr>
              <a:t>“    ”</a:t>
            </a:r>
            <a:r>
              <a:rPr lang="zh-CN" altLang="en-US" sz="3200" b="1" dirty="0">
                <a:latin typeface="宋体" panose="02010600030101010101" pitchFamily="2" charset="-122"/>
                <a:ea typeface="宋体" panose="02010600030101010101" pitchFamily="2" charset="-122"/>
              </a:rPr>
              <a:t>。</a:t>
            </a:r>
            <a:endParaRPr lang="zh-CN" altLang="en-US" sz="3200" b="1" dirty="0">
              <a:latin typeface="宋体" panose="02010600030101010101" pitchFamily="2" charset="-122"/>
              <a:ea typeface="宋体" panose="02010600030101010101" pitchFamily="2" charset="-122"/>
            </a:endParaRPr>
          </a:p>
          <a:p>
            <a:pPr lvl="0"/>
            <a:endParaRPr lang="zh-CN" altLang="en-US" sz="3200" b="1" dirty="0">
              <a:latin typeface="宋体" panose="02010600030101010101" pitchFamily="2" charset="-122"/>
              <a:ea typeface="宋体" panose="02010600030101010101" pitchFamily="2" charset="-122"/>
            </a:endParaRPr>
          </a:p>
          <a:p>
            <a:pPr lvl="0"/>
            <a:endParaRPr lang="zh-CN" altLang="en-US" sz="3200" b="1" dirty="0">
              <a:latin typeface="宋体" panose="02010600030101010101" pitchFamily="2" charset="-122"/>
              <a:ea typeface="宋体" panose="02010600030101010101" pitchFamily="2" charset="-122"/>
            </a:endParaRPr>
          </a:p>
        </p:txBody>
      </p:sp>
      <p:sp>
        <p:nvSpPr>
          <p:cNvPr id="22532" name="文本框 22531"/>
          <p:cNvSpPr txBox="1"/>
          <p:nvPr/>
        </p:nvSpPr>
        <p:spPr>
          <a:xfrm>
            <a:off x="1142976" y="1492240"/>
            <a:ext cx="1177925" cy="579438"/>
          </a:xfrm>
          <a:prstGeom prst="rect">
            <a:avLst/>
          </a:prstGeom>
          <a:noFill/>
          <a:ln w="9525">
            <a:noFill/>
          </a:ln>
        </p:spPr>
        <p:txBody>
          <a:bodyPr>
            <a:spAutoFit/>
          </a:bodyPr>
          <a:lstStyle/>
          <a:p>
            <a:pPr lvl="0"/>
            <a:r>
              <a:rPr lang="zh-CN" altLang="en-US" sz="3200" b="1" dirty="0" smtClean="0">
                <a:solidFill>
                  <a:srgbClr val="FF0000"/>
                </a:solidFill>
                <a:latin typeface="宋体" panose="02010600030101010101" pitchFamily="2" charset="-122"/>
                <a:ea typeface="宋体" panose="02010600030101010101" pitchFamily="2" charset="-122"/>
              </a:rPr>
              <a:t>串联</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22533" name="文本框 22532"/>
          <p:cNvSpPr txBox="1"/>
          <p:nvPr/>
        </p:nvSpPr>
        <p:spPr>
          <a:xfrm>
            <a:off x="2428860" y="2063744"/>
            <a:ext cx="2036763" cy="579438"/>
          </a:xfrm>
          <a:prstGeom prst="rect">
            <a:avLst/>
          </a:prstGeom>
          <a:noFill/>
          <a:ln w="9525">
            <a:noFill/>
          </a:ln>
        </p:spPr>
        <p:txBody>
          <a:bodyPr>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一上一下</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22534" name="文本框 22533"/>
          <p:cNvSpPr txBox="1"/>
          <p:nvPr/>
        </p:nvSpPr>
        <p:spPr>
          <a:xfrm>
            <a:off x="4786314" y="2635248"/>
            <a:ext cx="1808163" cy="579438"/>
          </a:xfrm>
          <a:prstGeom prst="rect">
            <a:avLst/>
          </a:prstGeom>
          <a:noFill/>
          <a:ln w="9525">
            <a:noFill/>
          </a:ln>
        </p:spPr>
        <p:txBody>
          <a:bodyPr wrap="none">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阻值最大</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22535" name="文本框 22534"/>
          <p:cNvSpPr txBox="1"/>
          <p:nvPr/>
        </p:nvSpPr>
        <p:spPr>
          <a:xfrm>
            <a:off x="428596" y="3849694"/>
            <a:ext cx="1374775" cy="579438"/>
          </a:xfrm>
          <a:prstGeom prst="rect">
            <a:avLst/>
          </a:prstGeom>
          <a:noFill/>
          <a:ln w="9525">
            <a:noFill/>
          </a:ln>
        </p:spPr>
        <p:txBody>
          <a:bodyPr>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同下</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22536" name="文本框 22535"/>
          <p:cNvSpPr txBox="1"/>
          <p:nvPr/>
        </p:nvSpPr>
        <p:spPr>
          <a:xfrm>
            <a:off x="4500562" y="3786190"/>
            <a:ext cx="1187450" cy="579438"/>
          </a:xfrm>
          <a:prstGeom prst="rect">
            <a:avLst/>
          </a:prstGeom>
          <a:noFill/>
          <a:ln w="9525">
            <a:noFill/>
          </a:ln>
        </p:spPr>
        <p:txBody>
          <a:bodyPr>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同上</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22537" name="文本框 22536"/>
          <p:cNvSpPr txBox="1"/>
          <p:nvPr/>
        </p:nvSpPr>
        <p:spPr>
          <a:xfrm>
            <a:off x="2057400" y="4876800"/>
            <a:ext cx="1911350" cy="579438"/>
          </a:xfrm>
          <a:prstGeom prst="rect">
            <a:avLst/>
          </a:prstGeom>
          <a:noFill/>
          <a:ln w="9525">
            <a:noFill/>
          </a:ln>
        </p:spPr>
        <p:txBody>
          <a:bodyPr>
            <a:spAutoFit/>
          </a:bodyPr>
          <a:lstStyle/>
          <a:p>
            <a:pPr lvl="0"/>
            <a:r>
              <a:rPr lang="zh-CN" altLang="en-US" sz="3200" b="1" dirty="0">
                <a:solidFill>
                  <a:srgbClr val="C00000"/>
                </a:solidFill>
                <a:latin typeface="宋体" panose="02010600030101010101" pitchFamily="2" charset="-122"/>
                <a:ea typeface="宋体" panose="02010600030101010101" pitchFamily="2" charset="-122"/>
              </a:rPr>
              <a:t>越小</a:t>
            </a:r>
            <a:endParaRPr lang="zh-CN" altLang="en-US" sz="3200" b="1" dirty="0">
              <a:solidFill>
                <a:srgbClr val="C00000"/>
              </a:solidFill>
              <a:latin typeface="宋体" panose="02010600030101010101" pitchFamily="2" charset="-122"/>
              <a:ea typeface="宋体" panose="02010600030101010101" pitchFamily="2" charset="-122"/>
            </a:endParaRPr>
          </a:p>
        </p:txBody>
      </p:sp>
      <p:pic>
        <p:nvPicPr>
          <p:cNvPr id="10" name="图片 9" descr="10.jpeg"/>
          <p:cNvPicPr>
            <a:picLocks noChangeAspect="1"/>
          </p:cNvPicPr>
          <p:nvPr/>
        </p:nvPicPr>
        <p:blipFill>
          <a:blip r:embed="rId2"/>
          <a:stretch>
            <a:fillRect/>
          </a:stretch>
        </p:blipFill>
        <p:spPr>
          <a:xfrm>
            <a:off x="7405666" y="0"/>
            <a:ext cx="1738334" cy="1738334"/>
          </a:xfrm>
          <a:prstGeom prst="rect">
            <a:avLst/>
          </a:prstGeom>
          <a:solidFill>
            <a:schemeClr val="accent2">
              <a:alpha val="0"/>
            </a:schemeClr>
          </a:solidFill>
          <a:ln>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blinds(horizontal)">
                                      <p:cBhvr>
                                        <p:cTn id="12" dur="500"/>
                                        <p:tgtEl>
                                          <p:spTgt spid="225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wipe(left)">
                                      <p:cBhvr>
                                        <p:cTn id="17" dur="500"/>
                                        <p:tgtEl>
                                          <p:spTgt spid="225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wipe(left)">
                                      <p:cBhvr>
                                        <p:cTn id="22" dur="500"/>
                                        <p:tgtEl>
                                          <p:spTgt spid="225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wipe(left)">
                                      <p:cBhvr>
                                        <p:cTn id="27" dur="500"/>
                                        <p:tgtEl>
                                          <p:spTgt spid="225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7"/>
                                        </p:tgtEl>
                                        <p:attrNameLst>
                                          <p:attrName>style.visibility</p:attrName>
                                        </p:attrNameLst>
                                      </p:cBhvr>
                                      <p:to>
                                        <p:strVal val="visible"/>
                                      </p:to>
                                    </p:set>
                                    <p:animEffect transition="in" filter="wipe(left)">
                                      <p:cBhvr>
                                        <p:cTn id="32"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ldLvl="0"/>
      <p:bldP spid="22533" grpId="0" bldLvl="0"/>
      <p:bldP spid="22534" grpId="0" bldLvl="0"/>
      <p:bldP spid="22535" grpId="0" bldLvl="0"/>
      <p:bldP spid="22536" grpId="0" bldLvl="0"/>
      <p:bldP spid="22537"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2771" name="Text Box 5"/>
          <p:cNvSpPr txBox="1">
            <a:spLocks noChangeArrowheads="1"/>
          </p:cNvSpPr>
          <p:nvPr/>
        </p:nvSpPr>
        <p:spPr bwMode="auto">
          <a:xfrm>
            <a:off x="503238" y="765175"/>
            <a:ext cx="6069026"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spcBef>
                <a:spcPct val="50000"/>
              </a:spcBef>
            </a:pPr>
            <a:r>
              <a:rPr lang="zh-CN" altLang="en-US" sz="3200" b="1" dirty="0" smtClean="0">
                <a:latin typeface="+mj-ea"/>
                <a:ea typeface="+mj-ea"/>
              </a:rPr>
              <a:t>实验</a:t>
            </a:r>
            <a:r>
              <a:rPr lang="en-US" altLang="zh-CN" sz="3200" b="1" dirty="0" smtClean="0">
                <a:latin typeface="+mj-ea"/>
                <a:ea typeface="+mj-ea"/>
              </a:rPr>
              <a:t>:</a:t>
            </a:r>
            <a:r>
              <a:rPr lang="zh-CN" altLang="en-US" sz="3200" b="1" dirty="0" smtClean="0">
                <a:latin typeface="+mj-ea"/>
                <a:ea typeface="+mj-ea"/>
              </a:rPr>
              <a:t>探究滑动变阻器的作用</a:t>
            </a:r>
            <a:endParaRPr lang="zh-CN" altLang="en-US" sz="3200" b="1" dirty="0">
              <a:latin typeface="+mj-ea"/>
              <a:ea typeface="+mj-ea"/>
            </a:endParaRPr>
          </a:p>
        </p:txBody>
      </p:sp>
      <p:sp>
        <p:nvSpPr>
          <p:cNvPr id="32773" name="Text Box 5"/>
          <p:cNvSpPr txBox="1">
            <a:spLocks noChangeArrowheads="1"/>
          </p:cNvSpPr>
          <p:nvPr/>
        </p:nvSpPr>
        <p:spPr bwMode="auto">
          <a:xfrm>
            <a:off x="503238" y="2457450"/>
            <a:ext cx="5253238" cy="683264"/>
          </a:xfrm>
          <a:prstGeom prst="rect">
            <a:avLst/>
          </a:prstGeom>
          <a:noFill/>
          <a:ln w="9525">
            <a:noFill/>
            <a:miter lim="800000"/>
          </a:ln>
        </p:spPr>
        <p:txBody>
          <a:bodyPr wrap="square">
            <a:spAutoFit/>
          </a:bodyPr>
          <a:lstStyle/>
          <a:p>
            <a:pPr>
              <a:lnSpc>
                <a:spcPct val="120000"/>
              </a:lnSpc>
            </a:pPr>
            <a:r>
              <a:rPr lang="zh-CN" altLang="en-US" sz="3200" b="1" dirty="0">
                <a:latin typeface="Times New Roman" panose="02020603050405020304" pitchFamily="2" charset="0"/>
              </a:rPr>
              <a:t>　　</a:t>
            </a:r>
            <a:endParaRPr lang="zh-CN" altLang="en-US" sz="3200" b="1" dirty="0">
              <a:latin typeface="Times New Roman" panose="02020603050405020304" pitchFamily="2" charset="0"/>
            </a:endParaRPr>
          </a:p>
        </p:txBody>
      </p:sp>
      <p:pic>
        <p:nvPicPr>
          <p:cNvPr id="32775" name="Picture 9" descr="E:\李燃\教师教学用书\2012人教教师用书项目\ppt\物理\图标.png"/>
          <p:cNvPicPr>
            <a:picLocks noChangeAspect="1" noChangeArrowheads="1"/>
          </p:cNvPicPr>
          <p:nvPr/>
        </p:nvPicPr>
        <p:blipFill>
          <a:blip r:embed="rId1"/>
          <a:srcRect/>
          <a:stretch>
            <a:fillRect/>
          </a:stretch>
        </p:blipFill>
        <p:spPr bwMode="auto">
          <a:xfrm>
            <a:off x="8143874" y="142875"/>
            <a:ext cx="1119939" cy="731838"/>
          </a:xfrm>
          <a:prstGeom prst="rect">
            <a:avLst/>
          </a:prstGeom>
          <a:noFill/>
          <a:ln w="9525">
            <a:noFill/>
            <a:miter lim="800000"/>
            <a:headEnd/>
            <a:tailEnd/>
          </a:ln>
        </p:spPr>
      </p:pic>
      <p:sp>
        <p:nvSpPr>
          <p:cNvPr id="32777" name="Text Box 5"/>
          <p:cNvSpPr txBox="1">
            <a:spLocks noChangeArrowheads="1"/>
          </p:cNvSpPr>
          <p:nvPr/>
        </p:nvSpPr>
        <p:spPr bwMode="auto">
          <a:xfrm>
            <a:off x="1295400" y="1628775"/>
            <a:ext cx="3106017" cy="584775"/>
          </a:xfrm>
          <a:prstGeom prst="rect">
            <a:avLst/>
          </a:prstGeom>
          <a:noFill/>
          <a:ln w="9525">
            <a:noFill/>
            <a:miter lim="800000"/>
          </a:ln>
        </p:spPr>
        <p:txBody>
          <a:bodyPr wrap="square">
            <a:spAutoFit/>
          </a:bodyPr>
          <a:lstStyle/>
          <a:p>
            <a:pPr>
              <a:spcBef>
                <a:spcPct val="50000"/>
              </a:spcBef>
            </a:pPr>
            <a:r>
              <a:rPr lang="zh-CN" altLang="en-US" sz="3200" b="1" dirty="0" smtClean="0">
                <a:latin typeface="Times New Roman" panose="02020603050405020304" pitchFamily="2" charset="0"/>
              </a:rPr>
              <a:t>电路图</a:t>
            </a:r>
            <a:endParaRPr lang="zh-CN" altLang="en-US" sz="3200" b="1" dirty="0">
              <a:latin typeface="Times New Roman" panose="02020603050405020304" pitchFamily="2" charset="0"/>
            </a:endParaRPr>
          </a:p>
        </p:txBody>
      </p:sp>
      <p:grpSp>
        <p:nvGrpSpPr>
          <p:cNvPr id="2" name="Group 11"/>
          <p:cNvGrpSpPr/>
          <p:nvPr/>
        </p:nvGrpSpPr>
        <p:grpSpPr bwMode="auto">
          <a:xfrm>
            <a:off x="1000100" y="2357430"/>
            <a:ext cx="6254378" cy="3643338"/>
            <a:chOff x="3084" y="913"/>
            <a:chExt cx="2369" cy="1840"/>
          </a:xfrm>
        </p:grpSpPr>
        <p:pic>
          <p:nvPicPr>
            <p:cNvPr id="32772" name="Picture 5"/>
            <p:cNvPicPr>
              <a:picLocks noChangeAspect="1" noChangeArrowheads="1"/>
            </p:cNvPicPr>
            <p:nvPr/>
          </p:nvPicPr>
          <p:blipFill>
            <a:blip r:embed="rId2"/>
            <a:srcRect l="28294" t="12727" r="34663" b="38606"/>
            <a:stretch>
              <a:fillRect/>
            </a:stretch>
          </p:blipFill>
          <p:spPr bwMode="auto">
            <a:xfrm>
              <a:off x="3084" y="1003"/>
              <a:ext cx="2369" cy="1750"/>
            </a:xfrm>
            <a:prstGeom prst="rect">
              <a:avLst/>
            </a:prstGeom>
            <a:noFill/>
            <a:ln w="9525">
              <a:noFill/>
              <a:miter lim="800000"/>
              <a:headEnd/>
              <a:tailEnd/>
            </a:ln>
          </p:spPr>
        </p:pic>
        <p:sp>
          <p:nvSpPr>
            <p:cNvPr id="32778" name="Text Box 10"/>
            <p:cNvSpPr txBox="1">
              <a:spLocks noChangeArrowheads="1"/>
            </p:cNvSpPr>
            <p:nvPr/>
          </p:nvSpPr>
          <p:spPr bwMode="auto">
            <a:xfrm>
              <a:off x="4717" y="913"/>
              <a:ext cx="250" cy="368"/>
            </a:xfrm>
            <a:prstGeom prst="rect">
              <a:avLst/>
            </a:prstGeom>
            <a:noFill/>
            <a:ln w="9525">
              <a:noFill/>
              <a:miter lim="800000"/>
            </a:ln>
            <a:effectLst/>
          </p:spPr>
          <p:txBody>
            <a:bodyPr>
              <a:spAutoFit/>
            </a:bodyPr>
            <a:lstStyle/>
            <a:p>
              <a:pPr>
                <a:spcBef>
                  <a:spcPct val="50000"/>
                </a:spcBef>
              </a:pPr>
              <a:r>
                <a:rPr lang="en-US" altLang="zh-CN" sz="3200">
                  <a:latin typeface="Times New Roman" panose="02020603050405020304" pitchFamily="2" charset="0"/>
                </a:rPr>
                <a:t>S</a:t>
              </a:r>
              <a:endParaRPr lang="en-US" altLang="zh-CN" sz="3200">
                <a:latin typeface="Times New Roman" panose="02020603050405020304" pitchFamily="2"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文本框 19460"/>
          <p:cNvSpPr txBox="1"/>
          <p:nvPr/>
        </p:nvSpPr>
        <p:spPr>
          <a:xfrm>
            <a:off x="530225" y="2117725"/>
            <a:ext cx="309563" cy="639763"/>
          </a:xfrm>
          <a:prstGeom prst="rect">
            <a:avLst/>
          </a:prstGeom>
          <a:noFill/>
          <a:ln w="9525">
            <a:noFill/>
          </a:ln>
        </p:spPr>
        <p:txBody>
          <a:bodyPr wrap="none">
            <a:spAutoFit/>
          </a:bodyPr>
          <a:lstStyle/>
          <a:p>
            <a:pPr lvl="0"/>
            <a:endParaRPr lang="zh-CN" altLang="en-US" dirty="0">
              <a:latin typeface="Arial" panose="020B0604020202020204" pitchFamily="34" charset="0"/>
              <a:ea typeface="宋体" panose="02010600030101010101" pitchFamily="2" charset="-122"/>
            </a:endParaRPr>
          </a:p>
          <a:p>
            <a:pPr lvl="0"/>
            <a:endParaRPr lang="zh-CN" altLang="en-US" dirty="0">
              <a:latin typeface="Arial" panose="020B0604020202020204" pitchFamily="34" charset="0"/>
              <a:ea typeface="宋体" panose="02010600030101010101" pitchFamily="2" charset="-122"/>
            </a:endParaRPr>
          </a:p>
        </p:txBody>
      </p:sp>
      <p:sp>
        <p:nvSpPr>
          <p:cNvPr id="19462" name="文本框 19461"/>
          <p:cNvSpPr txBox="1"/>
          <p:nvPr/>
        </p:nvSpPr>
        <p:spPr>
          <a:xfrm>
            <a:off x="76200" y="76200"/>
            <a:ext cx="7609776" cy="830997"/>
          </a:xfrm>
          <a:prstGeom prst="rect">
            <a:avLst/>
          </a:prstGeom>
          <a:noFill/>
          <a:ln w="9525">
            <a:noFill/>
          </a:ln>
        </p:spPr>
        <p:txBody>
          <a:bodyPr wrap="none">
            <a:spAutoFit/>
          </a:bodyPr>
          <a:lstStyle/>
          <a:p>
            <a:pPr lvl="0"/>
            <a:r>
              <a:rPr lang="zh-CN" altLang="en-US" sz="2400" b="1" dirty="0">
                <a:latin typeface="Arial" panose="020B0604020202020204" pitchFamily="34" charset="0"/>
                <a:ea typeface="黑体" panose="02010609060101010101" pitchFamily="2" charset="-122"/>
              </a:rPr>
              <a:t>注意事项：在闭合开关之前，应将滑片置于</a:t>
            </a:r>
            <a:r>
              <a:rPr lang="zh-CN" altLang="en-US" sz="2400" b="1" dirty="0">
                <a:solidFill>
                  <a:srgbClr val="FF5050"/>
                </a:solidFill>
                <a:latin typeface="Arial" panose="020B0604020202020204" pitchFamily="34" charset="0"/>
                <a:ea typeface="黑体" panose="02010609060101010101" pitchFamily="2" charset="-122"/>
              </a:rPr>
              <a:t>阻值最大端</a:t>
            </a:r>
            <a:endParaRPr lang="zh-CN" altLang="en-US" sz="2400" b="1" dirty="0">
              <a:solidFill>
                <a:srgbClr val="FF5050"/>
              </a:solidFill>
              <a:latin typeface="Arial" panose="020B0604020202020204" pitchFamily="34" charset="0"/>
              <a:ea typeface="黑体" panose="02010609060101010101" pitchFamily="2" charset="-122"/>
            </a:endParaRPr>
          </a:p>
          <a:p>
            <a:pPr lvl="0"/>
            <a:endParaRPr lang="zh-CN" altLang="en-US" sz="2400" b="1" dirty="0">
              <a:solidFill>
                <a:srgbClr val="FF5050"/>
              </a:solidFill>
              <a:latin typeface="Arial" panose="020B0604020202020204" pitchFamily="34" charset="0"/>
              <a:ea typeface="黑体" panose="02010609060101010101" pitchFamily="2" charset="-122"/>
            </a:endParaRPr>
          </a:p>
        </p:txBody>
      </p:sp>
      <p:sp>
        <p:nvSpPr>
          <p:cNvPr id="4" name="TextBox 3"/>
          <p:cNvSpPr txBox="1"/>
          <p:nvPr/>
        </p:nvSpPr>
        <p:spPr>
          <a:xfrm>
            <a:off x="0" y="5357826"/>
            <a:ext cx="8929718" cy="1384995"/>
          </a:xfrm>
          <a:prstGeom prst="rect">
            <a:avLst/>
          </a:prstGeom>
          <a:noFill/>
        </p:spPr>
        <p:txBody>
          <a:bodyPr wrap="square" rtlCol="0">
            <a:spAutoFit/>
          </a:bodyPr>
          <a:lstStyle/>
          <a:p>
            <a:r>
              <a:rPr lang="zh-CN" altLang="en-US" sz="2800" b="1" dirty="0" smtClean="0">
                <a:latin typeface="+mj-ea"/>
                <a:ea typeface="+mj-ea"/>
              </a:rPr>
              <a:t>作用：</a:t>
            </a:r>
            <a:r>
              <a:rPr lang="zh-CN" altLang="en-US" sz="2800" b="1" dirty="0" smtClean="0">
                <a:latin typeface="+mj-ea"/>
                <a:ea typeface="+mj-ea"/>
                <a:sym typeface="Wingdings" panose="05000000000000000000" pitchFamily="2" charset="2"/>
              </a:rPr>
              <a:t>（</a:t>
            </a:r>
            <a:r>
              <a:rPr lang="en-US" altLang="zh-CN" sz="2800" b="1" dirty="0" smtClean="0">
                <a:latin typeface="+mj-ea"/>
                <a:ea typeface="+mj-ea"/>
                <a:sym typeface="Wingdings" panose="05000000000000000000" pitchFamily="2" charset="2"/>
              </a:rPr>
              <a:t>1</a:t>
            </a:r>
            <a:r>
              <a:rPr lang="zh-CN" altLang="en-US" sz="2800" b="1" dirty="0" smtClean="0">
                <a:latin typeface="+mj-ea"/>
                <a:ea typeface="+mj-ea"/>
              </a:rPr>
              <a:t>）保护电路</a:t>
            </a:r>
            <a:endParaRPr lang="en-US" altLang="zh-CN" sz="2800" b="1" dirty="0" smtClean="0">
              <a:latin typeface="+mj-ea"/>
              <a:ea typeface="+mj-ea"/>
            </a:endParaRPr>
          </a:p>
          <a:p>
            <a:r>
              <a:rPr lang="zh-CN" altLang="en-US" sz="2800" b="1" dirty="0" smtClean="0">
                <a:latin typeface="+mj-ea"/>
                <a:ea typeface="+mj-ea"/>
              </a:rPr>
              <a:t>（</a:t>
            </a:r>
            <a:r>
              <a:rPr lang="en-US" altLang="zh-CN" sz="2800" b="1" dirty="0" smtClean="0">
                <a:latin typeface="+mj-ea"/>
                <a:ea typeface="+mj-ea"/>
              </a:rPr>
              <a:t>2</a:t>
            </a:r>
            <a:r>
              <a:rPr lang="zh-CN" altLang="en-US" sz="2800" b="1" dirty="0" smtClean="0">
                <a:latin typeface="+mj-ea"/>
                <a:ea typeface="+mj-ea"/>
              </a:rPr>
              <a:t>）通过改变连入电路中电阻来改变通过电路中的电流和部分电路两端的电压</a:t>
            </a:r>
            <a:endParaRPr lang="zh-CN" altLang="en-US" sz="2800" b="1" dirty="0">
              <a:latin typeface="+mj-ea"/>
              <a:ea typeface="+mj-ea"/>
            </a:endParaRPr>
          </a:p>
        </p:txBody>
      </p:sp>
      <p:grpSp>
        <p:nvGrpSpPr>
          <p:cNvPr id="3073" name="组合 3072"/>
          <p:cNvGrpSpPr/>
          <p:nvPr/>
        </p:nvGrpSpPr>
        <p:grpSpPr>
          <a:xfrm>
            <a:off x="0" y="533400"/>
            <a:ext cx="9144000" cy="4840288"/>
            <a:chOff x="0" y="0"/>
            <a:chExt cx="14400" cy="9410"/>
          </a:xfrm>
        </p:grpSpPr>
        <p:sp>
          <p:nvSpPr>
            <p:cNvPr id="3077" name="文本框 3076"/>
            <p:cNvSpPr txBox="1"/>
            <p:nvPr/>
          </p:nvSpPr>
          <p:spPr>
            <a:xfrm>
              <a:off x="480" y="840"/>
              <a:ext cx="1823" cy="578"/>
            </a:xfrm>
            <a:prstGeom prst="rect">
              <a:avLst/>
            </a:prstGeom>
            <a:noFill/>
            <a:ln w="9525">
              <a:noFill/>
            </a:ln>
          </p:spPr>
        </p:sp>
      </p:grpSp>
    </p:spTree>
    <p:controls>
      <mc:AlternateContent xmlns:mc="http://schemas.openxmlformats.org/markup-compatibility/2006">
        <mc:Choice xmlns:v="urn:schemas-microsoft-com:vml" Requires="v">
          <p:control spid="3075" name="" r:id="rId1" imgW="14400" imgH="9410"/>
        </mc:Choice>
        <mc:Fallback>
          <p:control name="" r:id="rId1" imgW="14400" imgH="9410">
            <p:pic>
              <p:nvPicPr>
                <p:cNvPr id="0" name="ShockwaveFlash1"/>
                <p:cNvPicPr>
                  <a:picLocks noChangeAspect="1"/>
                </p:cNvPicPr>
                <p:nvPr/>
              </p:nvPicPr>
              <p:blipFill>
                <a:blip r:embed="rId2"/>
                <a:stretch>
                  <a:fillRect/>
                </a:stretch>
              </p:blipFill>
              <p:spPr>
                <a:xfrm>
                  <a:off x="0" y="0"/>
                  <a:ext cx="14400" cy="9410"/>
                </a:xfrm>
                <a:prstGeom prst="rect">
                  <a:avLst/>
                </a:prstGeom>
              </p:spPr>
            </p:pic>
          </p:control>
        </mc:Fallback>
      </mc:AlternateContent>
    </p:controls>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5" descr="http://image.suning.cn/content/catentries/00000000010330/000000000103305672/fullimage/000000000103305672_1f.jpg"/>
          <p:cNvPicPr>
            <a:picLocks noChangeAspect="1"/>
          </p:cNvPicPr>
          <p:nvPr/>
        </p:nvPicPr>
        <p:blipFill>
          <a:blip r:embed="rId1" cstate="print"/>
          <a:stretch>
            <a:fillRect/>
          </a:stretch>
        </p:blipFill>
        <p:spPr>
          <a:xfrm>
            <a:off x="1066800" y="1066800"/>
            <a:ext cx="2895600" cy="2514600"/>
          </a:xfrm>
          <a:prstGeom prst="rect">
            <a:avLst/>
          </a:prstGeom>
          <a:noFill/>
          <a:ln w="9525">
            <a:noFill/>
          </a:ln>
        </p:spPr>
      </p:pic>
      <p:pic>
        <p:nvPicPr>
          <p:cNvPr id="24579" name="Picture 7" descr="http://pic8.nipic.com/20100622/4282793_171054214561_2.jpg"/>
          <p:cNvPicPr>
            <a:picLocks noChangeAspect="1"/>
          </p:cNvPicPr>
          <p:nvPr/>
        </p:nvPicPr>
        <p:blipFill>
          <a:blip r:embed="rId2"/>
          <a:stretch>
            <a:fillRect/>
          </a:stretch>
        </p:blipFill>
        <p:spPr>
          <a:xfrm>
            <a:off x="5715000" y="533400"/>
            <a:ext cx="2895600" cy="3048000"/>
          </a:xfrm>
          <a:prstGeom prst="rect">
            <a:avLst/>
          </a:prstGeom>
          <a:noFill/>
          <a:ln w="9525">
            <a:noFill/>
          </a:ln>
        </p:spPr>
      </p:pic>
      <p:pic>
        <p:nvPicPr>
          <p:cNvPr id="24581" name="图片 24580"/>
          <p:cNvPicPr>
            <a:picLocks noChangeAspect="1"/>
          </p:cNvPicPr>
          <p:nvPr/>
        </p:nvPicPr>
        <p:blipFill>
          <a:blip r:embed="rId3"/>
          <a:stretch>
            <a:fillRect/>
          </a:stretch>
        </p:blipFill>
        <p:spPr>
          <a:xfrm>
            <a:off x="2354263" y="2268538"/>
            <a:ext cx="4435475" cy="2320925"/>
          </a:xfrm>
          <a:prstGeom prst="rect">
            <a:avLst/>
          </a:prstGeom>
          <a:noFill/>
          <a:ln w="9525">
            <a:noFill/>
          </a:ln>
        </p:spPr>
      </p:pic>
      <p:pic>
        <p:nvPicPr>
          <p:cNvPr id="24582" name="图片 24581"/>
          <p:cNvPicPr>
            <a:picLocks noChangeAspect="1"/>
          </p:cNvPicPr>
          <p:nvPr/>
        </p:nvPicPr>
        <p:blipFill>
          <a:blip r:embed="rId4"/>
          <a:stretch>
            <a:fillRect/>
          </a:stretch>
        </p:blipFill>
        <p:spPr>
          <a:xfrm>
            <a:off x="2668588" y="4786322"/>
            <a:ext cx="3962400" cy="1766878"/>
          </a:xfrm>
          <a:prstGeom prst="rect">
            <a:avLst/>
          </a:prstGeom>
          <a:noFill/>
          <a:ln w="9525">
            <a:noFill/>
          </a:ln>
        </p:spPr>
      </p:pic>
      <p:sp>
        <p:nvSpPr>
          <p:cNvPr id="7" name="矩形 4"/>
          <p:cNvSpPr/>
          <p:nvPr/>
        </p:nvSpPr>
        <p:spPr>
          <a:xfrm>
            <a:off x="428596" y="214290"/>
            <a:ext cx="3786214" cy="584775"/>
          </a:xfrm>
          <a:prstGeom prst="rect">
            <a:avLst/>
          </a:prstGeom>
          <a:gradFill rotWithShape="1">
            <a:gsLst>
              <a:gs pos="0">
                <a:srgbClr val="2C5D98">
                  <a:alpha val="100000"/>
                </a:srgbClr>
              </a:gs>
              <a:gs pos="80000">
                <a:srgbClr val="3C7BC7">
                  <a:alpha val="100000"/>
                </a:srgbClr>
              </a:gs>
              <a:gs pos="100000">
                <a:srgbClr val="3A7CCB">
                  <a:alpha val="100000"/>
                </a:srgbClr>
              </a:gs>
            </a:gsLst>
            <a:lin ang="5400000"/>
            <a:tileRect/>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square">
            <a:spAutoFit/>
          </a:bodyPr>
          <a:lstStyle/>
          <a:p>
            <a:pPr lvl="0"/>
            <a:r>
              <a:rPr lang="zh-CN" altLang="en-US" sz="3200" b="1" dirty="0" smtClean="0">
                <a:solidFill>
                  <a:srgbClr val="FFFFFF"/>
                </a:solidFill>
                <a:latin typeface="Arial" panose="020B0604020202020204" pitchFamily="34" charset="0"/>
                <a:ea typeface="宋体" panose="02010600030101010101" pitchFamily="2" charset="-122"/>
              </a:rPr>
              <a:t>二、变阻器的应用</a:t>
            </a:r>
            <a:endParaRPr lang="zh-CN" altLang="en-US" sz="3200" b="1" dirty="0">
              <a:solidFill>
                <a:srgbClr val="FFFFFF"/>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wipe(up)">
                                      <p:cBhvr>
                                        <p:cTn id="7" dur="5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fade">
                                      <p:cBhvr>
                                        <p:cTn id="12" dur="770" decel="100000"/>
                                        <p:tgtEl>
                                          <p:spTgt spid="24582"/>
                                        </p:tgtEl>
                                      </p:cBhvr>
                                    </p:animEffect>
                                    <p:animScale>
                                      <p:cBhvr>
                                        <p:cTn id="13" dur="770" decel="100000"/>
                                        <p:tgtEl>
                                          <p:spTgt spid="24582"/>
                                        </p:tgtEl>
                                      </p:cBhvr>
                                      <p:from x="10000" y="10000"/>
                                      <p:to x="200000" y="450000"/>
                                    </p:animScale>
                                    <p:animScale>
                                      <p:cBhvr>
                                        <p:cTn id="14" dur="1230" accel="100000" fill="hold">
                                          <p:stCondLst>
                                            <p:cond delay="770"/>
                                          </p:stCondLst>
                                        </p:cTn>
                                        <p:tgtEl>
                                          <p:spTgt spid="24582"/>
                                        </p:tgtEl>
                                      </p:cBhvr>
                                      <p:from x="200000" y="450000"/>
                                      <p:to x="100000" y="100000"/>
                                    </p:animScale>
                                    <p:set>
                                      <p:cBhvr>
                                        <p:cTn id="15" dur="770" fill="hold"/>
                                        <p:tgtEl>
                                          <p:spTgt spid="24582"/>
                                        </p:tgtEl>
                                        <p:attrNameLst>
                                          <p:attrName>ppt_x</p:attrName>
                                        </p:attrNameLst>
                                      </p:cBhvr>
                                      <p:to>
                                        <p:strVal val="(0.5)"/>
                                      </p:to>
                                    </p:set>
                                    <p:anim from="(0.5)" to="(#ppt_x)" calcmode="lin" valueType="num">
                                      <p:cBhvr>
                                        <p:cTn id="16" dur="1230" accel="100000" fill="hold">
                                          <p:stCondLst>
                                            <p:cond delay="770"/>
                                          </p:stCondLst>
                                        </p:cTn>
                                        <p:tgtEl>
                                          <p:spTgt spid="24582"/>
                                        </p:tgtEl>
                                        <p:attrNameLst>
                                          <p:attrName>ppt_x</p:attrName>
                                        </p:attrNameLst>
                                      </p:cBhvr>
                                    </p:anim>
                                    <p:set>
                                      <p:cBhvr>
                                        <p:cTn id="17" dur="770" fill="hold"/>
                                        <p:tgtEl>
                                          <p:spTgt spid="24582"/>
                                        </p:tgtEl>
                                        <p:attrNameLst>
                                          <p:attrName>ppt_y</p:attrName>
                                        </p:attrNameLst>
                                      </p:cBhvr>
                                      <p:to>
                                        <p:strVal val="(#ppt_y+0.4)"/>
                                      </p:to>
                                    </p:set>
                                    <p:anim from="(#ppt_y+0.4)" to="(#ppt_y)" calcmode="lin" valueType="num">
                                      <p:cBhvr>
                                        <p:cTn id="18" dur="1230" accel="100000" fill="hold">
                                          <p:stCondLst>
                                            <p:cond delay="770"/>
                                          </p:stCondLst>
                                        </p:cTn>
                                        <p:tgtEl>
                                          <p:spTgt spid="2458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图片 25601" descr="07004006"/>
          <p:cNvPicPr>
            <a:picLocks noChangeAspect="1"/>
          </p:cNvPicPr>
          <p:nvPr/>
        </p:nvPicPr>
        <p:blipFill>
          <a:blip r:embed="rId1"/>
          <a:stretch>
            <a:fillRect/>
          </a:stretch>
        </p:blipFill>
        <p:spPr>
          <a:xfrm>
            <a:off x="838200" y="990600"/>
            <a:ext cx="7772400" cy="5522913"/>
          </a:xfrm>
          <a:prstGeom prst="rect">
            <a:avLst/>
          </a:prstGeom>
          <a:noFill/>
          <a:ln w="9525">
            <a:noFill/>
          </a:ln>
        </p:spPr>
      </p:pic>
      <p:sp>
        <p:nvSpPr>
          <p:cNvPr id="25603" name="文本框 25602"/>
          <p:cNvSpPr txBox="1"/>
          <p:nvPr/>
        </p:nvSpPr>
        <p:spPr>
          <a:xfrm>
            <a:off x="838200" y="152400"/>
            <a:ext cx="3019425" cy="579438"/>
          </a:xfrm>
          <a:prstGeom prst="rect">
            <a:avLst/>
          </a:prstGeom>
          <a:noFill/>
          <a:ln w="9525">
            <a:noFill/>
          </a:ln>
        </p:spPr>
        <p:txBody>
          <a:bodyPr>
            <a:spAutoFit/>
          </a:bodyPr>
          <a:lstStyle/>
          <a:p>
            <a:pPr lvl="0"/>
            <a:r>
              <a:rPr lang="zh-CN" altLang="en-US" sz="3200" b="1" dirty="0">
                <a:latin typeface="Arial" panose="020B0604020202020204" pitchFamily="34" charset="0"/>
                <a:ea typeface="宋体" panose="02010600030101010101" pitchFamily="2" charset="-122"/>
              </a:rPr>
              <a:t>数字电位器</a:t>
            </a:r>
            <a:endParaRPr lang="zh-CN" altLang="en-US" sz="32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122" name="文本框 5121"/>
          <p:cNvSpPr txBox="1"/>
          <p:nvPr/>
        </p:nvSpPr>
        <p:spPr>
          <a:xfrm>
            <a:off x="8243888" y="1773238"/>
            <a:ext cx="431800" cy="457200"/>
          </a:xfrm>
          <a:prstGeom prst="rect">
            <a:avLst/>
          </a:prstGeom>
          <a:noFill/>
          <a:ln w="9525">
            <a:noFill/>
          </a:ln>
        </p:spPr>
        <p:txBody>
          <a:bodyPr>
            <a:spAutoFit/>
          </a:bodyPr>
          <a:lstStyle/>
          <a:p>
            <a:pPr lvl="0" algn="just">
              <a:spcBef>
                <a:spcPct val="50000"/>
              </a:spcBef>
            </a:pPr>
            <a:endParaRPr lang="zh-CN" altLang="en-US" sz="2400" dirty="0">
              <a:latin typeface="Times New Roman" panose="02020603050405020304" pitchFamily="2" charset="0"/>
              <a:ea typeface="宋体" panose="02010600030101010101" pitchFamily="2" charset="-122"/>
            </a:endParaRPr>
          </a:p>
        </p:txBody>
      </p:sp>
      <p:sp>
        <p:nvSpPr>
          <p:cNvPr id="5123" name="文本框 5122"/>
          <p:cNvSpPr txBox="1"/>
          <p:nvPr/>
        </p:nvSpPr>
        <p:spPr>
          <a:xfrm>
            <a:off x="730250" y="1676400"/>
            <a:ext cx="3384550" cy="579120"/>
          </a:xfrm>
          <a:prstGeom prst="rect">
            <a:avLst/>
          </a:prstGeom>
          <a:noFill/>
          <a:ln w="9525">
            <a:noFill/>
          </a:ln>
        </p:spPr>
        <p:txBody>
          <a:bodyPr>
            <a:spAutoFit/>
          </a:bodyPr>
          <a:lstStyle/>
          <a:p>
            <a:pPr lvl="0" algn="just">
              <a:spcBef>
                <a:spcPct val="50000"/>
              </a:spcBef>
            </a:pPr>
            <a:r>
              <a:rPr lang="zh-CN" altLang="en-US" sz="3200" b="1" dirty="0">
                <a:solidFill>
                  <a:srgbClr val="FF0000"/>
                </a:solidFill>
                <a:latin typeface="Times New Roman" panose="02020603050405020304" pitchFamily="2" charset="0"/>
                <a:ea typeface="宋体" panose="02010600030101010101" pitchFamily="2" charset="-122"/>
              </a:rPr>
              <a:t>滑动变阻器</a:t>
            </a:r>
            <a:endParaRPr lang="zh-CN" altLang="en-US" sz="3200" b="1" dirty="0">
              <a:solidFill>
                <a:srgbClr val="FF0000"/>
              </a:solidFill>
              <a:latin typeface="Times New Roman" panose="02020603050405020304" pitchFamily="2" charset="0"/>
              <a:ea typeface="宋体" panose="02010600030101010101" pitchFamily="2" charset="-122"/>
            </a:endParaRPr>
          </a:p>
        </p:txBody>
      </p:sp>
      <p:sp>
        <p:nvSpPr>
          <p:cNvPr id="5124" name="文本框 5123"/>
          <p:cNvSpPr txBox="1"/>
          <p:nvPr/>
        </p:nvSpPr>
        <p:spPr>
          <a:xfrm>
            <a:off x="457200" y="152400"/>
            <a:ext cx="3657600" cy="641350"/>
          </a:xfrm>
          <a:prstGeom prst="rect">
            <a:avLst/>
          </a:prstGeom>
          <a:noFill/>
          <a:ln w="9525">
            <a:noFill/>
          </a:ln>
        </p:spPr>
        <p:txBody>
          <a:bodyPr>
            <a:spAutoFit/>
          </a:bodyPr>
          <a:lstStyle/>
          <a:p>
            <a:pPr lvl="0">
              <a:spcBef>
                <a:spcPct val="50000"/>
              </a:spcBef>
            </a:pPr>
            <a:r>
              <a:rPr lang="zh-CN" altLang="en-US" sz="3600" b="1" dirty="0">
                <a:latin typeface="Arial" panose="020B0604020202020204" pitchFamily="34" charset="0"/>
                <a:ea typeface="宋体" panose="02010600030101010101" pitchFamily="2" charset="-122"/>
              </a:rPr>
              <a:t>一、变阻器</a:t>
            </a:r>
            <a:endParaRPr lang="zh-CN" altLang="en-US" sz="3600" b="1" dirty="0">
              <a:latin typeface="Arial" panose="020B0604020202020204" pitchFamily="34" charset="0"/>
              <a:ea typeface="宋体" panose="02010600030101010101" pitchFamily="2" charset="-122"/>
            </a:endParaRPr>
          </a:p>
        </p:txBody>
      </p:sp>
      <p:sp>
        <p:nvSpPr>
          <p:cNvPr id="5125" name="矩形 5124"/>
          <p:cNvSpPr/>
          <p:nvPr/>
        </p:nvSpPr>
        <p:spPr>
          <a:xfrm>
            <a:off x="0" y="928670"/>
            <a:ext cx="9144000" cy="584775"/>
          </a:xfrm>
          <a:prstGeom prst="rect">
            <a:avLst/>
          </a:prstGeom>
          <a:noFill/>
          <a:ln w="9525">
            <a:noFill/>
          </a:ln>
        </p:spPr>
        <p:txBody>
          <a:bodyPr wrap="square" anchor="t">
            <a:spAutoFit/>
          </a:bodyPr>
          <a:lstStyle/>
          <a:p>
            <a:pPr lvl="0"/>
            <a:r>
              <a:rPr lang="en-US" altLang="zh-CN" sz="3200" b="1" dirty="0" smtClean="0">
                <a:latin typeface="Arial" panose="020B0604020202020204" pitchFamily="34" charset="0"/>
                <a:ea typeface="宋体" panose="02010600030101010101" pitchFamily="2" charset="-122"/>
              </a:rPr>
              <a:t>1</a:t>
            </a:r>
            <a:r>
              <a:rPr lang="zh-CN" altLang="en-US" sz="3200" b="1" dirty="0" smtClean="0">
                <a:latin typeface="Arial" panose="020B0604020202020204" pitchFamily="34" charset="0"/>
                <a:ea typeface="宋体" panose="02010600030101010101" pitchFamily="2" charset="-122"/>
              </a:rPr>
              <a:t>、能</a:t>
            </a:r>
            <a:r>
              <a:rPr lang="zh-CN" altLang="en-US" sz="3200" b="1" dirty="0">
                <a:latin typeface="Arial" panose="020B0604020202020204" pitchFamily="34" charset="0"/>
                <a:ea typeface="宋体" panose="02010600030101010101" pitchFamily="2" charset="-122"/>
              </a:rPr>
              <a:t>改变接入电路中电阻大小的元件叫做</a:t>
            </a:r>
            <a:r>
              <a:rPr lang="zh-CN" altLang="en-US" sz="3200" b="1" dirty="0">
                <a:solidFill>
                  <a:srgbClr val="CC0000"/>
                </a:solidFill>
                <a:latin typeface="Arial" panose="020B0604020202020204" pitchFamily="34" charset="0"/>
                <a:ea typeface="宋体" panose="02010600030101010101" pitchFamily="2" charset="-122"/>
              </a:rPr>
              <a:t>变阻器</a:t>
            </a:r>
            <a:endParaRPr lang="zh-CN" altLang="en-US" sz="3200" b="1" dirty="0">
              <a:latin typeface="Arial" panose="020B0604020202020204" pitchFamily="34" charset="0"/>
              <a:ea typeface="宋体" panose="02010600030101010101" pitchFamily="2" charset="-122"/>
            </a:endParaRPr>
          </a:p>
        </p:txBody>
      </p:sp>
      <p:pic>
        <p:nvPicPr>
          <p:cNvPr id="5126" name="图片 5125" descr="滑线变阻器">
            <a:hlinkClick r:id="rId2" action="ppaction://hlinkfile"/>
          </p:cNvPr>
          <p:cNvPicPr>
            <a:picLocks noChangeAspect="1"/>
          </p:cNvPicPr>
          <p:nvPr/>
        </p:nvPicPr>
        <p:blipFill>
          <a:blip r:embed="rId3"/>
          <a:stretch>
            <a:fillRect/>
          </a:stretch>
        </p:blipFill>
        <p:spPr>
          <a:xfrm>
            <a:off x="744561" y="2309834"/>
            <a:ext cx="7185025" cy="4191000"/>
          </a:xfrm>
          <a:prstGeom prst="rect">
            <a:avLst/>
          </a:prstGeom>
          <a:noFill/>
          <a:ln w="9525">
            <a:noFill/>
          </a:ln>
        </p:spPr>
      </p:pic>
    </p:spTree>
  </p:cSld>
  <p:clrMapOvr>
    <a:masterClrMapping/>
  </p:clrMapOvr>
  <p:transition>
    <p:sndAc>
      <p:stSnd>
        <p:snd r:embed="rId4"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blinds(horizontal)">
                                      <p:cBhvr>
                                        <p:cTn id="7" dur="500"/>
                                        <p:tgtEl>
                                          <p:spTgt spid="5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linds(horizontal)">
                                      <p:cBhvr>
                                        <p:cTn id="12" dur="5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blinds(horizontal)">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lum/>
          </a:blip>
          <a:srcRect/>
          <a:stretch>
            <a:fillRect l="-24000" r="-24000"/>
          </a:stretch>
        </a:blipFill>
        <a:effectLst/>
      </p:bgPr>
    </p:bg>
    <p:spTree>
      <p:nvGrpSpPr>
        <p:cNvPr id="1" name=""/>
        <p:cNvGrpSpPr/>
        <p:nvPr/>
      </p:nvGrpSpPr>
      <p:grpSpPr>
        <a:xfrm>
          <a:off x="0" y="0"/>
          <a:ext cx="0" cy="0"/>
          <a:chOff x="0" y="0"/>
          <a:chExt cx="0" cy="0"/>
        </a:xfrm>
      </p:grpSpPr>
      <p:sp>
        <p:nvSpPr>
          <p:cNvPr id="23554" name="矩形 3"/>
          <p:cNvSpPr/>
          <p:nvPr/>
        </p:nvSpPr>
        <p:spPr>
          <a:xfrm>
            <a:off x="1428728" y="1071546"/>
            <a:ext cx="5184775" cy="584775"/>
          </a:xfrm>
          <a:prstGeom prst="rect">
            <a:avLst/>
          </a:prstGeom>
          <a:noFill/>
          <a:ln w="9525">
            <a:noFill/>
          </a:ln>
        </p:spPr>
        <p:txBody>
          <a:bodyPr>
            <a:spAutoFit/>
          </a:bodyPr>
          <a:lstStyle/>
          <a:p>
            <a:pPr lvl="0"/>
            <a:r>
              <a:rPr lang="zh-CN" altLang="en-US" sz="3200" b="1" dirty="0" smtClean="0">
                <a:latin typeface="黑体" panose="02010609060101010101" pitchFamily="2" charset="-122"/>
                <a:ea typeface="宋体" panose="02010600030101010101" pitchFamily="2" charset="-122"/>
              </a:rPr>
              <a:t>能</a:t>
            </a:r>
            <a:r>
              <a:rPr lang="zh-CN" altLang="en-US" sz="3200" b="1" dirty="0">
                <a:latin typeface="黑体" panose="02010609060101010101" pitchFamily="2" charset="-122"/>
                <a:ea typeface="宋体" panose="02010600030101010101" pitchFamily="2" charset="-122"/>
              </a:rPr>
              <a:t>表示出阻值的变阻器。</a:t>
            </a:r>
            <a:endParaRPr lang="zh-CN" altLang="en-US" sz="3200" dirty="0">
              <a:latin typeface="Arial" panose="020B0604020202020204" pitchFamily="34" charset="0"/>
              <a:ea typeface="宋体" panose="02010600030101010101" pitchFamily="2" charset="-122"/>
            </a:endParaRPr>
          </a:p>
        </p:txBody>
      </p:sp>
      <p:sp>
        <p:nvSpPr>
          <p:cNvPr id="23555" name="Rectangle 12"/>
          <p:cNvSpPr/>
          <p:nvPr/>
        </p:nvSpPr>
        <p:spPr>
          <a:xfrm>
            <a:off x="1403350" y="5842000"/>
            <a:ext cx="2409825" cy="457200"/>
          </a:xfrm>
          <a:prstGeom prst="rect">
            <a:avLst/>
          </a:prstGeom>
          <a:noFill/>
          <a:ln w="9525">
            <a:noFill/>
          </a:ln>
        </p:spPr>
        <p:txBody>
          <a:bodyPr>
            <a:spAutoFit/>
          </a:bodyPr>
          <a:lstStyle/>
          <a:p>
            <a:pPr lvl="0"/>
            <a:r>
              <a:rPr lang="zh-CN" altLang="en-US" sz="2400" b="1" dirty="0">
                <a:latin typeface="Arial" panose="020B0604020202020204" pitchFamily="34" charset="0"/>
                <a:ea typeface="宋体" panose="02010600030101010101" pitchFamily="2" charset="-122"/>
              </a:rPr>
              <a:t>旋钮式</a:t>
            </a:r>
            <a:r>
              <a:rPr lang="zh-CN" altLang="en-US" sz="2400" b="1" dirty="0">
                <a:solidFill>
                  <a:schemeClr val="tx2"/>
                </a:solidFill>
                <a:latin typeface="Arial" panose="020B0604020202020204" pitchFamily="34" charset="0"/>
                <a:ea typeface="宋体" panose="02010600030101010101" pitchFamily="2" charset="-122"/>
              </a:rPr>
              <a:t>电阻箱</a:t>
            </a:r>
            <a:endParaRPr lang="zh-CN" altLang="en-US" sz="2400" b="1" dirty="0">
              <a:solidFill>
                <a:schemeClr val="tx2"/>
              </a:solidFill>
              <a:latin typeface="Arial" panose="020B0604020202020204" pitchFamily="34" charset="0"/>
              <a:ea typeface="宋体" panose="02010600030101010101" pitchFamily="2" charset="-122"/>
            </a:endParaRPr>
          </a:p>
        </p:txBody>
      </p:sp>
      <p:pic>
        <p:nvPicPr>
          <p:cNvPr id="23556" name="Picture 18" descr="图片2"/>
          <p:cNvPicPr>
            <a:picLocks noChangeAspect="1"/>
          </p:cNvPicPr>
          <p:nvPr/>
        </p:nvPicPr>
        <p:blipFill>
          <a:blip r:embed="rId2"/>
          <a:stretch>
            <a:fillRect/>
          </a:stretch>
        </p:blipFill>
        <p:spPr>
          <a:xfrm>
            <a:off x="4500563" y="2276475"/>
            <a:ext cx="4176712" cy="3295650"/>
          </a:xfrm>
          <a:prstGeom prst="rect">
            <a:avLst/>
          </a:prstGeom>
          <a:noFill/>
          <a:ln w="9525">
            <a:noFill/>
          </a:ln>
        </p:spPr>
      </p:pic>
      <p:pic>
        <p:nvPicPr>
          <p:cNvPr id="23557" name="Picture 19" descr="图片1"/>
          <p:cNvPicPr>
            <a:picLocks noChangeAspect="1"/>
          </p:cNvPicPr>
          <p:nvPr/>
        </p:nvPicPr>
        <p:blipFill>
          <a:blip r:embed="rId3"/>
          <a:stretch>
            <a:fillRect/>
          </a:stretch>
        </p:blipFill>
        <p:spPr>
          <a:xfrm>
            <a:off x="539750" y="2276475"/>
            <a:ext cx="3529013" cy="3292475"/>
          </a:xfrm>
          <a:prstGeom prst="rect">
            <a:avLst/>
          </a:prstGeom>
          <a:noFill/>
          <a:ln w="9525">
            <a:noFill/>
          </a:ln>
        </p:spPr>
      </p:pic>
      <p:pic>
        <p:nvPicPr>
          <p:cNvPr id="23558" name="Picture 9" descr="E:\李燃\教师教学用书\2012人教教师用书项目\ppt\物理\图标.png"/>
          <p:cNvPicPr>
            <a:picLocks noChangeAspect="1"/>
          </p:cNvPicPr>
          <p:nvPr/>
        </p:nvPicPr>
        <p:blipFill>
          <a:blip r:embed="rId4"/>
          <a:stretch>
            <a:fillRect/>
          </a:stretch>
        </p:blipFill>
        <p:spPr>
          <a:xfrm>
            <a:off x="8143875" y="142875"/>
            <a:ext cx="882650" cy="731838"/>
          </a:xfrm>
          <a:prstGeom prst="rect">
            <a:avLst/>
          </a:prstGeom>
          <a:noFill/>
          <a:ln w="9525">
            <a:noFill/>
          </a:ln>
        </p:spPr>
      </p:pic>
      <p:sp>
        <p:nvSpPr>
          <p:cNvPr id="23560" name="Rectangle 12"/>
          <p:cNvSpPr/>
          <p:nvPr/>
        </p:nvSpPr>
        <p:spPr>
          <a:xfrm>
            <a:off x="5759450" y="5805488"/>
            <a:ext cx="1943100" cy="457200"/>
          </a:xfrm>
          <a:prstGeom prst="rect">
            <a:avLst/>
          </a:prstGeom>
          <a:noFill/>
          <a:ln w="9525">
            <a:noFill/>
          </a:ln>
        </p:spPr>
        <p:txBody>
          <a:bodyPr>
            <a:spAutoFit/>
          </a:bodyPr>
          <a:lstStyle/>
          <a:p>
            <a:pPr lvl="0"/>
            <a:r>
              <a:rPr lang="zh-CN" altLang="en-US" sz="2400" b="1" dirty="0">
                <a:solidFill>
                  <a:schemeClr val="tx2"/>
                </a:solidFill>
                <a:latin typeface="Arial" panose="020B0604020202020204" pitchFamily="34" charset="0"/>
                <a:ea typeface="宋体" panose="02010600030101010101" pitchFamily="2" charset="-122"/>
              </a:rPr>
              <a:t>内部结构</a:t>
            </a:r>
            <a:endParaRPr lang="zh-CN" altLang="en-US" sz="2400" b="1" dirty="0">
              <a:solidFill>
                <a:schemeClr val="tx2"/>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4" name="Picture 9" descr="E:\李燃\教师教学用书\2012人教教师用书项目\ppt\物理\图标.png"/>
          <p:cNvPicPr>
            <a:picLocks noChangeAspect="1" noChangeArrowheads="1"/>
          </p:cNvPicPr>
          <p:nvPr/>
        </p:nvPicPr>
        <p:blipFill>
          <a:blip r:embed="rId1"/>
          <a:srcRect/>
          <a:stretch>
            <a:fillRect/>
          </a:stretch>
        </p:blipFill>
        <p:spPr bwMode="auto">
          <a:xfrm>
            <a:off x="8143875" y="142875"/>
            <a:ext cx="882650" cy="731838"/>
          </a:xfrm>
          <a:prstGeom prst="rect">
            <a:avLst/>
          </a:prstGeom>
          <a:noFill/>
          <a:ln w="9525">
            <a:noFill/>
            <a:miter lim="800000"/>
            <a:headEnd/>
            <a:tailEnd/>
          </a:ln>
        </p:spPr>
      </p:pic>
      <p:sp>
        <p:nvSpPr>
          <p:cNvPr id="9" name="Text Box 9"/>
          <p:cNvSpPr txBox="1">
            <a:spLocks noChangeArrowheads="1"/>
          </p:cNvSpPr>
          <p:nvPr/>
        </p:nvSpPr>
        <p:spPr bwMode="auto">
          <a:xfrm>
            <a:off x="285720" y="214290"/>
            <a:ext cx="2645463" cy="71438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3600" b="1" dirty="0">
                <a:solidFill>
                  <a:schemeClr val="tx1"/>
                </a:solidFill>
                <a:latin typeface="宋体" panose="02010600030101010101" pitchFamily="2" charset="-122"/>
              </a:rPr>
              <a:t>课堂小结</a:t>
            </a:r>
            <a:endParaRPr lang="zh-CN" altLang="en-US" sz="3600" b="1" dirty="0">
              <a:solidFill>
                <a:schemeClr val="tx1"/>
              </a:solidFill>
              <a:latin typeface="宋体" panose="02010600030101010101" pitchFamily="2" charset="-122"/>
            </a:endParaRPr>
          </a:p>
        </p:txBody>
      </p:sp>
      <p:sp>
        <p:nvSpPr>
          <p:cNvPr id="10" name="文本占位符 26626"/>
          <p:cNvSpPr txBox="1"/>
          <p:nvPr/>
        </p:nvSpPr>
        <p:spPr bwMode="auto">
          <a:xfrm>
            <a:off x="285720" y="1009648"/>
            <a:ext cx="8534400" cy="5133996"/>
          </a:xfrm>
          <a:prstGeom prst="rect">
            <a:avLst/>
          </a:prstGeom>
          <a:solidFill>
            <a:schemeClr val="bg1"/>
          </a:solidFill>
          <a:ln w="9525" cap="flat" cmpd="sng" algn="ctr">
            <a:noFill/>
            <a:prstDash val="solid"/>
            <a:miter lim="800000"/>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lstStyle/>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r>
              <a:rPr kumimoji="0" lang="zh-CN" altLang="en-US" sz="2800" b="1" i="0" u="none" strike="noStrike" kern="0" cap="none" spc="0" normalizeH="0" baseline="0" noProof="0" dirty="0" smtClean="0">
                <a:ln>
                  <a:noFill/>
                </a:ln>
                <a:solidFill>
                  <a:schemeClr val="tx1"/>
                </a:solidFill>
                <a:uLnTx/>
                <a:uFillTx/>
                <a:latin typeface="+mn-ea"/>
                <a:cs typeface="+mn-cs"/>
              </a:rPr>
              <a:t>一、滑动变阻器</a:t>
            </a:r>
            <a:endParaRPr kumimoji="0" lang="zh-CN" altLang="en-US" sz="2800" b="1" i="0" u="none" strike="noStrike" kern="0" cap="none" spc="0" normalizeH="0" baseline="0" noProof="0" dirty="0" smtClean="0">
              <a:ln>
                <a:noFill/>
              </a:ln>
              <a:solidFill>
                <a:schemeClr val="tx1"/>
              </a:solidFill>
              <a:uLnTx/>
              <a:uFillTx/>
              <a:latin typeface="+mn-ea"/>
              <a:cs typeface="+mn-cs"/>
            </a:endParaRPr>
          </a:p>
          <a:p>
            <a:pPr marL="342900" lvl="0" indent="-342900" rtl="0" eaLnBrk="0" hangingPunct="0">
              <a:lnSpc>
                <a:spcPct val="80000"/>
              </a:lnSpc>
              <a:spcBef>
                <a:spcPct val="20000"/>
              </a:spcBef>
            </a:pPr>
            <a:r>
              <a:rPr kumimoji="0" lang="en-US" altLang="x-none" sz="2800" b="1" i="0" u="none" strike="noStrike" kern="0" cap="none" spc="0" normalizeH="0" baseline="0" noProof="0" dirty="0" smtClean="0">
                <a:ln>
                  <a:noFill/>
                </a:ln>
                <a:solidFill>
                  <a:schemeClr val="tx1"/>
                </a:solidFill>
                <a:uLnTx/>
                <a:uFillTx/>
                <a:latin typeface="+mn-ea"/>
                <a:cs typeface="+mn-cs"/>
              </a:rPr>
              <a:t>1</a:t>
            </a:r>
            <a:r>
              <a:rPr kumimoji="0" lang="zh-CN" altLang="en-US" sz="2800" b="1" i="0" u="none" strike="noStrike" kern="0" cap="none" spc="0" normalizeH="0" baseline="0" noProof="0" dirty="0" smtClean="0">
                <a:ln>
                  <a:noFill/>
                </a:ln>
                <a:solidFill>
                  <a:schemeClr val="tx1"/>
                </a:solidFill>
                <a:uLnTx/>
                <a:uFillTx/>
                <a:latin typeface="+mn-ea"/>
                <a:cs typeface="+mn-cs"/>
              </a:rPr>
              <a:t>、原理：</a:t>
            </a:r>
            <a:r>
              <a:rPr lang="zh-CN" altLang="en-US" sz="2800" b="1" dirty="0" smtClean="0">
                <a:latin typeface="宋体" panose="02010600030101010101" pitchFamily="2" charset="-122"/>
                <a:ea typeface="宋体" panose="02010600030101010101" pitchFamily="2" charset="-122"/>
              </a:rPr>
              <a:t>通过改变连入电路中电阻线的</a:t>
            </a:r>
            <a:r>
              <a:rPr lang="zh-CN" altLang="en-US" sz="2800" b="1" dirty="0" smtClean="0">
                <a:solidFill>
                  <a:schemeClr val="tx1"/>
                </a:solidFill>
                <a:latin typeface="宋体" panose="02010600030101010101" pitchFamily="2" charset="-122"/>
                <a:ea typeface="宋体" panose="02010600030101010101" pitchFamily="2" charset="-122"/>
              </a:rPr>
              <a:t>长度</a:t>
            </a:r>
            <a:r>
              <a:rPr lang="zh-CN" altLang="en-US" sz="2800" b="1" dirty="0" smtClean="0">
                <a:latin typeface="宋体" panose="02010600030101010101" pitchFamily="2" charset="-122"/>
                <a:ea typeface="宋体" panose="02010600030101010101" pitchFamily="2" charset="-122"/>
              </a:rPr>
              <a:t>来改变电阻,</a:t>
            </a:r>
            <a:r>
              <a:rPr lang="zh-CN" altLang="en-US" sz="2800" b="1" dirty="0" smtClean="0">
                <a:solidFill>
                  <a:srgbClr val="000000"/>
                </a:solidFill>
                <a:latin typeface="黑体" panose="02010609060101010101" pitchFamily="2" charset="-122"/>
                <a:ea typeface="宋体" panose="02010600030101010101" pitchFamily="2" charset="-122"/>
              </a:rPr>
              <a:t>从而改变电流。</a:t>
            </a:r>
            <a:endParaRPr kumimoji="0" lang="zh-CN" altLang="en-US" sz="2800" b="1" i="0" u="none" strike="noStrike" kern="0" cap="none" spc="0" normalizeH="0" baseline="0" noProof="0" dirty="0" smtClean="0">
              <a:ln>
                <a:noFill/>
              </a:ln>
              <a:solidFill>
                <a:schemeClr val="tx1"/>
              </a:solidFill>
              <a:uLnTx/>
              <a:uFillTx/>
              <a:latin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r>
              <a:rPr kumimoji="0" lang="en-US" altLang="x-none" sz="2800" b="1" i="0" u="none" strike="noStrike" kern="0" cap="none" spc="0" normalizeH="0" baseline="0" noProof="0" dirty="0" smtClean="0">
                <a:ln>
                  <a:noFill/>
                </a:ln>
                <a:solidFill>
                  <a:schemeClr val="tx1"/>
                </a:solidFill>
                <a:uLnTx/>
                <a:uFillTx/>
                <a:latin typeface="+mn-ea"/>
                <a:cs typeface="+mn-cs"/>
              </a:rPr>
              <a:t>2</a:t>
            </a:r>
            <a:r>
              <a:rPr kumimoji="0" lang="zh-CN" altLang="en-US" sz="2800" b="1" i="0" u="none" strike="noStrike" kern="0" cap="none" spc="0" normalizeH="0" baseline="0" noProof="0" dirty="0" smtClean="0">
                <a:ln>
                  <a:noFill/>
                </a:ln>
                <a:solidFill>
                  <a:schemeClr val="tx1"/>
                </a:solidFill>
                <a:uLnTx/>
                <a:uFillTx/>
                <a:latin typeface="+mn-ea"/>
                <a:cs typeface="+mn-cs"/>
              </a:rPr>
              <a:t>、构造：</a:t>
            </a:r>
            <a:endParaRPr kumimoji="0" lang="zh-CN" altLang="en-US" sz="2800" b="1" i="0" u="none" strike="noStrike" kern="0" cap="none" spc="0" normalizeH="0" baseline="0" noProof="0" dirty="0" smtClean="0">
              <a:ln>
                <a:noFill/>
              </a:ln>
              <a:solidFill>
                <a:schemeClr val="tx1"/>
              </a:solidFill>
              <a:uLnTx/>
              <a:uFillTx/>
              <a:latin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r>
              <a:rPr kumimoji="0" lang="en-US" altLang="x-none" sz="2800" b="1" i="0" u="none" strike="noStrike" kern="0" cap="none" spc="0" normalizeH="0" baseline="0" noProof="0" dirty="0" smtClean="0">
                <a:ln>
                  <a:noFill/>
                </a:ln>
                <a:solidFill>
                  <a:schemeClr val="tx1"/>
                </a:solidFill>
                <a:uLnTx/>
                <a:uFillTx/>
                <a:latin typeface="+mn-ea"/>
                <a:cs typeface="+mn-cs"/>
              </a:rPr>
              <a:t>3</a:t>
            </a:r>
            <a:r>
              <a:rPr kumimoji="0" lang="zh-CN" altLang="en-US" sz="2800" b="1" i="0" u="none" strike="noStrike" kern="0" cap="none" spc="0" normalizeH="0" baseline="0" noProof="0" dirty="0" smtClean="0">
                <a:ln>
                  <a:noFill/>
                </a:ln>
                <a:solidFill>
                  <a:schemeClr val="tx1"/>
                </a:solidFill>
                <a:uLnTx/>
                <a:uFillTx/>
                <a:latin typeface="+mn-ea"/>
                <a:cs typeface="+mn-cs"/>
              </a:rPr>
              <a:t>、结构示意图：</a:t>
            </a:r>
            <a:endParaRPr kumimoji="0" lang="zh-CN" altLang="en-US" sz="2800" b="1" i="0" u="none" strike="noStrike" kern="0" cap="none" spc="0" normalizeH="0" baseline="0" noProof="0" dirty="0" smtClean="0">
              <a:ln>
                <a:noFill/>
              </a:ln>
              <a:solidFill>
                <a:schemeClr val="tx1"/>
              </a:solidFill>
              <a:uLnTx/>
              <a:uFillTx/>
              <a:latin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r>
              <a:rPr kumimoji="0" lang="en-US" altLang="x-none" sz="2800" b="1" i="0" u="none" strike="noStrike" kern="0" cap="none" spc="0" normalizeH="0" baseline="0" noProof="0" dirty="0" smtClean="0">
                <a:ln>
                  <a:noFill/>
                </a:ln>
                <a:solidFill>
                  <a:schemeClr val="tx1"/>
                </a:solidFill>
                <a:uLnTx/>
                <a:uFillTx/>
                <a:latin typeface="+mn-ea"/>
                <a:cs typeface="+mn-cs"/>
              </a:rPr>
              <a:t>4</a:t>
            </a:r>
            <a:r>
              <a:rPr kumimoji="0" lang="zh-CN" altLang="en-US" sz="2800" b="1" i="0" u="none" strike="noStrike" kern="0" cap="none" spc="0" normalizeH="0" baseline="0" noProof="0" dirty="0" smtClean="0">
                <a:ln>
                  <a:noFill/>
                </a:ln>
                <a:solidFill>
                  <a:schemeClr val="tx1"/>
                </a:solidFill>
                <a:uLnTx/>
                <a:uFillTx/>
                <a:latin typeface="+mn-ea"/>
                <a:cs typeface="+mn-cs"/>
              </a:rPr>
              <a:t>、元件符号：</a:t>
            </a:r>
            <a:endParaRPr kumimoji="0" lang="zh-CN" altLang="en-US" sz="2800" b="1" i="0" u="none" strike="noStrike" kern="0" cap="none" spc="0" normalizeH="0" baseline="0" noProof="0" dirty="0" smtClean="0">
              <a:ln>
                <a:noFill/>
              </a:ln>
              <a:solidFill>
                <a:schemeClr val="tx1"/>
              </a:solidFill>
              <a:uLnTx/>
              <a:uFillTx/>
              <a:latin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r>
              <a:rPr kumimoji="0" lang="en-US" altLang="x-none" sz="2800" b="1" i="0" u="none" strike="noStrike" kern="0" cap="none" spc="0" normalizeH="0" baseline="0" noProof="0" dirty="0" smtClean="0">
                <a:ln>
                  <a:noFill/>
                </a:ln>
                <a:solidFill>
                  <a:schemeClr val="tx1"/>
                </a:solidFill>
                <a:uLnTx/>
                <a:uFillTx/>
                <a:latin typeface="+mn-ea"/>
                <a:cs typeface="+mn-cs"/>
              </a:rPr>
              <a:t>5</a:t>
            </a:r>
            <a:r>
              <a:rPr kumimoji="0" lang="zh-CN" altLang="en-US" sz="2800" b="1" i="0" u="none" strike="noStrike" kern="0" cap="none" spc="0" normalizeH="0" baseline="0" noProof="0" dirty="0" smtClean="0">
                <a:ln>
                  <a:noFill/>
                </a:ln>
                <a:solidFill>
                  <a:schemeClr val="tx1"/>
                </a:solidFill>
                <a:uLnTx/>
                <a:uFillTx/>
                <a:latin typeface="+mn-ea"/>
                <a:cs typeface="+mn-cs"/>
              </a:rPr>
              <a:t>、连接方法：</a:t>
            </a:r>
            <a:endParaRPr kumimoji="0" lang="en-US" altLang="zh-CN" sz="2800" b="1" i="0" u="none" strike="noStrike" kern="0" cap="none" spc="0" normalizeH="0" baseline="0" noProof="0" dirty="0" smtClean="0">
              <a:ln>
                <a:noFill/>
              </a:ln>
              <a:solidFill>
                <a:schemeClr val="tx1"/>
              </a:solidFill>
              <a:uLnTx/>
              <a:uFillTx/>
              <a:latin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r>
              <a:rPr kumimoji="0" lang="zh-CN" altLang="en-US" sz="2800" b="1" i="0" u="none" strike="noStrike" kern="0" cap="none" spc="0" normalizeH="0" baseline="0" noProof="0" dirty="0" smtClean="0">
                <a:ln>
                  <a:noFill/>
                </a:ln>
                <a:solidFill>
                  <a:schemeClr val="tx1"/>
                </a:solidFill>
                <a:uLnTx/>
                <a:uFillTx/>
                <a:latin typeface="+mn-ea"/>
                <a:cs typeface="+mn-cs"/>
              </a:rPr>
              <a:t>（</a:t>
            </a:r>
            <a:r>
              <a:rPr kumimoji="0" lang="en-US" altLang="x-none" sz="2800" b="1" i="0" u="none" strike="noStrike" kern="0" cap="none" spc="0" normalizeH="0" baseline="0" noProof="0" dirty="0" smtClean="0">
                <a:ln>
                  <a:noFill/>
                </a:ln>
                <a:solidFill>
                  <a:schemeClr val="tx1"/>
                </a:solidFill>
                <a:uLnTx/>
                <a:uFillTx/>
                <a:latin typeface="+mn-ea"/>
                <a:cs typeface="+mn-cs"/>
              </a:rPr>
              <a:t>1</a:t>
            </a:r>
            <a:r>
              <a:rPr kumimoji="0" lang="zh-CN" altLang="en-US" sz="2800" b="1" i="0" u="none" strike="noStrike" kern="0" cap="none" spc="0" normalizeH="0" baseline="0" noProof="0" dirty="0" smtClean="0">
                <a:ln>
                  <a:noFill/>
                </a:ln>
                <a:solidFill>
                  <a:schemeClr val="tx1"/>
                </a:solidFill>
                <a:uLnTx/>
                <a:uFillTx/>
                <a:latin typeface="+mn-ea"/>
                <a:cs typeface="+mn-cs"/>
              </a:rPr>
              <a:t>）串联接入电路；</a:t>
            </a:r>
            <a:endParaRPr kumimoji="0" lang="zh-CN" altLang="en-US" sz="2800" b="1" i="0" u="none" strike="noStrike" kern="0" cap="none" spc="0" normalizeH="0" baseline="0" noProof="0" dirty="0" smtClean="0">
              <a:ln>
                <a:noFill/>
              </a:ln>
              <a:solidFill>
                <a:schemeClr val="tx1"/>
              </a:solidFill>
              <a:uLnTx/>
              <a:uFillTx/>
              <a:latin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r>
              <a:rPr kumimoji="0" lang="zh-CN" altLang="en-US" sz="2800" b="1" i="0" u="none" strike="noStrike" kern="0" cap="none" spc="0" normalizeH="0" baseline="0" noProof="0" dirty="0" smtClean="0">
                <a:ln>
                  <a:noFill/>
                </a:ln>
                <a:solidFill>
                  <a:schemeClr val="tx1"/>
                </a:solidFill>
                <a:uLnTx/>
                <a:uFillTx/>
                <a:latin typeface="+mn-ea"/>
                <a:cs typeface="+mn-cs"/>
              </a:rPr>
              <a:t>（</a:t>
            </a:r>
            <a:r>
              <a:rPr kumimoji="0" lang="en-US" altLang="x-none" sz="2800" b="1" i="0" u="none" strike="noStrike" kern="0" cap="none" spc="0" normalizeH="0" baseline="0" noProof="0" dirty="0" smtClean="0">
                <a:ln>
                  <a:noFill/>
                </a:ln>
                <a:solidFill>
                  <a:schemeClr val="tx1"/>
                </a:solidFill>
                <a:uLnTx/>
                <a:uFillTx/>
                <a:latin typeface="+mn-ea"/>
                <a:cs typeface="+mn-cs"/>
              </a:rPr>
              <a:t>2</a:t>
            </a:r>
            <a:r>
              <a:rPr kumimoji="0" lang="zh-CN" altLang="en-US" sz="2800" b="1" i="0" u="none" strike="noStrike" kern="0" cap="none" spc="0" normalizeH="0" baseline="0" noProof="0" dirty="0" smtClean="0">
                <a:ln>
                  <a:noFill/>
                </a:ln>
                <a:solidFill>
                  <a:schemeClr val="tx1"/>
                </a:solidFill>
                <a:uLnTx/>
                <a:uFillTx/>
                <a:latin typeface="+mn-ea"/>
                <a:cs typeface="+mn-cs"/>
              </a:rPr>
              <a:t>）连接“一上一下”两个接线柱。</a:t>
            </a:r>
            <a:endParaRPr kumimoji="0" lang="zh-CN" altLang="en-US" sz="2800" b="1" i="0" u="none" strike="noStrike" kern="0" cap="none" spc="0" normalizeH="0" baseline="0" noProof="0" dirty="0" smtClean="0">
              <a:ln>
                <a:noFill/>
              </a:ln>
              <a:solidFill>
                <a:schemeClr val="tx1"/>
              </a:solidFill>
              <a:uLnTx/>
              <a:uFillTx/>
              <a:latin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r>
              <a:rPr kumimoji="0" lang="en-US" altLang="x-none" sz="2800" b="1" i="0" u="none" strike="noStrike" kern="0" cap="none" spc="0" normalizeH="0" baseline="0" noProof="0" dirty="0" smtClean="0">
                <a:ln>
                  <a:noFill/>
                </a:ln>
                <a:solidFill>
                  <a:schemeClr val="tx1"/>
                </a:solidFill>
                <a:uLnTx/>
                <a:uFillTx/>
                <a:latin typeface="+mn-ea"/>
                <a:cs typeface="+mn-cs"/>
              </a:rPr>
              <a:t>6</a:t>
            </a:r>
            <a:r>
              <a:rPr kumimoji="0" lang="zh-CN" altLang="en-US" sz="2800" b="1" i="0" u="none" strike="noStrike" kern="0" cap="none" spc="0" normalizeH="0" baseline="0" noProof="0" dirty="0" smtClean="0">
                <a:ln>
                  <a:noFill/>
                </a:ln>
                <a:solidFill>
                  <a:schemeClr val="tx1"/>
                </a:solidFill>
                <a:uLnTx/>
                <a:uFillTx/>
                <a:latin typeface="+mn-ea"/>
                <a:cs typeface="+mn-cs"/>
              </a:rPr>
              <a:t>、注意事项：</a:t>
            </a:r>
            <a:endParaRPr kumimoji="0" lang="zh-CN" altLang="en-US" sz="2800" b="1" i="0" u="none" strike="noStrike" kern="0" cap="none" spc="0" normalizeH="0" baseline="0" noProof="0" dirty="0" smtClean="0">
              <a:ln>
                <a:noFill/>
              </a:ln>
              <a:solidFill>
                <a:schemeClr val="tx1"/>
              </a:solidFill>
              <a:uLnTx/>
              <a:uFillTx/>
              <a:latin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r>
              <a:rPr kumimoji="0" lang="zh-CN" altLang="en-US" sz="2800" b="1" i="0" u="none" strike="noStrike" kern="0" cap="none" spc="0" normalizeH="0" baseline="0" noProof="0" dirty="0" smtClean="0">
                <a:ln>
                  <a:noFill/>
                </a:ln>
                <a:solidFill>
                  <a:schemeClr val="tx1"/>
                </a:solidFill>
                <a:uLnTx/>
                <a:uFillTx/>
                <a:latin typeface="+mn-ea"/>
                <a:cs typeface="+mn-cs"/>
              </a:rPr>
              <a:t>（</a:t>
            </a:r>
            <a:r>
              <a:rPr kumimoji="0" lang="en-US" altLang="x-none" sz="2800" b="1" i="0" u="none" strike="noStrike" kern="0" cap="none" spc="0" normalizeH="0" baseline="0" noProof="0" dirty="0" smtClean="0">
                <a:ln>
                  <a:noFill/>
                </a:ln>
                <a:solidFill>
                  <a:schemeClr val="tx1"/>
                </a:solidFill>
                <a:uLnTx/>
                <a:uFillTx/>
                <a:latin typeface="+mn-ea"/>
                <a:cs typeface="+mn-cs"/>
              </a:rPr>
              <a:t>1</a:t>
            </a:r>
            <a:r>
              <a:rPr kumimoji="0" lang="zh-CN" altLang="en-US" sz="2800" b="1" i="0" u="none" strike="noStrike" kern="0" cap="none" spc="0" normalizeH="0" baseline="0" noProof="0" dirty="0" smtClean="0">
                <a:ln>
                  <a:noFill/>
                </a:ln>
                <a:solidFill>
                  <a:schemeClr val="tx1"/>
                </a:solidFill>
                <a:uLnTx/>
                <a:uFillTx/>
                <a:latin typeface="+mn-ea"/>
                <a:cs typeface="+mn-cs"/>
              </a:rPr>
              <a:t>）在闭合开关之前，应将滑片置于阻值最大端。</a:t>
            </a:r>
            <a:endParaRPr kumimoji="0" lang="zh-CN" altLang="en-US" sz="2800" b="1" i="0" u="none" strike="noStrike" kern="0" cap="none" spc="0" normalizeH="0" baseline="0" noProof="0" dirty="0" smtClean="0">
              <a:ln>
                <a:noFill/>
              </a:ln>
              <a:solidFill>
                <a:schemeClr val="tx1"/>
              </a:solidFill>
              <a:uLnTx/>
              <a:uFillTx/>
              <a:latin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r>
              <a:rPr kumimoji="0" lang="zh-CN" altLang="en-US" sz="2800" b="1" i="0" u="none" strike="noStrike" kern="0" cap="none" spc="0" normalizeH="0" baseline="0" noProof="0" dirty="0" smtClean="0">
                <a:ln>
                  <a:noFill/>
                </a:ln>
                <a:solidFill>
                  <a:schemeClr val="tx1"/>
                </a:solidFill>
                <a:uLnTx/>
                <a:uFillTx/>
                <a:latin typeface="+mn-ea"/>
                <a:cs typeface="+mn-cs"/>
              </a:rPr>
              <a:t>（</a:t>
            </a:r>
            <a:r>
              <a:rPr kumimoji="0" lang="en-US" altLang="x-none" sz="2800" b="1" i="0" u="none" strike="noStrike" kern="0" cap="none" spc="0" normalizeH="0" baseline="0" noProof="0" dirty="0" smtClean="0">
                <a:ln>
                  <a:noFill/>
                </a:ln>
                <a:solidFill>
                  <a:schemeClr val="tx1"/>
                </a:solidFill>
                <a:uLnTx/>
                <a:uFillTx/>
                <a:latin typeface="+mn-ea"/>
                <a:cs typeface="+mn-cs"/>
              </a:rPr>
              <a:t>2</a:t>
            </a:r>
            <a:r>
              <a:rPr kumimoji="0" lang="zh-CN" altLang="en-US" sz="2800" b="1" i="0" u="none" strike="noStrike" kern="0" cap="none" spc="0" normalizeH="0" baseline="0" noProof="0" dirty="0" smtClean="0">
                <a:ln>
                  <a:noFill/>
                </a:ln>
                <a:solidFill>
                  <a:schemeClr val="tx1"/>
                </a:solidFill>
                <a:uLnTx/>
                <a:uFillTx/>
                <a:latin typeface="+mn-ea"/>
                <a:cs typeface="+mn-cs"/>
              </a:rPr>
              <a:t>）不能超过滑动变阻器允许通过的最大电流</a:t>
            </a:r>
            <a:endParaRPr kumimoji="0" lang="zh-CN" altLang="en-US" sz="2800" b="1" i="0" u="none" strike="noStrike" kern="0" cap="none" spc="0" normalizeH="0" baseline="0" noProof="0" dirty="0" smtClean="0">
              <a:ln>
                <a:noFill/>
              </a:ln>
              <a:solidFill>
                <a:schemeClr val="tx1"/>
              </a:solidFill>
              <a:uLnTx/>
              <a:uFillTx/>
              <a:latin typeface="+mn-ea"/>
              <a:cs typeface="+mn-cs"/>
            </a:endParaRPr>
          </a:p>
          <a:p>
            <a:pPr marL="342900" indent="-342900" rtl="0" eaLnBrk="0" hangingPunct="0">
              <a:lnSpc>
                <a:spcPct val="80000"/>
              </a:lnSpc>
              <a:spcBef>
                <a:spcPct val="20000"/>
              </a:spcBef>
            </a:pPr>
            <a:r>
              <a:rPr kumimoji="0" lang="zh-CN" altLang="en-US" sz="2800" b="1" i="0" u="none" strike="noStrike" kern="0" cap="none" spc="0" normalizeH="0" baseline="0" noProof="0" dirty="0" smtClean="0">
                <a:ln>
                  <a:noFill/>
                </a:ln>
                <a:solidFill>
                  <a:schemeClr val="tx1"/>
                </a:solidFill>
                <a:uLnTx/>
                <a:uFillTx/>
                <a:latin typeface="+mn-ea"/>
                <a:cs typeface="+mn-cs"/>
              </a:rPr>
              <a:t>二、</a:t>
            </a:r>
            <a:r>
              <a:rPr lang="zh-CN" altLang="en-US" sz="2800" b="1" dirty="0" smtClean="0">
                <a:solidFill>
                  <a:srgbClr val="000000"/>
                </a:solidFill>
                <a:latin typeface="Times New Roman" panose="02020603050405020304" pitchFamily="2" charset="0"/>
                <a:cs typeface="Times New Roman" panose="02020603050405020304" pitchFamily="2" charset="0"/>
              </a:rPr>
              <a:t>电位器是变阻器在生活中的应用。</a:t>
            </a:r>
            <a:endParaRPr lang="zh-CN" altLang="en-US" sz="2800" b="1" dirty="0" smtClean="0">
              <a:solidFill>
                <a:srgbClr val="CC0000"/>
              </a:solidFill>
              <a:latin typeface="Times New Roman" panose="02020603050405020304" pitchFamily="2" charset="0"/>
              <a:cs typeface="Times New Roman" panose="02020603050405020304" pitchFamily="2" charset="0"/>
            </a:endParaRPr>
          </a:p>
          <a:p>
            <a:pPr marL="342900" marR="0" lvl="0" indent="-34290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endParaRPr kumimoji="0" lang="zh-CN" altLang="en-US" sz="2800" b="1" i="0" u="none" strike="noStrike" kern="0" cap="none" spc="0" normalizeH="0" baseline="0" noProof="0" dirty="0">
              <a:ln>
                <a:noFill/>
              </a:ln>
              <a:solidFill>
                <a:schemeClr val="tx1"/>
              </a:solidFill>
              <a:uLnTx/>
              <a:uFillTx/>
              <a:latin typeface="+mn-ea"/>
              <a:cs typeface="+mn-cs"/>
            </a:endParaRPr>
          </a:p>
        </p:txBody>
      </p:sp>
      <p:pic>
        <p:nvPicPr>
          <p:cNvPr id="11" name="Picture 10"/>
          <p:cNvPicPr>
            <a:picLocks noChangeAspect="1" noChangeArrowheads="1"/>
          </p:cNvPicPr>
          <p:nvPr/>
        </p:nvPicPr>
        <p:blipFill>
          <a:blip r:embed="rId2"/>
          <a:srcRect/>
          <a:stretch>
            <a:fillRect/>
          </a:stretch>
        </p:blipFill>
        <p:spPr bwMode="auto">
          <a:xfrm>
            <a:off x="2500298" y="3286124"/>
            <a:ext cx="968610" cy="262453"/>
          </a:xfrm>
          <a:prstGeom prst="rect">
            <a:avLst/>
          </a:prstGeom>
          <a:noFill/>
          <a:ln w="9525">
            <a:noFill/>
            <a:miter lim="800000"/>
            <a:headEnd/>
            <a:tailEnd/>
          </a:ln>
        </p:spPr>
      </p:pic>
      <p:pic>
        <p:nvPicPr>
          <p:cNvPr id="12" name="Picture 6"/>
          <p:cNvPicPr>
            <a:picLocks noChangeAspect="1" noChangeArrowheads="1"/>
          </p:cNvPicPr>
          <p:nvPr/>
        </p:nvPicPr>
        <p:blipFill>
          <a:blip r:embed="rId3"/>
          <a:srcRect/>
          <a:stretch>
            <a:fillRect/>
          </a:stretch>
        </p:blipFill>
        <p:spPr bwMode="auto">
          <a:xfrm>
            <a:off x="3000364" y="2571744"/>
            <a:ext cx="1357322" cy="4286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文本占位符 27650"/>
          <p:cNvSpPr>
            <a:spLocks noGrp="1"/>
          </p:cNvSpPr>
          <p:nvPr>
            <p:ph type="body" idx="1"/>
          </p:nvPr>
        </p:nvSpPr>
        <p:spPr>
          <a:xfrm>
            <a:off x="0" y="1285860"/>
            <a:ext cx="8786842" cy="4525963"/>
          </a:xfrm>
        </p:spPr>
        <p:txBody>
          <a:bodyPr/>
          <a:lstStyle/>
          <a:p>
            <a:pPr>
              <a:buNone/>
            </a:pPr>
            <a:r>
              <a:rPr lang="en-US" altLang="x-none" sz="4000" b="1" dirty="0" smtClean="0">
                <a:latin typeface="黑体" panose="02010609060101010101" pitchFamily="2" charset="-122"/>
                <a:ea typeface="黑体" panose="02010609060101010101" pitchFamily="2" charset="-122"/>
              </a:rPr>
              <a:t>1 </a:t>
            </a:r>
            <a:r>
              <a:rPr lang="zh-CN" altLang="en-US" sz="4000" b="1" dirty="0" smtClean="0">
                <a:latin typeface="黑体" panose="02010609060101010101" pitchFamily="2" charset="-122"/>
                <a:ea typeface="黑体" panose="02010609060101010101" pitchFamily="2" charset="-122"/>
              </a:rPr>
              <a:t>、</a:t>
            </a:r>
            <a:r>
              <a:rPr lang="zh-CN" altLang="en-US" sz="3600" b="1" dirty="0" smtClean="0"/>
              <a:t>在如下图</a:t>
            </a:r>
            <a:r>
              <a:rPr lang="zh-CN" altLang="en-US" sz="3600" b="1" dirty="0"/>
              <a:t>的滑动</a:t>
            </a:r>
            <a:r>
              <a:rPr lang="zh-CN" altLang="en-US" sz="3600" b="1" dirty="0" smtClean="0"/>
              <a:t>变阻器接法中，当</a:t>
            </a:r>
            <a:r>
              <a:rPr lang="zh-CN" altLang="en-US" sz="3600" b="1" dirty="0"/>
              <a:t>滑片</a:t>
            </a:r>
            <a:r>
              <a:rPr lang="en-US" altLang="x-none" sz="3600" b="1" i="1" dirty="0"/>
              <a:t>P</a:t>
            </a:r>
            <a:r>
              <a:rPr lang="zh-CN" altLang="en-US" sz="3600" b="1" dirty="0"/>
              <a:t>向左滑动时，电阻变大的是（    ）</a:t>
            </a:r>
            <a:endParaRPr lang="zh-CN" altLang="en-US" sz="3600" b="1" dirty="0"/>
          </a:p>
          <a:p>
            <a:pPr>
              <a:buNone/>
            </a:pPr>
            <a:r>
              <a:rPr lang="zh-CN" altLang="en-US" dirty="0"/>
              <a:t> </a:t>
            </a:r>
            <a:endParaRPr lang="zh-CN" altLang="en-US" dirty="0"/>
          </a:p>
        </p:txBody>
      </p:sp>
      <p:pic>
        <p:nvPicPr>
          <p:cNvPr id="27652" name="图片 27651" descr="image013"/>
          <p:cNvPicPr>
            <a:picLocks noChangeAspect="1"/>
          </p:cNvPicPr>
          <p:nvPr/>
        </p:nvPicPr>
        <p:blipFill>
          <a:blip r:embed="rId1"/>
          <a:stretch>
            <a:fillRect/>
          </a:stretch>
        </p:blipFill>
        <p:spPr>
          <a:xfrm>
            <a:off x="214282" y="2714620"/>
            <a:ext cx="8389968" cy="2357453"/>
          </a:xfrm>
          <a:prstGeom prst="rect">
            <a:avLst/>
          </a:prstGeom>
          <a:noFill/>
          <a:ln w="9525">
            <a:noFill/>
          </a:ln>
        </p:spPr>
      </p:pic>
      <p:sp>
        <p:nvSpPr>
          <p:cNvPr id="27653" name="文本框 27652"/>
          <p:cNvSpPr txBox="1"/>
          <p:nvPr/>
        </p:nvSpPr>
        <p:spPr>
          <a:xfrm>
            <a:off x="7215206" y="2000240"/>
            <a:ext cx="504825" cy="519113"/>
          </a:xfrm>
          <a:prstGeom prst="rect">
            <a:avLst/>
          </a:prstGeom>
          <a:noFill/>
          <a:ln w="9525">
            <a:noFill/>
          </a:ln>
        </p:spPr>
        <p:txBody>
          <a:bodyPr>
            <a:spAutoFit/>
          </a:bodyPr>
          <a:lstStyle/>
          <a:p>
            <a:pPr lvl="0"/>
            <a:r>
              <a:rPr lang="en-US" altLang="x-none" sz="2800" b="1" dirty="0">
                <a:solidFill>
                  <a:srgbClr val="FF0000"/>
                </a:solidFill>
                <a:latin typeface="Arial" panose="020B0604020202020204" pitchFamily="34" charset="0"/>
                <a:ea typeface="宋体" panose="02010600030101010101" pitchFamily="2" charset="-122"/>
              </a:rPr>
              <a:t>D</a:t>
            </a:r>
            <a:endParaRPr lang="en-US" altLang="x-none" sz="2800" b="1" dirty="0">
              <a:solidFill>
                <a:srgbClr val="FF0000"/>
              </a:solidFill>
              <a:latin typeface="Arial" panose="020B0604020202020204" pitchFamily="34" charset="0"/>
              <a:ea typeface="宋体" panose="02010600030101010101" pitchFamily="2" charset="-122"/>
            </a:endParaRPr>
          </a:p>
        </p:txBody>
      </p:sp>
      <p:sp>
        <p:nvSpPr>
          <p:cNvPr id="6" name="矩形 5"/>
          <p:cNvSpPr/>
          <p:nvPr/>
        </p:nvSpPr>
        <p:spPr>
          <a:xfrm>
            <a:off x="357158" y="357166"/>
            <a:ext cx="2428892" cy="707886"/>
          </a:xfrm>
          <a:prstGeom prst="rect">
            <a:avLst/>
          </a:prstGeom>
          <a:solidFill>
            <a:srgbClr val="00B0F0"/>
          </a:solidFill>
          <a:scene3d>
            <a:camera prst="orthographicFront"/>
            <a:lightRig rig="threePt" dir="t"/>
          </a:scene3d>
          <a:sp3d>
            <a:bevelT/>
          </a:sp3d>
        </p:spPr>
        <p:txBody>
          <a:bodyPr wrap="square">
            <a:spAutoFit/>
          </a:bodyPr>
          <a:lstStyle/>
          <a:p>
            <a:r>
              <a:rPr lang="zh-CN" altLang="en-US" sz="4000" b="1" dirty="0" smtClean="0">
                <a:solidFill>
                  <a:srgbClr val="000000"/>
                </a:solidFill>
                <a:effectLst>
                  <a:outerShdw blurRad="38100" dist="19050" dir="2700000" algn="tl" rotWithShape="0">
                    <a:srgbClr val="000000">
                      <a:alpha val="40000"/>
                    </a:srgbClr>
                  </a:outerShdw>
                </a:effectLst>
                <a:latin typeface="Arial" panose="020B0604020202020204"/>
                <a:ea typeface="宋体" panose="02010600030101010101" pitchFamily="2" charset="-122"/>
                <a:cs typeface="+mn-cs"/>
              </a:rPr>
              <a:t>巩固练习：</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dissolve">
                                      <p:cBhvr>
                                        <p:cTn id="7"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3"/>
          <p:cNvSpPr>
            <a:spLocks noGrp="1"/>
          </p:cNvSpPr>
          <p:nvPr>
            <p:ph type="body"/>
          </p:nvPr>
        </p:nvSpPr>
        <p:spPr>
          <a:xfrm>
            <a:off x="533400" y="2057400"/>
            <a:ext cx="7772400" cy="4114800"/>
          </a:xfrm>
        </p:spPr>
        <p:txBody>
          <a:bodyPr vert="horz" wrap="square" anchor="t"/>
          <a:lstStyle/>
          <a:p>
            <a:pPr lvl="0">
              <a:buNone/>
            </a:pPr>
            <a:r>
              <a:rPr lang="en-US" altLang="x-none" dirty="0"/>
              <a:t>   </a:t>
            </a:r>
            <a:endParaRPr lang="en-US" altLang="x-none" dirty="0"/>
          </a:p>
        </p:txBody>
      </p:sp>
      <p:sp>
        <p:nvSpPr>
          <p:cNvPr id="28687" name="Text Box 16"/>
          <p:cNvSpPr txBox="1"/>
          <p:nvPr/>
        </p:nvSpPr>
        <p:spPr>
          <a:xfrm>
            <a:off x="285720" y="658490"/>
            <a:ext cx="8782685" cy="2056130"/>
          </a:xfrm>
          <a:prstGeom prst="rect">
            <a:avLst/>
          </a:prstGeom>
          <a:noFill/>
          <a:ln w="9525">
            <a:noFill/>
          </a:ln>
        </p:spPr>
        <p:txBody>
          <a:bodyPr wrap="square">
            <a:spAutoFit/>
          </a:bodyPr>
          <a:lstStyle/>
          <a:p>
            <a:pPr lvl="0">
              <a:lnSpc>
                <a:spcPct val="100000"/>
              </a:lnSpc>
              <a:spcBef>
                <a:spcPts val="0"/>
              </a:spcBef>
            </a:pPr>
            <a:r>
              <a:rPr lang="en-US" altLang="x-none" sz="3200" b="1" dirty="0">
                <a:latin typeface="+mn-ea"/>
                <a:ea typeface="+mn-ea"/>
              </a:rPr>
              <a:t>  2</a:t>
            </a:r>
            <a:r>
              <a:rPr lang="zh-CN" altLang="en-US" sz="3200" b="1" dirty="0">
                <a:latin typeface="+mn-ea"/>
                <a:ea typeface="+mn-ea"/>
              </a:rPr>
              <a:t>  、以下四种接法中，接法错误，不起电阻作用，并造成电路中电流过大的是（   ）；</a:t>
            </a:r>
            <a:endParaRPr lang="zh-CN" altLang="en-US" sz="3200" b="1" dirty="0">
              <a:latin typeface="+mn-ea"/>
              <a:ea typeface="+mn-ea"/>
            </a:endParaRPr>
          </a:p>
          <a:p>
            <a:pPr lvl="0">
              <a:lnSpc>
                <a:spcPct val="100000"/>
              </a:lnSpc>
              <a:spcBef>
                <a:spcPts val="0"/>
              </a:spcBef>
            </a:pPr>
            <a:r>
              <a:rPr lang="zh-CN" altLang="en-US" sz="3200" b="1" dirty="0">
                <a:latin typeface="+mn-ea"/>
                <a:ea typeface="+mn-ea"/>
              </a:rPr>
              <a:t>只起定值电阻作用，而不能改变电路中电流大小（ </a:t>
            </a:r>
            <a:r>
              <a:rPr lang="zh-CN" altLang="en-US" sz="3200" b="1" dirty="0">
                <a:solidFill>
                  <a:srgbClr val="FF0000"/>
                </a:solidFill>
                <a:latin typeface="+mn-ea"/>
                <a:ea typeface="+mn-ea"/>
              </a:rPr>
              <a:t>  </a:t>
            </a:r>
            <a:r>
              <a:rPr lang="zh-CN" altLang="en-US" sz="3200" b="1" dirty="0">
                <a:latin typeface="+mn-ea"/>
                <a:ea typeface="+mn-ea"/>
              </a:rPr>
              <a:t>）。</a:t>
            </a:r>
            <a:endParaRPr lang="zh-CN" altLang="en-US" sz="3200" b="1" dirty="0">
              <a:latin typeface="+mn-ea"/>
              <a:ea typeface="+mn-ea"/>
            </a:endParaRPr>
          </a:p>
        </p:txBody>
      </p:sp>
      <p:grpSp>
        <p:nvGrpSpPr>
          <p:cNvPr id="22" name="组合 21"/>
          <p:cNvGrpSpPr/>
          <p:nvPr/>
        </p:nvGrpSpPr>
        <p:grpSpPr>
          <a:xfrm>
            <a:off x="0" y="3143248"/>
            <a:ext cx="8858280" cy="3109913"/>
            <a:chOff x="1044575" y="3286125"/>
            <a:chExt cx="6505575" cy="3109913"/>
          </a:xfrm>
        </p:grpSpPr>
        <p:pic>
          <p:nvPicPr>
            <p:cNvPr id="28675" name="Picture 4"/>
            <p:cNvPicPr>
              <a:picLocks noChangeAspect="1"/>
            </p:cNvPicPr>
            <p:nvPr/>
          </p:nvPicPr>
          <p:blipFill>
            <a:blip r:embed="rId1">
              <a:lum bright="-12000" contrast="78000"/>
            </a:blip>
            <a:srcRect l="43657" t="44949" r="43874" b="46648"/>
            <a:stretch>
              <a:fillRect/>
            </a:stretch>
          </p:blipFill>
          <p:spPr>
            <a:xfrm>
              <a:off x="1620838" y="3357563"/>
              <a:ext cx="1981200" cy="1066800"/>
            </a:xfrm>
            <a:prstGeom prst="rect">
              <a:avLst/>
            </a:prstGeom>
            <a:noFill/>
            <a:ln w="9525">
              <a:noFill/>
            </a:ln>
          </p:spPr>
        </p:pic>
        <p:sp>
          <p:nvSpPr>
            <p:cNvPr id="28676" name="Freeform 5"/>
            <p:cNvSpPr/>
            <p:nvPr/>
          </p:nvSpPr>
          <p:spPr>
            <a:xfrm>
              <a:off x="1044575" y="3286125"/>
              <a:ext cx="685800" cy="304800"/>
            </a:xfrm>
            <a:custGeom>
              <a:avLst/>
              <a:gdLst/>
              <a:ahLst/>
              <a:cxnLst>
                <a:cxn ang="0">
                  <a:pos x="1088707500" y="483870000"/>
                </a:cxn>
                <a:cxn ang="0">
                  <a:pos x="846772500" y="0"/>
                </a:cxn>
                <a:cxn ang="0">
                  <a:pos x="0" y="483870000"/>
                </a:cxn>
              </a:cxnLst>
              <a:rect l="0" t="0" r="0" b="0"/>
              <a:pathLst>
                <a:path w="432" h="192">
                  <a:moveTo>
                    <a:pt x="432" y="192"/>
                  </a:moveTo>
                  <a:cubicBezTo>
                    <a:pt x="420" y="96"/>
                    <a:pt x="408" y="0"/>
                    <a:pt x="336" y="0"/>
                  </a:cubicBezTo>
                  <a:cubicBezTo>
                    <a:pt x="264" y="0"/>
                    <a:pt x="56" y="160"/>
                    <a:pt x="0" y="192"/>
                  </a:cubicBezTo>
                </a:path>
              </a:pathLst>
            </a:custGeom>
            <a:noFill/>
            <a:ln w="38100" cap="flat" cmpd="sng">
              <a:solidFill>
                <a:srgbClr val="CC3399"/>
              </a:solidFill>
              <a:prstDash val="solid"/>
              <a:headEnd type="none" w="med" len="med"/>
              <a:tailEnd type="none" w="med" len="med"/>
            </a:ln>
          </p:spPr>
          <p:txBody>
            <a:bodyPr/>
            <a:lstStyle/>
            <a:p>
              <a:endParaRPr lang="zh-CN" altLang="en-US"/>
            </a:p>
          </p:txBody>
        </p:sp>
        <p:sp>
          <p:nvSpPr>
            <p:cNvPr id="28677" name="Freeform 6"/>
            <p:cNvSpPr/>
            <p:nvPr/>
          </p:nvSpPr>
          <p:spPr>
            <a:xfrm>
              <a:off x="2916238" y="3933825"/>
              <a:ext cx="355600" cy="685800"/>
            </a:xfrm>
            <a:custGeom>
              <a:avLst/>
              <a:gdLst/>
              <a:ahLst/>
              <a:cxnLst>
                <a:cxn ang="0">
                  <a:pos x="80645000" y="0"/>
                </a:cxn>
                <a:cxn ang="0">
                  <a:pos x="80645000" y="725805000"/>
                </a:cxn>
                <a:cxn ang="0">
                  <a:pos x="564515000" y="1088707500"/>
                </a:cxn>
              </a:cxnLst>
              <a:rect l="0" t="0" r="0" b="0"/>
              <a:pathLst>
                <a:path w="224" h="432">
                  <a:moveTo>
                    <a:pt x="32" y="0"/>
                  </a:moveTo>
                  <a:cubicBezTo>
                    <a:pt x="16" y="108"/>
                    <a:pt x="0" y="216"/>
                    <a:pt x="32" y="288"/>
                  </a:cubicBezTo>
                  <a:cubicBezTo>
                    <a:pt x="64" y="360"/>
                    <a:pt x="200" y="408"/>
                    <a:pt x="224" y="432"/>
                  </a:cubicBezTo>
                </a:path>
              </a:pathLst>
            </a:custGeom>
            <a:noFill/>
            <a:ln w="38100" cap="flat" cmpd="sng">
              <a:solidFill>
                <a:srgbClr val="CC3399"/>
              </a:solidFill>
              <a:prstDash val="solid"/>
              <a:headEnd type="none" w="med" len="med"/>
              <a:tailEnd type="none" w="med" len="med"/>
            </a:ln>
          </p:spPr>
          <p:txBody>
            <a:bodyPr/>
            <a:lstStyle/>
            <a:p>
              <a:endParaRPr lang="zh-CN" altLang="en-US"/>
            </a:p>
          </p:txBody>
        </p:sp>
        <p:pic>
          <p:nvPicPr>
            <p:cNvPr id="28678" name="Picture 7"/>
            <p:cNvPicPr>
              <a:picLocks noChangeAspect="1"/>
            </p:cNvPicPr>
            <p:nvPr/>
          </p:nvPicPr>
          <p:blipFill>
            <a:blip r:embed="rId1">
              <a:lum bright="-12000" contrast="78000"/>
            </a:blip>
            <a:srcRect l="43657" t="44949" r="43874" b="46648"/>
            <a:stretch>
              <a:fillRect/>
            </a:stretch>
          </p:blipFill>
          <p:spPr>
            <a:xfrm>
              <a:off x="5219700" y="4870450"/>
              <a:ext cx="1981200" cy="1066800"/>
            </a:xfrm>
            <a:prstGeom prst="rect">
              <a:avLst/>
            </a:prstGeom>
            <a:noFill/>
            <a:ln w="9525">
              <a:noFill/>
            </a:ln>
          </p:spPr>
        </p:pic>
        <p:sp>
          <p:nvSpPr>
            <p:cNvPr id="28679" name="Freeform 8"/>
            <p:cNvSpPr/>
            <p:nvPr/>
          </p:nvSpPr>
          <p:spPr>
            <a:xfrm>
              <a:off x="7092950" y="4725988"/>
              <a:ext cx="457200" cy="254000"/>
            </a:xfrm>
            <a:custGeom>
              <a:avLst/>
              <a:gdLst/>
              <a:ahLst/>
              <a:cxnLst>
                <a:cxn ang="0">
                  <a:pos x="0" y="403225000"/>
                </a:cxn>
                <a:cxn ang="0">
                  <a:pos x="241935000" y="40322500"/>
                </a:cxn>
                <a:cxn ang="0">
                  <a:pos x="725805000" y="161290000"/>
                </a:cxn>
              </a:cxnLst>
              <a:rect l="0" t="0" r="0" b="0"/>
              <a:pathLst>
                <a:path w="288" h="160">
                  <a:moveTo>
                    <a:pt x="0" y="160"/>
                  </a:moveTo>
                  <a:cubicBezTo>
                    <a:pt x="24" y="96"/>
                    <a:pt x="48" y="32"/>
                    <a:pt x="96" y="16"/>
                  </a:cubicBezTo>
                  <a:cubicBezTo>
                    <a:pt x="144" y="0"/>
                    <a:pt x="256" y="56"/>
                    <a:pt x="288" y="64"/>
                  </a:cubicBezTo>
                </a:path>
              </a:pathLst>
            </a:custGeom>
            <a:noFill/>
            <a:ln w="38100" cap="flat" cmpd="sng">
              <a:solidFill>
                <a:srgbClr val="CC3399"/>
              </a:solidFill>
              <a:prstDash val="solid"/>
              <a:headEnd type="none" w="med" len="med"/>
              <a:tailEnd type="none" w="med" len="med"/>
            </a:ln>
          </p:spPr>
          <p:txBody>
            <a:bodyPr/>
            <a:lstStyle/>
            <a:p>
              <a:endParaRPr lang="zh-CN" altLang="en-US"/>
            </a:p>
          </p:txBody>
        </p:sp>
        <p:sp>
          <p:nvSpPr>
            <p:cNvPr id="28680" name="Freeform 9"/>
            <p:cNvSpPr/>
            <p:nvPr/>
          </p:nvSpPr>
          <p:spPr>
            <a:xfrm>
              <a:off x="4645025" y="4797425"/>
              <a:ext cx="685800" cy="304800"/>
            </a:xfrm>
            <a:custGeom>
              <a:avLst/>
              <a:gdLst/>
              <a:ahLst/>
              <a:cxnLst>
                <a:cxn ang="0">
                  <a:pos x="1088707500" y="483870000"/>
                </a:cxn>
                <a:cxn ang="0">
                  <a:pos x="846772500" y="0"/>
                </a:cxn>
                <a:cxn ang="0">
                  <a:pos x="0" y="483870000"/>
                </a:cxn>
              </a:cxnLst>
              <a:rect l="0" t="0" r="0" b="0"/>
              <a:pathLst>
                <a:path w="432" h="192">
                  <a:moveTo>
                    <a:pt x="432" y="192"/>
                  </a:moveTo>
                  <a:cubicBezTo>
                    <a:pt x="420" y="96"/>
                    <a:pt x="408" y="0"/>
                    <a:pt x="336" y="0"/>
                  </a:cubicBezTo>
                  <a:cubicBezTo>
                    <a:pt x="264" y="0"/>
                    <a:pt x="56" y="160"/>
                    <a:pt x="0" y="192"/>
                  </a:cubicBezTo>
                </a:path>
              </a:pathLst>
            </a:custGeom>
            <a:noFill/>
            <a:ln w="38100" cap="flat" cmpd="sng">
              <a:solidFill>
                <a:srgbClr val="CC3399"/>
              </a:solidFill>
              <a:prstDash val="solid"/>
              <a:headEnd type="none" w="med" len="med"/>
              <a:tailEnd type="none" w="med" len="med"/>
            </a:ln>
          </p:spPr>
          <p:txBody>
            <a:bodyPr/>
            <a:lstStyle/>
            <a:p>
              <a:endParaRPr lang="zh-CN" altLang="en-US"/>
            </a:p>
          </p:txBody>
        </p:sp>
        <p:pic>
          <p:nvPicPr>
            <p:cNvPr id="28681" name="Picture 10"/>
            <p:cNvPicPr>
              <a:picLocks noChangeAspect="1"/>
            </p:cNvPicPr>
            <p:nvPr/>
          </p:nvPicPr>
          <p:blipFill>
            <a:blip r:embed="rId1">
              <a:lum bright="-12000" contrast="78000"/>
            </a:blip>
            <a:srcRect l="43657" t="44949" r="43874" b="46648"/>
            <a:stretch>
              <a:fillRect/>
            </a:stretch>
          </p:blipFill>
          <p:spPr>
            <a:xfrm>
              <a:off x="1692275" y="4941888"/>
              <a:ext cx="1981200" cy="1066800"/>
            </a:xfrm>
            <a:prstGeom prst="rect">
              <a:avLst/>
            </a:prstGeom>
            <a:noFill/>
            <a:ln w="9525">
              <a:noFill/>
            </a:ln>
          </p:spPr>
        </p:pic>
        <p:sp>
          <p:nvSpPr>
            <p:cNvPr id="28682" name="Freeform 11"/>
            <p:cNvSpPr/>
            <p:nvPr/>
          </p:nvSpPr>
          <p:spPr>
            <a:xfrm>
              <a:off x="3563938" y="4797425"/>
              <a:ext cx="457200" cy="254000"/>
            </a:xfrm>
            <a:custGeom>
              <a:avLst/>
              <a:gdLst/>
              <a:ahLst/>
              <a:cxnLst>
                <a:cxn ang="0">
                  <a:pos x="0" y="403225000"/>
                </a:cxn>
                <a:cxn ang="0">
                  <a:pos x="241935000" y="40322500"/>
                </a:cxn>
                <a:cxn ang="0">
                  <a:pos x="725805000" y="161290000"/>
                </a:cxn>
              </a:cxnLst>
              <a:rect l="0" t="0" r="0" b="0"/>
              <a:pathLst>
                <a:path w="288" h="160">
                  <a:moveTo>
                    <a:pt x="0" y="160"/>
                  </a:moveTo>
                  <a:cubicBezTo>
                    <a:pt x="24" y="96"/>
                    <a:pt x="48" y="32"/>
                    <a:pt x="96" y="16"/>
                  </a:cubicBezTo>
                  <a:cubicBezTo>
                    <a:pt x="144" y="0"/>
                    <a:pt x="256" y="56"/>
                    <a:pt x="288" y="64"/>
                  </a:cubicBezTo>
                </a:path>
              </a:pathLst>
            </a:custGeom>
            <a:noFill/>
            <a:ln w="38100" cap="flat" cmpd="sng">
              <a:solidFill>
                <a:srgbClr val="CC3399"/>
              </a:solidFill>
              <a:prstDash val="solid"/>
              <a:headEnd type="none" w="med" len="med"/>
              <a:tailEnd type="none" w="med" len="med"/>
            </a:ln>
          </p:spPr>
          <p:txBody>
            <a:bodyPr/>
            <a:lstStyle/>
            <a:p>
              <a:endParaRPr lang="zh-CN" altLang="en-US"/>
            </a:p>
          </p:txBody>
        </p:sp>
        <p:sp>
          <p:nvSpPr>
            <p:cNvPr id="28683" name="Freeform 12"/>
            <p:cNvSpPr/>
            <p:nvPr/>
          </p:nvSpPr>
          <p:spPr>
            <a:xfrm>
              <a:off x="1908175" y="5589588"/>
              <a:ext cx="508000" cy="546100"/>
            </a:xfrm>
            <a:custGeom>
              <a:avLst/>
              <a:gdLst/>
              <a:ahLst/>
              <a:cxnLst>
                <a:cxn ang="0">
                  <a:pos x="483870000" y="0"/>
                </a:cxn>
                <a:cxn ang="0">
                  <a:pos x="725805000" y="725805000"/>
                </a:cxn>
                <a:cxn ang="0">
                  <a:pos x="0" y="846772500"/>
                </a:cxn>
              </a:cxnLst>
              <a:rect l="0" t="0" r="0" b="0"/>
              <a:pathLst>
                <a:path w="320" h="344">
                  <a:moveTo>
                    <a:pt x="192" y="0"/>
                  </a:moveTo>
                  <a:cubicBezTo>
                    <a:pt x="256" y="116"/>
                    <a:pt x="320" y="232"/>
                    <a:pt x="288" y="288"/>
                  </a:cubicBezTo>
                  <a:cubicBezTo>
                    <a:pt x="256" y="344"/>
                    <a:pt x="48" y="328"/>
                    <a:pt x="0" y="336"/>
                  </a:cubicBezTo>
                </a:path>
              </a:pathLst>
            </a:custGeom>
            <a:noFill/>
            <a:ln w="38100" cap="flat" cmpd="sng">
              <a:solidFill>
                <a:srgbClr val="CC3399"/>
              </a:solidFill>
              <a:prstDash val="solid"/>
              <a:headEnd type="none" w="med" len="med"/>
              <a:tailEnd type="none" w="med" len="med"/>
            </a:ln>
          </p:spPr>
          <p:txBody>
            <a:bodyPr/>
            <a:lstStyle/>
            <a:p>
              <a:endParaRPr lang="zh-CN" altLang="en-US"/>
            </a:p>
          </p:txBody>
        </p:sp>
        <p:pic>
          <p:nvPicPr>
            <p:cNvPr id="28684" name="Picture 13"/>
            <p:cNvPicPr>
              <a:picLocks noChangeAspect="1"/>
            </p:cNvPicPr>
            <p:nvPr/>
          </p:nvPicPr>
          <p:blipFill>
            <a:blip r:embed="rId1">
              <a:lum bright="-12000" contrast="78000"/>
            </a:blip>
            <a:srcRect l="43657" t="44949" r="43874" b="46648"/>
            <a:stretch>
              <a:fillRect/>
            </a:stretch>
          </p:blipFill>
          <p:spPr>
            <a:xfrm>
              <a:off x="5076825" y="3286125"/>
              <a:ext cx="1981200" cy="1066800"/>
            </a:xfrm>
            <a:prstGeom prst="rect">
              <a:avLst/>
            </a:prstGeom>
            <a:noFill/>
            <a:ln w="9525">
              <a:noFill/>
            </a:ln>
          </p:spPr>
        </p:pic>
        <p:sp>
          <p:nvSpPr>
            <p:cNvPr id="28685" name="Freeform 14"/>
            <p:cNvSpPr/>
            <p:nvPr/>
          </p:nvSpPr>
          <p:spPr>
            <a:xfrm>
              <a:off x="5364163" y="4005263"/>
              <a:ext cx="508000" cy="546100"/>
            </a:xfrm>
            <a:custGeom>
              <a:avLst/>
              <a:gdLst/>
              <a:ahLst/>
              <a:cxnLst>
                <a:cxn ang="0">
                  <a:pos x="483870000" y="0"/>
                </a:cxn>
                <a:cxn ang="0">
                  <a:pos x="725805000" y="725805000"/>
                </a:cxn>
                <a:cxn ang="0">
                  <a:pos x="0" y="846772500"/>
                </a:cxn>
              </a:cxnLst>
              <a:rect l="0" t="0" r="0" b="0"/>
              <a:pathLst>
                <a:path w="320" h="344">
                  <a:moveTo>
                    <a:pt x="192" y="0"/>
                  </a:moveTo>
                  <a:cubicBezTo>
                    <a:pt x="256" y="116"/>
                    <a:pt x="320" y="232"/>
                    <a:pt x="288" y="288"/>
                  </a:cubicBezTo>
                  <a:cubicBezTo>
                    <a:pt x="256" y="344"/>
                    <a:pt x="48" y="328"/>
                    <a:pt x="0" y="336"/>
                  </a:cubicBezTo>
                </a:path>
              </a:pathLst>
            </a:custGeom>
            <a:noFill/>
            <a:ln w="38100" cap="flat" cmpd="sng">
              <a:solidFill>
                <a:srgbClr val="CC3399"/>
              </a:solidFill>
              <a:prstDash val="solid"/>
              <a:headEnd type="none" w="med" len="med"/>
              <a:tailEnd type="none" w="med" len="med"/>
            </a:ln>
          </p:spPr>
          <p:txBody>
            <a:bodyPr/>
            <a:lstStyle/>
            <a:p>
              <a:endParaRPr lang="zh-CN" altLang="en-US"/>
            </a:p>
          </p:txBody>
        </p:sp>
        <p:sp>
          <p:nvSpPr>
            <p:cNvPr id="28686" name="Freeform 15"/>
            <p:cNvSpPr/>
            <p:nvPr/>
          </p:nvSpPr>
          <p:spPr>
            <a:xfrm>
              <a:off x="6372225" y="3933825"/>
              <a:ext cx="355600" cy="685800"/>
            </a:xfrm>
            <a:custGeom>
              <a:avLst/>
              <a:gdLst/>
              <a:ahLst/>
              <a:cxnLst>
                <a:cxn ang="0">
                  <a:pos x="80645000" y="0"/>
                </a:cxn>
                <a:cxn ang="0">
                  <a:pos x="80645000" y="725805000"/>
                </a:cxn>
                <a:cxn ang="0">
                  <a:pos x="564515000" y="1088707500"/>
                </a:cxn>
              </a:cxnLst>
              <a:rect l="0" t="0" r="0" b="0"/>
              <a:pathLst>
                <a:path w="224" h="432">
                  <a:moveTo>
                    <a:pt x="32" y="0"/>
                  </a:moveTo>
                  <a:cubicBezTo>
                    <a:pt x="16" y="108"/>
                    <a:pt x="0" y="216"/>
                    <a:pt x="32" y="288"/>
                  </a:cubicBezTo>
                  <a:cubicBezTo>
                    <a:pt x="64" y="360"/>
                    <a:pt x="200" y="408"/>
                    <a:pt x="224" y="432"/>
                  </a:cubicBezTo>
                </a:path>
              </a:pathLst>
            </a:custGeom>
            <a:noFill/>
            <a:ln w="38100" cap="flat" cmpd="sng">
              <a:solidFill>
                <a:srgbClr val="CC3399"/>
              </a:solidFill>
              <a:prstDash val="solid"/>
              <a:headEnd type="none" w="med" len="med"/>
              <a:tailEnd type="none" w="med" len="med"/>
            </a:ln>
          </p:spPr>
          <p:txBody>
            <a:bodyPr/>
            <a:lstStyle/>
            <a:p>
              <a:endParaRPr lang="zh-CN" altLang="en-US"/>
            </a:p>
          </p:txBody>
        </p:sp>
        <p:sp>
          <p:nvSpPr>
            <p:cNvPr id="28688" name="Text Box 17"/>
            <p:cNvSpPr txBox="1"/>
            <p:nvPr/>
          </p:nvSpPr>
          <p:spPr>
            <a:xfrm>
              <a:off x="2339975" y="4365625"/>
              <a:ext cx="504825" cy="517525"/>
            </a:xfrm>
            <a:prstGeom prst="rect">
              <a:avLst/>
            </a:prstGeom>
            <a:noFill/>
            <a:ln w="9525">
              <a:noFill/>
            </a:ln>
          </p:spPr>
          <p:txBody>
            <a:bodyPr>
              <a:spAutoFit/>
            </a:bodyPr>
            <a:lstStyle/>
            <a:p>
              <a:pPr lvl="0">
                <a:spcBef>
                  <a:spcPct val="50000"/>
                </a:spcBef>
              </a:pPr>
              <a:r>
                <a:rPr lang="en-US" altLang="x-none" sz="2800" b="1" dirty="0">
                  <a:latin typeface="Tahoma" panose="020B0604030504040204" pitchFamily="2" charset="0"/>
                  <a:ea typeface="宋体" panose="02010600030101010101" pitchFamily="2" charset="-122"/>
                </a:rPr>
                <a:t>A</a:t>
              </a:r>
              <a:endParaRPr lang="en-US" altLang="x-none" sz="2800" b="1" dirty="0">
                <a:latin typeface="Tahoma" panose="020B0604030504040204" pitchFamily="2" charset="0"/>
                <a:ea typeface="宋体" panose="02010600030101010101" pitchFamily="2" charset="-122"/>
              </a:endParaRPr>
            </a:p>
          </p:txBody>
        </p:sp>
        <p:sp>
          <p:nvSpPr>
            <p:cNvPr id="28689" name="Text Box 18"/>
            <p:cNvSpPr txBox="1"/>
            <p:nvPr/>
          </p:nvSpPr>
          <p:spPr>
            <a:xfrm>
              <a:off x="5940425" y="4292600"/>
              <a:ext cx="496888" cy="519113"/>
            </a:xfrm>
            <a:prstGeom prst="rect">
              <a:avLst/>
            </a:prstGeom>
            <a:noFill/>
            <a:ln w="9525">
              <a:noFill/>
            </a:ln>
          </p:spPr>
          <p:txBody>
            <a:bodyPr>
              <a:spAutoFit/>
            </a:bodyPr>
            <a:lstStyle/>
            <a:p>
              <a:pPr lvl="0">
                <a:spcBef>
                  <a:spcPct val="50000"/>
                </a:spcBef>
              </a:pPr>
              <a:r>
                <a:rPr lang="en-US" altLang="x-none" sz="2800" b="1" dirty="0">
                  <a:latin typeface="Tahoma" panose="020B0604030504040204" pitchFamily="2" charset="0"/>
                  <a:ea typeface="宋体" panose="02010600030101010101" pitchFamily="2" charset="-122"/>
                </a:rPr>
                <a:t>B</a:t>
              </a:r>
              <a:endParaRPr lang="en-US" altLang="x-none" sz="2800" b="1" dirty="0">
                <a:latin typeface="Tahoma" panose="020B0604030504040204" pitchFamily="2" charset="0"/>
                <a:ea typeface="宋体" panose="02010600030101010101" pitchFamily="2" charset="-122"/>
              </a:endParaRPr>
            </a:p>
          </p:txBody>
        </p:sp>
        <p:sp>
          <p:nvSpPr>
            <p:cNvPr id="28690" name="Text Box 19"/>
            <p:cNvSpPr txBox="1"/>
            <p:nvPr/>
          </p:nvSpPr>
          <p:spPr>
            <a:xfrm>
              <a:off x="2413000" y="5876925"/>
              <a:ext cx="498475" cy="519113"/>
            </a:xfrm>
            <a:prstGeom prst="rect">
              <a:avLst/>
            </a:prstGeom>
            <a:noFill/>
            <a:ln w="9525">
              <a:noFill/>
            </a:ln>
          </p:spPr>
          <p:txBody>
            <a:bodyPr>
              <a:spAutoFit/>
            </a:bodyPr>
            <a:lstStyle/>
            <a:p>
              <a:pPr lvl="0">
                <a:spcBef>
                  <a:spcPct val="50000"/>
                </a:spcBef>
              </a:pPr>
              <a:r>
                <a:rPr lang="en-US" altLang="x-none" sz="2800" b="1" dirty="0">
                  <a:latin typeface="Tahoma" panose="020B0604030504040204" pitchFamily="2" charset="0"/>
                  <a:ea typeface="宋体" panose="02010600030101010101" pitchFamily="2" charset="-122"/>
                </a:rPr>
                <a:t>C</a:t>
              </a:r>
              <a:endParaRPr lang="en-US" altLang="x-none" sz="2800" b="1" dirty="0">
                <a:latin typeface="Tahoma" panose="020B0604030504040204" pitchFamily="2" charset="0"/>
                <a:ea typeface="宋体" panose="02010600030101010101" pitchFamily="2" charset="-122"/>
              </a:endParaRPr>
            </a:p>
          </p:txBody>
        </p:sp>
        <p:sp>
          <p:nvSpPr>
            <p:cNvPr id="28691" name="Text Box 20"/>
            <p:cNvSpPr txBox="1"/>
            <p:nvPr/>
          </p:nvSpPr>
          <p:spPr>
            <a:xfrm>
              <a:off x="5940425" y="5734050"/>
              <a:ext cx="501650" cy="517525"/>
            </a:xfrm>
            <a:prstGeom prst="rect">
              <a:avLst/>
            </a:prstGeom>
            <a:noFill/>
            <a:ln w="9525">
              <a:noFill/>
            </a:ln>
          </p:spPr>
          <p:txBody>
            <a:bodyPr>
              <a:spAutoFit/>
            </a:bodyPr>
            <a:lstStyle/>
            <a:p>
              <a:pPr lvl="0">
                <a:spcBef>
                  <a:spcPct val="50000"/>
                </a:spcBef>
              </a:pPr>
              <a:r>
                <a:rPr lang="en-US" altLang="x-none" sz="2800" b="1" dirty="0">
                  <a:latin typeface="Tahoma" panose="020B0604030504040204" pitchFamily="2" charset="0"/>
                  <a:ea typeface="宋体" panose="02010600030101010101" pitchFamily="2" charset="-122"/>
                </a:rPr>
                <a:t>D</a:t>
              </a:r>
              <a:endParaRPr lang="en-US" altLang="x-none" sz="2800" b="1" dirty="0">
                <a:latin typeface="Tahoma" panose="020B0604030504040204" pitchFamily="2" charset="0"/>
                <a:ea typeface="宋体" panose="02010600030101010101" pitchFamily="2" charset="-122"/>
              </a:endParaRPr>
            </a:p>
          </p:txBody>
        </p:sp>
      </p:grpSp>
      <p:sp>
        <p:nvSpPr>
          <p:cNvPr id="28692" name="Text Box 21"/>
          <p:cNvSpPr txBox="1"/>
          <p:nvPr/>
        </p:nvSpPr>
        <p:spPr>
          <a:xfrm>
            <a:off x="7000892" y="1142984"/>
            <a:ext cx="600075" cy="581025"/>
          </a:xfrm>
          <a:prstGeom prst="rect">
            <a:avLst/>
          </a:prstGeom>
          <a:noFill/>
          <a:ln w="9525">
            <a:noFill/>
          </a:ln>
        </p:spPr>
        <p:txBody>
          <a:bodyPr>
            <a:spAutoFit/>
          </a:bodyPr>
          <a:lstStyle/>
          <a:p>
            <a:pPr lvl="0">
              <a:spcBef>
                <a:spcPct val="50000"/>
              </a:spcBef>
            </a:pPr>
            <a:r>
              <a:rPr lang="en-US" altLang="x-none" sz="3200" b="1" dirty="0">
                <a:solidFill>
                  <a:srgbClr val="FF0000"/>
                </a:solidFill>
                <a:latin typeface="Tahoma" panose="020B0604030504040204" pitchFamily="2" charset="0"/>
                <a:ea typeface="宋体" panose="02010600030101010101" pitchFamily="2" charset="-122"/>
              </a:rPr>
              <a:t>D</a:t>
            </a:r>
            <a:endParaRPr lang="en-US" altLang="x-none" sz="3200" b="1" dirty="0">
              <a:solidFill>
                <a:srgbClr val="FF0000"/>
              </a:solidFill>
              <a:latin typeface="Tahoma" panose="020B0604030504040204" pitchFamily="2" charset="0"/>
              <a:ea typeface="宋体" panose="02010600030101010101" pitchFamily="2" charset="-122"/>
            </a:endParaRPr>
          </a:p>
        </p:txBody>
      </p:sp>
      <p:sp>
        <p:nvSpPr>
          <p:cNvPr id="28693" name="Text Box 22"/>
          <p:cNvSpPr txBox="1"/>
          <p:nvPr/>
        </p:nvSpPr>
        <p:spPr>
          <a:xfrm>
            <a:off x="768985" y="2174240"/>
            <a:ext cx="577850" cy="581025"/>
          </a:xfrm>
          <a:prstGeom prst="rect">
            <a:avLst/>
          </a:prstGeom>
          <a:noFill/>
          <a:ln w="9525">
            <a:noFill/>
          </a:ln>
        </p:spPr>
        <p:txBody>
          <a:bodyPr>
            <a:spAutoFit/>
          </a:bodyPr>
          <a:lstStyle/>
          <a:p>
            <a:pPr lvl="0">
              <a:spcBef>
                <a:spcPct val="50000"/>
              </a:spcBef>
            </a:pPr>
            <a:r>
              <a:rPr lang="en-US" altLang="x-none" sz="3200" b="1" dirty="0">
                <a:solidFill>
                  <a:srgbClr val="FF0000"/>
                </a:solidFill>
                <a:latin typeface="Tahoma" panose="020B0604030504040204" pitchFamily="2" charset="0"/>
                <a:ea typeface="宋体" panose="02010600030101010101" pitchFamily="2" charset="-122"/>
              </a:rPr>
              <a:t>B</a:t>
            </a:r>
            <a:endParaRPr lang="en-US" altLang="x-none" sz="3200" b="1" dirty="0">
              <a:solidFill>
                <a:srgbClr val="FF0000"/>
              </a:solidFill>
              <a:latin typeface="Tahoma" panose="020B06040305040402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Abs val="0"/>
                                  </p:iterate>
                                  <p:childTnLst>
                                    <p:set>
                                      <p:cBhvr>
                                        <p:cTn id="6" dur="1" fill="hold">
                                          <p:stCondLst>
                                            <p:cond delay="0"/>
                                          </p:stCondLst>
                                        </p:cTn>
                                        <p:tgtEl>
                                          <p:spTgt spid="28692">
                                            <p:txEl>
                                              <p:pRg st="0" end="0"/>
                                            </p:txEl>
                                          </p:spTgt>
                                        </p:tgtEl>
                                        <p:attrNameLst>
                                          <p:attrName>style.visibility</p:attrName>
                                        </p:attrNameLst>
                                      </p:cBhvr>
                                      <p:to>
                                        <p:strVal val="visible"/>
                                      </p:to>
                                    </p:set>
                                    <p:anim calcmode="lin" valueType="num">
                                      <p:cBhvr additive="base">
                                        <p:cTn id="7" dur="500" fill="hold"/>
                                        <p:tgtEl>
                                          <p:spTgt spid="286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8693"/>
                                        </p:tgtEl>
                                        <p:attrNameLst>
                                          <p:attrName>style.visibility</p:attrName>
                                        </p:attrNameLst>
                                      </p:cBhvr>
                                      <p:to>
                                        <p:strVal val="visible"/>
                                      </p:to>
                                    </p:set>
                                    <p:anim calcmode="lin" valueType="num">
                                      <p:cBhvr additive="base">
                                        <p:cTn id="13" dur="500" fill="hold"/>
                                        <p:tgtEl>
                                          <p:spTgt spid="28693"/>
                                        </p:tgtEl>
                                        <p:attrNameLst>
                                          <p:attrName>ppt_x</p:attrName>
                                        </p:attrNameLst>
                                      </p:cBhvr>
                                      <p:tavLst>
                                        <p:tav tm="0">
                                          <p:val>
                                            <p:strVal val="0-#ppt_w/2"/>
                                          </p:val>
                                        </p:tav>
                                        <p:tav tm="100000">
                                          <p:val>
                                            <p:strVal val="#ppt_x"/>
                                          </p:val>
                                        </p:tav>
                                      </p:tavLst>
                                    </p:anim>
                                    <p:anim calcmode="lin" valueType="num">
                                      <p:cBhvr additive="base">
                                        <p:cTn id="14" dur="500" fill="hold"/>
                                        <p:tgtEl>
                                          <p:spTgt spid="286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2" grpId="0" bldLvl="0" build="allAtOnce"/>
      <p:bldP spid="2869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标题 29697"/>
          <p:cNvSpPr>
            <a:spLocks noGrp="1"/>
          </p:cNvSpPr>
          <p:nvPr>
            <p:ph type="title"/>
          </p:nvPr>
        </p:nvSpPr>
        <p:spPr>
          <a:xfrm>
            <a:off x="500034" y="714356"/>
            <a:ext cx="8362950" cy="3870342"/>
          </a:xfrm>
        </p:spPr>
        <p:txBody>
          <a:bodyPr anchor="ctr"/>
          <a:lstStyle/>
          <a:p>
            <a:pPr algn="l"/>
            <a:r>
              <a:rPr lang="en-US" altLang="x-none" sz="3600" b="1" dirty="0">
                <a:latin typeface="+mn-ea"/>
                <a:ea typeface="+mn-ea"/>
              </a:rPr>
              <a:t>3 </a:t>
            </a:r>
            <a:r>
              <a:rPr lang="zh-CN" altLang="en-US" sz="3600" b="1" dirty="0">
                <a:latin typeface="+mn-ea"/>
                <a:ea typeface="+mn-ea"/>
              </a:rPr>
              <a:t> 、如图所示的电路，滑动变阻器的滑片</a:t>
            </a:r>
            <a:r>
              <a:rPr lang="en-US" altLang="x-none" sz="3600" b="1" dirty="0">
                <a:latin typeface="+mn-ea"/>
                <a:ea typeface="+mn-ea"/>
              </a:rPr>
              <a:t>P</a:t>
            </a:r>
            <a:r>
              <a:rPr lang="zh-CN" altLang="en-US" sz="3600" b="1" dirty="0">
                <a:latin typeface="+mn-ea"/>
                <a:ea typeface="+mn-ea"/>
              </a:rPr>
              <a:t>向左移动时，若灯始终发光，则（  ）</a:t>
            </a:r>
            <a:br>
              <a:rPr lang="zh-CN" altLang="en-US" sz="3600" b="1" dirty="0">
                <a:latin typeface="+mn-ea"/>
                <a:ea typeface="+mn-ea"/>
              </a:rPr>
            </a:br>
            <a:r>
              <a:rPr lang="en-US" altLang="x-none" sz="3600" b="1" dirty="0">
                <a:latin typeface="+mn-ea"/>
                <a:ea typeface="+mn-ea"/>
              </a:rPr>
              <a:t>A</a:t>
            </a:r>
            <a:r>
              <a:rPr lang="zh-CN" altLang="en-US" sz="3600" b="1" dirty="0">
                <a:latin typeface="+mn-ea"/>
                <a:ea typeface="+mn-ea"/>
              </a:rPr>
              <a:t>．灯变亮，电流表示数减小	</a:t>
            </a:r>
            <a:br>
              <a:rPr lang="zh-CN" altLang="en-US" sz="3600" b="1" dirty="0">
                <a:latin typeface="+mn-ea"/>
                <a:ea typeface="+mn-ea"/>
              </a:rPr>
            </a:br>
            <a:r>
              <a:rPr lang="en-US" altLang="x-none" sz="3600" b="1" dirty="0">
                <a:latin typeface="+mn-ea"/>
                <a:ea typeface="+mn-ea"/>
              </a:rPr>
              <a:t>B</a:t>
            </a:r>
            <a:r>
              <a:rPr lang="zh-CN" altLang="en-US" sz="3600" b="1" dirty="0">
                <a:latin typeface="+mn-ea"/>
                <a:ea typeface="+mn-ea"/>
              </a:rPr>
              <a:t>．灯变亮，电流表示数增大</a:t>
            </a:r>
            <a:br>
              <a:rPr lang="zh-CN" altLang="en-US" sz="3600" b="1" dirty="0">
                <a:latin typeface="+mn-ea"/>
                <a:ea typeface="+mn-ea"/>
              </a:rPr>
            </a:br>
            <a:r>
              <a:rPr lang="en-US" altLang="x-none" sz="3600" b="1" dirty="0">
                <a:latin typeface="+mn-ea"/>
                <a:ea typeface="+mn-ea"/>
              </a:rPr>
              <a:t>C</a:t>
            </a:r>
            <a:r>
              <a:rPr lang="zh-CN" altLang="en-US" sz="3600" b="1" dirty="0">
                <a:latin typeface="+mn-ea"/>
                <a:ea typeface="+mn-ea"/>
              </a:rPr>
              <a:t>．灯变暗，电流表示数增大	</a:t>
            </a:r>
            <a:br>
              <a:rPr lang="zh-CN" altLang="en-US" sz="3600" b="1" dirty="0">
                <a:latin typeface="+mn-ea"/>
                <a:ea typeface="+mn-ea"/>
              </a:rPr>
            </a:br>
            <a:r>
              <a:rPr lang="en-US" altLang="x-none" sz="3600" b="1" dirty="0">
                <a:latin typeface="+mn-ea"/>
                <a:ea typeface="+mn-ea"/>
              </a:rPr>
              <a:t>D</a:t>
            </a:r>
            <a:r>
              <a:rPr lang="zh-CN" altLang="en-US" sz="3600" b="1" dirty="0">
                <a:latin typeface="+mn-ea"/>
                <a:ea typeface="+mn-ea"/>
              </a:rPr>
              <a:t>．灯变暗，电流表示数减小</a:t>
            </a:r>
            <a:endParaRPr lang="zh-CN" altLang="en-US" sz="3600" b="1" dirty="0">
              <a:latin typeface="+mn-ea"/>
              <a:ea typeface="+mn-ea"/>
            </a:endParaRPr>
          </a:p>
        </p:txBody>
      </p:sp>
      <p:pic>
        <p:nvPicPr>
          <p:cNvPr id="29699" name="图片 29698" descr="Image5"/>
          <p:cNvPicPr>
            <a:picLocks noChangeAspect="1"/>
          </p:cNvPicPr>
          <p:nvPr/>
        </p:nvPicPr>
        <p:blipFill>
          <a:blip r:embed="rId1"/>
          <a:stretch>
            <a:fillRect/>
          </a:stretch>
        </p:blipFill>
        <p:spPr>
          <a:xfrm>
            <a:off x="1071538" y="4429132"/>
            <a:ext cx="5572164" cy="2038342"/>
          </a:xfrm>
          <a:prstGeom prst="rect">
            <a:avLst/>
          </a:prstGeom>
          <a:noFill/>
          <a:ln w="9525">
            <a:noFill/>
          </a:ln>
        </p:spPr>
      </p:pic>
      <p:sp>
        <p:nvSpPr>
          <p:cNvPr id="29700" name="文本框 29699"/>
          <p:cNvSpPr txBox="1"/>
          <p:nvPr/>
        </p:nvSpPr>
        <p:spPr>
          <a:xfrm>
            <a:off x="8072462" y="1571612"/>
            <a:ext cx="533400" cy="579438"/>
          </a:xfrm>
          <a:prstGeom prst="rect">
            <a:avLst/>
          </a:prstGeom>
          <a:noFill/>
          <a:ln w="9525">
            <a:noFill/>
          </a:ln>
        </p:spPr>
        <p:txBody>
          <a:bodyPr>
            <a:spAutoFit/>
          </a:bodyPr>
          <a:lstStyle/>
          <a:p>
            <a:pPr lvl="0">
              <a:spcBef>
                <a:spcPct val="50000"/>
              </a:spcBef>
            </a:pPr>
            <a:r>
              <a:rPr lang="en-US" altLang="x-none" sz="3200" b="1" dirty="0">
                <a:solidFill>
                  <a:srgbClr val="FF0000"/>
                </a:solidFill>
                <a:latin typeface="Arial" panose="020B0604020202020204" pitchFamily="34" charset="0"/>
                <a:ea typeface="宋体" panose="02010600030101010101" pitchFamily="2" charset="-122"/>
              </a:rPr>
              <a:t>B</a:t>
            </a:r>
            <a:endParaRPr lang="en-US" altLang="x-none" sz="32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30721"/>
          <p:cNvSpPr txBox="1"/>
          <p:nvPr/>
        </p:nvSpPr>
        <p:spPr>
          <a:xfrm>
            <a:off x="250825" y="4868862"/>
            <a:ext cx="8893175"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spcBef>
                <a:spcPct val="50000"/>
              </a:spcBef>
            </a:pPr>
            <a:r>
              <a:rPr lang="zh-CN" altLang="en-US" sz="3200" b="1" dirty="0">
                <a:latin typeface="Arial" panose="020B0604020202020204" pitchFamily="34" charset="0"/>
                <a:ea typeface="黑体" panose="02010609060101010101" pitchFamily="2" charset="-122"/>
              </a:rPr>
              <a:t>       油面</a:t>
            </a:r>
            <a:r>
              <a:rPr lang="zh-CN" altLang="en-US" sz="3200" b="1" dirty="0">
                <a:solidFill>
                  <a:srgbClr val="FF0000"/>
                </a:solidFill>
                <a:latin typeface="Arial" panose="020B0604020202020204" pitchFamily="34" charset="0"/>
                <a:ea typeface="黑体" panose="02010609060101010101" pitchFamily="2" charset="-122"/>
              </a:rPr>
              <a:t>上升</a:t>
            </a:r>
            <a:r>
              <a:rPr lang="zh-CN" altLang="en-US" sz="3200" b="1" dirty="0">
                <a:latin typeface="Arial" panose="020B0604020202020204" pitchFamily="34" charset="0"/>
                <a:ea typeface="黑体" panose="02010609060101010101" pitchFamily="2" charset="-122"/>
              </a:rPr>
              <a:t>时，杠杆左端上翘，变阻器</a:t>
            </a:r>
            <a:r>
              <a:rPr lang="en-US" altLang="x-none" sz="3200" b="1" dirty="0">
                <a:latin typeface="Arial" panose="020B0604020202020204" pitchFamily="34" charset="0"/>
                <a:ea typeface="黑体" panose="02010609060101010101" pitchFamily="2" charset="-122"/>
              </a:rPr>
              <a:t>R</a:t>
            </a:r>
            <a:r>
              <a:rPr lang="zh-CN" altLang="en-US" sz="3200" b="1" dirty="0">
                <a:latin typeface="Arial" panose="020B0604020202020204" pitchFamily="34" charset="0"/>
                <a:ea typeface="黑体" panose="02010609060101010101" pitchFamily="2" charset="-122"/>
              </a:rPr>
              <a:t>连入电路中的电阻</a:t>
            </a:r>
            <a:r>
              <a:rPr lang="zh-CN" altLang="en-US" sz="3200" b="1" u="sng" dirty="0">
                <a:latin typeface="Arial" panose="020B0604020202020204" pitchFamily="34" charset="0"/>
                <a:ea typeface="黑体" panose="02010609060101010101" pitchFamily="2" charset="-122"/>
              </a:rPr>
              <a:t>                </a:t>
            </a:r>
            <a:r>
              <a:rPr lang="zh-CN" altLang="en-US" sz="3200" b="1" dirty="0">
                <a:latin typeface="Arial" panose="020B0604020202020204" pitchFamily="34" charset="0"/>
                <a:ea typeface="黑体" panose="02010609060101010101" pitchFamily="2" charset="-122"/>
              </a:rPr>
              <a:t>，油量表（电流表）的示数</a:t>
            </a:r>
            <a:r>
              <a:rPr lang="zh-CN" altLang="en-US" sz="3200" b="1" u="sng" dirty="0">
                <a:latin typeface="Arial" panose="020B0604020202020204" pitchFamily="34" charset="0"/>
                <a:ea typeface="黑体" panose="02010609060101010101" pitchFamily="2" charset="-122"/>
              </a:rPr>
              <a:t>              </a:t>
            </a:r>
            <a:r>
              <a:rPr lang="zh-CN" altLang="en-US" sz="3200" b="1" dirty="0" smtClean="0">
                <a:latin typeface="Arial" panose="020B0604020202020204" pitchFamily="34" charset="0"/>
                <a:ea typeface="黑体" panose="02010609060101010101" pitchFamily="2" charset="-122"/>
              </a:rPr>
              <a:t>。</a:t>
            </a:r>
            <a:endParaRPr lang="zh-CN" altLang="en-US" sz="3200" b="1" dirty="0">
              <a:latin typeface="Arial" panose="020B0604020202020204" pitchFamily="34" charset="0"/>
              <a:ea typeface="黑体" panose="02010609060101010101" pitchFamily="2" charset="-122"/>
            </a:endParaRPr>
          </a:p>
        </p:txBody>
      </p:sp>
      <p:sp>
        <p:nvSpPr>
          <p:cNvPr id="30723" name="文本框 30722"/>
          <p:cNvSpPr txBox="1"/>
          <p:nvPr/>
        </p:nvSpPr>
        <p:spPr>
          <a:xfrm>
            <a:off x="3143240" y="5357826"/>
            <a:ext cx="1365260" cy="584775"/>
          </a:xfrm>
          <a:prstGeom prst="rect">
            <a:avLst/>
          </a:prstGeom>
          <a:noFill/>
          <a:ln w="9525">
            <a:noFill/>
          </a:ln>
        </p:spPr>
        <p:txBody>
          <a:bodyPr wrap="square">
            <a:spAutoFit/>
          </a:bodyPr>
          <a:lstStyle/>
          <a:p>
            <a:pPr lvl="0">
              <a:spcBef>
                <a:spcPct val="50000"/>
              </a:spcBef>
            </a:pPr>
            <a:r>
              <a:rPr lang="zh-CN" altLang="en-US" sz="3200" b="1" dirty="0">
                <a:solidFill>
                  <a:srgbClr val="FF0000"/>
                </a:solidFill>
                <a:latin typeface="Arial" panose="020B0604020202020204" pitchFamily="34" charset="0"/>
                <a:ea typeface="隶书" panose="02010509060101010101" pitchFamily="1" charset="-122"/>
              </a:rPr>
              <a:t>变小</a:t>
            </a:r>
            <a:endParaRPr lang="zh-CN" altLang="en-US" sz="3200" b="1" dirty="0">
              <a:solidFill>
                <a:srgbClr val="FF0000"/>
              </a:solidFill>
              <a:latin typeface="Arial" panose="020B0604020202020204" pitchFamily="34" charset="0"/>
              <a:ea typeface="隶书" panose="02010509060101010101" pitchFamily="1" charset="-122"/>
            </a:endParaRPr>
          </a:p>
        </p:txBody>
      </p:sp>
      <p:sp>
        <p:nvSpPr>
          <p:cNvPr id="30724" name="文本框 30723"/>
          <p:cNvSpPr txBox="1"/>
          <p:nvPr/>
        </p:nvSpPr>
        <p:spPr>
          <a:xfrm>
            <a:off x="1428728" y="5791200"/>
            <a:ext cx="1071570" cy="579438"/>
          </a:xfrm>
          <a:prstGeom prst="rect">
            <a:avLst/>
          </a:prstGeom>
          <a:noFill/>
          <a:ln w="9525">
            <a:noFill/>
          </a:ln>
        </p:spPr>
        <p:txBody>
          <a:bodyPr wrap="square">
            <a:spAutoFit/>
          </a:bodyPr>
          <a:lstStyle/>
          <a:p>
            <a:pPr lvl="0">
              <a:spcBef>
                <a:spcPct val="50000"/>
              </a:spcBef>
            </a:pPr>
            <a:r>
              <a:rPr lang="zh-CN" altLang="en-US" sz="3200" b="1" dirty="0">
                <a:solidFill>
                  <a:srgbClr val="FF0000"/>
                </a:solidFill>
                <a:latin typeface="Arial" panose="020B0604020202020204" pitchFamily="34" charset="0"/>
                <a:ea typeface="隶书" panose="02010509060101010101" pitchFamily="1" charset="-122"/>
              </a:rPr>
              <a:t>变大</a:t>
            </a:r>
            <a:endParaRPr lang="zh-CN" altLang="en-US" sz="3200" b="1" dirty="0">
              <a:solidFill>
                <a:srgbClr val="FF0000"/>
              </a:solidFill>
              <a:latin typeface="Arial" panose="020B0604020202020204" pitchFamily="34" charset="0"/>
              <a:ea typeface="隶书" panose="02010509060101010101" pitchFamily="1" charset="-122"/>
            </a:endParaRPr>
          </a:p>
        </p:txBody>
      </p:sp>
      <p:sp>
        <p:nvSpPr>
          <p:cNvPr id="7" name="TextBox 6"/>
          <p:cNvSpPr txBox="1"/>
          <p:nvPr/>
        </p:nvSpPr>
        <p:spPr>
          <a:xfrm>
            <a:off x="500034" y="214290"/>
            <a:ext cx="2214578" cy="646331"/>
          </a:xfrm>
          <a:prstGeom prst="rect">
            <a:avLst/>
          </a:prstGeom>
          <a:solidFill>
            <a:srgbClr val="C00000"/>
          </a:solidFill>
          <a:effectLst>
            <a:glow rad="228600">
              <a:schemeClr val="accent4">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zh-CN" altLang="en-US" sz="3600" b="1" dirty="0" smtClean="0">
                <a:solidFill>
                  <a:schemeClr val="tx1"/>
                </a:solidFill>
              </a:rPr>
              <a:t>能力提升</a:t>
            </a:r>
            <a:endParaRPr lang="zh-CN" altLang="en-US" sz="3600" b="1" dirty="0">
              <a:solidFill>
                <a:schemeClr val="tx1"/>
              </a:solidFill>
            </a:endParaRPr>
          </a:p>
        </p:txBody>
      </p:sp>
    </p:spTree>
    <p:controls>
      <mc:AlternateContent xmlns:mc="http://schemas.openxmlformats.org/markup-compatibility/2006">
        <mc:Choice xmlns:v="urn:schemas-microsoft-com:vml" Requires="v">
          <p:control spid="4098" name="" r:id="rId1" imgW="7162800" imgH="3816350"/>
        </mc:Choice>
        <mc:Fallback>
          <p:control name="" r:id="rId1" imgW="7162800" imgH="3816350">
            <p:pic>
              <p:nvPicPr>
                <p:cNvPr id="0" name="ShockwaveFlash1"/>
                <p:cNvPicPr>
                  <a:picLocks noChangeAspect="1"/>
                </p:cNvPicPr>
                <p:nvPr/>
              </p:nvPicPr>
              <p:blipFill>
                <a:blip r:embed="rId2"/>
                <a:stretch>
                  <a:fillRect/>
                </a:stretch>
              </p:blipFill>
              <p:spPr>
                <a:xfrm>
                  <a:off x="971550" y="981075"/>
                  <a:ext cx="7162800" cy="3816350"/>
                </a:xfrm>
                <a:prstGeom prst="rect">
                  <a:avLst/>
                </a:prstGeom>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23"/>
                                        </p:tgtEl>
                                        <p:attrNameLst>
                                          <p:attrName>style.visibility</p:attrName>
                                        </p:attrNameLst>
                                      </p:cBhvr>
                                      <p:to>
                                        <p:strVal val="visible"/>
                                      </p:to>
                                    </p:set>
                                    <p:anim calcmode="lin" valueType="num">
                                      <p:cBhvr>
                                        <p:cTn id="14" dur="1000" fill="hold"/>
                                        <p:tgtEl>
                                          <p:spTgt spid="30723"/>
                                        </p:tgtEl>
                                        <p:attrNameLst>
                                          <p:attrName>ppt_w</p:attrName>
                                        </p:attrNameLst>
                                      </p:cBhvr>
                                      <p:tavLst>
                                        <p:tav tm="0">
                                          <p:val>
                                            <p:strVal val="#ppt_w*0.70"/>
                                          </p:val>
                                        </p:tav>
                                        <p:tav tm="100000">
                                          <p:val>
                                            <p:strVal val="#ppt_w"/>
                                          </p:val>
                                        </p:tav>
                                      </p:tavLst>
                                    </p:anim>
                                    <p:anim calcmode="lin" valueType="num">
                                      <p:cBhvr>
                                        <p:cTn id="15" dur="1000" fill="hold"/>
                                        <p:tgtEl>
                                          <p:spTgt spid="30723"/>
                                        </p:tgtEl>
                                        <p:attrNameLst>
                                          <p:attrName>ppt_h</p:attrName>
                                        </p:attrNameLst>
                                      </p:cBhvr>
                                      <p:tavLst>
                                        <p:tav tm="0">
                                          <p:val>
                                            <p:strVal val="#ppt_h"/>
                                          </p:val>
                                        </p:tav>
                                        <p:tav tm="100000">
                                          <p:val>
                                            <p:strVal val="#ppt_h"/>
                                          </p:val>
                                        </p:tav>
                                      </p:tavLst>
                                    </p:anim>
                                    <p:animEffect transition="in" filter="fade">
                                      <p:cBhvr>
                                        <p:cTn id="16" dur="1000"/>
                                        <p:tgtEl>
                                          <p:spTgt spid="3072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24"/>
                                        </p:tgtEl>
                                        <p:attrNameLst>
                                          <p:attrName>style.visibility</p:attrName>
                                        </p:attrNameLst>
                                      </p:cBhvr>
                                      <p:to>
                                        <p:strVal val="visible"/>
                                      </p:to>
                                    </p:set>
                                    <p:anim calcmode="lin" valueType="num">
                                      <p:cBhvr>
                                        <p:cTn id="21" dur="1000" fill="hold"/>
                                        <p:tgtEl>
                                          <p:spTgt spid="30724"/>
                                        </p:tgtEl>
                                        <p:attrNameLst>
                                          <p:attrName>ppt_w</p:attrName>
                                        </p:attrNameLst>
                                      </p:cBhvr>
                                      <p:tavLst>
                                        <p:tav tm="0">
                                          <p:val>
                                            <p:strVal val="#ppt_w*0.70"/>
                                          </p:val>
                                        </p:tav>
                                        <p:tav tm="100000">
                                          <p:val>
                                            <p:strVal val="#ppt_w"/>
                                          </p:val>
                                        </p:tav>
                                      </p:tavLst>
                                    </p:anim>
                                    <p:anim calcmode="lin" valueType="num">
                                      <p:cBhvr>
                                        <p:cTn id="22" dur="1000" fill="hold"/>
                                        <p:tgtEl>
                                          <p:spTgt spid="30724"/>
                                        </p:tgtEl>
                                        <p:attrNameLst>
                                          <p:attrName>ppt_h</p:attrName>
                                        </p:attrNameLst>
                                      </p:cBhvr>
                                      <p:tavLst>
                                        <p:tav tm="0">
                                          <p:val>
                                            <p:strVal val="#ppt_h"/>
                                          </p:val>
                                        </p:tav>
                                        <p:tav tm="100000">
                                          <p:val>
                                            <p:strVal val="#ppt_h"/>
                                          </p:val>
                                        </p:tav>
                                      </p:tavLst>
                                    </p:anim>
                                    <p:animEffect transition="in" filter="fade">
                                      <p:cBhvr>
                                        <p:cTn id="23"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p:bldP spid="3072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t="-1000" b="-1000"/>
          </a:stretch>
        </a:blipFill>
        <a:effectLst/>
      </p:bgPr>
    </p:bg>
    <p:spTree>
      <p:nvGrpSpPr>
        <p:cNvPr id="1" name=""/>
        <p:cNvGrpSpPr/>
        <p:nvPr/>
      </p:nvGrpSpPr>
      <p:grpSpPr>
        <a:xfrm>
          <a:off x="0" y="0"/>
          <a:ext cx="0" cy="0"/>
          <a:chOff x="0" y="0"/>
          <a:chExt cx="0" cy="0"/>
        </a:xfrm>
      </p:grpSpPr>
      <p:sp>
        <p:nvSpPr>
          <p:cNvPr id="31746" name="文本框 31745"/>
          <p:cNvSpPr txBox="1"/>
          <p:nvPr/>
        </p:nvSpPr>
        <p:spPr>
          <a:xfrm>
            <a:off x="358775" y="1714488"/>
            <a:ext cx="8785225" cy="1708150"/>
          </a:xfrm>
          <a:prstGeom prst="rect">
            <a:avLst/>
          </a:prstGeom>
          <a:noFill/>
          <a:ln w="9525">
            <a:noFill/>
          </a:ln>
        </p:spPr>
        <p:txBody>
          <a:bodyPr>
            <a:spAutoFit/>
          </a:bodyPr>
          <a:lstStyle/>
          <a:p>
            <a:pPr lvl="0" algn="ctr"/>
            <a:r>
              <a:rPr lang="zh-CN" altLang="en-US" sz="10600" b="1" dirty="0">
                <a:latin typeface="华文行楷" pitchFamily="2" charset="-122"/>
                <a:ea typeface="华文行楷" pitchFamily="2" charset="-122"/>
              </a:rPr>
              <a:t>谢 谢！</a:t>
            </a:r>
            <a:endParaRPr lang="zh-CN" altLang="en-US" sz="10600" b="1" dirty="0">
              <a:latin typeface="华文行楷" pitchFamily="2" charset="-122"/>
              <a:ea typeface="华文行楷" pitchFamily="2" charset="-122"/>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12" nodeType="clickEffect">
                                  <p:stCondLst>
                                    <p:cond delay="0"/>
                                  </p:stCondLst>
                                  <p:iterate type="lt">
                                    <p:tmAbs val="0"/>
                                  </p:iterate>
                                  <p:childTnLst>
                                    <p:anim to="1.5" calcmode="lin" valueType="num">
                                      <p:cBhvr override="childStyle">
                                        <p:cTn id="6" dur="2000" fill="hold"/>
                                        <p:tgtEl>
                                          <p:spTgt spid="3174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ldLvl="0"/>
      <p:bldP spid="31746" grpId="1" bldLvl="0"/>
      <p:bldP spid="31746" grpId="2" bldLvl="0"/>
      <p:bldP spid="31746" grpId="3" bldLvl="0"/>
      <p:bldP spid="31746" grpId="4" bldLvl="0"/>
      <p:bldP spid="31746" grpId="5" bldLvl="0"/>
      <p:bldP spid="31746" grpId="6" bldLvl="0"/>
      <p:bldP spid="31746" grpId="7" bldLvl="0"/>
      <p:bldP spid="31746" grpId="8" bldLvl="0"/>
      <p:bldP spid="31746" grpId="9" bldLvl="0"/>
      <p:bldP spid="31746" grpId="10" bldLvl="0"/>
      <p:bldP spid="31746" grpId="11" bldLvl="0"/>
      <p:bldP spid="31746" grpId="12" bldLvl="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7170" name="文本框 7169"/>
          <p:cNvSpPr txBox="1"/>
          <p:nvPr/>
        </p:nvSpPr>
        <p:spPr>
          <a:xfrm>
            <a:off x="323850" y="1773238"/>
            <a:ext cx="8305800" cy="1310640"/>
          </a:xfrm>
          <a:prstGeom prst="rect">
            <a:avLst/>
          </a:prstGeom>
          <a:noFill/>
          <a:ln w="9525">
            <a:noFill/>
          </a:ln>
        </p:spPr>
        <p:txBody>
          <a:bodyPr>
            <a:spAutoFit/>
          </a:bodyPr>
          <a:lstStyle/>
          <a:p>
            <a:pPr lvl="0"/>
            <a:r>
              <a:rPr lang="zh-CN" altLang="en-US" sz="3600" b="1" dirty="0">
                <a:latin typeface="宋体" panose="02010600030101010101" pitchFamily="2" charset="-122"/>
                <a:ea typeface="宋体" panose="02010600030101010101" pitchFamily="2" charset="-122"/>
              </a:rPr>
              <a:t>    </a:t>
            </a:r>
            <a:r>
              <a:rPr lang="zh-CN" altLang="en-US" sz="4000" b="1" dirty="0">
                <a:latin typeface="宋体" panose="02010600030101010101" pitchFamily="2" charset="-122"/>
                <a:ea typeface="宋体" panose="02010600030101010101" pitchFamily="2" charset="-122"/>
              </a:rPr>
              <a:t>通过改变连入电路中的电阻线的</a:t>
            </a:r>
            <a:r>
              <a:rPr lang="zh-CN" altLang="en-US" sz="4000" b="1" dirty="0">
                <a:solidFill>
                  <a:srgbClr val="FF0000"/>
                </a:solidFill>
                <a:latin typeface="宋体" panose="02010600030101010101" pitchFamily="2" charset="-122"/>
                <a:ea typeface="宋体" panose="02010600030101010101" pitchFamily="2" charset="-122"/>
              </a:rPr>
              <a:t>长度</a:t>
            </a:r>
            <a:r>
              <a:rPr lang="zh-CN" altLang="en-US" sz="4000" b="1" dirty="0">
                <a:latin typeface="宋体" panose="02010600030101010101" pitchFamily="2" charset="-122"/>
                <a:ea typeface="宋体" panose="02010600030101010101" pitchFamily="2" charset="-122"/>
              </a:rPr>
              <a:t>来改变电阻,</a:t>
            </a:r>
            <a:r>
              <a:rPr lang="zh-CN" altLang="en-US" sz="4000" b="1" dirty="0">
                <a:solidFill>
                  <a:srgbClr val="000000"/>
                </a:solidFill>
                <a:latin typeface="黑体" panose="02010609060101010101" pitchFamily="2" charset="-122"/>
                <a:ea typeface="宋体" panose="02010600030101010101" pitchFamily="2" charset="-122"/>
              </a:rPr>
              <a:t>从而改变电流。</a:t>
            </a:r>
            <a:endParaRPr lang="zh-CN" altLang="en-US" sz="4000" b="1" dirty="0">
              <a:solidFill>
                <a:srgbClr val="000000"/>
              </a:solidFill>
              <a:latin typeface="黑体" panose="02010609060101010101" pitchFamily="2" charset="-122"/>
              <a:ea typeface="宋体" panose="02010600030101010101" pitchFamily="2" charset="-122"/>
            </a:endParaRPr>
          </a:p>
        </p:txBody>
      </p:sp>
      <p:sp>
        <p:nvSpPr>
          <p:cNvPr id="4" name="矩形 3"/>
          <p:cNvSpPr/>
          <p:nvPr/>
        </p:nvSpPr>
        <p:spPr>
          <a:xfrm>
            <a:off x="2500298" y="642918"/>
            <a:ext cx="2967479" cy="923330"/>
          </a:xfrm>
          <a:prstGeom prst="rect">
            <a:avLst/>
          </a:prstGeom>
        </p:spPr>
        <p:txBody>
          <a:bodyPr wrap="none">
            <a:spAutoFit/>
          </a:bodyPr>
          <a:lstStyle/>
          <a:p>
            <a:pPr lvl="0"/>
            <a:r>
              <a:rPr lang="zh-CN" altLang="en-US" sz="5400" b="1" dirty="0" smtClean="0">
                <a:solidFill>
                  <a:srgbClr val="FFFF00"/>
                </a:solidFill>
                <a:latin typeface="宋体" panose="02010600030101010101" pitchFamily="2" charset="-122"/>
              </a:rPr>
              <a:t>工作原理</a:t>
            </a:r>
            <a:endParaRPr lang="zh-CN" altLang="en-US" sz="5400" b="1" dirty="0">
              <a:solidFill>
                <a:srgbClr val="FFFF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6429388" y="928670"/>
            <a:ext cx="2714612" cy="4832092"/>
          </a:xfrm>
          <a:prstGeom prst="rect">
            <a:avLst/>
          </a:prstGeom>
        </p:spPr>
        <p:txBody>
          <a:bodyPr wrap="square">
            <a:spAutoFit/>
          </a:bodyPr>
          <a:lstStyle/>
          <a:p>
            <a:r>
              <a:rPr lang="zh-CN" altLang="en-US" sz="2800" b="1" dirty="0" smtClean="0"/>
              <a:t>1、电阻丝什么位置的绝缘漆被刮去了？为什么要刮去？</a:t>
            </a:r>
            <a:endParaRPr lang="zh-CN" altLang="en-US" sz="2800" b="1" dirty="0" smtClean="0"/>
          </a:p>
          <a:p>
            <a:r>
              <a:rPr lang="zh-CN" altLang="en-US" sz="2800" b="1" dirty="0" smtClean="0"/>
              <a:t>2、电阻丝是如何连接的？</a:t>
            </a:r>
            <a:endParaRPr lang="zh-CN" altLang="en-US" sz="2800" b="1" dirty="0" smtClean="0"/>
          </a:p>
          <a:p>
            <a:r>
              <a:rPr lang="zh-CN" altLang="en-US" sz="2800" b="1" dirty="0" smtClean="0"/>
              <a:t>3、哪两个接线柱之间的电阻很小，几乎是零?</a:t>
            </a:r>
            <a:endParaRPr lang="zh-CN" altLang="en-US" sz="2800" b="1" dirty="0" smtClean="0"/>
          </a:p>
          <a:p>
            <a:r>
              <a:rPr lang="zh-CN" altLang="en-US" sz="2800" b="1" dirty="0" smtClean="0"/>
              <a:t>4、铭牌上的数字表示什么意思？</a:t>
            </a:r>
            <a:endParaRPr lang="zh-CN" altLang="en-US" sz="2800" b="1" dirty="0"/>
          </a:p>
        </p:txBody>
      </p:sp>
      <p:sp>
        <p:nvSpPr>
          <p:cNvPr id="6" name="TextBox 5"/>
          <p:cNvSpPr txBox="1"/>
          <p:nvPr/>
        </p:nvSpPr>
        <p:spPr>
          <a:xfrm>
            <a:off x="285720" y="142852"/>
            <a:ext cx="2143140" cy="646331"/>
          </a:xfrm>
          <a:prstGeom prst="rect">
            <a:avLst/>
          </a:prstGeom>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zh-CN" altLang="en-US" sz="3600" b="1" dirty="0" smtClean="0">
                <a:latin typeface="黑体" panose="02010609060101010101" pitchFamily="2" charset="-122"/>
                <a:ea typeface="黑体" panose="02010609060101010101" pitchFamily="2" charset="-122"/>
              </a:rPr>
              <a:t>认识结构</a:t>
            </a:r>
            <a:endParaRPr lang="zh-CN" altLang="en-US" sz="3600" b="1" dirty="0">
              <a:latin typeface="黑体" panose="02010609060101010101" pitchFamily="2" charset="-122"/>
              <a:ea typeface="黑体" panose="02010609060101010101" pitchFamily="2" charset="-122"/>
            </a:endParaRPr>
          </a:p>
        </p:txBody>
      </p:sp>
      <p:sp>
        <p:nvSpPr>
          <p:cNvPr id="7" name="TextBox 6"/>
          <p:cNvSpPr txBox="1"/>
          <p:nvPr/>
        </p:nvSpPr>
        <p:spPr>
          <a:xfrm>
            <a:off x="6715140" y="214290"/>
            <a:ext cx="1928826" cy="646331"/>
          </a:xfrm>
          <a:prstGeom prst="rect">
            <a:avLst/>
          </a:prstGeom>
          <a:noFill/>
        </p:spPr>
        <p:txBody>
          <a:bodyPr wrap="square" rtlCol="0">
            <a:spAutoFit/>
          </a:bodyPr>
          <a:lstStyle/>
          <a:p>
            <a:r>
              <a:rPr lang="zh-CN" altLang="en-US" sz="3600" b="1" dirty="0" smtClean="0"/>
              <a:t>思考：</a:t>
            </a:r>
            <a:endParaRPr lang="zh-CN" altLang="en-US" sz="3600" b="1" dirty="0"/>
          </a:p>
        </p:txBody>
      </p:sp>
    </p:spTree>
    <p:controls>
      <mc:AlternateContent xmlns:mc="http://schemas.openxmlformats.org/markup-compatibility/2006">
        <mc:Choice xmlns:v="urn:schemas-microsoft-com:vml" Requires="v">
          <p:control spid="1026" name="" r:id="rId1" imgW="6408737" imgH="6092825"/>
        </mc:Choice>
        <mc:Fallback>
          <p:control name="" r:id="rId1" imgW="6408737" imgH="6092825">
            <p:pic>
              <p:nvPicPr>
                <p:cNvPr id="0" name="ShockwaveFlash1"/>
                <p:cNvPicPr>
                  <a:picLocks noChangeAspect="1"/>
                </p:cNvPicPr>
                <p:nvPr/>
              </p:nvPicPr>
              <p:blipFill>
                <a:blip r:embed="rId2"/>
                <a:stretch>
                  <a:fillRect/>
                </a:stretch>
              </p:blipFill>
              <p:spPr>
                <a:xfrm>
                  <a:off x="0" y="765175"/>
                  <a:ext cx="6408738" cy="6092825"/>
                </a:xfrm>
                <a:prstGeom prst="rect">
                  <a:avLst/>
                </a:prstGeom>
              </p:spPr>
            </p:pic>
          </p:control>
        </mc:Fallback>
      </mc:AlternateContent>
    </p:controls>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文本框 9217"/>
          <p:cNvSpPr txBox="1"/>
          <p:nvPr/>
        </p:nvSpPr>
        <p:spPr>
          <a:xfrm>
            <a:off x="395288" y="5084763"/>
            <a:ext cx="8208962" cy="1189037"/>
          </a:xfrm>
          <a:prstGeom prst="rect">
            <a:avLst/>
          </a:prstGeom>
          <a:noFill/>
          <a:ln w="9525">
            <a:noFill/>
          </a:ln>
        </p:spPr>
        <p:txBody>
          <a:bodyPr>
            <a:spAutoFit/>
          </a:bodyPr>
          <a:lstStyle/>
          <a:p>
            <a:pPr lvl="0">
              <a:spcBef>
                <a:spcPct val="50000"/>
              </a:spcBef>
            </a:pPr>
            <a:r>
              <a:rPr lang="zh-CN" altLang="en-US" sz="3600" b="1" dirty="0">
                <a:solidFill>
                  <a:srgbClr val="FF0000"/>
                </a:solidFill>
                <a:latin typeface="Arial" panose="020B0604020202020204" pitchFamily="34" charset="0"/>
                <a:ea typeface="宋体" panose="02010600030101010101" pitchFamily="2" charset="-122"/>
              </a:rPr>
              <a:t>变阻器的最大阻值是</a:t>
            </a:r>
            <a:r>
              <a:rPr lang="en-US" altLang="x-none" sz="3600" b="1" dirty="0">
                <a:solidFill>
                  <a:srgbClr val="FF0000"/>
                </a:solidFill>
                <a:latin typeface="Arial" panose="020B0604020202020204" pitchFamily="34" charset="0"/>
                <a:ea typeface="宋体" panose="02010600030101010101" pitchFamily="2" charset="-122"/>
              </a:rPr>
              <a:t>20Ω</a:t>
            </a:r>
            <a:r>
              <a:rPr lang="zh-CN" altLang="en-US" sz="3600" b="1" dirty="0">
                <a:solidFill>
                  <a:srgbClr val="FF0000"/>
                </a:solidFill>
                <a:latin typeface="Arial" panose="020B0604020202020204" pitchFamily="34" charset="0"/>
                <a:ea typeface="宋体" panose="02010600030101010101" pitchFamily="2" charset="-122"/>
              </a:rPr>
              <a:t>，允许通过的最大电流是1</a:t>
            </a:r>
            <a:r>
              <a:rPr lang="en-US" altLang="x-none" sz="3600" b="1" dirty="0">
                <a:solidFill>
                  <a:srgbClr val="FF0000"/>
                </a:solidFill>
                <a:latin typeface="Arial" panose="020B0604020202020204" pitchFamily="34" charset="0"/>
                <a:ea typeface="宋体" panose="02010600030101010101" pitchFamily="2" charset="-122"/>
              </a:rPr>
              <a:t>A</a:t>
            </a:r>
            <a:r>
              <a:rPr lang="zh-CN" altLang="en-US" sz="3600" b="1" dirty="0">
                <a:solidFill>
                  <a:srgbClr val="FF0000"/>
                </a:solidFill>
                <a:latin typeface="Arial" panose="020B0604020202020204" pitchFamily="34" charset="0"/>
                <a:ea typeface="宋体" panose="02010600030101010101" pitchFamily="2" charset="-122"/>
              </a:rPr>
              <a:t>。</a:t>
            </a:r>
            <a:r>
              <a:rPr lang="en-US" altLang="x-none" sz="3600" b="1" dirty="0">
                <a:solidFill>
                  <a:srgbClr val="FF0000"/>
                </a:solidFill>
                <a:latin typeface="Arial" panose="020B0604020202020204" pitchFamily="34" charset="0"/>
                <a:ea typeface="宋体" panose="02010600030101010101" pitchFamily="2" charset="-122"/>
              </a:rPr>
              <a:t>(</a:t>
            </a:r>
            <a:r>
              <a:rPr lang="zh-CN" altLang="en-US" sz="3600" b="1" dirty="0">
                <a:solidFill>
                  <a:srgbClr val="FF0000"/>
                </a:solidFill>
                <a:latin typeface="Arial" panose="020B0604020202020204" pitchFamily="34" charset="0"/>
                <a:ea typeface="宋体" panose="02010600030101010101" pitchFamily="2" charset="-122"/>
              </a:rPr>
              <a:t>否则会烧坏变阻器</a:t>
            </a:r>
            <a:r>
              <a:rPr lang="en-US" altLang="x-none" sz="3600" b="1" dirty="0">
                <a:solidFill>
                  <a:srgbClr val="FF0000"/>
                </a:solidFill>
                <a:latin typeface="Arial" panose="020B0604020202020204" pitchFamily="34" charset="0"/>
                <a:ea typeface="宋体" panose="02010600030101010101" pitchFamily="2" charset="-122"/>
              </a:rPr>
              <a:t>)</a:t>
            </a:r>
            <a:endParaRPr lang="en-US" altLang="x-none" sz="3600" b="1" dirty="0">
              <a:solidFill>
                <a:srgbClr val="FF0000"/>
              </a:solidFill>
              <a:latin typeface="Arial" panose="020B0604020202020204" pitchFamily="34" charset="0"/>
              <a:ea typeface="宋体" panose="02010600030101010101" pitchFamily="2" charset="-122"/>
            </a:endParaRPr>
          </a:p>
        </p:txBody>
      </p:sp>
      <p:pic>
        <p:nvPicPr>
          <p:cNvPr id="9219" name="内容占位符 9218"/>
          <p:cNvPicPr>
            <a:picLocks noGrp="1" noChangeAspect="1"/>
          </p:cNvPicPr>
          <p:nvPr>
            <p:ph sz="half" idx="1"/>
          </p:nvPr>
        </p:nvPicPr>
        <p:blipFill>
          <a:blip r:embed="rId1"/>
          <a:stretch>
            <a:fillRect/>
          </a:stretch>
        </p:blipFill>
        <p:spPr>
          <a:xfrm>
            <a:off x="971550" y="1196975"/>
            <a:ext cx="7129463" cy="3757613"/>
          </a:xfrm>
        </p:spPr>
      </p:pic>
      <p:sp>
        <p:nvSpPr>
          <p:cNvPr id="9220" name="椭圆形标注 9219"/>
          <p:cNvSpPr/>
          <p:nvPr/>
        </p:nvSpPr>
        <p:spPr>
          <a:xfrm>
            <a:off x="2484438" y="549275"/>
            <a:ext cx="1828800" cy="762000"/>
          </a:xfrm>
          <a:prstGeom prst="wedgeEllipseCallout">
            <a:avLst>
              <a:gd name="adj1" fmla="val 61023"/>
              <a:gd name="adj2" fmla="val 70833"/>
            </a:avLst>
          </a:prstGeom>
          <a:solidFill>
            <a:srgbClr val="008000"/>
          </a:solidFill>
          <a:ln w="9525" cap="flat" cmpd="sng">
            <a:solidFill>
              <a:schemeClr val="tx1"/>
            </a:solidFill>
            <a:prstDash val="solid"/>
            <a:miter/>
            <a:headEnd type="none" w="med" len="med"/>
            <a:tailEnd type="none" w="med" len="med"/>
          </a:ln>
        </p:spPr>
        <p:txBody>
          <a:bodyPr/>
          <a:lstStyle/>
          <a:p>
            <a:pPr lvl="0" algn="ctr"/>
            <a:r>
              <a:rPr lang="en-US" altLang="x-none" sz="2400" b="1" i="1" dirty="0">
                <a:solidFill>
                  <a:srgbClr val="FFFF00"/>
                </a:solidFill>
                <a:latin typeface="隶书" panose="02010509060101010101" pitchFamily="1" charset="-122"/>
                <a:ea typeface="隶书" panose="02010509060101010101" pitchFamily="1" charset="-122"/>
              </a:rPr>
              <a:t>20Ω </a:t>
            </a:r>
            <a:r>
              <a:rPr lang="zh-CN" altLang="en-US" sz="2400" b="1" i="1" dirty="0">
                <a:solidFill>
                  <a:srgbClr val="FFFF00"/>
                </a:solidFill>
                <a:latin typeface="隶书" panose="02010509060101010101" pitchFamily="1" charset="-122"/>
                <a:ea typeface="隶书" panose="02010509060101010101" pitchFamily="1" charset="-122"/>
              </a:rPr>
              <a:t>1</a:t>
            </a:r>
            <a:r>
              <a:rPr lang="en-US" altLang="x-none" sz="2400" b="1" i="1" dirty="0">
                <a:solidFill>
                  <a:srgbClr val="FFFF00"/>
                </a:solidFill>
                <a:latin typeface="隶书" panose="02010509060101010101" pitchFamily="1" charset="-122"/>
                <a:ea typeface="隶书" panose="02010509060101010101" pitchFamily="1" charset="-122"/>
              </a:rPr>
              <a:t>A</a:t>
            </a:r>
            <a:endParaRPr lang="en-US" altLang="x-none" sz="2400" b="1" i="1" dirty="0">
              <a:solidFill>
                <a:srgbClr val="FFFF00"/>
              </a:solidFill>
              <a:latin typeface="隶书" panose="02010509060101010101" pitchFamily="1" charset="-122"/>
              <a:ea typeface="隶书" panose="02010509060101010101" pitchFamily="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组合 10241"/>
          <p:cNvGrpSpPr/>
          <p:nvPr/>
        </p:nvGrpSpPr>
        <p:grpSpPr>
          <a:xfrm>
            <a:off x="4572000" y="1371600"/>
            <a:ext cx="3594100" cy="1905000"/>
            <a:chOff x="0" y="0"/>
            <a:chExt cx="2360" cy="1440"/>
          </a:xfrm>
        </p:grpSpPr>
        <p:pic>
          <p:nvPicPr>
            <p:cNvPr id="10243" name="图片 10242"/>
            <p:cNvPicPr>
              <a:picLocks noChangeAspect="1"/>
            </p:cNvPicPr>
            <p:nvPr/>
          </p:nvPicPr>
          <p:blipFill>
            <a:blip r:embed="rId1">
              <a:biLevel thresh="50000"/>
              <a:grayscl/>
            </a:blip>
            <a:stretch>
              <a:fillRect/>
            </a:stretch>
          </p:blipFill>
          <p:spPr>
            <a:xfrm>
              <a:off x="0" y="0"/>
              <a:ext cx="2360" cy="1440"/>
            </a:xfrm>
            <a:prstGeom prst="rect">
              <a:avLst/>
            </a:prstGeom>
            <a:noFill/>
            <a:ln w="9525">
              <a:noFill/>
            </a:ln>
          </p:spPr>
        </p:pic>
        <p:sp>
          <p:nvSpPr>
            <p:cNvPr id="10244" name="文本框 10243"/>
            <p:cNvSpPr txBox="1"/>
            <p:nvPr/>
          </p:nvSpPr>
          <p:spPr>
            <a:xfrm>
              <a:off x="1104" y="0"/>
              <a:ext cx="362" cy="392"/>
            </a:xfrm>
            <a:prstGeom prst="rect">
              <a:avLst/>
            </a:prstGeom>
            <a:noFill/>
            <a:ln w="9525">
              <a:noFill/>
            </a:ln>
          </p:spPr>
          <p:txBody>
            <a:bodyPr>
              <a:spAutoFit/>
            </a:bodyPr>
            <a:lstStyle/>
            <a:p>
              <a:pPr lvl="0">
                <a:spcBef>
                  <a:spcPct val="50000"/>
                </a:spcBef>
              </a:pPr>
              <a:r>
                <a:rPr lang="en-US" altLang="x-none" sz="2800" b="1" dirty="0">
                  <a:solidFill>
                    <a:srgbClr val="FF0000"/>
                  </a:solidFill>
                  <a:latin typeface="Times New Roman" panose="02020603050405020304" pitchFamily="2" charset="0"/>
                  <a:ea typeface="黑体" panose="02010609060101010101" pitchFamily="2" charset="-122"/>
                </a:rPr>
                <a:t>P</a:t>
              </a:r>
              <a:endParaRPr lang="en-US" altLang="x-none" sz="2800" b="1" dirty="0">
                <a:solidFill>
                  <a:srgbClr val="FF0000"/>
                </a:solidFill>
                <a:latin typeface="Times New Roman" panose="02020603050405020304" pitchFamily="2" charset="0"/>
                <a:ea typeface="黑体" panose="02010609060101010101" pitchFamily="2" charset="-122"/>
              </a:endParaRPr>
            </a:p>
          </p:txBody>
        </p:sp>
      </p:grpSp>
      <p:sp>
        <p:nvSpPr>
          <p:cNvPr id="10245" name="文本框 10244"/>
          <p:cNvSpPr txBox="1"/>
          <p:nvPr/>
        </p:nvSpPr>
        <p:spPr>
          <a:xfrm>
            <a:off x="914400" y="1752600"/>
            <a:ext cx="3352800" cy="641350"/>
          </a:xfrm>
          <a:prstGeom prst="rect">
            <a:avLst/>
          </a:prstGeom>
          <a:noFill/>
          <a:ln w="9525">
            <a:noFill/>
          </a:ln>
        </p:spPr>
        <p:txBody>
          <a:bodyPr>
            <a:spAutoFit/>
          </a:bodyPr>
          <a:lstStyle/>
          <a:p>
            <a:pPr lvl="0">
              <a:spcBef>
                <a:spcPct val="50000"/>
              </a:spcBef>
            </a:pPr>
            <a:r>
              <a:rPr lang="en-US" altLang="x-none" sz="3600" b="1" dirty="0">
                <a:latin typeface="Arial" panose="020B0604020202020204" pitchFamily="34" charset="0"/>
                <a:ea typeface="黑体" panose="02010609060101010101" pitchFamily="2" charset="-122"/>
              </a:rPr>
              <a:t>2</a:t>
            </a:r>
            <a:r>
              <a:rPr lang="zh-CN" altLang="en-US" sz="3600" b="1" dirty="0">
                <a:latin typeface="Arial" panose="020B0604020202020204" pitchFamily="34" charset="0"/>
                <a:ea typeface="黑体" panose="02010609060101010101" pitchFamily="2" charset="-122"/>
              </a:rPr>
              <a:t>、结构示意图</a:t>
            </a:r>
            <a:endParaRPr lang="zh-CN" altLang="en-US" sz="3600" b="1" dirty="0">
              <a:latin typeface="Arial" panose="020B0604020202020204" pitchFamily="34" charset="0"/>
              <a:ea typeface="黑体" panose="02010609060101010101" pitchFamily="2" charset="-122"/>
            </a:endParaRPr>
          </a:p>
        </p:txBody>
      </p:sp>
      <p:sp>
        <p:nvSpPr>
          <p:cNvPr id="10246" name="Text Box 4"/>
          <p:cNvSpPr txBox="1"/>
          <p:nvPr/>
        </p:nvSpPr>
        <p:spPr>
          <a:xfrm>
            <a:off x="5864225" y="5530850"/>
            <a:ext cx="269875" cy="642938"/>
          </a:xfrm>
          <a:prstGeom prst="rect">
            <a:avLst/>
          </a:prstGeom>
          <a:noFill/>
          <a:ln w="9525">
            <a:noFill/>
          </a:ln>
        </p:spPr>
        <p:txBody>
          <a:bodyPr lIns="92075" tIns="46038" rIns="92075" bIns="46038" anchor="b">
            <a:spAutoFit/>
          </a:bodyPr>
          <a:lstStyle/>
          <a:p>
            <a:pPr lvl="0" algn="ctr"/>
            <a:endParaRPr lang="zh-CN" altLang="en-US" sz="3600" b="1" dirty="0">
              <a:effectLst>
                <a:outerShdw blurRad="38100" dist="38100" dir="2700000">
                  <a:srgbClr val="FFFFFF"/>
                </a:outerShdw>
              </a:effectLst>
              <a:latin typeface="Arial" panose="020B0604020202020204" pitchFamily="34" charset="0"/>
              <a:ea typeface="宋体" panose="02010600030101010101" pitchFamily="2" charset="-122"/>
            </a:endParaRPr>
          </a:p>
        </p:txBody>
      </p:sp>
      <p:pic>
        <p:nvPicPr>
          <p:cNvPr id="10247" name="Picture 10"/>
          <p:cNvPicPr>
            <a:picLocks noChangeAspect="1"/>
          </p:cNvPicPr>
          <p:nvPr/>
        </p:nvPicPr>
        <p:blipFill>
          <a:blip r:embed="rId2"/>
          <a:stretch>
            <a:fillRect/>
          </a:stretch>
        </p:blipFill>
        <p:spPr>
          <a:xfrm>
            <a:off x="4953000" y="4724400"/>
            <a:ext cx="1584325" cy="503238"/>
          </a:xfrm>
          <a:prstGeom prst="rect">
            <a:avLst/>
          </a:prstGeom>
          <a:noFill/>
          <a:ln w="9525">
            <a:noFill/>
          </a:ln>
        </p:spPr>
      </p:pic>
      <p:sp>
        <p:nvSpPr>
          <p:cNvPr id="10248" name="矩形 10247"/>
          <p:cNvSpPr/>
          <p:nvPr/>
        </p:nvSpPr>
        <p:spPr>
          <a:xfrm>
            <a:off x="1066800" y="4246563"/>
            <a:ext cx="3167063" cy="641350"/>
          </a:xfrm>
          <a:prstGeom prst="rect">
            <a:avLst/>
          </a:prstGeom>
          <a:noFill/>
          <a:ln w="9525">
            <a:noFill/>
          </a:ln>
        </p:spPr>
        <p:txBody>
          <a:bodyPr wrap="none" anchor="t">
            <a:spAutoFit/>
          </a:bodyPr>
          <a:lstStyle/>
          <a:p>
            <a:pPr lvl="0"/>
            <a:r>
              <a:rPr lang="en-US" altLang="x-none" sz="3600" b="1" dirty="0">
                <a:latin typeface="黑体" panose="02010609060101010101" pitchFamily="2" charset="-122"/>
                <a:ea typeface="黑体" panose="02010609060101010101" pitchFamily="2" charset="-122"/>
              </a:rPr>
              <a:t>3</a:t>
            </a:r>
            <a:r>
              <a:rPr lang="zh-CN" altLang="en-US" sz="3600" b="1" dirty="0">
                <a:latin typeface="黑体" panose="02010609060101010101" pitchFamily="2" charset="-122"/>
                <a:ea typeface="黑体" panose="02010609060101010101" pitchFamily="2" charset="-122"/>
              </a:rPr>
              <a:t>、元件符号：</a:t>
            </a:r>
            <a:endParaRPr lang="zh-CN" altLang="en-US" sz="3600" b="1" dirty="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strVal val="#ppt_w*0.70"/>
                                          </p:val>
                                        </p:tav>
                                        <p:tav tm="100000">
                                          <p:val>
                                            <p:strVal val="#ppt_w"/>
                                          </p:val>
                                        </p:tav>
                                      </p:tavLst>
                                    </p:anim>
                                    <p:anim calcmode="lin" valueType="num">
                                      <p:cBhvr>
                                        <p:cTn id="8" dur="1000" fill="hold"/>
                                        <p:tgtEl>
                                          <p:spTgt spid="10245"/>
                                        </p:tgtEl>
                                        <p:attrNameLst>
                                          <p:attrName>ppt_h</p:attrName>
                                        </p:attrNameLst>
                                      </p:cBhvr>
                                      <p:tavLst>
                                        <p:tav tm="0">
                                          <p:val>
                                            <p:strVal val="#ppt_h"/>
                                          </p:val>
                                        </p:tav>
                                        <p:tav tm="100000">
                                          <p:val>
                                            <p:strVal val="#ppt_h"/>
                                          </p:val>
                                        </p:tav>
                                      </p:tavLst>
                                    </p:anim>
                                    <p:animEffect transition="in" filter="fade">
                                      <p:cBhvr>
                                        <p:cTn id="9" dur="1000"/>
                                        <p:tgtEl>
                                          <p:spTgt spid="1024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additive="base">
                                        <p:cTn id="14" dur="500" fill="hold"/>
                                        <p:tgtEl>
                                          <p:spTgt spid="10242"/>
                                        </p:tgtEl>
                                        <p:attrNameLst>
                                          <p:attrName>ppt_x</p:attrName>
                                        </p:attrNameLst>
                                      </p:cBhvr>
                                      <p:tavLst>
                                        <p:tav tm="0">
                                          <p:val>
                                            <p:strVal val="1+#ppt_w/2"/>
                                          </p:val>
                                        </p:tav>
                                        <p:tav tm="100000">
                                          <p:val>
                                            <p:strVal val="#ppt_x"/>
                                          </p:val>
                                        </p:tav>
                                      </p:tavLst>
                                    </p:anim>
                                    <p:anim calcmode="lin" valueType="num">
                                      <p:cBhvr additive="base">
                                        <p:cTn id="15"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48">
                                            <p:txEl>
                                              <p:pRg st="0" end="0"/>
                                            </p:txEl>
                                          </p:spTgt>
                                        </p:tgtEl>
                                        <p:attrNameLst>
                                          <p:attrName>style.visibility</p:attrName>
                                        </p:attrNameLst>
                                      </p:cBhvr>
                                      <p:to>
                                        <p:strVal val="visible"/>
                                      </p:to>
                                    </p:set>
                                    <p:animEffect transition="in" filter="blinds(horizontal)">
                                      <p:cBhvr>
                                        <p:cTn id="20" dur="500"/>
                                        <p:tgtEl>
                                          <p:spTgt spid="1024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47"/>
                                        </p:tgtEl>
                                        <p:attrNameLst>
                                          <p:attrName>style.visibility</p:attrName>
                                        </p:attrNameLst>
                                      </p:cBhvr>
                                      <p:to>
                                        <p:strVal val="visible"/>
                                      </p:to>
                                    </p:set>
                                    <p:anim calcmode="lin" valueType="num">
                                      <p:cBhvr additive="base">
                                        <p:cTn id="25" dur="500" fill="hold"/>
                                        <p:tgtEl>
                                          <p:spTgt spid="10247"/>
                                        </p:tgtEl>
                                        <p:attrNameLst>
                                          <p:attrName>ppt_x</p:attrName>
                                        </p:attrNameLst>
                                      </p:cBhvr>
                                      <p:tavLst>
                                        <p:tav tm="0">
                                          <p:val>
                                            <p:strVal val="1+#ppt_w/2"/>
                                          </p:val>
                                        </p:tav>
                                        <p:tav tm="100000">
                                          <p:val>
                                            <p:strVal val="#ppt_x"/>
                                          </p:val>
                                        </p:tav>
                                      </p:tavLst>
                                    </p:anim>
                                    <p:anim calcmode="lin" valueType="num">
                                      <p:cBhvr additive="base">
                                        <p:cTn id="26"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7" name="组合 11266"/>
          <p:cNvGrpSpPr/>
          <p:nvPr/>
        </p:nvGrpSpPr>
        <p:grpSpPr>
          <a:xfrm>
            <a:off x="642910" y="2214554"/>
            <a:ext cx="7027884" cy="3786214"/>
            <a:chOff x="0" y="0"/>
            <a:chExt cx="9835" cy="8180"/>
          </a:xfrm>
        </p:grpSpPr>
        <p:pic>
          <p:nvPicPr>
            <p:cNvPr id="11268" name="图片 11267" descr="07104007"/>
            <p:cNvPicPr>
              <a:picLocks noChangeAspect="1"/>
            </p:cNvPicPr>
            <p:nvPr/>
          </p:nvPicPr>
          <p:blipFill>
            <a:blip r:embed="rId1" cstate="print"/>
            <a:stretch>
              <a:fillRect/>
            </a:stretch>
          </p:blipFill>
          <p:spPr>
            <a:xfrm>
              <a:off x="0" y="0"/>
              <a:ext cx="9835" cy="8180"/>
            </a:xfrm>
            <a:prstGeom prst="rect">
              <a:avLst/>
            </a:prstGeom>
            <a:solidFill>
              <a:schemeClr val="accent2">
                <a:alpha val="0"/>
              </a:schemeClr>
            </a:solidFill>
            <a:ln w="9525">
              <a:noFill/>
            </a:ln>
          </p:spPr>
        </p:pic>
        <p:sp>
          <p:nvSpPr>
            <p:cNvPr id="11269" name="文本框 11268"/>
            <p:cNvSpPr txBox="1"/>
            <p:nvPr/>
          </p:nvSpPr>
          <p:spPr>
            <a:xfrm>
              <a:off x="7320" y="4319"/>
              <a:ext cx="976" cy="624"/>
            </a:xfrm>
            <a:prstGeom prst="rect">
              <a:avLst/>
            </a:prstGeom>
            <a:noFill/>
            <a:ln w="9525">
              <a:noFill/>
            </a:ln>
          </p:spPr>
          <p:txBody>
            <a:bodyPr>
              <a:spAutoFit/>
            </a:bodyPr>
            <a:lstStyle/>
            <a:p>
              <a:pPr lvl="0"/>
              <a:r>
                <a:rPr lang="zh-CN" altLang="en-US" dirty="0">
                  <a:latin typeface="Arial" panose="020B0604020202020204" pitchFamily="34" charset="0"/>
                  <a:ea typeface="宋体" panose="02010600030101010101" pitchFamily="2" charset="-122"/>
                </a:rPr>
                <a:t>D</a:t>
              </a:r>
              <a:endParaRPr lang="zh-CN" altLang="en-US" dirty="0">
                <a:latin typeface="Arial" panose="020B0604020202020204" pitchFamily="34" charset="0"/>
                <a:ea typeface="宋体" panose="02010600030101010101" pitchFamily="2" charset="-122"/>
              </a:endParaRPr>
            </a:p>
          </p:txBody>
        </p:sp>
        <p:sp>
          <p:nvSpPr>
            <p:cNvPr id="11270" name="文本框 11269"/>
            <p:cNvSpPr txBox="1"/>
            <p:nvPr/>
          </p:nvSpPr>
          <p:spPr>
            <a:xfrm>
              <a:off x="6959" y="6240"/>
              <a:ext cx="976" cy="623"/>
            </a:xfrm>
            <a:prstGeom prst="rect">
              <a:avLst/>
            </a:prstGeom>
            <a:noFill/>
            <a:ln w="9525">
              <a:noFill/>
            </a:ln>
          </p:spPr>
          <p:txBody>
            <a:bodyPr>
              <a:spAutoFit/>
            </a:bodyPr>
            <a:lstStyle/>
            <a:p>
              <a:pPr lvl="0"/>
              <a:r>
                <a:rPr lang="zh-CN" altLang="en-US" dirty="0">
                  <a:latin typeface="Arial" panose="020B0604020202020204" pitchFamily="34" charset="0"/>
                  <a:ea typeface="宋体" panose="02010600030101010101" pitchFamily="2" charset="-122"/>
                </a:rPr>
                <a:t>B</a:t>
              </a:r>
              <a:endParaRPr lang="zh-CN" altLang="en-US" dirty="0">
                <a:latin typeface="Arial" panose="020B0604020202020204" pitchFamily="34" charset="0"/>
                <a:ea typeface="宋体" panose="02010600030101010101" pitchFamily="2" charset="-122"/>
              </a:endParaRPr>
            </a:p>
          </p:txBody>
        </p:sp>
        <p:sp>
          <p:nvSpPr>
            <p:cNvPr id="11271" name="文本框 11270"/>
            <p:cNvSpPr txBox="1"/>
            <p:nvPr/>
          </p:nvSpPr>
          <p:spPr>
            <a:xfrm>
              <a:off x="2518" y="4201"/>
              <a:ext cx="979" cy="623"/>
            </a:xfrm>
            <a:prstGeom prst="rect">
              <a:avLst/>
            </a:prstGeom>
            <a:noFill/>
            <a:ln w="9525">
              <a:noFill/>
            </a:ln>
          </p:spPr>
          <p:txBody>
            <a:bodyPr>
              <a:spAutoFit/>
            </a:bodyPr>
            <a:lstStyle/>
            <a:p>
              <a:pPr lvl="0"/>
              <a:r>
                <a:rPr lang="zh-CN" altLang="en-US" dirty="0">
                  <a:latin typeface="Arial" panose="020B0604020202020204" pitchFamily="34" charset="0"/>
                  <a:ea typeface="宋体" panose="02010600030101010101" pitchFamily="2" charset="-122"/>
                </a:rPr>
                <a:t>C</a:t>
              </a:r>
              <a:endParaRPr lang="zh-CN" altLang="en-US" dirty="0">
                <a:latin typeface="Arial" panose="020B0604020202020204" pitchFamily="34" charset="0"/>
                <a:ea typeface="宋体" panose="02010600030101010101" pitchFamily="2" charset="-122"/>
              </a:endParaRPr>
            </a:p>
          </p:txBody>
        </p:sp>
        <p:sp>
          <p:nvSpPr>
            <p:cNvPr id="11272" name="文本框 11271"/>
            <p:cNvSpPr txBox="1"/>
            <p:nvPr/>
          </p:nvSpPr>
          <p:spPr>
            <a:xfrm>
              <a:off x="2838" y="6561"/>
              <a:ext cx="979" cy="623"/>
            </a:xfrm>
            <a:prstGeom prst="rect">
              <a:avLst/>
            </a:prstGeom>
            <a:noFill/>
            <a:ln w="9525">
              <a:noFill/>
            </a:ln>
          </p:spPr>
          <p:txBody>
            <a:bodyPr>
              <a:spAutoFit/>
            </a:bodyPr>
            <a:lstStyle/>
            <a:p>
              <a:pPr lvl="0"/>
              <a:r>
                <a:rPr lang="zh-CN" altLang="en-US" dirty="0">
                  <a:latin typeface="Arial" panose="020B0604020202020204" pitchFamily="34" charset="0"/>
                  <a:ea typeface="宋体" panose="02010600030101010101" pitchFamily="2" charset="-122"/>
                </a:rPr>
                <a:t>A</a:t>
              </a:r>
              <a:endParaRPr lang="zh-CN" altLang="en-US" dirty="0">
                <a:latin typeface="Arial" panose="020B0604020202020204" pitchFamily="34" charset="0"/>
                <a:ea typeface="宋体" panose="02010600030101010101" pitchFamily="2" charset="-122"/>
              </a:endParaRPr>
            </a:p>
          </p:txBody>
        </p:sp>
      </p:grpSp>
      <p:sp>
        <p:nvSpPr>
          <p:cNvPr id="11273" name="文本框 11272"/>
          <p:cNvSpPr txBox="1"/>
          <p:nvPr/>
        </p:nvSpPr>
        <p:spPr>
          <a:xfrm>
            <a:off x="228600" y="500042"/>
            <a:ext cx="8915400" cy="769441"/>
          </a:xfrm>
          <a:prstGeom prst="rect">
            <a:avLst/>
          </a:prstGeom>
          <a:noFill/>
          <a:ln w="9525">
            <a:noFill/>
          </a:ln>
        </p:spPr>
        <p:txBody>
          <a:bodyPr wrap="square">
            <a:spAutoFit/>
          </a:bodyPr>
          <a:lstStyle/>
          <a:p>
            <a:pPr lvl="0"/>
            <a:r>
              <a:rPr lang="en-US" altLang="zh-CN" sz="4400" b="1" dirty="0" smtClean="0">
                <a:latin typeface="Arial" panose="020B0604020202020204" pitchFamily="34" charset="0"/>
                <a:ea typeface="宋体" panose="02010600030101010101" pitchFamily="2" charset="-122"/>
              </a:rPr>
              <a:t>4</a:t>
            </a:r>
            <a:r>
              <a:rPr lang="zh-CN" altLang="en-US" sz="4400" b="1" dirty="0" smtClean="0">
                <a:latin typeface="Arial" panose="020B0604020202020204" pitchFamily="34" charset="0"/>
                <a:ea typeface="宋体" panose="02010600030101010101" pitchFamily="2" charset="-122"/>
              </a:rPr>
              <a:t>、用</a:t>
            </a:r>
            <a:r>
              <a:rPr lang="zh-CN" altLang="en-US" sz="4400" b="1" dirty="0">
                <a:latin typeface="Arial" panose="020B0604020202020204" pitchFamily="34" charset="0"/>
                <a:ea typeface="宋体" panose="02010600030101010101" pitchFamily="2" charset="-122"/>
              </a:rPr>
              <a:t>滑动变阻器改变灯泡的亮度</a:t>
            </a:r>
            <a:endParaRPr lang="zh-CN" altLang="en-US" sz="4400" b="1"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290" name="标题 12289"/>
          <p:cNvSpPr>
            <a:spLocks noGrp="1"/>
          </p:cNvSpPr>
          <p:nvPr>
            <p:ph type="title"/>
          </p:nvPr>
        </p:nvSpPr>
        <p:spPr>
          <a:xfrm>
            <a:off x="101600" y="155893"/>
            <a:ext cx="8229600" cy="1143000"/>
          </a:xfrm>
        </p:spPr>
        <p:txBody>
          <a:bodyPr anchor="ctr"/>
          <a:lstStyle/>
          <a:p>
            <a:r>
              <a:rPr lang="zh-CN" altLang="en-US" sz="3600" b="1" dirty="0"/>
              <a:t>探究使用滑动变阻器的方法</a:t>
            </a:r>
            <a:endParaRPr lang="zh-CN" altLang="en-US" sz="3600" b="1" dirty="0"/>
          </a:p>
        </p:txBody>
      </p:sp>
      <p:sp>
        <p:nvSpPr>
          <p:cNvPr id="4" name="Text Box 2"/>
          <p:cNvSpPr txBox="1"/>
          <p:nvPr/>
        </p:nvSpPr>
        <p:spPr>
          <a:xfrm>
            <a:off x="357158" y="1500174"/>
            <a:ext cx="7143800" cy="4462760"/>
          </a:xfrm>
          <a:prstGeom prst="rect">
            <a:avLst/>
          </a:prstGeom>
          <a:noFill/>
          <a:ln w="9525">
            <a:noFill/>
          </a:ln>
        </p:spPr>
        <p:txBody>
          <a:bodyPr wrap="square">
            <a:spAutoFit/>
          </a:bodyPr>
          <a:lstStyle/>
          <a:p>
            <a:pPr algn="just">
              <a:spcBef>
                <a:spcPts val="0"/>
              </a:spcBef>
            </a:pPr>
            <a:r>
              <a:rPr lang="zh-CN" altLang="en-US" sz="3200" b="1" dirty="0" smtClean="0">
                <a:solidFill>
                  <a:srgbClr val="FF0000"/>
                </a:solidFill>
                <a:latin typeface="Times New Roman" panose="02020603050405020304" pitchFamily="2" charset="0"/>
                <a:ea typeface="黑体" panose="02010609060101010101" pitchFamily="2" charset="-122"/>
              </a:rPr>
              <a:t> </a:t>
            </a:r>
            <a:r>
              <a:rPr lang="en-US" altLang="zh-CN" sz="2800" b="1" dirty="0" smtClean="0">
                <a:latin typeface="+mn-ea"/>
                <a:ea typeface="+mn-ea"/>
              </a:rPr>
              <a:t>1</a:t>
            </a:r>
            <a:r>
              <a:rPr lang="zh-CN" altLang="en-US" sz="2800" b="1" dirty="0" smtClean="0">
                <a:latin typeface="+mn-ea"/>
                <a:ea typeface="+mn-ea"/>
              </a:rPr>
              <a:t>、要</a:t>
            </a:r>
            <a:r>
              <a:rPr lang="zh-CN" altLang="en-US" sz="2800" b="1" dirty="0">
                <a:latin typeface="+mn-ea"/>
                <a:ea typeface="+mn-ea"/>
              </a:rPr>
              <a:t>使灯泡和变阻器中的电流大小相同，变阻器应该与灯泡串联还是并联</a:t>
            </a:r>
            <a:r>
              <a:rPr lang="zh-CN" altLang="en-US" sz="2800" b="1" dirty="0" smtClean="0">
                <a:latin typeface="+mn-ea"/>
                <a:ea typeface="+mn-ea"/>
              </a:rPr>
              <a:t>？</a:t>
            </a:r>
            <a:endParaRPr lang="en-US" altLang="zh-CN" sz="2800" b="1" dirty="0" smtClean="0">
              <a:latin typeface="+mn-ea"/>
              <a:ea typeface="+mn-ea"/>
            </a:endParaRPr>
          </a:p>
          <a:p>
            <a:pPr algn="just">
              <a:spcBef>
                <a:spcPts val="0"/>
              </a:spcBef>
            </a:pPr>
            <a:r>
              <a:rPr lang="en-US" altLang="x-none" sz="2800" b="1" dirty="0" smtClean="0">
                <a:latin typeface="+mn-ea"/>
                <a:ea typeface="+mn-ea"/>
              </a:rPr>
              <a:t>2</a:t>
            </a:r>
            <a:r>
              <a:rPr lang="zh-CN" altLang="en-US" sz="2800" b="1" dirty="0" smtClean="0">
                <a:latin typeface="+mn-ea"/>
                <a:ea typeface="+mn-ea"/>
              </a:rPr>
              <a:t>、为了保护电路，接通电路前应将滑片放到什么位置上？</a:t>
            </a:r>
            <a:endParaRPr lang="en-US" altLang="zh-CN" sz="2800" b="1" dirty="0" smtClean="0">
              <a:latin typeface="+mn-ea"/>
              <a:ea typeface="+mn-ea"/>
            </a:endParaRPr>
          </a:p>
          <a:p>
            <a:pPr algn="just">
              <a:spcBef>
                <a:spcPts val="0"/>
              </a:spcBef>
            </a:pPr>
            <a:r>
              <a:rPr lang="en-US" altLang="zh-CN" sz="2800" b="1" dirty="0" smtClean="0">
                <a:latin typeface="+mn-ea"/>
                <a:ea typeface="+mn-ea"/>
              </a:rPr>
              <a:t>3</a:t>
            </a:r>
            <a:r>
              <a:rPr lang="zh-CN" altLang="en-US" sz="2800" b="1" dirty="0" smtClean="0">
                <a:latin typeface="+mn-ea"/>
                <a:ea typeface="+mn-ea"/>
              </a:rPr>
              <a:t>、滑动变阻器有四个接线柱，每次接两个接线柱，有几种接法？哪种方式的连接可以改变灯泡的亮度？</a:t>
            </a:r>
            <a:endParaRPr lang="zh-CN" altLang="en-US" sz="2800" b="1" dirty="0" smtClean="0">
              <a:latin typeface="+mn-ea"/>
              <a:ea typeface="+mn-ea"/>
            </a:endParaRPr>
          </a:p>
          <a:p>
            <a:pPr algn="just">
              <a:spcBef>
                <a:spcPts val="0"/>
              </a:spcBef>
            </a:pPr>
            <a:r>
              <a:rPr lang="en-US" altLang="zh-CN" sz="2800" b="1" dirty="0" smtClean="0">
                <a:latin typeface="+mn-ea"/>
                <a:ea typeface="+mn-ea"/>
              </a:rPr>
              <a:t>4</a:t>
            </a:r>
            <a:r>
              <a:rPr lang="zh-CN" altLang="en-US" sz="2800" b="1" dirty="0" smtClean="0">
                <a:latin typeface="+mn-ea"/>
                <a:ea typeface="+mn-ea"/>
              </a:rPr>
              <a:t>、移动滑片时，向哪个方向移动时电阻变小？</a:t>
            </a:r>
            <a:endParaRPr lang="zh-CN" altLang="en-US" sz="2800" b="1" dirty="0" smtClean="0">
              <a:latin typeface="+mn-ea"/>
              <a:ea typeface="+mn-ea"/>
            </a:endParaRPr>
          </a:p>
          <a:p>
            <a:pPr algn="just">
              <a:spcBef>
                <a:spcPts val="0"/>
              </a:spcBef>
            </a:pPr>
            <a:endParaRPr lang="zh-CN" altLang="en-US" sz="2800" b="1" dirty="0">
              <a:latin typeface="+mn-ea"/>
              <a:ea typeface="+mn-ea"/>
            </a:endParaRPr>
          </a:p>
        </p:txBody>
      </p:sp>
      <p:sp>
        <p:nvSpPr>
          <p:cNvPr id="5" name="矩形 4"/>
          <p:cNvSpPr/>
          <p:nvPr/>
        </p:nvSpPr>
        <p:spPr>
          <a:xfrm>
            <a:off x="7858148" y="2071678"/>
            <a:ext cx="1111202" cy="2308324"/>
          </a:xfrm>
          <a:prstGeom prst="rect">
            <a:avLst/>
          </a:prstGeom>
        </p:spPr>
        <p:txBody>
          <a:bodyPr wrap="none">
            <a:spAutoFit/>
          </a:bodyPr>
          <a:lstStyle/>
          <a:p>
            <a:r>
              <a:rPr lang="zh-CN" altLang="en-US" sz="7200" b="1" dirty="0" smtClean="0"/>
              <a:t>思</a:t>
            </a:r>
            <a:endParaRPr lang="en-US" altLang="zh-CN" sz="7200" b="1" dirty="0" smtClean="0"/>
          </a:p>
          <a:p>
            <a:r>
              <a:rPr lang="zh-CN" altLang="en-US" sz="7200" b="1" dirty="0" smtClean="0"/>
              <a:t>考</a:t>
            </a:r>
            <a:endParaRPr lang="zh-CN" altLang="en-US" sz="7200" b="1" dirty="0"/>
          </a:p>
        </p:txBody>
      </p:sp>
      <p:pic>
        <p:nvPicPr>
          <p:cNvPr id="12" name="图片 11" descr="12.gif"/>
          <p:cNvPicPr>
            <a:picLocks noChangeAspect="1"/>
          </p:cNvPicPr>
          <p:nvPr/>
        </p:nvPicPr>
        <p:blipFill>
          <a:blip r:embed="rId2"/>
          <a:stretch>
            <a:fillRect/>
          </a:stretch>
        </p:blipFill>
        <p:spPr>
          <a:xfrm>
            <a:off x="7715250" y="214290"/>
            <a:ext cx="1428750"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组合 14337"/>
          <p:cNvGrpSpPr/>
          <p:nvPr/>
        </p:nvGrpSpPr>
        <p:grpSpPr>
          <a:xfrm>
            <a:off x="5029200" y="1981200"/>
            <a:ext cx="3276600" cy="1158875"/>
            <a:chOff x="0" y="0"/>
            <a:chExt cx="2064" cy="730"/>
          </a:xfrm>
        </p:grpSpPr>
        <p:sp>
          <p:nvSpPr>
            <p:cNvPr id="14339" name="文本框 14338"/>
            <p:cNvSpPr txBox="1"/>
            <p:nvPr/>
          </p:nvSpPr>
          <p:spPr>
            <a:xfrm>
              <a:off x="1632" y="480"/>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B</a:t>
              </a:r>
              <a:endParaRPr lang="en-US" altLang="x-none" sz="2000" b="1" dirty="0">
                <a:latin typeface="+mj-ea"/>
                <a:ea typeface="+mj-ea"/>
              </a:endParaRPr>
            </a:p>
          </p:txBody>
        </p:sp>
        <p:sp>
          <p:nvSpPr>
            <p:cNvPr id="14340" name="文本框 14339"/>
            <p:cNvSpPr txBox="1"/>
            <p:nvPr/>
          </p:nvSpPr>
          <p:spPr>
            <a:xfrm>
              <a:off x="1584" y="0"/>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D</a:t>
              </a:r>
              <a:endParaRPr lang="en-US" altLang="x-none" sz="2000" b="1" dirty="0">
                <a:latin typeface="+mj-ea"/>
                <a:ea typeface="+mj-ea"/>
              </a:endParaRPr>
            </a:p>
          </p:txBody>
        </p:sp>
        <p:grpSp>
          <p:nvGrpSpPr>
            <p:cNvPr id="14341" name="组合 14340"/>
            <p:cNvGrpSpPr/>
            <p:nvPr/>
          </p:nvGrpSpPr>
          <p:grpSpPr>
            <a:xfrm>
              <a:off x="0" y="48"/>
              <a:ext cx="1680" cy="672"/>
              <a:chOff x="0" y="0"/>
              <a:chExt cx="1680" cy="672"/>
            </a:xfrm>
          </p:grpSpPr>
          <p:grpSp>
            <p:nvGrpSpPr>
              <p:cNvPr id="14342" name="组合 14341"/>
              <p:cNvGrpSpPr/>
              <p:nvPr/>
            </p:nvGrpSpPr>
            <p:grpSpPr>
              <a:xfrm>
                <a:off x="240" y="192"/>
                <a:ext cx="1440" cy="396"/>
                <a:chOff x="0" y="0"/>
                <a:chExt cx="1440" cy="396"/>
              </a:xfrm>
            </p:grpSpPr>
            <p:grpSp>
              <p:nvGrpSpPr>
                <p:cNvPr id="14343" name="组合 14342"/>
                <p:cNvGrpSpPr/>
                <p:nvPr/>
              </p:nvGrpSpPr>
              <p:grpSpPr>
                <a:xfrm>
                  <a:off x="60" y="204"/>
                  <a:ext cx="1284" cy="192"/>
                  <a:chOff x="0" y="0"/>
                  <a:chExt cx="1284" cy="192"/>
                </a:xfrm>
              </p:grpSpPr>
              <p:grpSp>
                <p:nvGrpSpPr>
                  <p:cNvPr id="14344" name="组合 14343"/>
                  <p:cNvGrpSpPr/>
                  <p:nvPr/>
                </p:nvGrpSpPr>
                <p:grpSpPr>
                  <a:xfrm>
                    <a:off x="84" y="0"/>
                    <a:ext cx="1104" cy="192"/>
                    <a:chOff x="0" y="0"/>
                    <a:chExt cx="2328" cy="204"/>
                  </a:xfrm>
                </p:grpSpPr>
                <p:grpSp>
                  <p:nvGrpSpPr>
                    <p:cNvPr id="14345" name="组合 14344"/>
                    <p:cNvGrpSpPr/>
                    <p:nvPr/>
                  </p:nvGrpSpPr>
                  <p:grpSpPr>
                    <a:xfrm>
                      <a:off x="0" y="0"/>
                      <a:ext cx="780" cy="204"/>
                      <a:chOff x="0" y="0"/>
                      <a:chExt cx="780" cy="204"/>
                    </a:xfrm>
                  </p:grpSpPr>
                  <p:grpSp>
                    <p:nvGrpSpPr>
                      <p:cNvPr id="14346" name="组合 14345"/>
                      <p:cNvGrpSpPr/>
                      <p:nvPr/>
                    </p:nvGrpSpPr>
                    <p:grpSpPr>
                      <a:xfrm>
                        <a:off x="0" y="0"/>
                        <a:ext cx="396" cy="204"/>
                        <a:chOff x="0" y="0"/>
                        <a:chExt cx="396" cy="204"/>
                      </a:xfrm>
                    </p:grpSpPr>
                    <p:grpSp>
                      <p:nvGrpSpPr>
                        <p:cNvPr id="14347" name="组合 14346"/>
                        <p:cNvGrpSpPr/>
                        <p:nvPr/>
                      </p:nvGrpSpPr>
                      <p:grpSpPr>
                        <a:xfrm>
                          <a:off x="0" y="0"/>
                          <a:ext cx="207" cy="204"/>
                          <a:chOff x="0" y="0"/>
                          <a:chExt cx="207" cy="204"/>
                        </a:xfrm>
                      </p:grpSpPr>
                      <p:sp>
                        <p:nvSpPr>
                          <p:cNvPr id="14348" name="直接连接符 14347"/>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49" name="直接连接符 14348"/>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4350" name="组合 14349"/>
                        <p:cNvGrpSpPr/>
                        <p:nvPr/>
                      </p:nvGrpSpPr>
                      <p:grpSpPr>
                        <a:xfrm>
                          <a:off x="189" y="0"/>
                          <a:ext cx="207" cy="204"/>
                          <a:chOff x="0" y="0"/>
                          <a:chExt cx="207" cy="204"/>
                        </a:xfrm>
                      </p:grpSpPr>
                      <p:sp>
                        <p:nvSpPr>
                          <p:cNvPr id="14351" name="直接连接符 14350"/>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52" name="直接连接符 14351"/>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14353" name="组合 14352"/>
                      <p:cNvGrpSpPr/>
                      <p:nvPr/>
                    </p:nvGrpSpPr>
                    <p:grpSpPr>
                      <a:xfrm>
                        <a:off x="384" y="0"/>
                        <a:ext cx="396" cy="204"/>
                        <a:chOff x="0" y="0"/>
                        <a:chExt cx="396" cy="204"/>
                      </a:xfrm>
                    </p:grpSpPr>
                    <p:grpSp>
                      <p:nvGrpSpPr>
                        <p:cNvPr id="14354" name="组合 14353"/>
                        <p:cNvGrpSpPr/>
                        <p:nvPr/>
                      </p:nvGrpSpPr>
                      <p:grpSpPr>
                        <a:xfrm>
                          <a:off x="0" y="0"/>
                          <a:ext cx="207" cy="204"/>
                          <a:chOff x="0" y="0"/>
                          <a:chExt cx="207" cy="204"/>
                        </a:xfrm>
                      </p:grpSpPr>
                      <p:sp>
                        <p:nvSpPr>
                          <p:cNvPr id="14355" name="直接连接符 14354"/>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56" name="直接连接符 14355"/>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4357" name="组合 14356"/>
                        <p:cNvGrpSpPr/>
                        <p:nvPr/>
                      </p:nvGrpSpPr>
                      <p:grpSpPr>
                        <a:xfrm>
                          <a:off x="189" y="0"/>
                          <a:ext cx="207" cy="204"/>
                          <a:chOff x="0" y="0"/>
                          <a:chExt cx="207" cy="204"/>
                        </a:xfrm>
                      </p:grpSpPr>
                      <p:sp>
                        <p:nvSpPr>
                          <p:cNvPr id="14358" name="直接连接符 14357"/>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59" name="直接连接符 14358"/>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nvGrpSpPr>
                    <p:cNvPr id="14360" name="组合 14359"/>
                    <p:cNvGrpSpPr/>
                    <p:nvPr/>
                  </p:nvGrpSpPr>
                  <p:grpSpPr>
                    <a:xfrm>
                      <a:off x="768" y="0"/>
                      <a:ext cx="780" cy="204"/>
                      <a:chOff x="0" y="0"/>
                      <a:chExt cx="780" cy="204"/>
                    </a:xfrm>
                  </p:grpSpPr>
                  <p:grpSp>
                    <p:nvGrpSpPr>
                      <p:cNvPr id="14361" name="组合 14360"/>
                      <p:cNvGrpSpPr/>
                      <p:nvPr/>
                    </p:nvGrpSpPr>
                    <p:grpSpPr>
                      <a:xfrm>
                        <a:off x="0" y="0"/>
                        <a:ext cx="396" cy="204"/>
                        <a:chOff x="0" y="0"/>
                        <a:chExt cx="396" cy="204"/>
                      </a:xfrm>
                    </p:grpSpPr>
                    <p:grpSp>
                      <p:nvGrpSpPr>
                        <p:cNvPr id="14362" name="组合 14361"/>
                        <p:cNvGrpSpPr/>
                        <p:nvPr/>
                      </p:nvGrpSpPr>
                      <p:grpSpPr>
                        <a:xfrm>
                          <a:off x="0" y="0"/>
                          <a:ext cx="207" cy="204"/>
                          <a:chOff x="0" y="0"/>
                          <a:chExt cx="207" cy="204"/>
                        </a:xfrm>
                      </p:grpSpPr>
                      <p:sp>
                        <p:nvSpPr>
                          <p:cNvPr id="14363" name="直接连接符 14362"/>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64" name="直接连接符 14363"/>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4365" name="组合 14364"/>
                        <p:cNvGrpSpPr/>
                        <p:nvPr/>
                      </p:nvGrpSpPr>
                      <p:grpSpPr>
                        <a:xfrm>
                          <a:off x="189" y="0"/>
                          <a:ext cx="207" cy="204"/>
                          <a:chOff x="0" y="0"/>
                          <a:chExt cx="207" cy="204"/>
                        </a:xfrm>
                      </p:grpSpPr>
                      <p:sp>
                        <p:nvSpPr>
                          <p:cNvPr id="14366" name="直接连接符 14365"/>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67" name="直接连接符 14366"/>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14368" name="组合 14367"/>
                      <p:cNvGrpSpPr/>
                      <p:nvPr/>
                    </p:nvGrpSpPr>
                    <p:grpSpPr>
                      <a:xfrm>
                        <a:off x="384" y="0"/>
                        <a:ext cx="396" cy="204"/>
                        <a:chOff x="0" y="0"/>
                        <a:chExt cx="396" cy="204"/>
                      </a:xfrm>
                    </p:grpSpPr>
                    <p:grpSp>
                      <p:nvGrpSpPr>
                        <p:cNvPr id="14369" name="组合 14368"/>
                        <p:cNvGrpSpPr/>
                        <p:nvPr/>
                      </p:nvGrpSpPr>
                      <p:grpSpPr>
                        <a:xfrm>
                          <a:off x="0" y="0"/>
                          <a:ext cx="207" cy="204"/>
                          <a:chOff x="0" y="0"/>
                          <a:chExt cx="207" cy="204"/>
                        </a:xfrm>
                      </p:grpSpPr>
                      <p:sp>
                        <p:nvSpPr>
                          <p:cNvPr id="14370" name="直接连接符 14369"/>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71" name="直接连接符 14370"/>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4372" name="组合 14371"/>
                        <p:cNvGrpSpPr/>
                        <p:nvPr/>
                      </p:nvGrpSpPr>
                      <p:grpSpPr>
                        <a:xfrm>
                          <a:off x="189" y="0"/>
                          <a:ext cx="207" cy="204"/>
                          <a:chOff x="0" y="0"/>
                          <a:chExt cx="207" cy="204"/>
                        </a:xfrm>
                      </p:grpSpPr>
                      <p:sp>
                        <p:nvSpPr>
                          <p:cNvPr id="14373" name="直接连接符 14372"/>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74" name="直接连接符 14373"/>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nvGrpSpPr>
                    <p:cNvPr id="14375" name="组合 14374"/>
                    <p:cNvGrpSpPr/>
                    <p:nvPr/>
                  </p:nvGrpSpPr>
                  <p:grpSpPr>
                    <a:xfrm>
                      <a:off x="1548" y="0"/>
                      <a:ext cx="780" cy="204"/>
                      <a:chOff x="0" y="0"/>
                      <a:chExt cx="780" cy="204"/>
                    </a:xfrm>
                  </p:grpSpPr>
                  <p:grpSp>
                    <p:nvGrpSpPr>
                      <p:cNvPr id="14376" name="组合 14375"/>
                      <p:cNvGrpSpPr/>
                      <p:nvPr/>
                    </p:nvGrpSpPr>
                    <p:grpSpPr>
                      <a:xfrm>
                        <a:off x="0" y="0"/>
                        <a:ext cx="396" cy="204"/>
                        <a:chOff x="0" y="0"/>
                        <a:chExt cx="396" cy="204"/>
                      </a:xfrm>
                    </p:grpSpPr>
                    <p:grpSp>
                      <p:nvGrpSpPr>
                        <p:cNvPr id="14377" name="组合 14376"/>
                        <p:cNvGrpSpPr/>
                        <p:nvPr/>
                      </p:nvGrpSpPr>
                      <p:grpSpPr>
                        <a:xfrm>
                          <a:off x="0" y="0"/>
                          <a:ext cx="207" cy="204"/>
                          <a:chOff x="0" y="0"/>
                          <a:chExt cx="207" cy="204"/>
                        </a:xfrm>
                      </p:grpSpPr>
                      <p:sp>
                        <p:nvSpPr>
                          <p:cNvPr id="14378" name="直接连接符 14377"/>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79" name="直接连接符 14378"/>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4380" name="组合 14379"/>
                        <p:cNvGrpSpPr/>
                        <p:nvPr/>
                      </p:nvGrpSpPr>
                      <p:grpSpPr>
                        <a:xfrm>
                          <a:off x="189" y="0"/>
                          <a:ext cx="207" cy="204"/>
                          <a:chOff x="0" y="0"/>
                          <a:chExt cx="207" cy="204"/>
                        </a:xfrm>
                      </p:grpSpPr>
                      <p:sp>
                        <p:nvSpPr>
                          <p:cNvPr id="14381" name="直接连接符 14380"/>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82" name="直接连接符 14381"/>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nvGrpSpPr>
                      <p:cNvPr id="14383" name="组合 14382"/>
                      <p:cNvGrpSpPr/>
                      <p:nvPr/>
                    </p:nvGrpSpPr>
                    <p:grpSpPr>
                      <a:xfrm>
                        <a:off x="384" y="0"/>
                        <a:ext cx="396" cy="204"/>
                        <a:chOff x="0" y="0"/>
                        <a:chExt cx="396" cy="204"/>
                      </a:xfrm>
                    </p:grpSpPr>
                    <p:grpSp>
                      <p:nvGrpSpPr>
                        <p:cNvPr id="14384" name="组合 14383"/>
                        <p:cNvGrpSpPr/>
                        <p:nvPr/>
                      </p:nvGrpSpPr>
                      <p:grpSpPr>
                        <a:xfrm>
                          <a:off x="0" y="0"/>
                          <a:ext cx="207" cy="204"/>
                          <a:chOff x="0" y="0"/>
                          <a:chExt cx="207" cy="204"/>
                        </a:xfrm>
                      </p:grpSpPr>
                      <p:sp>
                        <p:nvSpPr>
                          <p:cNvPr id="14385" name="直接连接符 14384"/>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86" name="直接连接符 14385"/>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nvGrpSpPr>
                        <p:cNvPr id="14387" name="组合 14386"/>
                        <p:cNvGrpSpPr/>
                        <p:nvPr/>
                      </p:nvGrpSpPr>
                      <p:grpSpPr>
                        <a:xfrm>
                          <a:off x="189" y="0"/>
                          <a:ext cx="207" cy="204"/>
                          <a:chOff x="0" y="0"/>
                          <a:chExt cx="207" cy="204"/>
                        </a:xfrm>
                      </p:grpSpPr>
                      <p:sp>
                        <p:nvSpPr>
                          <p:cNvPr id="14388" name="直接连接符 14387"/>
                          <p:cNvSpPr/>
                          <p:nvPr/>
                        </p:nvSpPr>
                        <p:spPr>
                          <a:xfrm flipV="1">
                            <a:off x="0" y="0"/>
                            <a:ext cx="111" cy="192"/>
                          </a:xfrm>
                          <a:prstGeom prst="line">
                            <a:avLst/>
                          </a:prstGeom>
                          <a:ln w="19050" cap="flat" cmpd="sng">
                            <a:solidFill>
                              <a:schemeClr val="tx1"/>
                            </a:solidFill>
                            <a:prstDash val="solid"/>
                            <a:headEnd type="none" w="med" len="med"/>
                            <a:tailEnd type="none" w="med" len="med"/>
                          </a:ln>
                        </p:spPr>
                      </p:sp>
                      <p:sp>
                        <p:nvSpPr>
                          <p:cNvPr id="14389" name="直接连接符 14388"/>
                          <p:cNvSpPr/>
                          <p:nvPr/>
                        </p:nvSpPr>
                        <p:spPr>
                          <a:xfrm>
                            <a:off x="96" y="12"/>
                            <a:ext cx="111" cy="192"/>
                          </a:xfrm>
                          <a:prstGeom prst="line">
                            <a:avLst/>
                          </a:prstGeom>
                          <a:ln w="19050" cap="flat" cmpd="sng">
                            <a:solidFill>
                              <a:schemeClr val="tx1"/>
                            </a:solidFill>
                            <a:prstDash val="solid"/>
                            <a:headEnd type="none" w="med" len="med"/>
                            <a:tailEnd type="none" w="med" len="med"/>
                          </a:ln>
                        </p:spPr>
                      </p:sp>
                    </p:grpSp>
                  </p:grpSp>
                </p:grpSp>
              </p:grpSp>
              <p:sp>
                <p:nvSpPr>
                  <p:cNvPr id="14390" name="直接连接符 14389"/>
                  <p:cNvSpPr/>
                  <p:nvPr/>
                </p:nvSpPr>
                <p:spPr>
                  <a:xfrm>
                    <a:off x="0" y="180"/>
                    <a:ext cx="96" cy="0"/>
                  </a:xfrm>
                  <a:prstGeom prst="line">
                    <a:avLst/>
                  </a:prstGeom>
                  <a:ln w="19050" cap="flat" cmpd="sng">
                    <a:solidFill>
                      <a:schemeClr val="tx1"/>
                    </a:solidFill>
                    <a:prstDash val="solid"/>
                    <a:headEnd type="none" w="med" len="med"/>
                    <a:tailEnd type="none" w="med" len="med"/>
                  </a:ln>
                </p:spPr>
              </p:sp>
              <p:sp>
                <p:nvSpPr>
                  <p:cNvPr id="14391" name="直接连接符 14390"/>
                  <p:cNvSpPr/>
                  <p:nvPr/>
                </p:nvSpPr>
                <p:spPr>
                  <a:xfrm>
                    <a:off x="1188" y="168"/>
                    <a:ext cx="96" cy="0"/>
                  </a:xfrm>
                  <a:prstGeom prst="line">
                    <a:avLst/>
                  </a:prstGeom>
                  <a:ln w="19050" cap="flat" cmpd="sng">
                    <a:solidFill>
                      <a:schemeClr val="tx1"/>
                    </a:solidFill>
                    <a:prstDash val="solid"/>
                    <a:headEnd type="none" w="med" len="med"/>
                    <a:tailEnd type="none" w="med" len="med"/>
                  </a:ln>
                </p:spPr>
              </p:sp>
            </p:grpSp>
            <p:sp>
              <p:nvSpPr>
                <p:cNvPr id="14392" name="椭圆 14391"/>
                <p:cNvSpPr/>
                <p:nvPr/>
              </p:nvSpPr>
              <p:spPr>
                <a:xfrm>
                  <a:off x="0" y="348"/>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14393" name="椭圆 14392"/>
                <p:cNvSpPr/>
                <p:nvPr/>
              </p:nvSpPr>
              <p:spPr>
                <a:xfrm>
                  <a:off x="1344" y="348"/>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nvGrpSpPr>
                <p:cNvPr id="14394" name="组合 14393"/>
                <p:cNvGrpSpPr/>
                <p:nvPr/>
              </p:nvGrpSpPr>
              <p:grpSpPr>
                <a:xfrm>
                  <a:off x="0" y="0"/>
                  <a:ext cx="1440" cy="216"/>
                  <a:chOff x="0" y="0"/>
                  <a:chExt cx="1440" cy="216"/>
                </a:xfrm>
              </p:grpSpPr>
              <p:grpSp>
                <p:nvGrpSpPr>
                  <p:cNvPr id="14395" name="组合 14394"/>
                  <p:cNvGrpSpPr/>
                  <p:nvPr/>
                </p:nvGrpSpPr>
                <p:grpSpPr>
                  <a:xfrm>
                    <a:off x="0" y="0"/>
                    <a:ext cx="1440" cy="48"/>
                    <a:chOff x="0" y="0"/>
                    <a:chExt cx="1440" cy="48"/>
                  </a:xfrm>
                </p:grpSpPr>
                <p:sp>
                  <p:nvSpPr>
                    <p:cNvPr id="14396" name="椭圆 14395"/>
                    <p:cNvSpPr/>
                    <p:nvPr/>
                  </p:nvSpPr>
                  <p:spPr>
                    <a:xfrm>
                      <a:off x="1392" y="0"/>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14397" name="椭圆 14396"/>
                    <p:cNvSpPr/>
                    <p:nvPr/>
                  </p:nvSpPr>
                  <p:spPr>
                    <a:xfrm>
                      <a:off x="0" y="0"/>
                      <a:ext cx="48" cy="48"/>
                    </a:xfrm>
                    <a:prstGeom prst="ellipse">
                      <a:avLst/>
                    </a:prstGeom>
                    <a:solidFill>
                      <a:schemeClr val="bg1"/>
                    </a:soli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14398" name="直接连接符 14397"/>
                    <p:cNvSpPr/>
                    <p:nvPr/>
                  </p:nvSpPr>
                  <p:spPr>
                    <a:xfrm>
                      <a:off x="48" y="24"/>
                      <a:ext cx="1344" cy="0"/>
                    </a:xfrm>
                    <a:prstGeom prst="line">
                      <a:avLst/>
                    </a:prstGeom>
                    <a:ln w="19050" cap="flat" cmpd="sng">
                      <a:solidFill>
                        <a:schemeClr val="tx1"/>
                      </a:solidFill>
                      <a:prstDash val="solid"/>
                      <a:headEnd type="none" w="med" len="med"/>
                      <a:tailEnd type="none" w="med" len="med"/>
                    </a:ln>
                  </p:spPr>
                </p:sp>
              </p:grpSp>
              <p:sp>
                <p:nvSpPr>
                  <p:cNvPr id="14399" name="直接连接符 14398"/>
                  <p:cNvSpPr/>
                  <p:nvPr/>
                </p:nvSpPr>
                <p:spPr>
                  <a:xfrm>
                    <a:off x="672" y="24"/>
                    <a:ext cx="0" cy="192"/>
                  </a:xfrm>
                  <a:prstGeom prst="line">
                    <a:avLst/>
                  </a:prstGeom>
                  <a:ln w="19050" cap="flat" cmpd="sng">
                    <a:solidFill>
                      <a:schemeClr val="tx1"/>
                    </a:solidFill>
                    <a:prstDash val="solid"/>
                    <a:headEnd type="none" w="med" len="med"/>
                    <a:tailEnd type="triangle" w="med" len="med"/>
                  </a:ln>
                </p:spPr>
              </p:sp>
            </p:grpSp>
          </p:grpSp>
          <p:sp>
            <p:nvSpPr>
              <p:cNvPr id="14400" name="文本框 14399"/>
              <p:cNvSpPr txBox="1"/>
              <p:nvPr/>
            </p:nvSpPr>
            <p:spPr>
              <a:xfrm>
                <a:off x="48" y="422"/>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A</a:t>
                </a:r>
                <a:endParaRPr lang="en-US" altLang="x-none" sz="2000" b="1" dirty="0">
                  <a:latin typeface="+mj-ea"/>
                  <a:ea typeface="+mj-ea"/>
                </a:endParaRPr>
              </a:p>
            </p:txBody>
          </p:sp>
          <p:sp>
            <p:nvSpPr>
              <p:cNvPr id="14401" name="文本框 14400"/>
              <p:cNvSpPr txBox="1"/>
              <p:nvPr/>
            </p:nvSpPr>
            <p:spPr>
              <a:xfrm>
                <a:off x="0" y="0"/>
                <a:ext cx="432" cy="250"/>
              </a:xfrm>
              <a:prstGeom prst="rect">
                <a:avLst/>
              </a:prstGeom>
              <a:noFill/>
              <a:ln w="9525">
                <a:noFill/>
              </a:ln>
            </p:spPr>
            <p:txBody>
              <a:bodyPr>
                <a:spAutoFit/>
              </a:bodyPr>
              <a:lstStyle/>
              <a:p>
                <a:pPr lvl="0">
                  <a:spcBef>
                    <a:spcPct val="50000"/>
                  </a:spcBef>
                </a:pPr>
                <a:endParaRPr lang="zh-CN" altLang="en-US" sz="2000" b="1" dirty="0">
                  <a:latin typeface="+mj-ea"/>
                  <a:ea typeface="+mj-ea"/>
                </a:endParaRPr>
              </a:p>
            </p:txBody>
          </p:sp>
          <p:sp>
            <p:nvSpPr>
              <p:cNvPr id="14402" name="文本框 14401"/>
              <p:cNvSpPr txBox="1"/>
              <p:nvPr/>
            </p:nvSpPr>
            <p:spPr>
              <a:xfrm>
                <a:off x="936" y="228"/>
                <a:ext cx="432" cy="250"/>
              </a:xfrm>
              <a:prstGeom prst="rect">
                <a:avLst/>
              </a:prstGeom>
              <a:noFill/>
              <a:ln w="9525">
                <a:noFill/>
              </a:ln>
            </p:spPr>
            <p:txBody>
              <a:bodyPr>
                <a:spAutoFit/>
              </a:bodyPr>
              <a:lstStyle/>
              <a:p>
                <a:pPr lvl="0">
                  <a:spcBef>
                    <a:spcPct val="50000"/>
                  </a:spcBef>
                </a:pPr>
                <a:r>
                  <a:rPr lang="en-US" altLang="x-none" sz="2000" b="1" dirty="0">
                    <a:latin typeface="+mj-ea"/>
                    <a:ea typeface="+mj-ea"/>
                  </a:rPr>
                  <a:t>P</a:t>
                </a:r>
                <a:endParaRPr lang="en-US" altLang="x-none" sz="2000" b="1" dirty="0">
                  <a:latin typeface="+mj-ea"/>
                  <a:ea typeface="+mj-ea"/>
                </a:endParaRPr>
              </a:p>
            </p:txBody>
          </p:sp>
          <p:sp>
            <p:nvSpPr>
              <p:cNvPr id="14403" name="直接连接符 14402"/>
              <p:cNvSpPr/>
              <p:nvPr/>
            </p:nvSpPr>
            <p:spPr>
              <a:xfrm flipH="1">
                <a:off x="240" y="154"/>
                <a:ext cx="48" cy="144"/>
              </a:xfrm>
              <a:prstGeom prst="line">
                <a:avLst/>
              </a:prstGeom>
              <a:ln w="9525" cap="flat" cmpd="sng">
                <a:solidFill>
                  <a:schemeClr val="tx1"/>
                </a:solidFill>
                <a:prstDash val="solid"/>
                <a:headEnd type="none" w="med" len="med"/>
                <a:tailEnd type="none" w="med" len="med"/>
              </a:ln>
            </p:spPr>
          </p:sp>
          <p:sp>
            <p:nvSpPr>
              <p:cNvPr id="14404" name="直接连接符 14403"/>
              <p:cNvSpPr/>
              <p:nvPr/>
            </p:nvSpPr>
            <p:spPr>
              <a:xfrm flipH="1">
                <a:off x="240" y="490"/>
                <a:ext cx="48" cy="144"/>
              </a:xfrm>
              <a:prstGeom prst="line">
                <a:avLst/>
              </a:prstGeom>
              <a:ln w="9525" cap="flat" cmpd="sng">
                <a:solidFill>
                  <a:schemeClr val="tx1"/>
                </a:solidFill>
                <a:prstDash val="solid"/>
                <a:headEnd type="none" w="med" len="med"/>
                <a:tailEnd type="none" w="med" len="med"/>
              </a:ln>
            </p:spPr>
          </p:sp>
          <p:sp>
            <p:nvSpPr>
              <p:cNvPr id="14405" name="直接连接符 14404"/>
              <p:cNvSpPr/>
              <p:nvPr/>
            </p:nvSpPr>
            <p:spPr>
              <a:xfrm flipH="1">
                <a:off x="1632" y="154"/>
                <a:ext cx="48" cy="144"/>
              </a:xfrm>
              <a:prstGeom prst="line">
                <a:avLst/>
              </a:prstGeom>
              <a:ln w="9525" cap="flat" cmpd="sng">
                <a:solidFill>
                  <a:schemeClr val="tx1"/>
                </a:solidFill>
                <a:prstDash val="solid"/>
                <a:headEnd type="none" w="med" len="med"/>
                <a:tailEnd type="none" w="med" len="med"/>
              </a:ln>
            </p:spPr>
          </p:sp>
          <p:sp>
            <p:nvSpPr>
              <p:cNvPr id="14406" name="直接连接符 14405"/>
              <p:cNvSpPr/>
              <p:nvPr/>
            </p:nvSpPr>
            <p:spPr>
              <a:xfrm flipH="1">
                <a:off x="1584" y="490"/>
                <a:ext cx="48" cy="144"/>
              </a:xfrm>
              <a:prstGeom prst="line">
                <a:avLst/>
              </a:prstGeom>
              <a:ln w="9525" cap="flat" cmpd="sng">
                <a:solidFill>
                  <a:schemeClr val="tx1"/>
                </a:solidFill>
                <a:prstDash val="solid"/>
                <a:headEnd type="none" w="med" len="med"/>
                <a:tailEnd type="none" w="med" len="med"/>
              </a:ln>
            </p:spPr>
          </p:sp>
        </p:grpSp>
      </p:grpSp>
      <p:sp>
        <p:nvSpPr>
          <p:cNvPr id="14407" name="文本框 14406"/>
          <p:cNvSpPr txBox="1"/>
          <p:nvPr/>
        </p:nvSpPr>
        <p:spPr>
          <a:xfrm>
            <a:off x="3886200" y="1498600"/>
            <a:ext cx="762000" cy="457200"/>
          </a:xfrm>
          <a:prstGeom prst="rect">
            <a:avLst/>
          </a:prstGeom>
          <a:noFill/>
          <a:ln w="9525">
            <a:noFill/>
          </a:ln>
        </p:spPr>
        <p:txBody>
          <a:bodyPr>
            <a:spAutoFit/>
          </a:bodyPr>
          <a:lstStyle/>
          <a:p>
            <a:pPr lvl="0" algn="just">
              <a:spcBef>
                <a:spcPct val="50000"/>
              </a:spcBef>
            </a:pPr>
            <a:r>
              <a:rPr lang="en-US" altLang="x-none" sz="2400" b="1" dirty="0">
                <a:latin typeface="+mj-ea"/>
                <a:ea typeface="+mj-ea"/>
              </a:rPr>
              <a:t>D</a:t>
            </a:r>
            <a:endParaRPr lang="en-US" altLang="x-none" sz="2400" b="1" dirty="0">
              <a:latin typeface="+mj-ea"/>
              <a:ea typeface="+mj-ea"/>
            </a:endParaRPr>
          </a:p>
        </p:txBody>
      </p:sp>
      <p:sp>
        <p:nvSpPr>
          <p:cNvPr id="14408" name="任意多边形 14407"/>
          <p:cNvSpPr/>
          <p:nvPr/>
        </p:nvSpPr>
        <p:spPr>
          <a:xfrm>
            <a:off x="1362075" y="3279775"/>
            <a:ext cx="381000" cy="38100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latin typeface="+mj-ea"/>
              <a:ea typeface="+mj-ea"/>
            </a:endParaRPr>
          </a:p>
        </p:txBody>
      </p:sp>
      <p:sp>
        <p:nvSpPr>
          <p:cNvPr id="14409" name="任意多边形 14408"/>
          <p:cNvSpPr/>
          <p:nvPr/>
        </p:nvSpPr>
        <p:spPr>
          <a:xfrm flipH="1">
            <a:off x="3457575" y="3317875"/>
            <a:ext cx="381000" cy="38100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latin typeface="+mj-ea"/>
              <a:ea typeface="+mj-ea"/>
            </a:endParaRPr>
          </a:p>
        </p:txBody>
      </p:sp>
      <p:grpSp>
        <p:nvGrpSpPr>
          <p:cNvPr id="14410" name="组合 14409"/>
          <p:cNvGrpSpPr/>
          <p:nvPr/>
        </p:nvGrpSpPr>
        <p:grpSpPr>
          <a:xfrm>
            <a:off x="762000" y="1651000"/>
            <a:ext cx="3546475" cy="1781175"/>
            <a:chOff x="0" y="0"/>
            <a:chExt cx="2234" cy="1122"/>
          </a:xfrm>
        </p:grpSpPr>
        <p:sp>
          <p:nvSpPr>
            <p:cNvPr id="14411" name="矩形 14410"/>
            <p:cNvSpPr/>
            <p:nvPr/>
          </p:nvSpPr>
          <p:spPr>
            <a:xfrm>
              <a:off x="138" y="546"/>
              <a:ext cx="1968" cy="48"/>
            </a:xfrm>
            <a:prstGeom prst="rect">
              <a:avLst/>
            </a:prstGeom>
            <a:gradFill rotWithShape="0">
              <a:gsLst>
                <a:gs pos="0">
                  <a:schemeClr val="bg2">
                    <a:gamma/>
                    <a:shade val="12157"/>
                    <a:invGamma/>
                  </a:schemeClr>
                </a:gs>
                <a:gs pos="50000">
                  <a:schemeClr val="bg2"/>
                </a:gs>
                <a:gs pos="100000">
                  <a:schemeClr val="bg2">
                    <a:gamma/>
                    <a:shade val="12157"/>
                    <a:invGamma/>
                  </a:schemeClr>
                </a:gs>
              </a:gsLst>
              <a:lin ang="5400000" scaled="1"/>
              <a:tileRect/>
            </a:gradFill>
            <a:ln w="9525">
              <a:noFill/>
            </a:ln>
          </p:spPr>
          <p:txBody>
            <a:bodyPr/>
            <a:lstStyle/>
            <a:p>
              <a:endParaRPr lang="zh-CN" altLang="en-US" b="1">
                <a:latin typeface="+mj-ea"/>
                <a:ea typeface="+mj-ea"/>
              </a:endParaRPr>
            </a:p>
          </p:txBody>
        </p:sp>
        <p:sp>
          <p:nvSpPr>
            <p:cNvPr id="14412" name="矩形 14411"/>
            <p:cNvSpPr/>
            <p:nvPr/>
          </p:nvSpPr>
          <p:spPr>
            <a:xfrm>
              <a:off x="90" y="258"/>
              <a:ext cx="2064" cy="48"/>
            </a:xfrm>
            <a:prstGeom prst="rect">
              <a:avLst/>
            </a:prstGeom>
            <a:gradFill rotWithShape="0">
              <a:gsLst>
                <a:gs pos="0">
                  <a:schemeClr val="bg1"/>
                </a:gs>
                <a:gs pos="100000">
                  <a:schemeClr val="bg1">
                    <a:gamma/>
                    <a:shade val="72549"/>
                    <a:invGamma/>
                  </a:schemeClr>
                </a:gs>
              </a:gsLst>
              <a:lin ang="5400000" scaled="1"/>
              <a:tileRect/>
            </a:gradFill>
            <a:ln w="9525">
              <a:noFill/>
            </a:ln>
          </p:spPr>
          <p:txBody>
            <a:bodyPr/>
            <a:lstStyle/>
            <a:p>
              <a:endParaRPr lang="zh-CN" altLang="en-US" b="1">
                <a:latin typeface="+mj-ea"/>
                <a:ea typeface="+mj-ea"/>
              </a:endParaRPr>
            </a:p>
          </p:txBody>
        </p:sp>
        <p:sp>
          <p:nvSpPr>
            <p:cNvPr id="14413" name="矩形 14412"/>
            <p:cNvSpPr/>
            <p:nvPr/>
          </p:nvSpPr>
          <p:spPr>
            <a:xfrm flipH="1">
              <a:off x="234" y="498"/>
              <a:ext cx="48" cy="180"/>
            </a:xfrm>
            <a:prstGeom prst="rect">
              <a:avLst/>
            </a:prstGeom>
            <a:solidFill>
              <a:schemeClr val="bg2"/>
            </a:solidFill>
            <a:ln w="9525">
              <a:noFill/>
            </a:ln>
          </p:spPr>
          <p:txBody>
            <a:bodyPr/>
            <a:lstStyle/>
            <a:p>
              <a:endParaRPr lang="zh-CN" altLang="en-US" b="1">
                <a:latin typeface="+mj-ea"/>
                <a:ea typeface="+mj-ea"/>
              </a:endParaRPr>
            </a:p>
          </p:txBody>
        </p:sp>
        <p:sp>
          <p:nvSpPr>
            <p:cNvPr id="14414" name="矩形 14413"/>
            <p:cNvSpPr/>
            <p:nvPr/>
          </p:nvSpPr>
          <p:spPr>
            <a:xfrm>
              <a:off x="426" y="450"/>
              <a:ext cx="1488" cy="288"/>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b="1">
                <a:latin typeface="+mj-ea"/>
                <a:ea typeface="+mj-ea"/>
              </a:endParaRPr>
            </a:p>
          </p:txBody>
        </p:sp>
        <p:sp>
          <p:nvSpPr>
            <p:cNvPr id="14415" name="矩形 14414"/>
            <p:cNvSpPr/>
            <p:nvPr/>
          </p:nvSpPr>
          <p:spPr>
            <a:xfrm>
              <a:off x="1962" y="498"/>
              <a:ext cx="48" cy="180"/>
            </a:xfrm>
            <a:prstGeom prst="rect">
              <a:avLst/>
            </a:prstGeom>
            <a:solidFill>
              <a:schemeClr val="bg2"/>
            </a:solidFill>
            <a:ln w="9525">
              <a:noFill/>
            </a:ln>
          </p:spPr>
          <p:txBody>
            <a:bodyPr/>
            <a:lstStyle/>
            <a:p>
              <a:endParaRPr lang="zh-CN" altLang="en-US" b="1">
                <a:latin typeface="+mj-ea"/>
                <a:ea typeface="+mj-ea"/>
              </a:endParaRPr>
            </a:p>
          </p:txBody>
        </p:sp>
        <p:grpSp>
          <p:nvGrpSpPr>
            <p:cNvPr id="14416" name="组合 14415"/>
            <p:cNvGrpSpPr/>
            <p:nvPr/>
          </p:nvGrpSpPr>
          <p:grpSpPr>
            <a:xfrm>
              <a:off x="1818" y="162"/>
              <a:ext cx="174" cy="960"/>
              <a:chOff x="0" y="0"/>
              <a:chExt cx="174" cy="960"/>
            </a:xfrm>
          </p:grpSpPr>
          <p:sp>
            <p:nvSpPr>
              <p:cNvPr id="14417" name="矩形 14416"/>
              <p:cNvSpPr/>
              <p:nvPr/>
            </p:nvSpPr>
            <p:spPr>
              <a:xfrm>
                <a:off x="78" y="864"/>
                <a:ext cx="96" cy="96"/>
              </a:xfrm>
              <a:prstGeom prst="rect">
                <a:avLst/>
              </a:prstGeom>
              <a:gradFill rotWithShape="0">
                <a:gsLst>
                  <a:gs pos="0">
                    <a:schemeClr val="tx2">
                      <a:gamma/>
                      <a:tint val="33333"/>
                      <a:invGamma/>
                    </a:schemeClr>
                  </a:gs>
                  <a:gs pos="100000">
                    <a:schemeClr val="tx2"/>
                  </a:gs>
                </a:gsLst>
                <a:lin ang="0" scaled="1"/>
                <a:tileRect/>
              </a:gradFill>
              <a:ln w="9525">
                <a:noFill/>
              </a:ln>
            </p:spPr>
            <p:txBody>
              <a:bodyPr/>
              <a:lstStyle/>
              <a:p>
                <a:endParaRPr lang="zh-CN" altLang="en-US" b="1">
                  <a:latin typeface="+mj-ea"/>
                  <a:ea typeface="+mj-ea"/>
                </a:endParaRPr>
              </a:p>
            </p:txBody>
          </p:sp>
          <p:sp>
            <p:nvSpPr>
              <p:cNvPr id="14418" name="矩形 14417"/>
              <p:cNvSpPr/>
              <p:nvPr/>
            </p:nvSpPr>
            <p:spPr>
              <a:xfrm flipH="1">
                <a:off x="0" y="0"/>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b="1">
                  <a:latin typeface="+mj-ea"/>
                  <a:ea typeface="+mj-ea"/>
                </a:endParaRPr>
              </a:p>
            </p:txBody>
          </p:sp>
          <p:sp>
            <p:nvSpPr>
              <p:cNvPr id="14419" name="矩形 14418"/>
              <p:cNvSpPr/>
              <p:nvPr/>
            </p:nvSpPr>
            <p:spPr>
              <a:xfrm>
                <a:off x="121" y="13"/>
                <a:ext cx="48" cy="192"/>
              </a:xfrm>
              <a:prstGeom prst="rect">
                <a:avLst/>
              </a:prstGeom>
              <a:solidFill>
                <a:schemeClr val="bg2"/>
              </a:solidFill>
              <a:ln w="9525">
                <a:noFill/>
              </a:ln>
            </p:spPr>
            <p:txBody>
              <a:bodyPr/>
              <a:lstStyle/>
              <a:p>
                <a:endParaRPr lang="zh-CN" altLang="en-US" b="1">
                  <a:latin typeface="+mj-ea"/>
                  <a:ea typeface="+mj-ea"/>
                </a:endParaRPr>
              </a:p>
            </p:txBody>
          </p:sp>
        </p:grpSp>
        <p:sp>
          <p:nvSpPr>
            <p:cNvPr id="14420" name="矩形 14419"/>
            <p:cNvSpPr/>
            <p:nvPr/>
          </p:nvSpPr>
          <p:spPr>
            <a:xfrm>
              <a:off x="618" y="450"/>
              <a:ext cx="1008" cy="288"/>
            </a:xfrm>
            <a:prstGeom prst="rect">
              <a:avLst/>
            </a:prstGeom>
            <a:gradFill rotWithShape="0">
              <a:gsLst>
                <a:gs pos="0">
                  <a:schemeClr val="tx2"/>
                </a:gs>
                <a:gs pos="50000">
                  <a:schemeClr val="tx2">
                    <a:gamma/>
                    <a:tint val="48627"/>
                    <a:invGamma/>
                  </a:schemeClr>
                </a:gs>
                <a:gs pos="100000">
                  <a:schemeClr val="tx2"/>
                </a:gs>
              </a:gsLst>
              <a:lin ang="5400000" scaled="1"/>
              <a:tileRect/>
            </a:gradFill>
            <a:ln w="9525">
              <a:noFill/>
            </a:ln>
          </p:spPr>
          <p:txBody>
            <a:bodyPr/>
            <a:lstStyle/>
            <a:p>
              <a:endParaRPr lang="zh-CN" altLang="en-US" b="1">
                <a:latin typeface="+mj-ea"/>
                <a:ea typeface="+mj-ea"/>
              </a:endParaRPr>
            </a:p>
          </p:txBody>
        </p:sp>
        <p:sp>
          <p:nvSpPr>
            <p:cNvPr id="14421" name="矩形 14420"/>
            <p:cNvSpPr/>
            <p:nvPr/>
          </p:nvSpPr>
          <p:spPr>
            <a:xfrm>
              <a:off x="522"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b="1">
                <a:latin typeface="+mj-ea"/>
                <a:ea typeface="+mj-ea"/>
              </a:endParaRPr>
            </a:p>
          </p:txBody>
        </p:sp>
        <p:sp>
          <p:nvSpPr>
            <p:cNvPr id="14422" name="矩形 14421"/>
            <p:cNvSpPr/>
            <p:nvPr/>
          </p:nvSpPr>
          <p:spPr>
            <a:xfrm>
              <a:off x="1578" y="450"/>
              <a:ext cx="96" cy="288"/>
            </a:xfrm>
            <a:prstGeom prst="rect">
              <a:avLst/>
            </a:prstGeom>
            <a:gradFill rotWithShape="0">
              <a:gsLst>
                <a:gs pos="0">
                  <a:schemeClr val="bg1">
                    <a:gamma/>
                    <a:shade val="81961"/>
                    <a:invGamma/>
                  </a:schemeClr>
                </a:gs>
                <a:gs pos="50000">
                  <a:schemeClr val="bg1"/>
                </a:gs>
                <a:gs pos="100000">
                  <a:schemeClr val="bg1">
                    <a:gamma/>
                    <a:shade val="81961"/>
                    <a:invGamma/>
                  </a:schemeClr>
                </a:gs>
              </a:gsLst>
              <a:lin ang="5400000" scaled="1"/>
              <a:tileRect/>
            </a:gradFill>
            <a:ln w="9525">
              <a:noFill/>
            </a:ln>
          </p:spPr>
          <p:txBody>
            <a:bodyPr/>
            <a:lstStyle/>
            <a:p>
              <a:endParaRPr lang="zh-CN" altLang="en-US" b="1">
                <a:latin typeface="+mj-ea"/>
                <a:ea typeface="+mj-ea"/>
              </a:endParaRPr>
            </a:p>
          </p:txBody>
        </p:sp>
        <p:grpSp>
          <p:nvGrpSpPr>
            <p:cNvPr id="14423" name="组合 14422"/>
            <p:cNvGrpSpPr/>
            <p:nvPr/>
          </p:nvGrpSpPr>
          <p:grpSpPr>
            <a:xfrm>
              <a:off x="522" y="690"/>
              <a:ext cx="1152" cy="144"/>
              <a:chOff x="0" y="0"/>
              <a:chExt cx="1152" cy="144"/>
            </a:xfrm>
          </p:grpSpPr>
          <p:grpSp>
            <p:nvGrpSpPr>
              <p:cNvPr id="14424" name="组合 14423"/>
              <p:cNvGrpSpPr/>
              <p:nvPr/>
            </p:nvGrpSpPr>
            <p:grpSpPr>
              <a:xfrm>
                <a:off x="1008" y="0"/>
                <a:ext cx="144" cy="144"/>
                <a:chOff x="0" y="0"/>
                <a:chExt cx="144" cy="144"/>
              </a:xfrm>
            </p:grpSpPr>
            <p:sp>
              <p:nvSpPr>
                <p:cNvPr id="14425" name="椭圆 14424"/>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b="1">
                    <a:latin typeface="+mj-ea"/>
                    <a:ea typeface="+mj-ea"/>
                  </a:endParaRPr>
                </a:p>
              </p:txBody>
            </p:sp>
            <p:sp>
              <p:nvSpPr>
                <p:cNvPr id="14426" name="椭圆 14425"/>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grpSp>
            <p:nvGrpSpPr>
              <p:cNvPr id="14427" name="组合 14426"/>
              <p:cNvGrpSpPr/>
              <p:nvPr/>
            </p:nvGrpSpPr>
            <p:grpSpPr>
              <a:xfrm>
                <a:off x="0" y="0"/>
                <a:ext cx="144" cy="144"/>
                <a:chOff x="0" y="0"/>
                <a:chExt cx="144" cy="144"/>
              </a:xfrm>
            </p:grpSpPr>
            <p:sp>
              <p:nvSpPr>
                <p:cNvPr id="14428" name="椭圆 14427"/>
                <p:cNvSpPr/>
                <p:nvPr/>
              </p:nvSpPr>
              <p:spPr>
                <a:xfrm>
                  <a:off x="0" y="0"/>
                  <a:ext cx="144" cy="144"/>
                </a:xfrm>
                <a:prstGeom prst="ellipse">
                  <a:avLst/>
                </a:prstGeom>
                <a:solidFill>
                  <a:schemeClr val="bg2"/>
                </a:solidFill>
                <a:ln w="38100" cap="flat" cmpd="sng">
                  <a:solidFill>
                    <a:srgbClr val="003300"/>
                  </a:solidFill>
                  <a:prstDash val="solid"/>
                  <a:headEnd type="none" w="med" len="med"/>
                  <a:tailEnd type="none" w="med" len="med"/>
                </a:ln>
              </p:spPr>
              <p:txBody>
                <a:bodyPr/>
                <a:lstStyle/>
                <a:p>
                  <a:endParaRPr lang="zh-CN" altLang="en-US" b="1">
                    <a:latin typeface="+mj-ea"/>
                    <a:ea typeface="+mj-ea"/>
                  </a:endParaRPr>
                </a:p>
              </p:txBody>
            </p:sp>
            <p:sp>
              <p:nvSpPr>
                <p:cNvPr id="14429" name="椭圆 14428"/>
                <p:cNvSpPr/>
                <p:nvPr/>
              </p:nvSpPr>
              <p:spPr>
                <a:xfrm>
                  <a:off x="25" y="23"/>
                  <a:ext cx="96" cy="96"/>
                </a:xfrm>
                <a:prstGeom prst="ellipse">
                  <a:avLst/>
                </a:prstGeom>
                <a:gradFill rotWithShape="0">
                  <a:gsLst>
                    <a:gs pos="0">
                      <a:srgbClr val="FFCC00"/>
                    </a:gs>
                    <a:gs pos="100000">
                      <a:srgbClr val="FFCC00">
                        <a:gamma/>
                        <a:shade val="46275"/>
                        <a:invGamma/>
                      </a:srgbClr>
                    </a:gs>
                  </a:gsLst>
                  <a:path path="shape">
                    <a:fillToRect l="50000" t="50000" r="50000" b="50000"/>
                  </a:path>
                  <a:tileRect/>
                </a:gradFill>
                <a:ln w="9525" cap="flat" cmpd="sng">
                  <a:solidFill>
                    <a:schemeClr val="tx1"/>
                  </a:solidFill>
                  <a:prstDash val="solid"/>
                  <a:headEnd type="none" w="med" len="med"/>
                  <a:tailEnd type="none" w="med" len="med"/>
                </a:ln>
              </p:spPr>
              <p:txBody>
                <a:bodyPr/>
                <a:lstStyle/>
                <a:p>
                  <a:endParaRPr lang="zh-CN" altLang="en-US" b="1">
                    <a:latin typeface="+mj-ea"/>
                    <a:ea typeface="+mj-ea"/>
                  </a:endParaRPr>
                </a:p>
              </p:txBody>
            </p:sp>
          </p:grpSp>
        </p:grpSp>
        <p:grpSp>
          <p:nvGrpSpPr>
            <p:cNvPr id="14430" name="组合 14429"/>
            <p:cNvGrpSpPr/>
            <p:nvPr/>
          </p:nvGrpSpPr>
          <p:grpSpPr>
            <a:xfrm>
              <a:off x="1980" y="185"/>
              <a:ext cx="254" cy="175"/>
              <a:chOff x="0" y="0"/>
              <a:chExt cx="254" cy="175"/>
            </a:xfrm>
          </p:grpSpPr>
          <p:sp>
            <p:nvSpPr>
              <p:cNvPr id="14431" name="矩形 14430"/>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4432" name="矩形 14431"/>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nvGrpSpPr>
              <p:cNvPr id="14433" name="组合 14432"/>
              <p:cNvGrpSpPr/>
              <p:nvPr/>
            </p:nvGrpSpPr>
            <p:grpSpPr>
              <a:xfrm>
                <a:off x="108" y="17"/>
                <a:ext cx="146" cy="149"/>
                <a:chOff x="0" y="0"/>
                <a:chExt cx="146" cy="149"/>
              </a:xfrm>
            </p:grpSpPr>
            <p:sp>
              <p:nvSpPr>
                <p:cNvPr id="14434" name="矩形 14433"/>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4435" name="直接连接符 14434"/>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14436" name="直接连接符 14435"/>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14437" name="直接连接符 14436"/>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14438" name="直接连接符 14437"/>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14439" name="直接连接符 14438"/>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14440" name="矩形 14439"/>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sp>
          <p:nvSpPr>
            <p:cNvPr id="14441" name="矩形 14440"/>
            <p:cNvSpPr/>
            <p:nvPr/>
          </p:nvSpPr>
          <p:spPr>
            <a:xfrm>
              <a:off x="2010" y="522"/>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b="1">
                <a:latin typeface="+mj-ea"/>
                <a:ea typeface="+mj-ea"/>
              </a:endParaRPr>
            </a:p>
          </p:txBody>
        </p:sp>
        <p:sp>
          <p:nvSpPr>
            <p:cNvPr id="14442" name="矩形 14441"/>
            <p:cNvSpPr/>
            <p:nvPr/>
          </p:nvSpPr>
          <p:spPr>
            <a:xfrm>
              <a:off x="192" y="528"/>
              <a:ext cx="48" cy="96"/>
            </a:xfrm>
            <a:prstGeom prst="rect">
              <a:avLst/>
            </a:prstGeom>
            <a:gradFill rotWithShape="0">
              <a:gsLst>
                <a:gs pos="0">
                  <a:schemeClr val="bg2"/>
                </a:gs>
                <a:gs pos="100000">
                  <a:schemeClr val="bg2">
                    <a:gamma/>
                    <a:tint val="24314"/>
                    <a:invGamma/>
                  </a:schemeClr>
                </a:gs>
              </a:gsLst>
              <a:lin ang="5400000" scaled="1"/>
              <a:tileRect/>
            </a:gradFill>
            <a:ln w="9525">
              <a:noFill/>
            </a:ln>
          </p:spPr>
          <p:txBody>
            <a:bodyPr/>
            <a:lstStyle/>
            <a:p>
              <a:endParaRPr lang="zh-CN" altLang="en-US" b="1">
                <a:latin typeface="+mj-ea"/>
                <a:ea typeface="+mj-ea"/>
              </a:endParaRPr>
            </a:p>
          </p:txBody>
        </p:sp>
        <p:sp>
          <p:nvSpPr>
            <p:cNvPr id="14443" name="矩形 14442"/>
            <p:cNvSpPr/>
            <p:nvPr/>
          </p:nvSpPr>
          <p:spPr>
            <a:xfrm>
              <a:off x="252" y="1026"/>
              <a:ext cx="96" cy="96"/>
            </a:xfrm>
            <a:prstGeom prst="rect">
              <a:avLst/>
            </a:prstGeom>
            <a:gradFill rotWithShape="0">
              <a:gsLst>
                <a:gs pos="0">
                  <a:schemeClr val="tx2"/>
                </a:gs>
                <a:gs pos="100000">
                  <a:schemeClr val="tx2">
                    <a:gamma/>
                    <a:tint val="33333"/>
                    <a:invGamma/>
                  </a:schemeClr>
                </a:gs>
              </a:gsLst>
              <a:lin ang="0" scaled="1"/>
              <a:tileRect/>
            </a:gradFill>
            <a:ln w="9525">
              <a:noFill/>
            </a:ln>
          </p:spPr>
          <p:txBody>
            <a:bodyPr/>
            <a:lstStyle/>
            <a:p>
              <a:endParaRPr lang="zh-CN" altLang="en-US" b="1">
                <a:latin typeface="+mj-ea"/>
                <a:ea typeface="+mj-ea"/>
              </a:endParaRPr>
            </a:p>
          </p:txBody>
        </p:sp>
        <p:sp>
          <p:nvSpPr>
            <p:cNvPr id="14444" name="矩形 14443"/>
            <p:cNvSpPr/>
            <p:nvPr/>
          </p:nvSpPr>
          <p:spPr>
            <a:xfrm>
              <a:off x="282" y="162"/>
              <a:ext cx="144" cy="960"/>
            </a:xfrm>
            <a:prstGeom prst="rect">
              <a:avLst/>
            </a:prstGeom>
            <a:gradFill rotWithShape="0">
              <a:gsLst>
                <a:gs pos="0">
                  <a:schemeClr val="bg2"/>
                </a:gs>
                <a:gs pos="100000">
                  <a:schemeClr val="bg2">
                    <a:gamma/>
                    <a:shade val="46275"/>
                    <a:invGamma/>
                  </a:schemeClr>
                </a:gs>
              </a:gsLst>
              <a:lin ang="5400000" scaled="1"/>
              <a:tileRect/>
            </a:gradFill>
            <a:ln w="9525">
              <a:noFill/>
            </a:ln>
          </p:spPr>
          <p:txBody>
            <a:bodyPr/>
            <a:lstStyle/>
            <a:p>
              <a:endParaRPr lang="zh-CN" altLang="en-US" b="1">
                <a:latin typeface="+mj-ea"/>
                <a:ea typeface="+mj-ea"/>
              </a:endParaRPr>
            </a:p>
          </p:txBody>
        </p:sp>
        <p:sp>
          <p:nvSpPr>
            <p:cNvPr id="14445" name="矩形 14444"/>
            <p:cNvSpPr/>
            <p:nvPr/>
          </p:nvSpPr>
          <p:spPr>
            <a:xfrm flipH="1">
              <a:off x="257" y="175"/>
              <a:ext cx="48" cy="192"/>
            </a:xfrm>
            <a:prstGeom prst="rect">
              <a:avLst/>
            </a:prstGeom>
            <a:solidFill>
              <a:schemeClr val="bg2"/>
            </a:solidFill>
            <a:ln w="9525">
              <a:noFill/>
            </a:ln>
          </p:spPr>
          <p:txBody>
            <a:bodyPr/>
            <a:lstStyle/>
            <a:p>
              <a:endParaRPr lang="zh-CN" altLang="en-US" b="1">
                <a:latin typeface="+mj-ea"/>
                <a:ea typeface="+mj-ea"/>
              </a:endParaRPr>
            </a:p>
          </p:txBody>
        </p:sp>
        <p:grpSp>
          <p:nvGrpSpPr>
            <p:cNvPr id="14446" name="组合 14445"/>
            <p:cNvGrpSpPr/>
            <p:nvPr/>
          </p:nvGrpSpPr>
          <p:grpSpPr>
            <a:xfrm flipH="1">
              <a:off x="0" y="192"/>
              <a:ext cx="254" cy="175"/>
              <a:chOff x="0" y="0"/>
              <a:chExt cx="254" cy="175"/>
            </a:xfrm>
          </p:grpSpPr>
          <p:sp>
            <p:nvSpPr>
              <p:cNvPr id="14447" name="矩形 14446"/>
              <p:cNvSpPr/>
              <p:nvPr/>
            </p:nvSpPr>
            <p:spPr>
              <a:xfrm rot="5400000">
                <a:off x="61" y="36"/>
                <a:ext cx="52" cy="69"/>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4448" name="矩形 14447"/>
              <p:cNvSpPr/>
              <p:nvPr/>
            </p:nvSpPr>
            <p:spPr>
              <a:xfrm rot="5400000">
                <a:off x="-46"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nvGrpSpPr>
              <p:cNvPr id="14449" name="组合 14448"/>
              <p:cNvGrpSpPr/>
              <p:nvPr/>
            </p:nvGrpSpPr>
            <p:grpSpPr>
              <a:xfrm>
                <a:off x="108" y="17"/>
                <a:ext cx="146" cy="149"/>
                <a:chOff x="0" y="0"/>
                <a:chExt cx="146" cy="149"/>
              </a:xfrm>
            </p:grpSpPr>
            <p:sp>
              <p:nvSpPr>
                <p:cNvPr id="14450" name="矩形 14449"/>
                <p:cNvSpPr/>
                <p:nvPr/>
              </p:nvSpPr>
              <p:spPr>
                <a:xfrm rot="5400000">
                  <a:off x="-4" y="4"/>
                  <a:ext cx="149" cy="141"/>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sp>
              <p:nvSpPr>
                <p:cNvPr id="14451" name="直接连接符 14450"/>
                <p:cNvSpPr/>
                <p:nvPr/>
              </p:nvSpPr>
              <p:spPr>
                <a:xfrm rot="5400000">
                  <a:off x="74" y="-26"/>
                  <a:ext cx="0" cy="144"/>
                </a:xfrm>
                <a:prstGeom prst="line">
                  <a:avLst/>
                </a:prstGeom>
                <a:ln w="9525" cap="flat" cmpd="sng">
                  <a:solidFill>
                    <a:srgbClr val="5F5F5F"/>
                  </a:solidFill>
                  <a:prstDash val="solid"/>
                  <a:headEnd type="none" w="med" len="med"/>
                  <a:tailEnd type="none" w="med" len="med"/>
                </a:ln>
              </p:spPr>
            </p:sp>
            <p:sp>
              <p:nvSpPr>
                <p:cNvPr id="14452" name="直接连接符 14451"/>
                <p:cNvSpPr/>
                <p:nvPr/>
              </p:nvSpPr>
              <p:spPr>
                <a:xfrm rot="5400000">
                  <a:off x="74" y="20"/>
                  <a:ext cx="0" cy="144"/>
                </a:xfrm>
                <a:prstGeom prst="line">
                  <a:avLst/>
                </a:prstGeom>
                <a:ln w="9525" cap="flat" cmpd="sng">
                  <a:solidFill>
                    <a:srgbClr val="5F5F5F"/>
                  </a:solidFill>
                  <a:prstDash val="solid"/>
                  <a:headEnd type="none" w="med" len="med"/>
                  <a:tailEnd type="none" w="med" len="med"/>
                </a:ln>
              </p:spPr>
            </p:sp>
            <p:sp>
              <p:nvSpPr>
                <p:cNvPr id="14453" name="直接连接符 14452"/>
                <p:cNvSpPr/>
                <p:nvPr/>
              </p:nvSpPr>
              <p:spPr>
                <a:xfrm rot="5400000">
                  <a:off x="72" y="-49"/>
                  <a:ext cx="0" cy="144"/>
                </a:xfrm>
                <a:prstGeom prst="line">
                  <a:avLst/>
                </a:prstGeom>
                <a:ln w="9525" cap="flat" cmpd="sng">
                  <a:solidFill>
                    <a:srgbClr val="5F5F5F"/>
                  </a:solidFill>
                  <a:prstDash val="solid"/>
                  <a:headEnd type="none" w="med" len="med"/>
                  <a:tailEnd type="none" w="med" len="med"/>
                </a:ln>
              </p:spPr>
            </p:sp>
            <p:sp>
              <p:nvSpPr>
                <p:cNvPr id="14454" name="直接连接符 14453"/>
                <p:cNvSpPr/>
                <p:nvPr/>
              </p:nvSpPr>
              <p:spPr>
                <a:xfrm rot="-16200000" flipH="1">
                  <a:off x="74" y="51"/>
                  <a:ext cx="0" cy="136"/>
                </a:xfrm>
                <a:prstGeom prst="line">
                  <a:avLst/>
                </a:prstGeom>
                <a:ln w="9525" cap="flat" cmpd="sng">
                  <a:solidFill>
                    <a:srgbClr val="5F5F5F"/>
                  </a:solidFill>
                  <a:prstDash val="solid"/>
                  <a:headEnd type="none" w="med" len="med"/>
                  <a:tailEnd type="none" w="med" len="med"/>
                </a:ln>
              </p:spPr>
            </p:sp>
            <p:sp>
              <p:nvSpPr>
                <p:cNvPr id="14455" name="直接连接符 14454"/>
                <p:cNvSpPr/>
                <p:nvPr/>
              </p:nvSpPr>
              <p:spPr>
                <a:xfrm rot="5400000">
                  <a:off x="74" y="-3"/>
                  <a:ext cx="0" cy="144"/>
                </a:xfrm>
                <a:prstGeom prst="line">
                  <a:avLst/>
                </a:prstGeom>
                <a:ln w="9525" cap="flat" cmpd="sng">
                  <a:solidFill>
                    <a:srgbClr val="5F5F5F"/>
                  </a:solidFill>
                  <a:prstDash val="solid"/>
                  <a:headEnd type="none" w="med" len="med"/>
                  <a:tailEnd type="none" w="med" len="med"/>
                </a:ln>
              </p:spPr>
            </p:sp>
          </p:grpSp>
          <p:sp>
            <p:nvSpPr>
              <p:cNvPr id="14456" name="矩形 14455"/>
              <p:cNvSpPr/>
              <p:nvPr/>
            </p:nvSpPr>
            <p:spPr>
              <a:xfrm rot="5400000">
                <a:off x="-64" y="64"/>
                <a:ext cx="175" cy="47"/>
              </a:xfrm>
              <a:prstGeom prst="rect">
                <a:avLst/>
              </a:prstGeom>
              <a:gradFill rotWithShape="0">
                <a:gsLst>
                  <a:gs pos="0">
                    <a:schemeClr val="folHlink">
                      <a:gamma/>
                      <a:shade val="57647"/>
                      <a:invGamma/>
                    </a:schemeClr>
                  </a:gs>
                  <a:gs pos="50000">
                    <a:schemeClr val="folHlink"/>
                  </a:gs>
                  <a:gs pos="100000">
                    <a:schemeClr val="folHlink">
                      <a:gamma/>
                      <a:shade val="57647"/>
                      <a:invGamma/>
                    </a:schemeClr>
                  </a:gs>
                </a:gsLst>
                <a:lin ang="5400000" scaled="1"/>
                <a:tileRect/>
              </a:gradFill>
              <a:ln w="9525" cap="flat" cmpd="sng">
                <a:solidFill>
                  <a:schemeClr val="tx1"/>
                </a:solidFill>
                <a:prstDash val="solid"/>
                <a:miter/>
                <a:headEnd type="none" w="med" len="med"/>
                <a:tailEnd type="none" w="med" len="med"/>
              </a:ln>
            </p:spPr>
            <p:txBody>
              <a:bodyPr/>
              <a:lstStyle/>
              <a:p>
                <a:endParaRPr lang="zh-CN" altLang="en-US" b="1">
                  <a:latin typeface="+mj-ea"/>
                  <a:ea typeface="+mj-ea"/>
                </a:endParaRPr>
              </a:p>
            </p:txBody>
          </p:sp>
        </p:grpSp>
        <p:sp>
          <p:nvSpPr>
            <p:cNvPr id="14457" name="任意多边形 14456"/>
            <p:cNvSpPr/>
            <p:nvPr/>
          </p:nvSpPr>
          <p:spPr>
            <a:xfrm>
              <a:off x="330" y="18"/>
              <a:ext cx="240" cy="24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latin typeface="+mj-ea"/>
                <a:ea typeface="+mj-ea"/>
              </a:endParaRPr>
            </a:p>
          </p:txBody>
        </p:sp>
        <p:sp>
          <p:nvSpPr>
            <p:cNvPr id="14458" name="任意多边形 14457"/>
            <p:cNvSpPr/>
            <p:nvPr/>
          </p:nvSpPr>
          <p:spPr>
            <a:xfrm flipH="1">
              <a:off x="1680" y="0"/>
              <a:ext cx="240" cy="240"/>
            </a:xfrm>
            <a:custGeom>
              <a:avLst/>
              <a:gdLst/>
              <a:ahLst/>
              <a:cxnLst/>
              <a:rect l="0" t="0" r="0" b="0"/>
              <a:pathLst>
                <a:path w="240" h="240">
                  <a:moveTo>
                    <a:pt x="0" y="96"/>
                  </a:moveTo>
                  <a:lnTo>
                    <a:pt x="144" y="240"/>
                  </a:lnTo>
                  <a:lnTo>
                    <a:pt x="240" y="0"/>
                  </a:lnTo>
                  <a:lnTo>
                    <a:pt x="0" y="96"/>
                  </a:lnTo>
                  <a:close/>
                </a:path>
              </a:pathLst>
            </a:custGeom>
            <a:solidFill>
              <a:schemeClr val="accent1"/>
            </a:solidFill>
            <a:ln w="9525">
              <a:noFill/>
            </a:ln>
          </p:spPr>
          <p:txBody>
            <a:bodyPr/>
            <a:lstStyle/>
            <a:p>
              <a:endParaRPr lang="zh-CN" altLang="en-US" b="1">
                <a:latin typeface="+mj-ea"/>
                <a:ea typeface="+mj-ea"/>
              </a:endParaRPr>
            </a:p>
          </p:txBody>
        </p:sp>
      </p:grpSp>
      <p:grpSp>
        <p:nvGrpSpPr>
          <p:cNvPr id="14459" name="组合 14458"/>
          <p:cNvGrpSpPr/>
          <p:nvPr/>
        </p:nvGrpSpPr>
        <p:grpSpPr>
          <a:xfrm>
            <a:off x="2819400" y="1752600"/>
            <a:ext cx="533400" cy="885825"/>
            <a:chOff x="0" y="0"/>
            <a:chExt cx="336" cy="558"/>
          </a:xfrm>
        </p:grpSpPr>
        <p:sp>
          <p:nvSpPr>
            <p:cNvPr id="14460" name="任意多边形 14459"/>
            <p:cNvSpPr/>
            <p:nvPr/>
          </p:nvSpPr>
          <p:spPr>
            <a:xfrm>
              <a:off x="96" y="126"/>
              <a:ext cx="144" cy="432"/>
            </a:xfrm>
            <a:custGeom>
              <a:avLst/>
              <a:gdLst/>
              <a:ahLst/>
              <a:cxnLst/>
              <a:rect l="0" t="0" r="0" b="0"/>
              <a:pathLst>
                <a:path w="144" h="480">
                  <a:moveTo>
                    <a:pt x="0" y="0"/>
                  </a:moveTo>
                  <a:lnTo>
                    <a:pt x="144" y="0"/>
                  </a:lnTo>
                  <a:lnTo>
                    <a:pt x="144" y="384"/>
                  </a:lnTo>
                  <a:lnTo>
                    <a:pt x="96" y="480"/>
                  </a:lnTo>
                  <a:lnTo>
                    <a:pt x="48" y="480"/>
                  </a:lnTo>
                  <a:lnTo>
                    <a:pt x="0" y="384"/>
                  </a:lnTo>
                  <a:lnTo>
                    <a:pt x="0" y="0"/>
                  </a:lnTo>
                  <a:close/>
                </a:path>
              </a:pathLst>
            </a:custGeom>
            <a:gradFill rotWithShape="0">
              <a:gsLst>
                <a:gs pos="0">
                  <a:srgbClr val="DDDDDD">
                    <a:gamma/>
                    <a:shade val="96863"/>
                    <a:invGamma/>
                  </a:srgbClr>
                </a:gs>
                <a:gs pos="100000">
                  <a:srgbClr val="DDDDDD"/>
                </a:gs>
              </a:gsLst>
              <a:lin ang="5400000" scaled="1"/>
              <a:tileRect/>
            </a:gradFill>
            <a:ln w="9525">
              <a:noFill/>
            </a:ln>
          </p:spPr>
          <p:txBody>
            <a:bodyPr/>
            <a:lstStyle/>
            <a:p>
              <a:endParaRPr lang="zh-CN" altLang="en-US" b="1">
                <a:latin typeface="+mj-ea"/>
                <a:ea typeface="+mj-ea"/>
              </a:endParaRPr>
            </a:p>
          </p:txBody>
        </p:sp>
        <p:sp>
          <p:nvSpPr>
            <p:cNvPr id="14461" name="流程图: 库存数据 14460"/>
            <p:cNvSpPr/>
            <p:nvPr/>
          </p:nvSpPr>
          <p:spPr>
            <a:xfrm rot="16200000">
              <a:off x="-81" y="195"/>
              <a:ext cx="498" cy="108"/>
            </a:xfrm>
            <a:prstGeom prst="flowChartOnlineStorage">
              <a:avLst/>
            </a:prstGeom>
            <a:gradFill rotWithShape="0">
              <a:gsLst>
                <a:gs pos="0">
                  <a:srgbClr val="C0C0C0">
                    <a:gamma/>
                    <a:tint val="84706"/>
                    <a:invGamma/>
                  </a:srgbClr>
                </a:gs>
                <a:gs pos="50000">
                  <a:srgbClr val="C0C0C0"/>
                </a:gs>
                <a:gs pos="100000">
                  <a:srgbClr val="C0C0C0">
                    <a:gamma/>
                    <a:tint val="84706"/>
                    <a:invGamma/>
                  </a:srgbClr>
                </a:gs>
              </a:gsLst>
              <a:lin ang="0" scaled="1"/>
              <a:tileRect/>
            </a:gradFill>
            <a:ln w="9525">
              <a:noFill/>
            </a:ln>
          </p:spPr>
          <p:txBody>
            <a:bodyPr/>
            <a:lstStyle/>
            <a:p>
              <a:endParaRPr lang="zh-CN" altLang="en-US" b="1">
                <a:latin typeface="+mj-ea"/>
                <a:ea typeface="+mj-ea"/>
              </a:endParaRPr>
            </a:p>
          </p:txBody>
        </p:sp>
        <p:grpSp>
          <p:nvGrpSpPr>
            <p:cNvPr id="14462" name="组合 14461"/>
            <p:cNvGrpSpPr/>
            <p:nvPr/>
          </p:nvGrpSpPr>
          <p:grpSpPr>
            <a:xfrm>
              <a:off x="0" y="30"/>
              <a:ext cx="336" cy="240"/>
              <a:chOff x="0" y="0"/>
              <a:chExt cx="336" cy="240"/>
            </a:xfrm>
          </p:grpSpPr>
          <p:sp>
            <p:nvSpPr>
              <p:cNvPr id="14463" name="任意多边形 14462"/>
              <p:cNvSpPr/>
              <p:nvPr/>
            </p:nvSpPr>
            <p:spPr>
              <a:xfrm>
                <a:off x="48" y="96"/>
                <a:ext cx="240" cy="144"/>
              </a:xfrm>
              <a:custGeom>
                <a:avLst/>
                <a:gdLst/>
                <a:ahLst/>
                <a:cxnLst/>
                <a:rect l="0" t="0" r="0" b="0"/>
                <a:pathLst>
                  <a:path w="240" h="48">
                    <a:moveTo>
                      <a:pt x="0" y="48"/>
                    </a:moveTo>
                    <a:lnTo>
                      <a:pt x="0" y="0"/>
                    </a:lnTo>
                    <a:lnTo>
                      <a:pt x="240" y="0"/>
                    </a:lnTo>
                    <a:lnTo>
                      <a:pt x="240" y="48"/>
                    </a:lnTo>
                  </a:path>
                </a:pathLst>
              </a:custGeom>
              <a:noFill/>
              <a:ln w="25400" cap="flat" cmpd="sng">
                <a:solidFill>
                  <a:srgbClr val="F8F8F8"/>
                </a:solidFill>
                <a:prstDash val="solid"/>
                <a:headEnd type="none" w="med" len="med"/>
                <a:tailEnd type="none" w="med" len="med"/>
              </a:ln>
            </p:spPr>
            <p:txBody>
              <a:bodyPr/>
              <a:lstStyle/>
              <a:p>
                <a:endParaRPr lang="zh-CN" altLang="en-US" b="1">
                  <a:latin typeface="+mj-ea"/>
                  <a:ea typeface="+mj-ea"/>
                </a:endParaRPr>
              </a:p>
            </p:txBody>
          </p:sp>
          <p:sp>
            <p:nvSpPr>
              <p:cNvPr id="14464" name="流程图: 可选过程 14463"/>
              <p:cNvSpPr/>
              <p:nvPr/>
            </p:nvSpPr>
            <p:spPr>
              <a:xfrm>
                <a:off x="0" y="0"/>
                <a:ext cx="336" cy="96"/>
              </a:xfrm>
              <a:prstGeom prst="flowChartAlternateProcess">
                <a:avLst/>
              </a:prstGeom>
              <a:gradFill rotWithShape="0">
                <a:gsLst>
                  <a:gs pos="0">
                    <a:schemeClr val="bg2"/>
                  </a:gs>
                  <a:gs pos="50000">
                    <a:schemeClr val="bg2">
                      <a:gamma/>
                      <a:shade val="46275"/>
                      <a:invGamma/>
                    </a:schemeClr>
                  </a:gs>
                  <a:gs pos="100000">
                    <a:schemeClr val="bg2"/>
                  </a:gs>
                </a:gsLst>
                <a:lin ang="0" scaled="1"/>
                <a:tileRect/>
              </a:gradFill>
              <a:ln w="9525">
                <a:noFill/>
              </a:ln>
            </p:spPr>
            <p:txBody>
              <a:bodyPr/>
              <a:lstStyle/>
              <a:p>
                <a:endParaRPr lang="zh-CN" altLang="en-US" b="1">
                  <a:latin typeface="+mj-ea"/>
                  <a:ea typeface="+mj-ea"/>
                </a:endParaRPr>
              </a:p>
            </p:txBody>
          </p:sp>
        </p:grpSp>
      </p:grpSp>
      <p:sp>
        <p:nvSpPr>
          <p:cNvPr id="14465" name="直接连接符 14464"/>
          <p:cNvSpPr/>
          <p:nvPr/>
        </p:nvSpPr>
        <p:spPr>
          <a:xfrm flipV="1">
            <a:off x="1979613" y="2422525"/>
            <a:ext cx="12700" cy="358775"/>
          </a:xfrm>
          <a:prstGeom prst="line">
            <a:avLst/>
          </a:prstGeom>
          <a:ln w="38100" cap="flat" cmpd="sng">
            <a:solidFill>
              <a:srgbClr val="CC3300"/>
            </a:solidFill>
            <a:prstDash val="solid"/>
            <a:headEnd type="none" w="med" len="med"/>
            <a:tailEnd type="triangle" w="med" len="med"/>
          </a:ln>
        </p:spPr>
      </p:sp>
      <p:sp>
        <p:nvSpPr>
          <p:cNvPr id="14466" name="直接连接符 14465"/>
          <p:cNvSpPr/>
          <p:nvPr/>
        </p:nvSpPr>
        <p:spPr>
          <a:xfrm flipV="1">
            <a:off x="2339975" y="2420938"/>
            <a:ext cx="0" cy="333375"/>
          </a:xfrm>
          <a:prstGeom prst="line">
            <a:avLst/>
          </a:prstGeom>
          <a:ln w="38100" cap="flat" cmpd="sng">
            <a:solidFill>
              <a:srgbClr val="CC3300"/>
            </a:solidFill>
            <a:prstDash val="solid"/>
            <a:headEnd type="none" w="med" len="med"/>
            <a:tailEnd type="triangle" w="med" len="med"/>
          </a:ln>
        </p:spPr>
      </p:sp>
      <p:sp>
        <p:nvSpPr>
          <p:cNvPr id="14467" name="直接连接符 14466"/>
          <p:cNvSpPr/>
          <p:nvPr/>
        </p:nvSpPr>
        <p:spPr>
          <a:xfrm flipH="1" flipV="1">
            <a:off x="2698750" y="2420938"/>
            <a:ext cx="1588" cy="360362"/>
          </a:xfrm>
          <a:prstGeom prst="line">
            <a:avLst/>
          </a:prstGeom>
          <a:ln w="38100" cap="flat" cmpd="sng">
            <a:solidFill>
              <a:srgbClr val="CC3300"/>
            </a:solidFill>
            <a:prstDash val="solid"/>
            <a:headEnd type="none" w="med" len="med"/>
            <a:tailEnd type="triangle" w="med" len="med"/>
          </a:ln>
        </p:spPr>
      </p:sp>
      <p:sp>
        <p:nvSpPr>
          <p:cNvPr id="14468" name="直接连接符 14467"/>
          <p:cNvSpPr/>
          <p:nvPr/>
        </p:nvSpPr>
        <p:spPr>
          <a:xfrm flipV="1">
            <a:off x="2916238" y="2420938"/>
            <a:ext cx="15875" cy="360362"/>
          </a:xfrm>
          <a:prstGeom prst="line">
            <a:avLst/>
          </a:prstGeom>
          <a:ln w="38100" cap="flat" cmpd="sng">
            <a:solidFill>
              <a:srgbClr val="CC3300"/>
            </a:solidFill>
            <a:prstDash val="solid"/>
            <a:headEnd type="none" w="med" len="med"/>
            <a:tailEnd type="triangle" w="med" len="med"/>
          </a:ln>
        </p:spPr>
      </p:sp>
      <p:sp>
        <p:nvSpPr>
          <p:cNvPr id="14469" name="文本框 14468"/>
          <p:cNvSpPr txBox="1"/>
          <p:nvPr/>
        </p:nvSpPr>
        <p:spPr>
          <a:xfrm>
            <a:off x="1371600" y="3022600"/>
            <a:ext cx="762000" cy="457200"/>
          </a:xfrm>
          <a:prstGeom prst="rect">
            <a:avLst/>
          </a:prstGeom>
          <a:noFill/>
          <a:ln w="9525">
            <a:noFill/>
          </a:ln>
        </p:spPr>
        <p:txBody>
          <a:bodyPr>
            <a:spAutoFit/>
          </a:bodyPr>
          <a:lstStyle/>
          <a:p>
            <a:pPr lvl="0" algn="ctr">
              <a:spcBef>
                <a:spcPct val="50000"/>
              </a:spcBef>
            </a:pPr>
            <a:r>
              <a:rPr lang="en-US" altLang="x-none" sz="2400" b="1" dirty="0">
                <a:latin typeface="+mj-ea"/>
                <a:ea typeface="+mj-ea"/>
              </a:rPr>
              <a:t>A</a:t>
            </a:r>
            <a:endParaRPr lang="en-US" altLang="x-none" sz="2400" b="1" dirty="0">
              <a:latin typeface="+mj-ea"/>
              <a:ea typeface="+mj-ea"/>
            </a:endParaRPr>
          </a:p>
        </p:txBody>
      </p:sp>
      <p:sp>
        <p:nvSpPr>
          <p:cNvPr id="14470" name="文本框 14469"/>
          <p:cNvSpPr txBox="1"/>
          <p:nvPr/>
        </p:nvSpPr>
        <p:spPr>
          <a:xfrm>
            <a:off x="2971800" y="2971800"/>
            <a:ext cx="762000" cy="457200"/>
          </a:xfrm>
          <a:prstGeom prst="rect">
            <a:avLst/>
          </a:prstGeom>
          <a:noFill/>
          <a:ln w="9525">
            <a:noFill/>
          </a:ln>
        </p:spPr>
        <p:txBody>
          <a:bodyPr>
            <a:spAutoFit/>
          </a:bodyPr>
          <a:lstStyle/>
          <a:p>
            <a:pPr lvl="0" algn="ctr">
              <a:spcBef>
                <a:spcPct val="50000"/>
              </a:spcBef>
            </a:pPr>
            <a:r>
              <a:rPr lang="en-US" altLang="x-none" sz="2400" b="1" dirty="0">
                <a:latin typeface="+mj-ea"/>
                <a:ea typeface="+mj-ea"/>
              </a:rPr>
              <a:t>B</a:t>
            </a:r>
            <a:endParaRPr lang="en-US" altLang="x-none" sz="2400" b="1" dirty="0">
              <a:latin typeface="+mj-ea"/>
              <a:ea typeface="+mj-ea"/>
            </a:endParaRPr>
          </a:p>
        </p:txBody>
      </p:sp>
      <p:sp>
        <p:nvSpPr>
          <p:cNvPr id="14471" name="文本框 14470"/>
          <p:cNvSpPr txBox="1"/>
          <p:nvPr/>
        </p:nvSpPr>
        <p:spPr>
          <a:xfrm>
            <a:off x="228600" y="1447800"/>
            <a:ext cx="685800" cy="519113"/>
          </a:xfrm>
          <a:prstGeom prst="rect">
            <a:avLst/>
          </a:prstGeom>
          <a:noFill/>
          <a:ln w="9525">
            <a:noFill/>
          </a:ln>
        </p:spPr>
        <p:txBody>
          <a:bodyPr>
            <a:spAutoFit/>
          </a:bodyPr>
          <a:lstStyle/>
          <a:p>
            <a:pPr lvl="0">
              <a:spcBef>
                <a:spcPct val="50000"/>
              </a:spcBef>
            </a:pPr>
            <a:r>
              <a:rPr lang="en-US" altLang="x-none" sz="2800" b="1" dirty="0">
                <a:latin typeface="+mj-ea"/>
                <a:ea typeface="+mj-ea"/>
              </a:rPr>
              <a:t>C</a:t>
            </a:r>
            <a:endParaRPr lang="en-US" altLang="x-none" sz="2800" b="1" dirty="0">
              <a:latin typeface="+mj-ea"/>
              <a:ea typeface="+mj-ea"/>
            </a:endParaRPr>
          </a:p>
        </p:txBody>
      </p:sp>
      <p:sp>
        <p:nvSpPr>
          <p:cNvPr id="14472" name="任意多边形 14471"/>
          <p:cNvSpPr/>
          <p:nvPr/>
        </p:nvSpPr>
        <p:spPr>
          <a:xfrm>
            <a:off x="685800" y="2857500"/>
            <a:ext cx="1358900" cy="1485900"/>
          </a:xfrm>
          <a:custGeom>
            <a:avLst/>
            <a:gdLst/>
            <a:ahLst/>
            <a:cxnLst/>
            <a:rect l="0" t="0" r="0" b="0"/>
            <a:pathLst>
              <a:path w="856" h="936">
                <a:moveTo>
                  <a:pt x="672" y="24"/>
                </a:moveTo>
                <a:cubicBezTo>
                  <a:pt x="708" y="12"/>
                  <a:pt x="744" y="0"/>
                  <a:pt x="768" y="24"/>
                </a:cubicBezTo>
                <a:cubicBezTo>
                  <a:pt x="792" y="48"/>
                  <a:pt x="808" y="56"/>
                  <a:pt x="816" y="168"/>
                </a:cubicBezTo>
                <a:cubicBezTo>
                  <a:pt x="824" y="280"/>
                  <a:pt x="856" y="616"/>
                  <a:pt x="816" y="696"/>
                </a:cubicBezTo>
                <a:cubicBezTo>
                  <a:pt x="776" y="776"/>
                  <a:pt x="656" y="648"/>
                  <a:pt x="576" y="648"/>
                </a:cubicBezTo>
                <a:cubicBezTo>
                  <a:pt x="496" y="648"/>
                  <a:pt x="432" y="648"/>
                  <a:pt x="336" y="696"/>
                </a:cubicBezTo>
                <a:cubicBezTo>
                  <a:pt x="240" y="744"/>
                  <a:pt x="56" y="896"/>
                  <a:pt x="0" y="936"/>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14473" name="直接连接符 14472"/>
          <p:cNvSpPr/>
          <p:nvPr/>
        </p:nvSpPr>
        <p:spPr>
          <a:xfrm flipH="1" flipV="1">
            <a:off x="1981200" y="3200400"/>
            <a:ext cx="76200" cy="457200"/>
          </a:xfrm>
          <a:prstGeom prst="line">
            <a:avLst/>
          </a:prstGeom>
          <a:ln w="38100" cap="flat" cmpd="sng">
            <a:solidFill>
              <a:srgbClr val="FF3300"/>
            </a:solidFill>
            <a:prstDash val="solid"/>
            <a:headEnd type="none" w="med" len="med"/>
            <a:tailEnd type="triangle" w="med" len="med"/>
          </a:ln>
        </p:spPr>
      </p:sp>
      <p:sp>
        <p:nvSpPr>
          <p:cNvPr id="14474" name="直接连接符 14473"/>
          <p:cNvSpPr/>
          <p:nvPr/>
        </p:nvSpPr>
        <p:spPr>
          <a:xfrm flipV="1">
            <a:off x="914400" y="3962400"/>
            <a:ext cx="381000" cy="228600"/>
          </a:xfrm>
          <a:prstGeom prst="line">
            <a:avLst/>
          </a:prstGeom>
          <a:ln w="38100" cap="flat" cmpd="sng">
            <a:solidFill>
              <a:srgbClr val="FF3300"/>
            </a:solidFill>
            <a:prstDash val="solid"/>
            <a:headEnd type="none" w="med" len="med"/>
            <a:tailEnd type="triangle" w="med" len="med"/>
          </a:ln>
        </p:spPr>
      </p:sp>
      <p:sp>
        <p:nvSpPr>
          <p:cNvPr id="14475" name="文本框 14474"/>
          <p:cNvSpPr txBox="1"/>
          <p:nvPr/>
        </p:nvSpPr>
        <p:spPr>
          <a:xfrm>
            <a:off x="4876800" y="1981200"/>
            <a:ext cx="457200" cy="457200"/>
          </a:xfrm>
          <a:prstGeom prst="rect">
            <a:avLst/>
          </a:prstGeom>
          <a:noFill/>
          <a:ln w="9525">
            <a:noFill/>
          </a:ln>
        </p:spPr>
        <p:txBody>
          <a:bodyPr>
            <a:spAutoFit/>
          </a:bodyPr>
          <a:lstStyle/>
          <a:p>
            <a:pPr lvl="0">
              <a:spcBef>
                <a:spcPct val="50000"/>
              </a:spcBef>
            </a:pPr>
            <a:r>
              <a:rPr lang="en-US" altLang="x-none" sz="2400" b="1" dirty="0">
                <a:latin typeface="+mj-ea"/>
                <a:ea typeface="+mj-ea"/>
              </a:rPr>
              <a:t>C</a:t>
            </a:r>
            <a:endParaRPr lang="en-US" altLang="x-none" sz="2400" b="1" dirty="0">
              <a:latin typeface="+mj-ea"/>
              <a:ea typeface="+mj-ea"/>
            </a:endParaRPr>
          </a:p>
        </p:txBody>
      </p:sp>
      <p:sp>
        <p:nvSpPr>
          <p:cNvPr id="14476" name="任意多边形 14475"/>
          <p:cNvSpPr/>
          <p:nvPr/>
        </p:nvSpPr>
        <p:spPr>
          <a:xfrm>
            <a:off x="5410200" y="2971800"/>
            <a:ext cx="635000" cy="1447800"/>
          </a:xfrm>
          <a:custGeom>
            <a:avLst/>
            <a:gdLst/>
            <a:ahLst/>
            <a:cxnLst/>
            <a:rect l="0" t="0" r="0" b="0"/>
            <a:pathLst>
              <a:path w="400" h="912">
                <a:moveTo>
                  <a:pt x="0" y="0"/>
                </a:moveTo>
                <a:cubicBezTo>
                  <a:pt x="64" y="68"/>
                  <a:pt x="128" y="136"/>
                  <a:pt x="192" y="192"/>
                </a:cubicBezTo>
                <a:cubicBezTo>
                  <a:pt x="256" y="248"/>
                  <a:pt x="400" y="248"/>
                  <a:pt x="384" y="336"/>
                </a:cubicBezTo>
                <a:cubicBezTo>
                  <a:pt x="368" y="424"/>
                  <a:pt x="128" y="624"/>
                  <a:pt x="96" y="720"/>
                </a:cubicBezTo>
                <a:cubicBezTo>
                  <a:pt x="64" y="816"/>
                  <a:pt x="176" y="880"/>
                  <a:pt x="192" y="912"/>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14477" name="直接连接符 14476"/>
          <p:cNvSpPr/>
          <p:nvPr/>
        </p:nvSpPr>
        <p:spPr>
          <a:xfrm>
            <a:off x="5562600" y="2895600"/>
            <a:ext cx="1828800" cy="0"/>
          </a:xfrm>
          <a:prstGeom prst="line">
            <a:avLst/>
          </a:prstGeom>
          <a:ln w="38100" cap="flat" cmpd="sng">
            <a:solidFill>
              <a:srgbClr val="FF3300"/>
            </a:solidFill>
            <a:prstDash val="solid"/>
            <a:headEnd type="none" w="med" len="med"/>
            <a:tailEnd type="triangle" w="med" len="med"/>
          </a:ln>
        </p:spPr>
      </p:sp>
      <p:sp>
        <p:nvSpPr>
          <p:cNvPr id="14478" name="任意多边形 14477"/>
          <p:cNvSpPr/>
          <p:nvPr/>
        </p:nvSpPr>
        <p:spPr>
          <a:xfrm>
            <a:off x="3009900" y="2971800"/>
            <a:ext cx="558800" cy="1295400"/>
          </a:xfrm>
          <a:custGeom>
            <a:avLst/>
            <a:gdLst/>
            <a:ahLst/>
            <a:cxnLst/>
            <a:rect l="0" t="0" r="0" b="0"/>
            <a:pathLst>
              <a:path w="352" h="816">
                <a:moveTo>
                  <a:pt x="168" y="0"/>
                </a:moveTo>
                <a:cubicBezTo>
                  <a:pt x="108" y="8"/>
                  <a:pt x="48" y="16"/>
                  <a:pt x="24" y="48"/>
                </a:cubicBezTo>
                <a:cubicBezTo>
                  <a:pt x="0" y="80"/>
                  <a:pt x="16" y="136"/>
                  <a:pt x="24" y="192"/>
                </a:cubicBezTo>
                <a:cubicBezTo>
                  <a:pt x="32" y="248"/>
                  <a:pt x="24" y="328"/>
                  <a:pt x="72" y="384"/>
                </a:cubicBezTo>
                <a:cubicBezTo>
                  <a:pt x="120" y="440"/>
                  <a:pt x="272" y="456"/>
                  <a:pt x="312" y="528"/>
                </a:cubicBezTo>
                <a:cubicBezTo>
                  <a:pt x="352" y="600"/>
                  <a:pt x="332" y="708"/>
                  <a:pt x="312" y="816"/>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14479" name="直接连接符 14478"/>
          <p:cNvSpPr/>
          <p:nvPr/>
        </p:nvSpPr>
        <p:spPr>
          <a:xfrm flipH="1">
            <a:off x="3048000" y="2971800"/>
            <a:ext cx="76200" cy="381000"/>
          </a:xfrm>
          <a:prstGeom prst="line">
            <a:avLst/>
          </a:prstGeom>
          <a:ln w="38100" cap="flat" cmpd="sng">
            <a:solidFill>
              <a:srgbClr val="FF3300"/>
            </a:solidFill>
            <a:prstDash val="solid"/>
            <a:headEnd type="none" w="med" len="med"/>
            <a:tailEnd type="triangle" w="med" len="med"/>
          </a:ln>
        </p:spPr>
      </p:sp>
      <p:sp>
        <p:nvSpPr>
          <p:cNvPr id="14480" name="直接连接符 14479"/>
          <p:cNvSpPr/>
          <p:nvPr/>
        </p:nvSpPr>
        <p:spPr>
          <a:xfrm>
            <a:off x="3352800" y="3657600"/>
            <a:ext cx="228600" cy="381000"/>
          </a:xfrm>
          <a:prstGeom prst="line">
            <a:avLst/>
          </a:prstGeom>
          <a:ln w="38100" cap="flat" cmpd="sng">
            <a:solidFill>
              <a:srgbClr val="FF3300"/>
            </a:solidFill>
            <a:prstDash val="solid"/>
            <a:headEnd type="none" w="med" len="med"/>
            <a:tailEnd type="triangle" w="med" len="med"/>
          </a:ln>
        </p:spPr>
      </p:sp>
      <p:sp>
        <p:nvSpPr>
          <p:cNvPr id="14481" name="任意多边形 14480"/>
          <p:cNvSpPr/>
          <p:nvPr/>
        </p:nvSpPr>
        <p:spPr>
          <a:xfrm>
            <a:off x="7366000" y="2971800"/>
            <a:ext cx="342900" cy="1371600"/>
          </a:xfrm>
          <a:custGeom>
            <a:avLst/>
            <a:gdLst/>
            <a:ahLst/>
            <a:cxnLst/>
            <a:rect l="0" t="0" r="0" b="0"/>
            <a:pathLst>
              <a:path w="216" h="864">
                <a:moveTo>
                  <a:pt x="160" y="0"/>
                </a:moveTo>
                <a:cubicBezTo>
                  <a:pt x="96" y="24"/>
                  <a:pt x="32" y="48"/>
                  <a:pt x="16" y="96"/>
                </a:cubicBezTo>
                <a:cubicBezTo>
                  <a:pt x="0" y="144"/>
                  <a:pt x="40" y="256"/>
                  <a:pt x="64" y="288"/>
                </a:cubicBezTo>
                <a:cubicBezTo>
                  <a:pt x="88" y="320"/>
                  <a:pt x="136" y="248"/>
                  <a:pt x="160" y="288"/>
                </a:cubicBezTo>
                <a:cubicBezTo>
                  <a:pt x="184" y="328"/>
                  <a:pt x="216" y="432"/>
                  <a:pt x="208" y="528"/>
                </a:cubicBezTo>
                <a:cubicBezTo>
                  <a:pt x="200" y="624"/>
                  <a:pt x="128" y="800"/>
                  <a:pt x="112" y="864"/>
                </a:cubicBezTo>
              </a:path>
            </a:pathLst>
          </a:custGeom>
          <a:noFill/>
          <a:ln w="28575" cap="flat" cmpd="sng">
            <a:solidFill>
              <a:schemeClr val="tx1"/>
            </a:solidFill>
            <a:prstDash val="solid"/>
            <a:headEnd type="none" w="med" len="med"/>
            <a:tailEnd type="none" w="med" len="med"/>
          </a:ln>
        </p:spPr>
        <p:txBody>
          <a:bodyPr/>
          <a:lstStyle/>
          <a:p>
            <a:endParaRPr lang="zh-CN" altLang="en-US" b="1">
              <a:latin typeface="+mj-ea"/>
              <a:ea typeface="+mj-ea"/>
            </a:endParaRPr>
          </a:p>
        </p:txBody>
      </p:sp>
      <p:sp>
        <p:nvSpPr>
          <p:cNvPr id="14482" name="文本框 14481"/>
          <p:cNvSpPr txBox="1"/>
          <p:nvPr/>
        </p:nvSpPr>
        <p:spPr>
          <a:xfrm>
            <a:off x="1692275" y="404813"/>
            <a:ext cx="4876800" cy="701675"/>
          </a:xfrm>
          <a:prstGeom prst="rect">
            <a:avLst/>
          </a:prstGeom>
          <a:noFill/>
          <a:ln w="9525">
            <a:noFill/>
          </a:ln>
        </p:spPr>
        <p:txBody>
          <a:bodyPr>
            <a:spAutoFit/>
          </a:bodyPr>
          <a:lstStyle/>
          <a:p>
            <a:pPr lvl="0">
              <a:spcBef>
                <a:spcPct val="50000"/>
              </a:spcBef>
            </a:pPr>
            <a:r>
              <a:rPr lang="zh-CN" altLang="en-US" sz="4000" b="1" dirty="0">
                <a:effectLst>
                  <a:outerShdw blurRad="38100" dist="38100" dir="2700000">
                    <a:srgbClr val="FFFFFF"/>
                  </a:outerShdw>
                </a:effectLst>
                <a:latin typeface="+mj-ea"/>
                <a:ea typeface="+mj-ea"/>
              </a:rPr>
              <a:t>接入电路的接线柱</a:t>
            </a:r>
            <a:r>
              <a:rPr lang="en-US" altLang="x-none" sz="4000" b="1" dirty="0">
                <a:effectLst>
                  <a:outerShdw blurRad="38100" dist="38100" dir="2700000">
                    <a:srgbClr val="FFFFFF"/>
                  </a:outerShdw>
                </a:effectLst>
                <a:latin typeface="+mj-ea"/>
                <a:ea typeface="+mj-ea"/>
              </a:rPr>
              <a:t>AB</a:t>
            </a:r>
            <a:endParaRPr lang="en-US" altLang="x-none" sz="4000" b="1" dirty="0">
              <a:effectLst>
                <a:outerShdw blurRad="38100" dist="38100" dir="2700000">
                  <a:srgbClr val="FFFFFF"/>
                </a:outerShdw>
              </a:effectLst>
              <a:latin typeface="+mj-ea"/>
              <a:ea typeface="+mj-ea"/>
            </a:endParaRPr>
          </a:p>
        </p:txBody>
      </p:sp>
      <p:sp>
        <p:nvSpPr>
          <p:cNvPr id="14483" name="文本框 14482"/>
          <p:cNvSpPr txBox="1"/>
          <p:nvPr/>
        </p:nvSpPr>
        <p:spPr>
          <a:xfrm>
            <a:off x="428596" y="4940301"/>
            <a:ext cx="8501122" cy="584775"/>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zh-CN" altLang="en-US" sz="3200" b="1" dirty="0" smtClean="0">
                <a:solidFill>
                  <a:srgbClr val="000000"/>
                </a:solidFill>
                <a:latin typeface="+mj-ea"/>
                <a:ea typeface="+mj-ea"/>
              </a:rPr>
              <a:t>相当于接入一个定值电阻，电阻最大且不变</a:t>
            </a:r>
            <a:endParaRPr lang="zh-CN" altLang="en-US" sz="3200" b="1" dirty="0" smtClean="0">
              <a:solidFill>
                <a:srgbClr val="000000"/>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474"/>
                                        </p:tgtEl>
                                        <p:attrNameLst>
                                          <p:attrName>style.visibility</p:attrName>
                                        </p:attrNameLst>
                                      </p:cBhvr>
                                      <p:to>
                                        <p:strVal val="visible"/>
                                      </p:to>
                                    </p:set>
                                    <p:animEffect transition="in" filter="wipe(down)">
                                      <p:cBhvr>
                                        <p:cTn id="7" dur="1000"/>
                                        <p:tgtEl>
                                          <p:spTgt spid="1447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4473"/>
                                        </p:tgtEl>
                                        <p:attrNameLst>
                                          <p:attrName>style.visibility</p:attrName>
                                        </p:attrNameLst>
                                      </p:cBhvr>
                                      <p:to>
                                        <p:strVal val="visible"/>
                                      </p:to>
                                    </p:set>
                                    <p:animEffect transition="in" filter="wipe(down)">
                                      <p:cBhvr>
                                        <p:cTn id="11" dur="500"/>
                                        <p:tgtEl>
                                          <p:spTgt spid="1447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4465"/>
                                        </p:tgtEl>
                                        <p:attrNameLst>
                                          <p:attrName>style.visibility</p:attrName>
                                        </p:attrNameLst>
                                      </p:cBhvr>
                                      <p:to>
                                        <p:strVal val="visible"/>
                                      </p:to>
                                    </p:set>
                                    <p:animEffect transition="in" filter="wipe(down)">
                                      <p:cBhvr>
                                        <p:cTn id="15" dur="500"/>
                                        <p:tgtEl>
                                          <p:spTgt spid="14465"/>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4466"/>
                                        </p:tgtEl>
                                        <p:attrNameLst>
                                          <p:attrName>style.visibility</p:attrName>
                                        </p:attrNameLst>
                                      </p:cBhvr>
                                      <p:to>
                                        <p:strVal val="visible"/>
                                      </p:to>
                                    </p:set>
                                    <p:animEffect transition="in" filter="wipe(down)">
                                      <p:cBhvr>
                                        <p:cTn id="19" dur="500"/>
                                        <p:tgtEl>
                                          <p:spTgt spid="1446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4467"/>
                                        </p:tgtEl>
                                        <p:attrNameLst>
                                          <p:attrName>style.visibility</p:attrName>
                                        </p:attrNameLst>
                                      </p:cBhvr>
                                      <p:to>
                                        <p:strVal val="visible"/>
                                      </p:to>
                                    </p:set>
                                    <p:animEffect transition="in" filter="wipe(down)">
                                      <p:cBhvr>
                                        <p:cTn id="23" dur="500"/>
                                        <p:tgtEl>
                                          <p:spTgt spid="14467"/>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4468"/>
                                        </p:tgtEl>
                                        <p:attrNameLst>
                                          <p:attrName>style.visibility</p:attrName>
                                        </p:attrNameLst>
                                      </p:cBhvr>
                                      <p:to>
                                        <p:strVal val="visible"/>
                                      </p:to>
                                    </p:set>
                                    <p:animEffect transition="in" filter="wipe(down)">
                                      <p:cBhvr>
                                        <p:cTn id="27" dur="500"/>
                                        <p:tgtEl>
                                          <p:spTgt spid="14468"/>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14479"/>
                                        </p:tgtEl>
                                        <p:attrNameLst>
                                          <p:attrName>style.visibility</p:attrName>
                                        </p:attrNameLst>
                                      </p:cBhvr>
                                      <p:to>
                                        <p:strVal val="visible"/>
                                      </p:to>
                                    </p:set>
                                    <p:animEffect transition="in" filter="wipe(up)">
                                      <p:cBhvr>
                                        <p:cTn id="31" dur="500"/>
                                        <p:tgtEl>
                                          <p:spTgt spid="14479"/>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4480"/>
                                        </p:tgtEl>
                                        <p:attrNameLst>
                                          <p:attrName>style.visibility</p:attrName>
                                        </p:attrNameLst>
                                      </p:cBhvr>
                                      <p:to>
                                        <p:strVal val="visible"/>
                                      </p:to>
                                    </p:set>
                                    <p:animEffect transition="in" filter="wipe(up)">
                                      <p:cBhvr>
                                        <p:cTn id="35" dur="500"/>
                                        <p:tgtEl>
                                          <p:spTgt spid="144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3000"/>
                                  </p:stCondLst>
                                  <p:childTnLst>
                                    <p:set>
                                      <p:cBhvr>
                                        <p:cTn id="39" dur="1" fill="hold">
                                          <p:stCondLst>
                                            <p:cond delay="0"/>
                                          </p:stCondLst>
                                        </p:cTn>
                                        <p:tgtEl>
                                          <p:spTgt spid="14477"/>
                                        </p:tgtEl>
                                        <p:attrNameLst>
                                          <p:attrName>style.visibility</p:attrName>
                                        </p:attrNameLst>
                                      </p:cBhvr>
                                      <p:to>
                                        <p:strVal val="visible"/>
                                      </p:to>
                                    </p:set>
                                    <p:animEffect transition="in" filter="wipe(left)">
                                      <p:cBhvr>
                                        <p:cTn id="40" dur="500"/>
                                        <p:tgtEl>
                                          <p:spTgt spid="1447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483"/>
                                        </p:tgtEl>
                                        <p:attrNameLst>
                                          <p:attrName>style.visibility</p:attrName>
                                        </p:attrNameLst>
                                      </p:cBhvr>
                                      <p:to>
                                        <p:strVal val="visible"/>
                                      </p:to>
                                    </p:set>
                                    <p:animEffect transition="in" filter="blinds(horizontal)">
                                      <p:cBhvr>
                                        <p:cTn id="45" dur="500"/>
                                        <p:tgtEl>
                                          <p:spTgt spid="14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3" grpId="0" bldLvl="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1444</Words>
  <Application>WPS 演示</Application>
  <PresentationFormat>全屏显示(4:3)</PresentationFormat>
  <Paragraphs>310</Paragraphs>
  <Slides>26</Slides>
  <Notes>0</Notes>
  <HiddenSlides>0</HiddenSlides>
  <MMClips>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Arial</vt:lpstr>
      <vt:lpstr>宋体</vt:lpstr>
      <vt:lpstr>Wingdings</vt:lpstr>
      <vt:lpstr>Calibri</vt:lpstr>
      <vt:lpstr>黑体</vt:lpstr>
      <vt:lpstr>Times New Roman</vt:lpstr>
      <vt:lpstr>隶书</vt:lpstr>
      <vt:lpstr>微软雅黑</vt:lpstr>
      <vt:lpstr>Arial Unicode MS</vt:lpstr>
      <vt:lpstr>方正姚体</vt:lpstr>
      <vt:lpstr>Arial</vt:lpstr>
      <vt:lpstr>Tahoma</vt:lpstr>
      <vt:lpstr>华文行楷</vt:lpstr>
      <vt:lpstr>默认设计模板</vt:lpstr>
      <vt:lpstr>Office 主题</vt:lpstr>
      <vt:lpstr>第十六章  第四节  变阻器</vt:lpstr>
      <vt:lpstr>PowerPoint 演示文稿</vt:lpstr>
      <vt:lpstr>PowerPoint 演示文稿</vt:lpstr>
      <vt:lpstr>PowerPoint 演示文稿</vt:lpstr>
      <vt:lpstr>PowerPoint 演示文稿</vt:lpstr>
      <vt:lpstr>PowerPoint 演示文稿</vt:lpstr>
      <vt:lpstr>PowerPoint 演示文稿</vt:lpstr>
      <vt:lpstr>探究使用滑动变阻器的方法</vt:lpstr>
      <vt:lpstr>PowerPoint 演示文稿</vt:lpstr>
      <vt:lpstr>PowerPoint 演示文稿</vt:lpstr>
      <vt:lpstr>PowerPoint 演示文稿</vt:lpstr>
      <vt:lpstr>PowerPoint 演示文稿</vt:lpstr>
      <vt:lpstr>PowerPoint 演示文稿</vt:lpstr>
      <vt:lpstr>PowerPoint 演示文稿</vt:lpstr>
      <vt:lpstr> 滑动变阻器的使用：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、如图所示的电路，滑动变阻器的滑片P向左移动时，若灯始终发光，则（  ） A．灯变亮，电流表示数减小	 B．灯变亮，电流表示数增大 C．灯变暗，电流表示数增大	 D．灯变暗，电流表示数减小</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似水年华</cp:lastModifiedBy>
  <cp:revision>41</cp:revision>
  <dcterms:created xsi:type="dcterms:W3CDTF">2015-03-16T11:20:00Z</dcterms:created>
  <dcterms:modified xsi:type="dcterms:W3CDTF">2018-11-02T09:34:45Z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2052-10.1.0.7401</vt:lpwstr>
  </property>
</Properties>
</file>