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</p:sldMasterIdLst>
  <p:notesMasterIdLst>
    <p:notesMasterId r:id="rId4"/>
  </p:notesMasterIdLst>
  <p:handoutMasterIdLst>
    <p:handoutMasterId r:id="rId5"/>
  </p:handoutMasterIdLst>
  <p:sldIdLst>
    <p:sldId id="1992" r:id="rId6"/>
    <p:sldId id="10669" r:id="rId7"/>
    <p:sldId id="10671" r:id="rId8"/>
    <p:sldId id="10701" r:id="rId9"/>
    <p:sldId id="10672" r:id="rId10"/>
    <p:sldId id="10702" r:id="rId11"/>
    <p:sldId id="10673" r:id="rId12"/>
    <p:sldId id="10674" r:id="rId13"/>
    <p:sldId id="10675" r:id="rId14"/>
    <p:sldId id="10676" r:id="rId15"/>
    <p:sldId id="10677" r:id="rId16"/>
    <p:sldId id="10687" r:id="rId17"/>
    <p:sldId id="10678" r:id="rId18"/>
    <p:sldId id="10679" r:id="rId19"/>
    <p:sldId id="10688" r:id="rId20"/>
    <p:sldId id="10680" r:id="rId21"/>
    <p:sldId id="10681" r:id="rId22"/>
    <p:sldId id="10690" r:id="rId23"/>
    <p:sldId id="10682" r:id="rId24"/>
    <p:sldId id="10683" r:id="rId25"/>
    <p:sldId id="10689" r:id="rId26"/>
    <p:sldId id="10691" r:id="rId27"/>
    <p:sldId id="10692" r:id="rId28"/>
    <p:sldId id="10693" r:id="rId29"/>
    <p:sldId id="10694" r:id="rId30"/>
    <p:sldId id="10695" r:id="rId31"/>
    <p:sldId id="10696" r:id="rId32"/>
    <p:sldId id="10697" r:id="rId33"/>
    <p:sldId id="10698" r:id="rId34"/>
    <p:sldId id="10699" r:id="rId35"/>
    <p:sldId id="10700" r:id="rId36"/>
    <p:sldId id="10684" r:id="rId37"/>
  </p:sldIdLst>
  <p:sldSz cx="9144000" cy="5143500" type="screen16x9"/>
  <p:notesSz cx="6858000" cy="9144000"/>
  <p:custDataLst>
    <p:tags r:id="rId3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7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77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tags" Target="tags/tag367.xml" /><Relationship Id="rId39" Type="http://schemas.openxmlformats.org/officeDocument/2006/relationships/presProps" Target="presProps.xml" /><Relationship Id="rId4" Type="http://schemas.openxmlformats.org/officeDocument/2006/relationships/notesMaster" Target="notesMasters/notesMaster1.xml" /><Relationship Id="rId40" Type="http://schemas.openxmlformats.org/officeDocument/2006/relationships/viewProps" Target="viewProps.xml" /><Relationship Id="rId41" Type="http://schemas.openxmlformats.org/officeDocument/2006/relationships/theme" Target="theme/theme1.xml" /><Relationship Id="rId42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2026年1月24日星期六1时54分8秒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10" Type="http://schemas.openxmlformats.org/officeDocument/2006/relationships/image" Target="../media/image9.png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7.png" /><Relationship Id="rId6" Type="http://schemas.openxmlformats.org/officeDocument/2006/relationships/tags" Target="../tags/tag65.xml" /><Relationship Id="rId7" Type="http://schemas.openxmlformats.org/officeDocument/2006/relationships/image" Target="../media/image8.png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10" Type="http://schemas.microsoft.com/office/2007/relationships/hdphoto" Target="../media/image4.wdp" /><Relationship Id="rId11" Type="http://schemas.openxmlformats.org/officeDocument/2006/relationships/tags" Target="../tags/tag43.xml" /><Relationship Id="rId12" Type="http://schemas.openxmlformats.org/officeDocument/2006/relationships/image" Target="../media/image5.png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image" Target="../media/image2.png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image" Target="../media/image3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.jpe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6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image" Target="../media/image1.jpeg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6.png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image" Target="../media/image1.jpeg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2026年1月24日星期六1时54分7秒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/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2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tags" Target="../tags/tag70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97.xml" /><Relationship Id="rId12" Type="http://schemas.openxmlformats.org/officeDocument/2006/relationships/image" Target="../media/image13.png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tags" Target="../tags/tag100.xml" /><Relationship Id="rId16" Type="http://schemas.openxmlformats.org/officeDocument/2006/relationships/tags" Target="../tags/tag1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media" Target="../media/media2.mp4" /><Relationship Id="rId11" Type="http://schemas.openxmlformats.org/officeDocument/2006/relationships/tags" Target="../tags/tag202.xml" /><Relationship Id="rId12" Type="http://schemas.openxmlformats.org/officeDocument/2006/relationships/tags" Target="../tags/tag203.xml" /><Relationship Id="rId13" Type="http://schemas.openxmlformats.org/officeDocument/2006/relationships/tags" Target="../tags/tag204.xml" /><Relationship Id="rId14" Type="http://schemas.openxmlformats.org/officeDocument/2006/relationships/tags" Target="../tags/tag205.xml" /><Relationship Id="rId15" Type="http://schemas.openxmlformats.org/officeDocument/2006/relationships/tags" Target="../tags/tag206.xml" /><Relationship Id="rId2" Type="http://schemas.openxmlformats.org/officeDocument/2006/relationships/tags" Target="../tags/tag196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tags" Target="../tags/tag199.xml" /><Relationship Id="rId6" Type="http://schemas.openxmlformats.org/officeDocument/2006/relationships/tags" Target="../tags/tag200.xml" /><Relationship Id="rId7" Type="http://schemas.openxmlformats.org/officeDocument/2006/relationships/image" Target="../media/image24.png" /><Relationship Id="rId8" Type="http://schemas.openxmlformats.org/officeDocument/2006/relationships/tags" Target="../tags/tag201.xml" /><Relationship Id="rId9" Type="http://schemas.openxmlformats.org/officeDocument/2006/relationships/video" Target="../media/media2.mp4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5.xml" /><Relationship Id="rId11" Type="http://schemas.openxmlformats.org/officeDocument/2006/relationships/tags" Target="../tags/tag216.xml" /><Relationship Id="rId12" Type="http://schemas.openxmlformats.org/officeDocument/2006/relationships/tags" Target="../tags/tag217.xml" /><Relationship Id="rId13" Type="http://schemas.openxmlformats.org/officeDocument/2006/relationships/tags" Target="../tags/tag218.xml" /><Relationship Id="rId14" Type="http://schemas.openxmlformats.org/officeDocument/2006/relationships/tags" Target="../tags/tag219.xml" /><Relationship Id="rId2" Type="http://schemas.openxmlformats.org/officeDocument/2006/relationships/tags" Target="../tags/tag207.xml" /><Relationship Id="rId3" Type="http://schemas.openxmlformats.org/officeDocument/2006/relationships/tags" Target="../tags/tag208.xml" /><Relationship Id="rId4" Type="http://schemas.openxmlformats.org/officeDocument/2006/relationships/tags" Target="../tags/tag209.xml" /><Relationship Id="rId5" Type="http://schemas.openxmlformats.org/officeDocument/2006/relationships/tags" Target="../tags/tag210.xml" /><Relationship Id="rId6" Type="http://schemas.openxmlformats.org/officeDocument/2006/relationships/tags" Target="../tags/tag211.xml" /><Relationship Id="rId7" Type="http://schemas.openxmlformats.org/officeDocument/2006/relationships/tags" Target="../tags/tag212.xml" /><Relationship Id="rId8" Type="http://schemas.openxmlformats.org/officeDocument/2006/relationships/tags" Target="../tags/tag213.xml" /><Relationship Id="rId9" Type="http://schemas.openxmlformats.org/officeDocument/2006/relationships/tags" Target="../tags/tag21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20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image" Target="../media/image25.png" /><Relationship Id="rId8" Type="http://schemas.openxmlformats.org/officeDocument/2006/relationships/tags" Target="../tags/tag22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3.xml" /><Relationship Id="rId11" Type="http://schemas.openxmlformats.org/officeDocument/2006/relationships/tags" Target="../tags/tag234.xml" /><Relationship Id="rId2" Type="http://schemas.openxmlformats.org/officeDocument/2006/relationships/tags" Target="../tags/tag226.xml" /><Relationship Id="rId3" Type="http://schemas.openxmlformats.org/officeDocument/2006/relationships/image" Target="../media/image26.png" /><Relationship Id="rId4" Type="http://schemas.openxmlformats.org/officeDocument/2006/relationships/tags" Target="../tags/tag227.xml" /><Relationship Id="rId5" Type="http://schemas.openxmlformats.org/officeDocument/2006/relationships/tags" Target="../tags/tag228.xml" /><Relationship Id="rId6" Type="http://schemas.openxmlformats.org/officeDocument/2006/relationships/tags" Target="../tags/tag229.xml" /><Relationship Id="rId7" Type="http://schemas.openxmlformats.org/officeDocument/2006/relationships/tags" Target="../tags/tag230.xml" /><Relationship Id="rId8" Type="http://schemas.openxmlformats.org/officeDocument/2006/relationships/tags" Target="../tags/tag231.xml" /><Relationship Id="rId9" Type="http://schemas.openxmlformats.org/officeDocument/2006/relationships/tags" Target="../tags/tag23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video" Target="../media/media3.mp4" /><Relationship Id="rId11" Type="http://schemas.microsoft.com/office/2007/relationships/media" Target="../media/media3.mp4" /><Relationship Id="rId12" Type="http://schemas.openxmlformats.org/officeDocument/2006/relationships/tags" Target="../tags/tag241.xml" /><Relationship Id="rId13" Type="http://schemas.openxmlformats.org/officeDocument/2006/relationships/tags" Target="../tags/tag242.xml" /><Relationship Id="rId14" Type="http://schemas.openxmlformats.org/officeDocument/2006/relationships/tags" Target="../tags/tag243.xml" /><Relationship Id="rId15" Type="http://schemas.openxmlformats.org/officeDocument/2006/relationships/tags" Target="../tags/tag244.xml" /><Relationship Id="rId16" Type="http://schemas.openxmlformats.org/officeDocument/2006/relationships/tags" Target="../tags/tag245.xml" /><Relationship Id="rId17" Type="http://schemas.openxmlformats.org/officeDocument/2006/relationships/tags" Target="../tags/tag246.xml" /><Relationship Id="rId2" Type="http://schemas.openxmlformats.org/officeDocument/2006/relationships/tags" Target="../tags/tag235.xml" /><Relationship Id="rId3" Type="http://schemas.openxmlformats.org/officeDocument/2006/relationships/tags" Target="../tags/tag236.xml" /><Relationship Id="rId4" Type="http://schemas.openxmlformats.org/officeDocument/2006/relationships/tags" Target="../tags/tag237.xml" /><Relationship Id="rId5" Type="http://schemas.openxmlformats.org/officeDocument/2006/relationships/tags" Target="../tags/tag238.xml" /><Relationship Id="rId6" Type="http://schemas.openxmlformats.org/officeDocument/2006/relationships/image" Target="../media/image27.png" /><Relationship Id="rId7" Type="http://schemas.openxmlformats.org/officeDocument/2006/relationships/tags" Target="../tags/tag239.xml" /><Relationship Id="rId8" Type="http://schemas.openxmlformats.org/officeDocument/2006/relationships/image" Target="../media/image28.png" /><Relationship Id="rId9" Type="http://schemas.openxmlformats.org/officeDocument/2006/relationships/tags" Target="../tags/tag24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47.xml" /><Relationship Id="rId3" Type="http://schemas.openxmlformats.org/officeDocument/2006/relationships/tags" Target="../tags/tag248.xml" /><Relationship Id="rId4" Type="http://schemas.openxmlformats.org/officeDocument/2006/relationships/image" Target="../media/image29.png" /><Relationship Id="rId5" Type="http://schemas.openxmlformats.org/officeDocument/2006/relationships/tags" Target="../tags/tag249.xml" /><Relationship Id="rId6" Type="http://schemas.openxmlformats.org/officeDocument/2006/relationships/tags" Target="../tags/tag250.xml" /><Relationship Id="rId7" Type="http://schemas.openxmlformats.org/officeDocument/2006/relationships/tags" Target="../tags/tag25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2.png" /><Relationship Id="rId11" Type="http://schemas.openxmlformats.org/officeDocument/2006/relationships/tags" Target="../tags/tag258.xml" /><Relationship Id="rId12" Type="http://schemas.openxmlformats.org/officeDocument/2006/relationships/tags" Target="../tags/tag259.xml" /><Relationship Id="rId13" Type="http://schemas.openxmlformats.org/officeDocument/2006/relationships/tags" Target="../tags/tag260.xml" /><Relationship Id="rId14" Type="http://schemas.openxmlformats.org/officeDocument/2006/relationships/tags" Target="../tags/tag261.xml" /><Relationship Id="rId15" Type="http://schemas.openxmlformats.org/officeDocument/2006/relationships/tags" Target="../tags/tag262.xml" /><Relationship Id="rId16" Type="http://schemas.openxmlformats.org/officeDocument/2006/relationships/tags" Target="../tags/tag263.xml" /><Relationship Id="rId2" Type="http://schemas.openxmlformats.org/officeDocument/2006/relationships/tags" Target="../tags/tag252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Relationship Id="rId6" Type="http://schemas.openxmlformats.org/officeDocument/2006/relationships/image" Target="../media/image30.jpeg" /><Relationship Id="rId7" Type="http://schemas.openxmlformats.org/officeDocument/2006/relationships/tags" Target="../tags/tag256.xml" /><Relationship Id="rId8" Type="http://schemas.openxmlformats.org/officeDocument/2006/relationships/image" Target="../media/image31.png" /><Relationship Id="rId9" Type="http://schemas.openxmlformats.org/officeDocument/2006/relationships/tags" Target="../tags/tag257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1.xml" /><Relationship Id="rId11" Type="http://schemas.openxmlformats.org/officeDocument/2006/relationships/tags" Target="../tags/tag272.xml" /><Relationship Id="rId12" Type="http://schemas.openxmlformats.org/officeDocument/2006/relationships/tags" Target="../tags/tag273.xml" /><Relationship Id="rId13" Type="http://schemas.openxmlformats.org/officeDocument/2006/relationships/tags" Target="../tags/tag274.xml" /><Relationship Id="rId2" Type="http://schemas.openxmlformats.org/officeDocument/2006/relationships/tags" Target="../tags/tag264.xml" /><Relationship Id="rId3" Type="http://schemas.openxmlformats.org/officeDocument/2006/relationships/tags" Target="../tags/tag265.xml" /><Relationship Id="rId4" Type="http://schemas.openxmlformats.org/officeDocument/2006/relationships/tags" Target="../tags/tag266.xml" /><Relationship Id="rId5" Type="http://schemas.openxmlformats.org/officeDocument/2006/relationships/tags" Target="../tags/tag267.xml" /><Relationship Id="rId6" Type="http://schemas.openxmlformats.org/officeDocument/2006/relationships/tags" Target="../tags/tag268.xml" /><Relationship Id="rId7" Type="http://schemas.openxmlformats.org/officeDocument/2006/relationships/image" Target="../media/image33.png" /><Relationship Id="rId8" Type="http://schemas.openxmlformats.org/officeDocument/2006/relationships/tags" Target="../tags/tag269.xml" /><Relationship Id="rId9" Type="http://schemas.openxmlformats.org/officeDocument/2006/relationships/tags" Target="../tags/tag27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75.xml" /><Relationship Id="rId3" Type="http://schemas.openxmlformats.org/officeDocument/2006/relationships/tags" Target="../tags/tag276.xml" /><Relationship Id="rId4" Type="http://schemas.openxmlformats.org/officeDocument/2006/relationships/tags" Target="../tags/tag277.xml" /><Relationship Id="rId5" Type="http://schemas.openxmlformats.org/officeDocument/2006/relationships/tags" Target="../tags/tag27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6.xml" /><Relationship Id="rId11" Type="http://schemas.openxmlformats.org/officeDocument/2006/relationships/tags" Target="../tags/tag287.xml" /><Relationship Id="rId12" Type="http://schemas.openxmlformats.org/officeDocument/2006/relationships/tags" Target="../tags/tag288.xml" /><Relationship Id="rId2" Type="http://schemas.openxmlformats.org/officeDocument/2006/relationships/tags" Target="../tags/tag279.xml" /><Relationship Id="rId3" Type="http://schemas.openxmlformats.org/officeDocument/2006/relationships/tags" Target="../tags/tag280.xml" /><Relationship Id="rId4" Type="http://schemas.openxmlformats.org/officeDocument/2006/relationships/tags" Target="../tags/tag281.xml" /><Relationship Id="rId5" Type="http://schemas.openxmlformats.org/officeDocument/2006/relationships/tags" Target="../tags/tag282.xml" /><Relationship Id="rId6" Type="http://schemas.openxmlformats.org/officeDocument/2006/relationships/image" Target="../media/image34.jpeg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tags" Target="../tags/tag109.xml" /><Relationship Id="rId2" Type="http://schemas.openxmlformats.org/officeDocument/2006/relationships/tags" Target="../tags/tag102.xml" /><Relationship Id="rId3" Type="http://schemas.openxmlformats.org/officeDocument/2006/relationships/image" Target="../media/image14.png" /><Relationship Id="rId4" Type="http://schemas.openxmlformats.org/officeDocument/2006/relationships/tags" Target="../tags/tag103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6.xml" /><Relationship Id="rId2" Type="http://schemas.openxmlformats.org/officeDocument/2006/relationships/tags" Target="../tags/tag289.xml" /><Relationship Id="rId3" Type="http://schemas.openxmlformats.org/officeDocument/2006/relationships/image" Target="../media/image35.png" /><Relationship Id="rId4" Type="http://schemas.openxmlformats.org/officeDocument/2006/relationships/tags" Target="../tags/tag290.xml" /><Relationship Id="rId5" Type="http://schemas.openxmlformats.org/officeDocument/2006/relationships/tags" Target="../tags/tag291.xml" /><Relationship Id="rId6" Type="http://schemas.openxmlformats.org/officeDocument/2006/relationships/tags" Target="../tags/tag292.xml" /><Relationship Id="rId7" Type="http://schemas.openxmlformats.org/officeDocument/2006/relationships/tags" Target="../tags/tag293.xml" /><Relationship Id="rId8" Type="http://schemas.openxmlformats.org/officeDocument/2006/relationships/tags" Target="../tags/tag294.xml" /><Relationship Id="rId9" Type="http://schemas.openxmlformats.org/officeDocument/2006/relationships/tags" Target="../tags/tag295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97.xml" /><Relationship Id="rId3" Type="http://schemas.openxmlformats.org/officeDocument/2006/relationships/tags" Target="../tags/tag298.xml" /><Relationship Id="rId4" Type="http://schemas.openxmlformats.org/officeDocument/2006/relationships/tags" Target="../tags/tag299.xml" /><Relationship Id="rId5" Type="http://schemas.openxmlformats.org/officeDocument/2006/relationships/image" Target="../media/image36.png" /><Relationship Id="rId6" Type="http://schemas.openxmlformats.org/officeDocument/2006/relationships/tags" Target="../tags/tag300.xml" /><Relationship Id="rId7" Type="http://schemas.openxmlformats.org/officeDocument/2006/relationships/image" Target="../media/image37.png" /><Relationship Id="rId8" Type="http://schemas.openxmlformats.org/officeDocument/2006/relationships/tags" Target="../tags/tag30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02.xml" /><Relationship Id="rId3" Type="http://schemas.openxmlformats.org/officeDocument/2006/relationships/tags" Target="../tags/tag303.xml" /><Relationship Id="rId4" Type="http://schemas.openxmlformats.org/officeDocument/2006/relationships/tags" Target="../tags/tag30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05.xml" /><Relationship Id="rId3" Type="http://schemas.openxmlformats.org/officeDocument/2006/relationships/tags" Target="../tags/tag306.xml" /><Relationship Id="rId4" Type="http://schemas.openxmlformats.org/officeDocument/2006/relationships/image" Target="../media/image38.png" /><Relationship Id="rId5" Type="http://schemas.openxmlformats.org/officeDocument/2006/relationships/tags" Target="../tags/tag307.xml" /><Relationship Id="rId6" Type="http://schemas.openxmlformats.org/officeDocument/2006/relationships/tags" Target="../tags/tag308.xml" /><Relationship Id="rId7" Type="http://schemas.openxmlformats.org/officeDocument/2006/relationships/tags" Target="../tags/tag30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10.xml" /><Relationship Id="rId3" Type="http://schemas.openxmlformats.org/officeDocument/2006/relationships/tags" Target="../tags/tag311.xml" /><Relationship Id="rId4" Type="http://schemas.openxmlformats.org/officeDocument/2006/relationships/tags" Target="../tags/tag312.xml" /><Relationship Id="rId5" Type="http://schemas.openxmlformats.org/officeDocument/2006/relationships/image" Target="../media/image39.png" /><Relationship Id="rId6" Type="http://schemas.openxmlformats.org/officeDocument/2006/relationships/tags" Target="../tags/tag313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14.xml" /><Relationship Id="rId3" Type="http://schemas.openxmlformats.org/officeDocument/2006/relationships/tags" Target="../tags/tag315.xml" /><Relationship Id="rId4" Type="http://schemas.openxmlformats.org/officeDocument/2006/relationships/tags" Target="../tags/tag316.xml" /><Relationship Id="rId5" Type="http://schemas.openxmlformats.org/officeDocument/2006/relationships/image" Target="../media/image16.png" /><Relationship Id="rId6" Type="http://schemas.openxmlformats.org/officeDocument/2006/relationships/tags" Target="../tags/tag317.xml" /><Relationship Id="rId7" Type="http://schemas.openxmlformats.org/officeDocument/2006/relationships/tags" Target="../tags/tag318.xml" /><Relationship Id="rId8" Type="http://schemas.openxmlformats.org/officeDocument/2006/relationships/image" Target="../media/image40.png" /><Relationship Id="rId9" Type="http://schemas.openxmlformats.org/officeDocument/2006/relationships/tags" Target="../tags/tag319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20.xml" /><Relationship Id="rId3" Type="http://schemas.openxmlformats.org/officeDocument/2006/relationships/tags" Target="../tags/tag321.xml" /><Relationship Id="rId4" Type="http://schemas.openxmlformats.org/officeDocument/2006/relationships/tags" Target="../tags/tag322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23.xml" /><Relationship Id="rId3" Type="http://schemas.openxmlformats.org/officeDocument/2006/relationships/tags" Target="../tags/tag324.xml" /><Relationship Id="rId4" Type="http://schemas.openxmlformats.org/officeDocument/2006/relationships/tags" Target="../tags/tag325.xml" /><Relationship Id="rId5" Type="http://schemas.openxmlformats.org/officeDocument/2006/relationships/image" Target="../media/image41.png" /><Relationship Id="rId6" Type="http://schemas.openxmlformats.org/officeDocument/2006/relationships/tags" Target="../tags/tag326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27.xml" /><Relationship Id="rId3" Type="http://schemas.openxmlformats.org/officeDocument/2006/relationships/tags" Target="../tags/tag328.xml" /><Relationship Id="rId4" Type="http://schemas.openxmlformats.org/officeDocument/2006/relationships/tags" Target="../tags/tag329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0.xml" /><Relationship Id="rId3" Type="http://schemas.openxmlformats.org/officeDocument/2006/relationships/tags" Target="../tags/tag331.xml" /><Relationship Id="rId4" Type="http://schemas.openxmlformats.org/officeDocument/2006/relationships/image" Target="../media/image42.png" /><Relationship Id="rId5" Type="http://schemas.openxmlformats.org/officeDocument/2006/relationships/tags" Target="../tags/tag332.xml" /><Relationship Id="rId6" Type="http://schemas.openxmlformats.org/officeDocument/2006/relationships/tags" Target="../tags/tag333.xml" /><Relationship Id="rId7" Type="http://schemas.openxmlformats.org/officeDocument/2006/relationships/tags" Target="../tags/tag334.xml" /><Relationship Id="rId8" Type="http://schemas.openxmlformats.org/officeDocument/2006/relationships/tags" Target="../tags/tag33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7.xml" /><Relationship Id="rId11" Type="http://schemas.openxmlformats.org/officeDocument/2006/relationships/tags" Target="../tags/tag118.xml" /><Relationship Id="rId12" Type="http://schemas.openxmlformats.org/officeDocument/2006/relationships/tags" Target="../tags/tag119.xml" /><Relationship Id="rId13" Type="http://schemas.openxmlformats.org/officeDocument/2006/relationships/tags" Target="../tags/tag120.xml" /><Relationship Id="rId14" Type="http://schemas.openxmlformats.org/officeDocument/2006/relationships/tags" Target="../tags/tag121.xml" /><Relationship Id="rId15" Type="http://schemas.openxmlformats.org/officeDocument/2006/relationships/tags" Target="../tags/tag122.xml" /><Relationship Id="rId16" Type="http://schemas.openxmlformats.org/officeDocument/2006/relationships/tags" Target="../tags/tag123.xml" /><Relationship Id="rId17" Type="http://schemas.openxmlformats.org/officeDocument/2006/relationships/tags" Target="../tags/tag124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image" Target="../media/image15.png" /><Relationship Id="rId5" Type="http://schemas.openxmlformats.org/officeDocument/2006/relationships/tags" Target="../tags/tag112.xml" /><Relationship Id="rId6" Type="http://schemas.openxmlformats.org/officeDocument/2006/relationships/tags" Target="../tags/tag113.xml" /><Relationship Id="rId7" Type="http://schemas.openxmlformats.org/officeDocument/2006/relationships/tags" Target="../tags/tag114.xml" /><Relationship Id="rId8" Type="http://schemas.openxmlformats.org/officeDocument/2006/relationships/tags" Target="../tags/tag115.xml" /><Relationship Id="rId9" Type="http://schemas.openxmlformats.org/officeDocument/2006/relationships/tags" Target="../tags/tag116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6.xml" /><Relationship Id="rId3" Type="http://schemas.openxmlformats.org/officeDocument/2006/relationships/tags" Target="../tags/tag337.xml" /><Relationship Id="rId4" Type="http://schemas.openxmlformats.org/officeDocument/2006/relationships/image" Target="../media/image43.png" /><Relationship Id="rId5" Type="http://schemas.openxmlformats.org/officeDocument/2006/relationships/tags" Target="../tags/tag338.xml" /><Relationship Id="rId6" Type="http://schemas.openxmlformats.org/officeDocument/2006/relationships/tags" Target="../tags/tag339.xml" /><Relationship Id="rId7" Type="http://schemas.openxmlformats.org/officeDocument/2006/relationships/tags" Target="../tags/tag340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41.xml" /><Relationship Id="rId3" Type="http://schemas.openxmlformats.org/officeDocument/2006/relationships/tags" Target="../tags/tag342.xml" /><Relationship Id="rId4" Type="http://schemas.openxmlformats.org/officeDocument/2006/relationships/image" Target="../media/image43.png" /><Relationship Id="rId5" Type="http://schemas.openxmlformats.org/officeDocument/2006/relationships/tags" Target="../tags/tag343.xml" /><Relationship Id="rId6" Type="http://schemas.openxmlformats.org/officeDocument/2006/relationships/tags" Target="../tags/tag344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3.xml" /><Relationship Id="rId11" Type="http://schemas.openxmlformats.org/officeDocument/2006/relationships/tags" Target="../tags/tag354.xml" /><Relationship Id="rId12" Type="http://schemas.openxmlformats.org/officeDocument/2006/relationships/tags" Target="../tags/tag355.xml" /><Relationship Id="rId13" Type="http://schemas.openxmlformats.org/officeDocument/2006/relationships/tags" Target="../tags/tag356.xml" /><Relationship Id="rId14" Type="http://schemas.openxmlformats.org/officeDocument/2006/relationships/tags" Target="../tags/tag357.xml" /><Relationship Id="rId15" Type="http://schemas.openxmlformats.org/officeDocument/2006/relationships/tags" Target="../tags/tag358.xml" /><Relationship Id="rId16" Type="http://schemas.openxmlformats.org/officeDocument/2006/relationships/tags" Target="../tags/tag359.xml" /><Relationship Id="rId17" Type="http://schemas.openxmlformats.org/officeDocument/2006/relationships/tags" Target="../tags/tag360.xml" /><Relationship Id="rId18" Type="http://schemas.openxmlformats.org/officeDocument/2006/relationships/tags" Target="../tags/tag361.xml" /><Relationship Id="rId19" Type="http://schemas.openxmlformats.org/officeDocument/2006/relationships/tags" Target="../tags/tag362.xml" /><Relationship Id="rId2" Type="http://schemas.openxmlformats.org/officeDocument/2006/relationships/tags" Target="../tags/tag345.xml" /><Relationship Id="rId20" Type="http://schemas.openxmlformats.org/officeDocument/2006/relationships/tags" Target="../tags/tag363.xml" /><Relationship Id="rId21" Type="http://schemas.openxmlformats.org/officeDocument/2006/relationships/tags" Target="../tags/tag364.xml" /><Relationship Id="rId22" Type="http://schemas.openxmlformats.org/officeDocument/2006/relationships/tags" Target="../tags/tag365.xml" /><Relationship Id="rId23" Type="http://schemas.openxmlformats.org/officeDocument/2006/relationships/tags" Target="../tags/tag366.xml" /><Relationship Id="rId3" Type="http://schemas.openxmlformats.org/officeDocument/2006/relationships/tags" Target="../tags/tag346.xml" /><Relationship Id="rId4" Type="http://schemas.openxmlformats.org/officeDocument/2006/relationships/tags" Target="../tags/tag347.xml" /><Relationship Id="rId5" Type="http://schemas.openxmlformats.org/officeDocument/2006/relationships/tags" Target="../tags/tag348.xml" /><Relationship Id="rId6" Type="http://schemas.openxmlformats.org/officeDocument/2006/relationships/tags" Target="../tags/tag349.xml" /><Relationship Id="rId7" Type="http://schemas.openxmlformats.org/officeDocument/2006/relationships/tags" Target="../tags/tag350.xml" /><Relationship Id="rId8" Type="http://schemas.openxmlformats.org/officeDocument/2006/relationships/tags" Target="../tags/tag351.xml" /><Relationship Id="rId9" Type="http://schemas.openxmlformats.org/officeDocument/2006/relationships/tags" Target="../tags/tag35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25.xml" /><Relationship Id="rId3" Type="http://schemas.openxmlformats.org/officeDocument/2006/relationships/tags" Target="../tags/tag126.xml" /><Relationship Id="rId4" Type="http://schemas.openxmlformats.org/officeDocument/2006/relationships/tags" Target="../tags/tag127.xml" /><Relationship Id="rId5" Type="http://schemas.openxmlformats.org/officeDocument/2006/relationships/image" Target="../media/image16.png" /><Relationship Id="rId6" Type="http://schemas.openxmlformats.org/officeDocument/2006/relationships/tags" Target="../tags/tag128.xml" /><Relationship Id="rId7" Type="http://schemas.openxmlformats.org/officeDocument/2006/relationships/tags" Target="../tags/tag129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6.xml" /><Relationship Id="rId11" Type="http://schemas.openxmlformats.org/officeDocument/2006/relationships/image" Target="../media/image19.jpeg" /><Relationship Id="rId12" Type="http://schemas.openxmlformats.org/officeDocument/2006/relationships/tags" Target="../tags/tag137.xml" /><Relationship Id="rId13" Type="http://schemas.openxmlformats.org/officeDocument/2006/relationships/image" Target="../media/image20.jpeg" /><Relationship Id="rId14" Type="http://schemas.openxmlformats.org/officeDocument/2006/relationships/tags" Target="../tags/tag138.xml" /><Relationship Id="rId15" Type="http://schemas.openxmlformats.org/officeDocument/2006/relationships/tags" Target="../tags/tag139.xml" /><Relationship Id="rId16" Type="http://schemas.openxmlformats.org/officeDocument/2006/relationships/tags" Target="../tags/tag140.xml" /><Relationship Id="rId17" Type="http://schemas.openxmlformats.org/officeDocument/2006/relationships/tags" Target="../tags/tag141.xml" /><Relationship Id="rId18" Type="http://schemas.openxmlformats.org/officeDocument/2006/relationships/tags" Target="../tags/tag142.xml" /><Relationship Id="rId19" Type="http://schemas.openxmlformats.org/officeDocument/2006/relationships/tags" Target="../tags/tag143.xml" /><Relationship Id="rId2" Type="http://schemas.openxmlformats.org/officeDocument/2006/relationships/tags" Target="../tags/tag130.xml" /><Relationship Id="rId3" Type="http://schemas.openxmlformats.org/officeDocument/2006/relationships/tags" Target="../tags/tag131.xml" /><Relationship Id="rId4" Type="http://schemas.openxmlformats.org/officeDocument/2006/relationships/tags" Target="../tags/tag132.xml" /><Relationship Id="rId5" Type="http://schemas.openxmlformats.org/officeDocument/2006/relationships/image" Target="../media/image17.gif" /><Relationship Id="rId6" Type="http://schemas.openxmlformats.org/officeDocument/2006/relationships/tags" Target="../tags/tag133.xml" /><Relationship Id="rId7" Type="http://schemas.openxmlformats.org/officeDocument/2006/relationships/tags" Target="../tags/tag134.xml" /><Relationship Id="rId8" Type="http://schemas.openxmlformats.org/officeDocument/2006/relationships/tags" Target="../tags/tag135.xml" /><Relationship Id="rId9" Type="http://schemas.openxmlformats.org/officeDocument/2006/relationships/image" Target="../media/image18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44.xml" /><Relationship Id="rId3" Type="http://schemas.openxmlformats.org/officeDocument/2006/relationships/tags" Target="../tags/tag145.xml" /><Relationship Id="rId4" Type="http://schemas.openxmlformats.org/officeDocument/2006/relationships/tags" Target="../tags/tag146.xml" /><Relationship Id="rId5" Type="http://schemas.openxmlformats.org/officeDocument/2006/relationships/image" Target="../media/image21.png" /><Relationship Id="rId6" Type="http://schemas.openxmlformats.org/officeDocument/2006/relationships/tags" Target="../tags/tag14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6.xml" /><Relationship Id="rId11" Type="http://schemas.openxmlformats.org/officeDocument/2006/relationships/tags" Target="../tags/tag157.xml" /><Relationship Id="rId12" Type="http://schemas.openxmlformats.org/officeDocument/2006/relationships/tags" Target="../tags/tag158.xml" /><Relationship Id="rId13" Type="http://schemas.openxmlformats.org/officeDocument/2006/relationships/tags" Target="../tags/tag159.xml" /><Relationship Id="rId14" Type="http://schemas.openxmlformats.org/officeDocument/2006/relationships/tags" Target="../tags/tag160.xml" /><Relationship Id="rId15" Type="http://schemas.openxmlformats.org/officeDocument/2006/relationships/tags" Target="../tags/tag161.xml" /><Relationship Id="rId16" Type="http://schemas.openxmlformats.org/officeDocument/2006/relationships/tags" Target="../tags/tag162.xml" /><Relationship Id="rId17" Type="http://schemas.openxmlformats.org/officeDocument/2006/relationships/tags" Target="../tags/tag163.xml" /><Relationship Id="rId18" Type="http://schemas.openxmlformats.org/officeDocument/2006/relationships/tags" Target="../tags/tag164.xml" /><Relationship Id="rId19" Type="http://schemas.openxmlformats.org/officeDocument/2006/relationships/tags" Target="../tags/tag165.xml" /><Relationship Id="rId2" Type="http://schemas.openxmlformats.org/officeDocument/2006/relationships/tags" Target="../tags/tag148.xml" /><Relationship Id="rId20" Type="http://schemas.openxmlformats.org/officeDocument/2006/relationships/tags" Target="../tags/tag166.xml" /><Relationship Id="rId21" Type="http://schemas.openxmlformats.org/officeDocument/2006/relationships/tags" Target="../tags/tag167.xml" /><Relationship Id="rId22" Type="http://schemas.openxmlformats.org/officeDocument/2006/relationships/tags" Target="../tags/tag168.xml" /><Relationship Id="rId23" Type="http://schemas.openxmlformats.org/officeDocument/2006/relationships/tags" Target="../tags/tag169.xml" /><Relationship Id="rId24" Type="http://schemas.openxmlformats.org/officeDocument/2006/relationships/tags" Target="../tags/tag170.xml" /><Relationship Id="rId25" Type="http://schemas.openxmlformats.org/officeDocument/2006/relationships/tags" Target="../tags/tag171.xml" /><Relationship Id="rId26" Type="http://schemas.openxmlformats.org/officeDocument/2006/relationships/tags" Target="../tags/tag172.xml" /><Relationship Id="rId27" Type="http://schemas.openxmlformats.org/officeDocument/2006/relationships/tags" Target="../tags/tag173.xml" /><Relationship Id="rId28" Type="http://schemas.openxmlformats.org/officeDocument/2006/relationships/tags" Target="../tags/tag174.xml" /><Relationship Id="rId29" Type="http://schemas.openxmlformats.org/officeDocument/2006/relationships/tags" Target="../tags/tag175.xml" /><Relationship Id="rId3" Type="http://schemas.openxmlformats.org/officeDocument/2006/relationships/tags" Target="../tags/tag149.xml" /><Relationship Id="rId30" Type="http://schemas.openxmlformats.org/officeDocument/2006/relationships/tags" Target="../tags/tag176.xml" /><Relationship Id="rId31" Type="http://schemas.openxmlformats.org/officeDocument/2006/relationships/tags" Target="../tags/tag177.xml" /><Relationship Id="rId4" Type="http://schemas.openxmlformats.org/officeDocument/2006/relationships/tags" Target="../tags/tag150.xml" /><Relationship Id="rId5" Type="http://schemas.openxmlformats.org/officeDocument/2006/relationships/tags" Target="../tags/tag151.xml" /><Relationship Id="rId6" Type="http://schemas.openxmlformats.org/officeDocument/2006/relationships/tags" Target="../tags/tag152.xml" /><Relationship Id="rId7" Type="http://schemas.openxmlformats.org/officeDocument/2006/relationships/tags" Target="../tags/tag153.xml" /><Relationship Id="rId8" Type="http://schemas.openxmlformats.org/officeDocument/2006/relationships/tags" Target="../tags/tag154.xml" /><Relationship Id="rId9" Type="http://schemas.openxmlformats.org/officeDocument/2006/relationships/tags" Target="../tags/tag155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5.xml" /><Relationship Id="rId2" Type="http://schemas.openxmlformats.org/officeDocument/2006/relationships/tags" Target="../tags/tag178.xml" /><Relationship Id="rId3" Type="http://schemas.openxmlformats.org/officeDocument/2006/relationships/tags" Target="../tags/tag179.xml" /><Relationship Id="rId4" Type="http://schemas.openxmlformats.org/officeDocument/2006/relationships/tags" Target="../tags/tag180.xml" /><Relationship Id="rId5" Type="http://schemas.openxmlformats.org/officeDocument/2006/relationships/tags" Target="../tags/tag181.xml" /><Relationship Id="rId6" Type="http://schemas.openxmlformats.org/officeDocument/2006/relationships/tags" Target="../tags/tag182.xml" /><Relationship Id="rId7" Type="http://schemas.openxmlformats.org/officeDocument/2006/relationships/tags" Target="../tags/tag183.xml" /><Relationship Id="rId8" Type="http://schemas.openxmlformats.org/officeDocument/2006/relationships/tags" Target="../tags/tag184.xml" /><Relationship Id="rId9" Type="http://schemas.openxmlformats.org/officeDocument/2006/relationships/image" Target="../media/image22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4.xml" /><Relationship Id="rId11" Type="http://schemas.openxmlformats.org/officeDocument/2006/relationships/image" Target="../media/image23.jpeg" /><Relationship Id="rId12" Type="http://schemas.openxmlformats.org/officeDocument/2006/relationships/tags" Target="../tags/tag195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6.1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力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第六章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力和机械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669772" y="3035692"/>
            <a:ext cx="285206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利用身边的器材设计实验，说明物体受到力的作用。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638661" y="797594"/>
            <a:ext cx="7866044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l" fontAlgn="base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人们最初是从人体肌肉对外界物体的作用来认识力的，物理学是从力的作用效果来认识力的。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2646238" y="1782992"/>
            <a:ext cx="3851525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 b="1">
                <a:effectLst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【实验】研究力的作用效果</a:t>
            </a:r>
            <a:endParaRPr lang="zh-CN" altLang="en-US" sz="2400" b="1">
              <a:effectLst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6"/>
            </p:custDataLst>
          </p:nvPr>
        </p:nvSpPr>
        <p:spPr>
          <a:xfrm>
            <a:off x="669137" y="2165163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力的作用效果(实验）" title="">
            <a:hlinkClick action="ppaction://media"/>
          </p:cNvPr>
          <p:cNvPicPr>
            <a:picLocks noChangeAspect="1"/>
          </p:cNvPicPr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5968" y="2425533"/>
            <a:ext cx="3873657" cy="2179051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8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555"/>
            <a:ext cx="3521275" cy="491490"/>
            <a:chOff x="0" y="623478"/>
            <a:chExt cx="4139086" cy="575158"/>
          </a:xfrm>
        </p:grpSpPr>
        <p:grpSp>
          <p:nvGrpSpPr>
            <p:cNvPr id="9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3630843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二、力的作用效果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957459" y="917716"/>
            <a:ext cx="3010163" cy="488133"/>
          </a:xfrm>
          <a:prstGeom prst="roundRect">
            <a:avLst>
              <a:gd name="adj" fmla="val 9708"/>
            </a:avLst>
          </a:prstGeom>
          <a:solidFill>
            <a:srgbClr val="008080"/>
          </a:solidFill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2400" noProof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物体的形状发生改变</a:t>
            </a:r>
            <a:endParaRPr lang="zh-CN" altLang="en-US" sz="2400" noProof="1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右箭头 10" title=""/>
          <p:cNvSpPr/>
          <p:nvPr>
            <p:custDataLst>
              <p:tags r:id="rId4"/>
            </p:custDataLst>
          </p:nvPr>
        </p:nvSpPr>
        <p:spPr>
          <a:xfrm>
            <a:off x="4272067" y="909819"/>
            <a:ext cx="467937" cy="503938"/>
          </a:xfrm>
          <a:prstGeom prst="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5"/>
            </p:custDataLst>
          </p:nvPr>
        </p:nvSpPr>
        <p:spPr>
          <a:xfrm>
            <a:off x="5044382" y="709973"/>
            <a:ext cx="3347587" cy="903740"/>
          </a:xfrm>
          <a:prstGeom prst="roundRect">
            <a:avLst>
              <a:gd name="adj" fmla="val 13940"/>
            </a:avLst>
          </a:prstGeom>
          <a:solidFill>
            <a:srgbClr val="008080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zh-CN" altLang="en-US" sz="24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力可以使物体的形状发生改变</a:t>
            </a:r>
            <a:endParaRPr lang="zh-CN" altLang="en-US" sz="240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651994" y="1747436"/>
            <a:ext cx="3316196" cy="1233735"/>
          </a:xfrm>
          <a:prstGeom prst="roundRect">
            <a:avLst>
              <a:gd name="adj" fmla="val 4823"/>
            </a:avLst>
          </a:prstGeom>
          <a:solidFill>
            <a:srgbClr val="008080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zh-CN" altLang="en-US" sz="24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小球从静止变为运动</a:t>
            </a:r>
            <a:endParaRPr lang="zh-CN" altLang="en-US" sz="240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r>
              <a:rPr lang="zh-CN" altLang="en-US" sz="24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小球运动快慢发生变化</a:t>
            </a:r>
            <a:endParaRPr lang="zh-CN" altLang="en-US" sz="240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r>
              <a:rPr lang="zh-CN" altLang="en-US" sz="24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小球运动方向发生变化</a:t>
            </a:r>
            <a:endParaRPr lang="zh-CN" altLang="en-US" sz="240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右箭头 4" title=""/>
          <p:cNvSpPr/>
          <p:nvPr>
            <p:custDataLst>
              <p:tags r:id="rId7"/>
            </p:custDataLst>
          </p:nvPr>
        </p:nvSpPr>
        <p:spPr>
          <a:xfrm>
            <a:off x="4272067" y="2112265"/>
            <a:ext cx="467937" cy="503938"/>
          </a:xfrm>
          <a:prstGeom prst="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5044522" y="1930747"/>
            <a:ext cx="3347307" cy="867067"/>
          </a:xfrm>
          <a:prstGeom prst="roundRect">
            <a:avLst>
              <a:gd name="adj" fmla="val 7309"/>
            </a:avLst>
          </a:prstGeom>
          <a:solidFill>
            <a:srgbClr val="008080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zh-CN" altLang="en-US" sz="24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力可以使物体的运动状态发生改变</a:t>
            </a:r>
            <a:endParaRPr lang="zh-CN" altLang="en-US" sz="240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 title=""/>
          <p:cNvSpPr/>
          <p:nvPr>
            <p:custDataLst>
              <p:tags r:id="rId9"/>
            </p:custDataLst>
          </p:nvPr>
        </p:nvSpPr>
        <p:spPr bwMode="auto">
          <a:xfrm>
            <a:off x="685010" y="3322677"/>
            <a:ext cx="7706679" cy="110031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力可以使物体的</a:t>
            </a:r>
            <a:r>
              <a:rPr lang="zh-CN" altLang="en-US" sz="2800" noProof="0" smtClean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形状</a:t>
            </a:r>
            <a:r>
              <a:rPr lang="zh-CN" altLang="en-US" sz="2800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发生改变，也可以使物体的</a:t>
            </a:r>
            <a:endParaRPr lang="zh-CN" altLang="en-US" sz="2800" noProof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800" noProof="0" smtClean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运动状态</a:t>
            </a:r>
            <a:r>
              <a:rPr lang="zh-CN" altLang="en-US" sz="2800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发生改变</a:t>
            </a:r>
            <a:endParaRPr lang="zh-CN" altLang="en-US" sz="2800" noProof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9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555"/>
            <a:ext cx="3521275" cy="491490"/>
            <a:chOff x="0" y="623478"/>
            <a:chExt cx="4139086" cy="575158"/>
          </a:xfrm>
        </p:grpSpPr>
        <p:grpSp>
          <p:nvGrpSpPr>
            <p:cNvPr id="20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1" name="矩形 20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3630843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二、力的作用效果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 animBg="1"/>
      <p:bldP spid="5" grpId="0" animBg="1"/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．如图所示，当我们在打乒乓球，乒乓球撞击球拍时，若以乒乓球拍为研究对象，施力物体是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，受力物体是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补充设问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一个物体是施力物体的同时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不一定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一定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是受力物体。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5868144" y="1275606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 kern="1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乒乓球</a:t>
            </a:r>
            <a:endParaRPr lang="zh-CN" altLang="zh-CN" sz="2400" b="1" kern="100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1666875" y="1737271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 kern="1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乒乓球拍</a:t>
            </a:r>
            <a:endParaRPr lang="zh-CN" altLang="zh-CN" sz="2400" b="1" kern="100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5950059" y="2205145"/>
            <a:ext cx="803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auto">
              <a:lnSpc>
                <a:spcPct val="150000"/>
              </a:lnSpc>
            </a:pPr>
            <a:r>
              <a:rPr lang="zh-CN" altLang="zh-CN" sz="2400" b="1" kern="1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一定</a:t>
            </a:r>
            <a:endParaRPr lang="zh-CN" altLang="zh-CN" sz="2400" b="1" kern="100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1442700" y="10680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4" name="图片 10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1994" y="1351880"/>
            <a:ext cx="4193045" cy="305962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4" name="文本框 13" title=""/>
          <p:cNvSpPr txBox="1"/>
          <p:nvPr>
            <p:custDataLst>
              <p:tags r:id="rId5"/>
            </p:custDataLst>
          </p:nvPr>
        </p:nvSpPr>
        <p:spPr>
          <a:xfrm>
            <a:off x="5125652" y="1579817"/>
            <a:ext cx="3556196" cy="13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电影里面很多练铁头功的镜头。砖头拍头时谁是施力物体？谁是受力物体？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6"/>
            </p:custDataLst>
          </p:nvPr>
        </p:nvSpPr>
        <p:spPr>
          <a:xfrm>
            <a:off x="5125652" y="3192518"/>
            <a:ext cx="3556831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砖头形状的改变说明了什么？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4088260" cy="491490"/>
            <a:chOff x="0" y="623478"/>
            <a:chExt cx="4805549" cy="575158"/>
          </a:xfrm>
        </p:grpSpPr>
        <p:grpSp>
          <p:nvGrpSpPr>
            <p:cNvPr id="9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3" name="矩形 2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429730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三、力的作用是相互的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3258162" y="626800"/>
            <a:ext cx="2627676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</a:t>
            </a:r>
            <a:r>
              <a:rPr lang="zh-CN" altLang="en-US" sz="2400" b="1">
                <a:effectLst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推手游戏</a:t>
            </a:r>
            <a:endParaRPr lang="zh-CN" altLang="en-US" sz="2400" b="1">
              <a:effectLst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669137" y="1204527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5"/>
            </p:custDataLst>
          </p:nvPr>
        </p:nvSpPr>
        <p:spPr>
          <a:xfrm>
            <a:off x="669137" y="1957595"/>
            <a:ext cx="5486358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甲、乙两位同学穿着旱冰鞋，站在平整的水泥地上；两人手掌相对合在一起。先让甲主动用力推乙，这时甲、乙有什么感觉？甲、乙各自将怎样运动？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6486289" y="1849659"/>
            <a:ext cx="1767622" cy="2026670"/>
          </a:xfrm>
          <a:prstGeom prst="rect">
            <a:avLst/>
          </a:prstGeom>
        </p:spPr>
      </p:pic>
      <p:pic>
        <p:nvPicPr>
          <p:cNvPr id="8" name="力的作用是相互的" title="">
            <a:hlinkClick action="ppaction://media"/>
          </p:cNvPr>
          <p:cNvPicPr>
            <a:picLocks noChangeAspect="1"/>
          </p:cNvPicPr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5495" y="1957595"/>
            <a:ext cx="2394924" cy="1796828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11" name="文本框 10" title=""/>
          <p:cNvSpPr txBox="1"/>
          <p:nvPr>
            <p:custDataLst>
              <p:tags r:id="rId12"/>
            </p:custDataLst>
          </p:nvPr>
        </p:nvSpPr>
        <p:spPr>
          <a:xfrm>
            <a:off x="3149141" y="3929027"/>
            <a:ext cx="295175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甲同学由静止到运动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乙同学由静止到运动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555"/>
            <a:ext cx="4088260" cy="491490"/>
            <a:chOff x="0" y="623478"/>
            <a:chExt cx="4805549" cy="575158"/>
          </a:xfrm>
        </p:grpSpPr>
        <p:grpSp>
          <p:nvGrpSpPr>
            <p:cNvPr id="6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4" name="矩形 13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3" y="623478"/>
              <a:ext cx="429730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三、力的作用是相互的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力的作用效果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六安模拟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如图所示，撑竿跳高运动员对撑竿施力的同时，撑竿也对运动员施加了力，但这两个力的作用效果不同，前者使撑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竿发生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；后者使运动员的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发生了改变。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075806"/>
            <a:ext cx="2133272" cy="14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139952" y="242773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 kern="1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形变</a:t>
            </a:r>
            <a:endParaRPr lang="zh-CN" altLang="zh-CN" sz="2400" b="1" kern="100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85520" y="2974181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 kern="1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运动状态</a:t>
            </a:r>
            <a:endParaRPr lang="zh-CN" altLang="zh-CN" sz="2400" b="1" kern="100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69137" y="3078181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669137" y="3829344"/>
            <a:ext cx="7589218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当甲物体对乙物体施力时，乙物体同时也对甲物体施力，因此，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力的作用是相互的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2747235" y="537276"/>
            <a:ext cx="3649529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你还能举出类似的例子吗？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6" name="图片 105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1074217" y="1116129"/>
            <a:ext cx="1665997" cy="1763782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26" name="图片 2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3264061" y="1116324"/>
            <a:ext cx="2106035" cy="1763812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107" name="图片 106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5804981" y="1116129"/>
            <a:ext cx="2632385" cy="1763782"/>
          </a:xfrm>
          <a:prstGeom prst="rect">
            <a:avLst/>
          </a:prstGeom>
          <a:noFill/>
          <a:ln w="19050">
            <a:noFill/>
          </a:ln>
          <a:effectLst/>
        </p:spPr>
      </p:pic>
      <p:grpSp>
        <p:nvGrpSpPr>
          <p:cNvPr id="3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555"/>
            <a:ext cx="4088260" cy="491490"/>
            <a:chOff x="0" y="623478"/>
            <a:chExt cx="4805549" cy="575158"/>
          </a:xfrm>
        </p:grpSpPr>
        <p:grpSp>
          <p:nvGrpSpPr>
            <p:cNvPr id="4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429730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三、力的作用是相互的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639930" y="697911"/>
            <a:ext cx="7963187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l" fontAlgn="base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改变什么时，会影响到力的作用效果？用你身边的器材试一试，提出你的想法。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2790220" y="1736643"/>
            <a:ext cx="3563560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【实验】</a:t>
            </a:r>
            <a:r>
              <a:rPr lang="zh-CN" altLang="en-US" sz="2400" b="1">
                <a:effectLst/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怎样用力效果好</a:t>
            </a:r>
            <a:endParaRPr lang="zh-CN" altLang="en-US" sz="2400" b="1">
              <a:effectLst/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5"/>
            </p:custDataLst>
          </p:nvPr>
        </p:nvSpPr>
        <p:spPr>
          <a:xfrm>
            <a:off x="669137" y="2139767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669137" y="2856644"/>
            <a:ext cx="5080643" cy="171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)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用不同大小的力在图中</a:t>
            </a:r>
            <a:r>
              <a:rPr lang="zh-CN" altLang="en-US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A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点处按箭头所指方向施力。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lvl="0" algn="l" fontAlgn="base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)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再用同样大小的力依次在点</a:t>
            </a:r>
            <a:r>
              <a:rPr lang="zh-CN" altLang="en-US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A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zh-CN" altLang="en-US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B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zh-CN" altLang="en-US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C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三处按箭头所指方向施力。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20" name="图片 19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lum bright="-6000" contrast="6000"/>
          </a:blip>
          <a:stretch>
            <a:fillRect/>
          </a:stretch>
        </p:blipFill>
        <p:spPr bwMode="auto">
          <a:xfrm>
            <a:off x="6757400" y="2475691"/>
            <a:ext cx="1790479" cy="2095241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555"/>
            <a:ext cx="3269846" cy="491490"/>
            <a:chOff x="0" y="623478"/>
            <a:chExt cx="3843544" cy="575158"/>
          </a:xfrm>
        </p:grpSpPr>
        <p:grpSp>
          <p:nvGrpSpPr>
            <p:cNvPr id="9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3" name="矩形 2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4" name="矩形 3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3335301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四、力的三要素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819165"/>
            <a:ext cx="7726685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力的作用是相互的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．运动员用力踢球，脚会有疼痛感；用力顶球，头也会有疼痛感。这是因为运动员踢球和顶球时脚和头也都受到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对它们的力的作用，这说明力的作用是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1400469" y="2542133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 kern="1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球</a:t>
            </a:r>
            <a:endParaRPr lang="zh-CN" altLang="zh-CN" sz="2400" b="1" kern="100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563826" y="3075806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 kern="1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相互的</a:t>
            </a:r>
            <a:endParaRPr lang="zh-CN" altLang="zh-CN" sz="2400" b="1" kern="100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69137" y="570240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669137" y="1321404"/>
            <a:ext cx="7850806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力的作用效果不仅跟力的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大小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有关，还和力的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方向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作用点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有关。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 bwMode="auto">
          <a:xfrm>
            <a:off x="427232" y="3059184"/>
            <a:ext cx="4132070" cy="885716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物理学中，把力的</a:t>
            </a:r>
            <a:r>
              <a:rPr lang="zh-CN" altLang="en-US" sz="2400" b="1" noProof="0" smtClean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大小</a:t>
            </a:r>
            <a:r>
              <a:rPr lang="zh-CN" altLang="en-US" sz="2400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2400" b="1" noProof="0" smtClean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方向</a:t>
            </a:r>
            <a:endParaRPr lang="zh-CN" altLang="en-US" sz="2400" noProof="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zh-CN" altLang="en-US" sz="2400" b="1" noProof="0" smtClean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作用点</a:t>
            </a:r>
            <a:r>
              <a:rPr lang="zh-CN" altLang="en-US" sz="2400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叫做力的三要素。</a:t>
            </a:r>
            <a:endParaRPr lang="zh-CN" altLang="en-US" sz="2400" noProof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-18000" contrast="36000"/>
          </a:blip>
          <a:stretch>
            <a:fillRect/>
          </a:stretch>
        </p:blipFill>
        <p:spPr>
          <a:xfrm>
            <a:off x="4851366" y="2329659"/>
            <a:ext cx="4191118" cy="2067940"/>
          </a:xfrm>
          <a:prstGeom prst="rect">
            <a:avLst/>
          </a:prstGeom>
        </p:spPr>
      </p:pic>
      <p:grpSp>
        <p:nvGrpSpPr>
          <p:cNvPr id="5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555"/>
            <a:ext cx="3269846" cy="491490"/>
            <a:chOff x="0" y="623478"/>
            <a:chExt cx="3843544" cy="575158"/>
          </a:xfrm>
        </p:grpSpPr>
        <p:grpSp>
          <p:nvGrpSpPr>
            <p:cNvPr id="7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3335301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四、力的三要素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趣味拔河比赛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11996" y="1543626"/>
            <a:ext cx="5119897" cy="2879644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3" name="文本框 2" title=""/>
          <p:cNvSpPr txBox="1"/>
          <p:nvPr>
            <p:custDataLst>
              <p:tags r:id="rId7"/>
            </p:custDataLst>
          </p:nvPr>
        </p:nvSpPr>
        <p:spPr>
          <a:xfrm>
            <a:off x="1331595" y="843280"/>
            <a:ext cx="6876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base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思考：这场印度三个比赛是关于什么的较量？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555"/>
            <a:ext cx="2408892" cy="491490"/>
            <a:chOff x="0" y="623478"/>
            <a:chExt cx="2831534" cy="575158"/>
          </a:xfrm>
        </p:grpSpPr>
        <p:grpSp>
          <p:nvGrpSpPr>
            <p:cNvPr id="5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6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5" name="图片 3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77710" y="1842675"/>
            <a:ext cx="4607626" cy="2134606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845010" y="955689"/>
            <a:ext cx="6553026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思考：用扳手拧螺母时，怎样用力效果会更好？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555"/>
            <a:ext cx="3269846" cy="491490"/>
            <a:chOff x="0" y="623478"/>
            <a:chExt cx="3843544" cy="575158"/>
          </a:xfrm>
        </p:grpSpPr>
        <p:grpSp>
          <p:nvGrpSpPr>
            <p:cNvPr id="4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3335301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四、力的三要素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新情境题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2025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年亚冬会吉祥物的项目运动造型，表明力可以使物体发生形变的是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6228184" y="1064833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923678"/>
            <a:ext cx="3856107" cy="154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4866" y="1851670"/>
            <a:ext cx="4046549" cy="175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池州月考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俗话说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鸡蛋碰石头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——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不自量力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，从物理学角度看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．石头对鸡蛋的作用力更大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．鸡蛋对石头的作用力更大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．鸡蛋对石头没有作用力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．鸡蛋和石头同时受到等大的力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4"/>
            </p:custDataLst>
          </p:nvPr>
        </p:nvSpPr>
        <p:spPr>
          <a:xfrm>
            <a:off x="2195736" y="1131590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01698" y="843558"/>
            <a:ext cx="8014717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力的三要素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．如图所示，用力压弹簧，弹簧缩短，用相同大小的力拉弹簧，弹簧伸长，说明力的作用效果与力的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有关；用力越大，弹簧被拉得越长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或压得越短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，说明力的作用效果与力的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有关。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147814"/>
            <a:ext cx="1981603" cy="15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516672" y="200884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方向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2555776" y="3118197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大小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北京模拟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如图所示，小明在拖地时发现，其他条件相同时，右手握在拖把的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处比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处拖地的效果更好。该描述中影响力的作用效果的因素是力的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．大小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	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．方向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．作用点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	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．施力物体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5" name="文本框 1" title=""/>
          <p:cNvSpPr txBox="1"/>
          <p:nvPr>
            <p:custDataLst>
              <p:tags r:id="rId4"/>
            </p:custDataLst>
          </p:nvPr>
        </p:nvSpPr>
        <p:spPr>
          <a:xfrm>
            <a:off x="5364088" y="1701418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2259055"/>
            <a:ext cx="1187624" cy="134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4386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跨学科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语文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合肥期末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诗句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儿童散学归来早，忙趁东风放纸鸢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描绘的是儿童放飞风筝的画面。如图所示，放风筝时，手受到拉力作用，这个力的施力物体是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	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．手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．风筝线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	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．风筝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3" name="文本框 1" title=""/>
          <p:cNvSpPr txBox="1"/>
          <p:nvPr>
            <p:custDataLst>
              <p:tags r:id="rId4"/>
            </p:custDataLst>
          </p:nvPr>
        </p:nvSpPr>
        <p:spPr>
          <a:xfrm>
            <a:off x="1619672" y="2152514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1259" y="2494413"/>
            <a:ext cx="3040175" cy="200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34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11.[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芜湖期末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下列实例中，能说明力可以改变物体的运动状态的是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．大熊猫坐在树枝上压弯树枝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．月球绕着地球做圆周运动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．用手压气球，气球变扁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．用彩泥制作各种人偶造型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2051720" y="1203598"/>
            <a:ext cx="400748" cy="788871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34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亳州期末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如图所示，小强用双桨在水中划动游船。为了使船头向左转，他应采用的划水方式是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．左、右桨同时向后划水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．左、右桨同时向前划水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．左桨向前划水，右桨向后划水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．左桨向后划水，右桨向前划水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6516216" y="1278823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141630"/>
            <a:ext cx="2512541" cy="19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27534"/>
            <a:ext cx="80867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13.(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立德树人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五育并举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民间有句俗语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送客饺子迎客面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。在包饺子和煮饺子的过程中，下列说法正确的是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．把菜切碎说明力可以改变物体的运动状态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．把面擀成面皮，擀面杖没有变化，说明面对擀面杖没有力的作用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．把面皮捏成饺子说明力可以改变物体的形状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．饺子在沸水中翻滚说明力的作用不需要施力物体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7524328" y="1131590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14.(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新情境题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嫦娥六号探测器成功实施近月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刹车制动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，顺利进入环月轨道飞行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。探测器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刹车制动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时，要利用喷射高温气体对探测器施加阻力，此时给探测器阻力的施力物体是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，利用喷射高温气体对探测器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刹车制动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包含的关于力的物理知识有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和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3673840"/>
            <a:ext cx="1638254" cy="108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3633969" y="245386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高温气体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7"/>
            </p:custDataLst>
          </p:nvPr>
        </p:nvSpPr>
        <p:spPr>
          <a:xfrm>
            <a:off x="539552" y="3507854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物体间力的作用是相互的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8"/>
            </p:custDataLst>
          </p:nvPr>
        </p:nvSpPr>
        <p:spPr>
          <a:xfrm>
            <a:off x="539552" y="4011910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力能改变物体的运动状态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497073" y="706800"/>
            <a:ext cx="81498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0" fontAlgn="auto" hangingPunct="0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在我们周围，到处都有着力的作用，你能举出一些例子吗？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r="45620" b="52500"/>
          <a:stretch>
            <a:fillRect/>
          </a:stretch>
        </p:blipFill>
        <p:spPr>
          <a:xfrm>
            <a:off x="1907552" y="1169023"/>
            <a:ext cx="2104765" cy="1372066"/>
          </a:xfrm>
          <a:prstGeom prst="rect">
            <a:avLst/>
          </a:prstGeom>
        </p:spPr>
      </p:pic>
      <p:grpSp>
        <p:nvGrpSpPr>
          <p:cNvPr id="8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555"/>
            <a:ext cx="4375880" cy="491490"/>
            <a:chOff x="0" y="623478"/>
            <a:chExt cx="5143632" cy="575158"/>
          </a:xfrm>
        </p:grpSpPr>
        <p:grpSp>
          <p:nvGrpSpPr>
            <p:cNvPr id="9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一、力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1" name="图片 10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l="50000" t="52469" b="4670"/>
          <a:stretch>
            <a:fillRect/>
          </a:stretch>
        </p:blipFill>
        <p:spPr>
          <a:xfrm>
            <a:off x="1881520" y="3050295"/>
            <a:ext cx="2156829" cy="1379685"/>
          </a:xfrm>
          <a:prstGeom prst="rect">
            <a:avLst/>
          </a:prstGeom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t="52469" r="54951" b="4670"/>
          <a:stretch>
            <a:fillRect/>
          </a:stretch>
        </p:blipFill>
        <p:spPr>
          <a:xfrm>
            <a:off x="4993271" y="2966486"/>
            <a:ext cx="2060956" cy="1463494"/>
          </a:xfrm>
          <a:prstGeom prst="rect">
            <a:avLst/>
          </a:prstGeom>
        </p:spPr>
      </p:pic>
      <p:sp>
        <p:nvSpPr>
          <p:cNvPr id="17" name="文本框 16" title=""/>
          <p:cNvSpPr txBox="1"/>
          <p:nvPr>
            <p:custDataLst>
              <p:tags r:id="rId13"/>
            </p:custDataLst>
          </p:nvPr>
        </p:nvSpPr>
        <p:spPr>
          <a:xfrm>
            <a:off x="1984059" y="2611565"/>
            <a:ext cx="180444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蚂蚁搬运食物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4"/>
            </p:custDataLst>
          </p:nvPr>
        </p:nvSpPr>
        <p:spPr>
          <a:xfrm>
            <a:off x="4993588" y="2624898"/>
            <a:ext cx="2146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运动员举起杠铃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图片 18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rcRect l="51460" b="52500"/>
          <a:stretch>
            <a:fillRect/>
          </a:stretch>
        </p:blipFill>
        <p:spPr>
          <a:xfrm>
            <a:off x="5084382" y="1169023"/>
            <a:ext cx="1878733" cy="1372066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1984059" y="4427440"/>
            <a:ext cx="180444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起重机吊重物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7"/>
            </p:custDataLst>
          </p:nvPr>
        </p:nvSpPr>
        <p:spPr>
          <a:xfrm>
            <a:off x="4257079" y="4427440"/>
            <a:ext cx="3534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同名磁极相互排斥使磁环悬浮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．如图所示，地面上放着一个箱子，利用这个箱子我们可以探究力的三要素对力作用效果的影响。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用力轻轻地推箱子，箱子不动，用较大的力才能将箱子推动，这说明力的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影响力的作用效果；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若要使箱子向右侧倒去，应向右推箱子，若要使箱子向左侧倒去，可在同一点向左拉箱子，这说明力的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影响力的作用效果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；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2360" y="3741166"/>
            <a:ext cx="6159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541636" y="2398117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755576" y="4098651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方向　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如果要推倒箱子，应该在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“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”“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“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”)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位置施加力更容易成功。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2571750"/>
            <a:ext cx="6159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427984" y="771550"/>
            <a:ext cx="6921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　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9" title=""/>
          <p:cNvGrpSpPr/>
          <p:nvPr>
            <p:custDataLst>
              <p:tags r:id="rId3"/>
            </p:custDataLst>
          </p:nvPr>
        </p:nvGrpSpPr>
        <p:grpSpPr>
          <a:xfrm>
            <a:off x="564" y="55555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课堂小结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701519" y="2416644"/>
            <a:ext cx="485080" cy="489525"/>
          </a:xfrm>
          <a:prstGeom prst="roundRect">
            <a:avLst/>
          </a:prstGeom>
          <a:noFill/>
          <a:ln>
            <a:noFill/>
          </a:ln>
        </p:spPr>
        <p:txBody>
          <a:bodyPr wrap="square" lIns="53993" tIns="0" rIns="0" bIns="26996" rtlCol="0" anchor="t">
            <a:noAutofit/>
          </a:bodyPr>
          <a:lstStyle>
            <a:defPPr>
              <a:defRPr lang="zh-CN"/>
            </a:defPPr>
            <a:lvl1pPr eaLnBrk="1" hangingPunct="1">
              <a:defRPr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600">
                <a:solidFill>
                  <a:schemeClr val="tx1"/>
                </a:solidFill>
                <a:sym typeface="+mn-ea"/>
              </a:rPr>
              <a:t>力</a:t>
            </a:r>
            <a:endParaRPr lang="zh-CN" altLang="en-US" sz="260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文本框 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113585" y="1881405"/>
            <a:ext cx="2281908" cy="3968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8" tIns="45714" rIns="91428" bIns="45714" rtlCol="0" anchor="t">
            <a:no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000">
                <a:ln>
                  <a:noFill/>
                </a:ln>
                <a:sym typeface="+mn-ea"/>
              </a:rPr>
              <a:t>力的两个作用效果</a:t>
            </a:r>
            <a:endParaRPr lang="zh-CN" altLang="en-US" sz="2000">
              <a:ln>
                <a:noFill/>
              </a:ln>
              <a:sym typeface="+mn-ea"/>
            </a:endParaRPr>
          </a:p>
        </p:txBody>
      </p:sp>
      <p:sp>
        <p:nvSpPr>
          <p:cNvPr id="6" name="文本框 5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705335" y="1551880"/>
            <a:ext cx="2514290" cy="9593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000" b="0">
                <a:cs typeface="黑体" panose="02010609060101010101" charset="-122"/>
                <a:sym typeface="+mn-ea"/>
              </a:rPr>
              <a:t>使物体发生形变</a:t>
            </a:r>
            <a:endParaRPr lang="zh-CN" altLang="en-US" sz="2000" b="0"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31998" y="3872519"/>
            <a:ext cx="1498415" cy="3771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8" tIns="45714" rIns="91428" bIns="45714" rtlCol="0" anchor="t">
            <a:no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000">
                <a:ln>
                  <a:noFill/>
                </a:ln>
                <a:sym typeface="+mn-ea"/>
              </a:rPr>
              <a:t>力的三要素</a:t>
            </a:r>
            <a:endParaRPr lang="zh-CN" altLang="en-US" sz="2000">
              <a:ln>
                <a:noFill/>
              </a:ln>
              <a:sym typeface="+mn-ea"/>
            </a:endParaRPr>
          </a:p>
        </p:txBody>
      </p:sp>
      <p:sp>
        <p:nvSpPr>
          <p:cNvPr id="15" name="左大括号 14" title=""/>
          <p:cNvSpPr/>
          <p:nvPr>
            <p:custDataLst>
              <p:tags r:id="rId12"/>
            </p:custDataLst>
          </p:nvPr>
        </p:nvSpPr>
        <p:spPr bwMode="auto">
          <a:xfrm>
            <a:off x="2497711" y="754419"/>
            <a:ext cx="323810" cy="3868577"/>
          </a:xfrm>
          <a:prstGeom prst="leftBrace">
            <a:avLst/>
          </a:prstGeom>
          <a:noFill/>
          <a:ln w="19050" algn="ctr">
            <a:solidFill>
              <a:srgbClr val="00808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spcCol="0" rtlCol="0" fromWordArt="0" anchor="t" anchorCtr="0" forceAA="0" compatLnSpc="0">
            <a:no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5176" name="文本框 13517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31998" y="777911"/>
            <a:ext cx="471112" cy="3873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8" tIns="45714" rIns="91428" bIns="45714" rtlCol="0" anchor="t">
            <a:no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000">
                <a:ln>
                  <a:noFill/>
                </a:ln>
                <a:sym typeface="+mn-ea"/>
              </a:rPr>
              <a:t>力</a:t>
            </a:r>
            <a:endParaRPr lang="zh-CN" altLang="en-US" sz="2000">
              <a:ln>
                <a:noFill/>
              </a:ln>
              <a:sym typeface="+mn-ea"/>
            </a:endParaRPr>
          </a:p>
        </p:txBody>
      </p:sp>
      <p:sp>
        <p:nvSpPr>
          <p:cNvPr id="17" name="左大括号 16" title=""/>
          <p:cNvSpPr/>
          <p:nvPr>
            <p:custDataLst>
              <p:tags r:id="rId14"/>
            </p:custDataLst>
          </p:nvPr>
        </p:nvSpPr>
        <p:spPr bwMode="auto">
          <a:xfrm>
            <a:off x="5462795" y="1783310"/>
            <a:ext cx="224762" cy="553652"/>
          </a:xfrm>
          <a:prstGeom prst="leftBrace">
            <a:avLst/>
          </a:prstGeom>
          <a:noFill/>
          <a:ln w="19050" algn="ctr">
            <a:solidFill>
              <a:srgbClr val="00808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spcCol="0" rtlCol="0" fromWordArt="0" anchor="t" anchorCtr="0" forceAA="0" compatLnSpc="0">
            <a:no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723748" y="2095373"/>
            <a:ext cx="2713655" cy="575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000">
                <a:cs typeface="黑体" panose="02010609060101010101" charset="-122"/>
                <a:sym typeface="+mn-ea"/>
              </a:rPr>
              <a:t>改变物体的运动状态</a:t>
            </a:r>
            <a:endParaRPr lang="zh-CN" altLang="en-US" sz="2000">
              <a:cs typeface="黑体" panose="02010609060101010101" charset="-122"/>
              <a:sym typeface="+mn-ea"/>
            </a:endParaRPr>
          </a:p>
        </p:txBody>
      </p:sp>
      <p:sp>
        <p:nvSpPr>
          <p:cNvPr id="22" name="左大括号 21" title=""/>
          <p:cNvSpPr/>
          <p:nvPr>
            <p:custDataLst>
              <p:tags r:id="rId16"/>
            </p:custDataLst>
          </p:nvPr>
        </p:nvSpPr>
        <p:spPr bwMode="auto">
          <a:xfrm>
            <a:off x="4821524" y="3626169"/>
            <a:ext cx="224762" cy="996827"/>
          </a:xfrm>
          <a:prstGeom prst="leftBrace">
            <a:avLst/>
          </a:prstGeom>
          <a:noFill/>
          <a:ln w="19050" algn="ctr">
            <a:solidFill>
              <a:srgbClr val="00808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spcCol="0" rtlCol="0" fromWordArt="0" anchor="t" anchorCtr="0" forceAA="0" compatLnSpc="0">
            <a:no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文本框 22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96126" y="459180"/>
            <a:ext cx="4279372" cy="4133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000" b="0">
                <a:cs typeface="黑体" panose="02010609060101010101" charset="-122"/>
                <a:sym typeface="+mn-ea"/>
              </a:rPr>
              <a:t>概念：力是物体对物体的作用</a:t>
            </a:r>
            <a:endParaRPr lang="zh-CN" altLang="en-US" sz="2000" b="0">
              <a:cs typeface="黑体" panose="02010609060101010101" charset="-122"/>
              <a:sym typeface="+mn-ea"/>
            </a:endParaRPr>
          </a:p>
        </p:txBody>
      </p:sp>
      <p:sp>
        <p:nvSpPr>
          <p:cNvPr id="24" name="左大括号 23" title=""/>
          <p:cNvSpPr/>
          <p:nvPr>
            <p:custDataLst>
              <p:tags r:id="rId18"/>
            </p:custDataLst>
          </p:nvPr>
        </p:nvSpPr>
        <p:spPr bwMode="auto">
          <a:xfrm>
            <a:off x="3752316" y="656006"/>
            <a:ext cx="234921" cy="683811"/>
          </a:xfrm>
          <a:prstGeom prst="leftBrace">
            <a:avLst/>
          </a:prstGeom>
          <a:noFill/>
          <a:ln w="19050" algn="ctr">
            <a:solidFill>
              <a:srgbClr val="00808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spcCol="0" rtlCol="0" fromWordArt="0" anchor="t" anchorCtr="0" forceAA="0" compatLnSpc="0">
            <a:no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147874" y="3452201"/>
            <a:ext cx="813335" cy="359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000" b="0">
                <a:cs typeface="黑体" panose="02010609060101010101" charset="-122"/>
                <a:sym typeface="+mn-ea"/>
              </a:rPr>
              <a:t>大小</a:t>
            </a:r>
            <a:endParaRPr lang="zh-CN" altLang="en-US" sz="2000" b="0">
              <a:cs typeface="黑体" panose="02010609060101010101" charset="-122"/>
              <a:sym typeface="+mn-ea"/>
            </a:endParaRPr>
          </a:p>
        </p:txBody>
      </p:sp>
      <p:sp>
        <p:nvSpPr>
          <p:cNvPr id="26" name="文本框 25" title="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147874" y="4389345"/>
            <a:ext cx="1824765" cy="4038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000" b="0">
                <a:cs typeface="黑体" panose="02010609060101010101" charset="-122"/>
                <a:sym typeface="+mn-ea"/>
              </a:rPr>
              <a:t>作用点</a:t>
            </a:r>
            <a:endParaRPr lang="zh-CN" altLang="en-US" sz="2000" b="0">
              <a:cs typeface="黑体" panose="02010609060101010101" charset="-122"/>
              <a:sym typeface="+mn-ea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21"/>
            </p:custDataLst>
          </p:nvPr>
        </p:nvSpPr>
        <p:spPr>
          <a:xfrm>
            <a:off x="3996126" y="1030610"/>
            <a:ext cx="4339054" cy="4641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单位：牛顿，简称牛，符号</a:t>
            </a:r>
            <a:r>
              <a:rPr lang="en-US" altLang="zh-CN" sz="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endParaRPr lang="en-US" altLang="zh-CN" sz="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22"/>
            </p:custDataLst>
          </p:nvPr>
        </p:nvSpPr>
        <p:spPr>
          <a:xfrm>
            <a:off x="5147874" y="3922678"/>
            <a:ext cx="965716" cy="3555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" b="0">
                <a:latin typeface="微软雅黑" panose="020b0503020204020204" charset="-122"/>
                <a:ea typeface="微软雅黑" panose="020b0503020204020204" charset="-122"/>
              </a:rPr>
              <a:t>方向</a:t>
            </a:r>
            <a:endParaRPr lang="zh-CN" altLang="en-US" sz="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131998" y="2796962"/>
            <a:ext cx="3017148" cy="3695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8" tIns="45714" rIns="91428" bIns="45714" rtlCol="0" anchor="t">
            <a:no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000">
                <a:ln>
                  <a:noFill/>
                </a:ln>
                <a:sym typeface="+mn-ea"/>
              </a:rPr>
              <a:t>物体间力的作用是相互的</a:t>
            </a:r>
            <a:endParaRPr lang="zh-CN" altLang="en-US" sz="2000">
              <a:ln>
                <a:noFill/>
              </a:ln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5176" grpId="0"/>
      <p:bldP spid="24" grpId="0" animBg="1"/>
      <p:bldP spid="23" grpId="0"/>
      <p:bldP spid="27" grpId="0"/>
      <p:bldP spid="4" grpId="0"/>
      <p:bldP spid="17" grpId="0" animBg="1"/>
      <p:bldP spid="6" grpId="0"/>
      <p:bldP spid="21" grpId="0"/>
      <p:bldP spid="32" grpId="0"/>
      <p:bldP spid="7" grpId="0"/>
      <p:bldP spid="22" grpId="0" animBg="1"/>
      <p:bldP spid="25" grpId="0"/>
      <p:bldP spid="28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800019"/>
            <a:ext cx="7941959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力的认识</a:t>
            </a:r>
            <a:endParaRPr lang="zh-CN" altLang="zh-CN" sz="1050" b="1" kern="1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．下列关于力的说法中，正确的是</a:t>
            </a:r>
            <a:r>
              <a:rPr lang="en-US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．一个物体能产生力的作用</a:t>
            </a:r>
            <a:endParaRPr lang="zh-CN" altLang="zh-CN" sz="1050" b="1" kern="1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．力是物体对物体的作用</a:t>
            </a:r>
            <a:endParaRPr lang="zh-CN" altLang="zh-CN" sz="1050" b="1" kern="1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．力可以脱离物体而存在</a:t>
            </a:r>
            <a:endParaRPr lang="zh-CN" altLang="zh-CN" sz="1050" b="1" kern="1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chemeClr val="tx1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．不接触的两个物体一定没有力的作用</a:t>
            </a:r>
            <a:endParaRPr lang="zh-CN" altLang="zh-CN" sz="2400" b="1" kern="100">
              <a:solidFill>
                <a:schemeClr val="tx1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5364088" y="1347614"/>
            <a:ext cx="1019767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9" name="Text Box 9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62479" y="1644579"/>
            <a:ext cx="1799778" cy="119888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9050">
            <a:noFill/>
            <a:prstDash val="dash"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sz="2400">
                <a:latin typeface="黑体" panose="02010609060101010101" charset="-122"/>
                <a:ea typeface="黑体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r" latinLnBrk="0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马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拉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车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</a:endParaRPr>
          </a:p>
          <a:p>
            <a:pPr algn="r" latinLnBrk="0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马用了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力</a:t>
            </a:r>
            <a:endParaRPr lang="en-US" altLang="zh-CN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 latinLnBrk="0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车受到了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力</a:t>
            </a:r>
            <a:endParaRPr lang="zh-CN" altLang="en-US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 Box 9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6280" y="1644579"/>
            <a:ext cx="1799778" cy="119888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9050">
            <a:noFill/>
            <a:prstDash val="dash"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手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提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水桶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latinLnBrk="0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手用了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力</a:t>
            </a:r>
            <a:endParaRPr lang="en-US" altLang="zh-CN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latinLnBrk="0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水桶受到了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力</a:t>
            </a:r>
            <a:endParaRPr lang="zh-CN" altLang="en-US" sz="20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10586" y="680265"/>
            <a:ext cx="2393704" cy="179977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3" name="Text Box 9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68193" y="3209344"/>
            <a:ext cx="2089527" cy="119888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9050">
            <a:noFill/>
            <a:prstDash val="dash"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sz="2400">
                <a:latin typeface="黑体" panose="02010609060101010101" charset="-122"/>
                <a:ea typeface="黑体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r" latinLnBrk="0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起重机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吊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货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</a:endParaRPr>
          </a:p>
          <a:p>
            <a:pPr algn="r" latinLnBrk="0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起重机用了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力</a:t>
            </a:r>
            <a:endParaRPr lang="en-US" altLang="zh-CN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 latinLnBrk="0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货受到了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力</a:t>
            </a:r>
            <a:endParaRPr lang="zh-CN" altLang="en-US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 Box 9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6280" y="3209344"/>
            <a:ext cx="2089527" cy="119888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9050">
            <a:noFill/>
            <a:prstDash val="dash"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sz="2400">
                <a:latin typeface="黑体" panose="02010609060101010101" charset="-122"/>
                <a:ea typeface="黑体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l" latinLnBrk="0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头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顶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球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</a:endParaRPr>
          </a:p>
          <a:p>
            <a:pPr algn="l" latinLnBrk="0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头用了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力</a:t>
            </a:r>
            <a:endParaRPr lang="en-US" altLang="zh-CN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latinLnBrk="0">
              <a:lnSpc>
                <a:spcPct val="120000"/>
              </a:lnSpc>
              <a:spcBef>
                <a:spcPct val="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球受到了</a:t>
            </a: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力</a:t>
            </a:r>
            <a:endParaRPr lang="zh-CN" altLang="en-US" sz="2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r="12802"/>
          <a:stretch>
            <a:fillRect/>
          </a:stretch>
        </p:blipFill>
        <p:spPr>
          <a:xfrm>
            <a:off x="4432952" y="2908708"/>
            <a:ext cx="2361273" cy="180000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1" name="图片 100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412635" y="680133"/>
            <a:ext cx="2400838" cy="179977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2" name="图片 10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r="14721"/>
          <a:stretch>
            <a:fillRect/>
          </a:stretch>
        </p:blipFill>
        <p:spPr>
          <a:xfrm>
            <a:off x="1982790" y="2908708"/>
            <a:ext cx="2221591" cy="1800003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8" name="组合 9" title=""/>
          <p:cNvGrpSpPr/>
          <p:nvPr>
            <p:custDataLst>
              <p:tags r:id="rId15"/>
            </p:custDataLst>
          </p:nvPr>
        </p:nvGrpSpPr>
        <p:grpSpPr>
          <a:xfrm>
            <a:off x="564" y="55555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1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一、力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．下列选项中与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力大小相当的是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．一名中学生对地面的压力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．托起两枚鸡蛋用到的力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．提起装满书的书包用到的力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．火箭起飞时受到的推力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5575205" y="401988"/>
            <a:ext cx="1019767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3153" y="1640111"/>
            <a:ext cx="1563638" cy="15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下箭头 6" title=""/>
          <p:cNvSpPr/>
          <p:nvPr>
            <p:custDataLst>
              <p:tags r:id="rId3"/>
            </p:custDataLst>
          </p:nvPr>
        </p:nvSpPr>
        <p:spPr>
          <a:xfrm>
            <a:off x="1139806" y="3227439"/>
            <a:ext cx="431747" cy="417778"/>
          </a:xfrm>
          <a:prstGeom prst="down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8" name="下箭头 7" title=""/>
          <p:cNvSpPr/>
          <p:nvPr>
            <p:custDataLst>
              <p:tags r:id="rId4"/>
            </p:custDataLst>
          </p:nvPr>
        </p:nvSpPr>
        <p:spPr>
          <a:xfrm>
            <a:off x="2351044" y="3231248"/>
            <a:ext cx="431747" cy="349842"/>
          </a:xfrm>
          <a:prstGeom prst="down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9" name="下箭头 8" title=""/>
          <p:cNvSpPr/>
          <p:nvPr>
            <p:custDataLst>
              <p:tags r:id="rId5"/>
            </p:custDataLst>
          </p:nvPr>
        </p:nvSpPr>
        <p:spPr>
          <a:xfrm>
            <a:off x="3421714" y="3227439"/>
            <a:ext cx="431747" cy="418413"/>
          </a:xfrm>
          <a:prstGeom prst="down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905837" y="3737281"/>
            <a:ext cx="899684" cy="899889"/>
          </a:xfrm>
          <a:prstGeom prst="roundRect">
            <a:avLst/>
          </a:prstGeom>
          <a:solidFill>
            <a:srgbClr val="C0504D"/>
          </a:solidFill>
          <a:ln w="9525">
            <a:noFill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zh-CN" altLang="en-US" sz="24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</a:rPr>
              <a:t>施力物体</a:t>
            </a:r>
            <a:endParaRPr lang="zh-CN" altLang="en-US" sz="24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7"/>
            </p:custDataLst>
          </p:nvPr>
        </p:nvSpPr>
        <p:spPr>
          <a:xfrm>
            <a:off x="3258221" y="3738739"/>
            <a:ext cx="899684" cy="899889"/>
          </a:xfrm>
          <a:prstGeom prst="roundRect">
            <a:avLst/>
          </a:prstGeom>
          <a:solidFill>
            <a:srgbClr val="5B9BD5"/>
          </a:solidFill>
          <a:ln w="9525">
            <a:noFill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zh-CN" altLang="en-US" sz="24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</a:rPr>
              <a:t>受力物体</a:t>
            </a:r>
            <a:endParaRPr lang="zh-CN" altLang="en-US" sz="24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8"/>
            </p:custDataLst>
          </p:nvPr>
        </p:nvSpPr>
        <p:spPr>
          <a:xfrm>
            <a:off x="2117267" y="3689223"/>
            <a:ext cx="899684" cy="467942"/>
          </a:xfrm>
          <a:prstGeom prst="roundRect">
            <a:avLst/>
          </a:prstGeom>
          <a:solidFill>
            <a:srgbClr val="E77D25"/>
          </a:solidFill>
          <a:ln w="9525">
            <a:noFill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zh-CN" altLang="en-US" sz="24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</a:rPr>
              <a:t>作用</a:t>
            </a:r>
            <a:endParaRPr lang="zh-CN" altLang="en-US" sz="24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5" name="右箭头 14" title=""/>
          <p:cNvSpPr/>
          <p:nvPr>
            <p:custDataLst>
              <p:tags r:id="rId9"/>
            </p:custDataLst>
          </p:nvPr>
        </p:nvSpPr>
        <p:spPr>
          <a:xfrm>
            <a:off x="1962981" y="4264266"/>
            <a:ext cx="1228573" cy="243175"/>
          </a:xfrm>
          <a:prstGeom prst="rightArrow">
            <a:avLst/>
          </a:prstGeom>
          <a:noFill/>
          <a:ln>
            <a:solidFill>
              <a:srgbClr val="477A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noProof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16" name="直接箭头连接符 15" title=""/>
          <p:cNvCxnSpPr/>
          <p:nvPr>
            <p:custDataLst>
              <p:tags r:id="rId10"/>
            </p:custDataLst>
          </p:nvPr>
        </p:nvCxnSpPr>
        <p:spPr>
          <a:xfrm>
            <a:off x="827275" y="1594444"/>
            <a:ext cx="3203604" cy="0"/>
          </a:xfrm>
          <a:prstGeom prst="straightConnector1">
            <a:avLst/>
          </a:prstGeom>
          <a:ln w="19050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 title=""/>
          <p:cNvCxnSpPr/>
          <p:nvPr>
            <p:custDataLst>
              <p:tags r:id="rId11"/>
            </p:custDataLst>
          </p:nvPr>
        </p:nvCxnSpPr>
        <p:spPr>
          <a:xfrm>
            <a:off x="827275" y="2071270"/>
            <a:ext cx="3203604" cy="0"/>
          </a:xfrm>
          <a:prstGeom prst="straightConnector1">
            <a:avLst/>
          </a:prstGeom>
          <a:ln w="19050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 title=""/>
          <p:cNvCxnSpPr/>
          <p:nvPr>
            <p:custDataLst>
              <p:tags r:id="rId12"/>
            </p:custDataLst>
          </p:nvPr>
        </p:nvCxnSpPr>
        <p:spPr>
          <a:xfrm>
            <a:off x="827275" y="2548096"/>
            <a:ext cx="3203604" cy="0"/>
          </a:xfrm>
          <a:prstGeom prst="straightConnector1">
            <a:avLst/>
          </a:prstGeom>
          <a:ln w="19050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 title=""/>
          <p:cNvCxnSpPr/>
          <p:nvPr>
            <p:custDataLst>
              <p:tags r:id="rId13"/>
            </p:custDataLst>
          </p:nvPr>
        </p:nvCxnSpPr>
        <p:spPr>
          <a:xfrm>
            <a:off x="827275" y="3024923"/>
            <a:ext cx="3203604" cy="0"/>
          </a:xfrm>
          <a:prstGeom prst="straightConnector1">
            <a:avLst/>
          </a:prstGeom>
          <a:ln w="19050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 title=""/>
          <p:cNvGrpSpPr/>
          <p:nvPr>
            <p:custDataLst>
              <p:tags r:id="rId14"/>
            </p:custDataLst>
          </p:nvPr>
        </p:nvGrpSpPr>
        <p:grpSpPr>
          <a:xfrm>
            <a:off x="761835" y="1057911"/>
            <a:ext cx="1187938" cy="2076829"/>
            <a:chOff x="1199" y="1666"/>
            <a:chExt cx="1871" cy="3271"/>
          </a:xfrm>
        </p:grpSpPr>
        <p:sp>
          <p:nvSpPr>
            <p:cNvPr id="8196" name="矩形 8195"/>
            <p:cNvSpPr/>
            <p:nvPr>
              <p:custDataLst>
                <p:tags r:id="rId15"/>
              </p:custDataLst>
            </p:nvPr>
          </p:nvSpPr>
          <p:spPr>
            <a:xfrm>
              <a:off x="1199" y="1819"/>
              <a:ext cx="1871" cy="3118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2400" noProof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256" y="1666"/>
              <a:ext cx="1757" cy="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zh-CN" sz="2400">
                  <a:latin typeface="Times New Roman"/>
                  <a:ea typeface="微软雅黑" panose="020b0503020204020204" charset="-122"/>
                  <a:cs typeface="+mn-ea"/>
                  <a:sym typeface="+mn-ea"/>
                </a:rPr>
                <a:t>手</a:t>
              </a:r>
              <a:endParaRPr lang="zh-CN" altLang="zh-CN" sz="2400" noProof="1">
                <a:latin typeface="Times New Roman"/>
                <a:ea typeface="微软雅黑" panose="020b0503020204020204" charset="-122"/>
                <a:cs typeface="+mn-ea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latin typeface="Times New Roman"/>
                  <a:ea typeface="微软雅黑" panose="020b0503020204020204" charset="-122"/>
                  <a:sym typeface="+mn-ea"/>
                </a:rPr>
                <a:t>手</a:t>
              </a:r>
              <a:endParaRPr lang="zh-CN" altLang="en-US" sz="2400" noProof="1">
                <a:latin typeface="Times New Roman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latin typeface="Times New Roman"/>
                  <a:ea typeface="微软雅黑" panose="020b0503020204020204" charset="-122"/>
                  <a:cs typeface="+mn-ea"/>
                  <a:sym typeface="+mn-ea"/>
                </a:rPr>
                <a:t>磁体</a:t>
              </a:r>
              <a:endParaRPr lang="zh-CN" altLang="en-US" sz="2400" noProof="1">
                <a:latin typeface="Times New Roman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latin typeface="Times New Roman"/>
                  <a:ea typeface="微软雅黑" panose="020b0503020204020204" charset="-122"/>
                  <a:sym typeface="+mn-ea"/>
                </a:rPr>
                <a:t>起重机</a:t>
              </a:r>
              <a:endParaRPr lang="zh-CN" altLang="en-US" sz="2400"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2" name="组合 31" title=""/>
          <p:cNvGrpSpPr/>
          <p:nvPr>
            <p:custDataLst>
              <p:tags r:id="rId17"/>
            </p:custDataLst>
          </p:nvPr>
        </p:nvGrpSpPr>
        <p:grpSpPr>
          <a:xfrm>
            <a:off x="3175807" y="1057911"/>
            <a:ext cx="899684" cy="2076829"/>
            <a:chOff x="5001" y="1666"/>
            <a:chExt cx="1417" cy="3271"/>
          </a:xfrm>
        </p:grpSpPr>
        <p:sp>
          <p:nvSpPr>
            <p:cNvPr id="8198" name="矩形 8197"/>
            <p:cNvSpPr/>
            <p:nvPr>
              <p:custDataLst>
                <p:tags r:id="rId18"/>
              </p:custDataLst>
            </p:nvPr>
          </p:nvSpPr>
          <p:spPr>
            <a:xfrm>
              <a:off x="5001" y="1819"/>
              <a:ext cx="1417" cy="3118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2100" noProof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5026" y="1666"/>
              <a:ext cx="1367" cy="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latin typeface="Times New Roman"/>
                  <a:ea typeface="微软雅黑" panose="020b0503020204020204" charset="-122"/>
                  <a:sym typeface="+mn-ea"/>
                </a:rPr>
                <a:t>水桶</a:t>
              </a:r>
              <a:endParaRPr lang="zh-CN" altLang="en-US" sz="2400" noProof="1">
                <a:latin typeface="Times New Roman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latin typeface="Times New Roman"/>
                  <a:ea typeface="微软雅黑" panose="020b0503020204020204" charset="-122"/>
                  <a:sym typeface="+mn-ea"/>
                </a:rPr>
                <a:t>杠铃</a:t>
              </a:r>
              <a:endParaRPr lang="zh-CN" altLang="en-US" sz="2400" noProof="1">
                <a:latin typeface="Times New Roman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latin typeface="Times New Roman"/>
                  <a:ea typeface="微软雅黑" panose="020b0503020204020204" charset="-122"/>
                  <a:cs typeface="+mn-ea"/>
                  <a:sym typeface="+mn-ea"/>
                </a:rPr>
                <a:t>磁体</a:t>
              </a:r>
              <a:endParaRPr lang="zh-CN" altLang="en-US" sz="2400" noProof="1">
                <a:latin typeface="Times New Roman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latin typeface="Times New Roman"/>
                  <a:ea typeface="微软雅黑" panose="020b0503020204020204" charset="-122"/>
                  <a:cs typeface="+mn-ea"/>
                  <a:sym typeface="+mn-ea"/>
                </a:rPr>
                <a:t>货</a:t>
              </a:r>
              <a:endParaRPr lang="zh-CN" altLang="en-US" sz="2400">
                <a:latin typeface="Times New Roman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grpSp>
        <p:nvGrpSpPr>
          <p:cNvPr id="30" name="组合 29" title=""/>
          <p:cNvGrpSpPr/>
          <p:nvPr>
            <p:custDataLst>
              <p:tags r:id="rId20"/>
            </p:custDataLst>
          </p:nvPr>
        </p:nvGrpSpPr>
        <p:grpSpPr>
          <a:xfrm>
            <a:off x="2149139" y="1057911"/>
            <a:ext cx="827303" cy="2076829"/>
            <a:chOff x="3368" y="1666"/>
            <a:chExt cx="1303" cy="3271"/>
          </a:xfrm>
        </p:grpSpPr>
        <p:sp>
          <p:nvSpPr>
            <p:cNvPr id="8197" name="矩形 8196"/>
            <p:cNvSpPr/>
            <p:nvPr>
              <p:custDataLst>
                <p:tags r:id="rId21"/>
              </p:custDataLst>
            </p:nvPr>
          </p:nvSpPr>
          <p:spPr>
            <a:xfrm>
              <a:off x="3486" y="1819"/>
              <a:ext cx="1106" cy="3118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2100" noProof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3368" y="1666"/>
              <a:ext cx="1303" cy="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solidFill>
                    <a:schemeClr val="tx1"/>
                  </a:solidFill>
                  <a:latin typeface="Times New Roman"/>
                  <a:ea typeface="微软雅黑" panose="020b0503020204020204" charset="-122"/>
                  <a:sym typeface="+mn-ea"/>
                </a:rPr>
                <a:t>提</a:t>
              </a:r>
              <a:endParaRPr lang="zh-CN" altLang="en-US" sz="2400" noProof="1">
                <a:solidFill>
                  <a:schemeClr val="tx1"/>
                </a:solidFill>
                <a:latin typeface="Times New Roman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solidFill>
                    <a:schemeClr val="tx1"/>
                  </a:solidFill>
                  <a:latin typeface="Times New Roman"/>
                  <a:ea typeface="微软雅黑" panose="020b0503020204020204" charset="-122"/>
                  <a:sym typeface="+mn-ea"/>
                </a:rPr>
                <a:t>举</a:t>
              </a:r>
              <a:endParaRPr lang="zh-CN" altLang="en-US" sz="2400" noProof="1">
                <a:solidFill>
                  <a:schemeClr val="tx1"/>
                </a:solidFill>
                <a:latin typeface="Times New Roman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solidFill>
                    <a:schemeClr val="tx1"/>
                  </a:solidFill>
                  <a:latin typeface="Times New Roman"/>
                  <a:ea typeface="微软雅黑" panose="020b0503020204020204" charset="-122"/>
                  <a:cs typeface="+mn-ea"/>
                  <a:sym typeface="+mn-ea"/>
                </a:rPr>
                <a:t>排斥</a:t>
              </a:r>
              <a:endParaRPr lang="zh-CN" altLang="en-US" sz="2400" noProof="1">
                <a:solidFill>
                  <a:schemeClr val="tx1"/>
                </a:solidFill>
                <a:latin typeface="Times New Roman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2400">
                  <a:solidFill>
                    <a:schemeClr val="tx1"/>
                  </a:solidFill>
                  <a:latin typeface="Times New Roman"/>
                  <a:ea typeface="微软雅黑" panose="020b0503020204020204" charset="-122"/>
                  <a:sym typeface="+mn-ea"/>
                </a:rPr>
                <a:t>吊</a:t>
              </a:r>
              <a:endPara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0" name="文本框 19" title=""/>
          <p:cNvSpPr txBox="1"/>
          <p:nvPr>
            <p:custDataLst>
              <p:tags r:id="rId23"/>
            </p:custDataLst>
          </p:nvPr>
        </p:nvSpPr>
        <p:spPr>
          <a:xfrm>
            <a:off x="4492000" y="1869976"/>
            <a:ext cx="4023498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400" b="1">
                <a:latin typeface="Times New Roman"/>
                <a:ea typeface="微软雅黑" panose="020b0503020204020204" charset="-122"/>
                <a:sym typeface="+mn-ea"/>
              </a:rPr>
              <a:t>力：</a:t>
            </a:r>
            <a:r>
              <a:rPr lang="zh-CN" altLang="zh-CN" sz="2400">
                <a:latin typeface="Times New Roman"/>
                <a:ea typeface="微软雅黑" panose="020b0503020204020204" charset="-122"/>
                <a:sym typeface="+mn-ea"/>
              </a:rPr>
              <a:t>力是物体对物体的</a:t>
            </a:r>
            <a:r>
              <a:rPr lang="zh-CN" altLang="zh-CN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sym typeface="+mn-ea"/>
              </a:rPr>
              <a:t>作用</a:t>
            </a:r>
            <a:r>
              <a:rPr lang="zh-CN" altLang="zh-CN" sz="2400">
                <a:latin typeface="Times New Roman"/>
                <a:ea typeface="微软雅黑" panose="020b0503020204020204" charset="-122"/>
                <a:sym typeface="+mn-ea"/>
              </a:rPr>
              <a:t>。</a:t>
            </a:r>
            <a:endParaRPr lang="zh-CN" altLang="zh-CN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24"/>
            </p:custDataLst>
          </p:nvPr>
        </p:nvSpPr>
        <p:spPr>
          <a:xfrm>
            <a:off x="1485011" y="602038"/>
            <a:ext cx="578540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在上述现象和描述中你发现了什么？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5"/>
            </p:custDataLst>
          </p:nvPr>
        </p:nvSpPr>
        <p:spPr>
          <a:xfrm>
            <a:off x="4492000" y="2482041"/>
            <a:ext cx="136825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符号：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endParaRPr lang="en-US" altLang="zh-CN" sz="2400" b="1" i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6"/>
            </p:custDataLst>
          </p:nvPr>
        </p:nvSpPr>
        <p:spPr>
          <a:xfrm>
            <a:off x="4492000" y="3094105"/>
            <a:ext cx="4227943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b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单位：</a:t>
            </a:r>
            <a:r>
              <a:rPr lang="zh-CN" altLang="zh-CN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牛顿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 简称</a:t>
            </a:r>
            <a:r>
              <a:rPr lang="zh-CN" altLang="zh-CN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牛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符号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N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2" name="组合 9" title=""/>
          <p:cNvGrpSpPr/>
          <p:nvPr>
            <p:custDataLst>
              <p:tags r:id="rId27"/>
            </p:custDataLst>
          </p:nvPr>
        </p:nvGrpSpPr>
        <p:grpSpPr>
          <a:xfrm>
            <a:off x="564" y="55555"/>
            <a:ext cx="2408892" cy="491490"/>
            <a:chOff x="0" y="623478"/>
            <a:chExt cx="2831534" cy="575158"/>
          </a:xfrm>
        </p:grpSpPr>
        <p:grpSp>
          <p:nvGrpSpPr>
            <p:cNvPr id="3" name="组合 10"/>
            <p:cNvGrpSpPr/>
            <p:nvPr>
              <p:custDataLst>
                <p:tags r:id="rId2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2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3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一、力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20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478660" y="668704"/>
            <a:ext cx="209778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一些力的大小：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555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一、力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0" name="图片 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6757" y="979816"/>
            <a:ext cx="6362550" cy="3949847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887550" y="996959"/>
            <a:ext cx="1319367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想一想：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4"/>
            </p:custDataLst>
          </p:nvPr>
        </p:nvSpPr>
        <p:spPr>
          <a:xfrm>
            <a:off x="887550" y="1858548"/>
            <a:ext cx="346857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一个物体能不能产生力？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887550" y="2648390"/>
            <a:ext cx="566159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不接触的物体之间能不能产生力？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555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一、力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04" name="图片 10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3751" y="3605852"/>
            <a:ext cx="1537780" cy="1537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AS_UNIQUEID" val="596"/>
</p:tagLst>
</file>

<file path=ppt/tags/tag103.xml><?xml version="1.0" encoding="utf-8"?>
<p:tagLst xmlns:p="http://schemas.openxmlformats.org/presentationml/2006/main">
  <p:tag name="AS_UNIQUEID" val="597"/>
  <p:tag name="KSO_WM_UNIT_MEDIACOVER_BTN_POS" val="c"/>
  <p:tag name="KSO_WM_UNIT_MEDIACOVER_BTN_STATE" val="1"/>
  <p:tag name="KSO_WM_UNIT_MEDIACOVER_BTN_STYLE" val="ee0bc779c1f3d7f3e90c96344320e69a"/>
  <p:tag name="KSO_WM_UNIT_MEDIACOVER_BTNRECT" val="4031*2267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04.xml><?xml version="1.0" encoding="utf-8"?>
<p:tagLst xmlns:p="http://schemas.openxmlformats.org/presentationml/2006/main">
  <p:tag name="AS_UNIQUEID" val="598"/>
</p:tagLst>
</file>

<file path=ppt/tags/tag105.xml><?xml version="1.0" encoding="utf-8"?>
<p:tagLst xmlns:p="http://schemas.openxmlformats.org/presentationml/2006/main">
  <p:tag name="AS_UNIQUEID" val="599"/>
</p:tagLst>
</file>

<file path=ppt/tags/tag106.xml><?xml version="1.0" encoding="utf-8"?>
<p:tagLst xmlns:p="http://schemas.openxmlformats.org/presentationml/2006/main">
  <p:tag name="AS_UNIQUEID" val="600"/>
</p:tagLst>
</file>

<file path=ppt/tags/tag107.xml><?xml version="1.0" encoding="utf-8"?>
<p:tagLst xmlns:p="http://schemas.openxmlformats.org/presentationml/2006/main">
  <p:tag name="AS_UNIQUEID" val="601"/>
  <p:tag name="KSO_WM_BEAUTIFY_FLAG" val=""/>
</p:tagLst>
</file>

<file path=ppt/tags/tag108.xml><?xml version="1.0" encoding="utf-8"?>
<p:tagLst xmlns:p="http://schemas.openxmlformats.org/presentationml/2006/main">
  <p:tag name="AS_UNIQUEID" val="602"/>
  <p:tag name="KSO_WM_BEAUTIFY_FLAG" val=""/>
</p:tagLst>
</file>

<file path=ppt/tags/tag109.xml><?xml version="1.0" encoding="utf-8"?>
<p:tagLst xmlns:p="http://schemas.openxmlformats.org/presentationml/2006/main">
  <p:tag name="AS_UNIQUEID" val="603"/>
  <p:tag name="KSO_WM_BEAUTIFY_FLAG" val="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4"/>
</p:tagLst>
</file>

<file path=ppt/tags/tag111.xml><?xml version="1.0" encoding="utf-8"?>
<p:tagLst xmlns:p="http://schemas.openxmlformats.org/presentationml/2006/main">
  <p:tag name="AS_UNIQUEID" val="605"/>
  <p:tag name="KSO_WM_BEAUTIFY_FLAG" val=""/>
</p:tagLst>
</file>

<file path=ppt/tags/tag112.xml><?xml version="1.0" encoding="utf-8"?>
<p:tagLst xmlns:p="http://schemas.openxmlformats.org/presentationml/2006/main">
  <p:tag name="AS_UNIQUEID" val="606"/>
</p:tagLst>
</file>

<file path=ppt/tags/tag113.xml><?xml version="1.0" encoding="utf-8"?>
<p:tagLst xmlns:p="http://schemas.openxmlformats.org/presentationml/2006/main">
  <p:tag name="AS_UNIQUEID" val="607"/>
</p:tagLst>
</file>

<file path=ppt/tags/tag114.xml><?xml version="1.0" encoding="utf-8"?>
<p:tagLst xmlns:p="http://schemas.openxmlformats.org/presentationml/2006/main">
  <p:tag name="AS_UNIQUEID" val="608"/>
</p:tagLst>
</file>

<file path=ppt/tags/tag115.xml><?xml version="1.0" encoding="utf-8"?>
<p:tagLst xmlns:p="http://schemas.openxmlformats.org/presentationml/2006/main">
  <p:tag name="AS_UNIQUEID" val="609"/>
  <p:tag name="KSO_WM_BEAUTIFY_FLAG" val=""/>
</p:tagLst>
</file>

<file path=ppt/tags/tag116.xml><?xml version="1.0" encoding="utf-8"?>
<p:tagLst xmlns:p="http://schemas.openxmlformats.org/presentationml/2006/main">
  <p:tag name="AS_UNIQUEID" val="610"/>
  <p:tag name="KSO_WM_BEAUTIFY_FLAG" val=""/>
</p:tagLst>
</file>

<file path=ppt/tags/tag117.xml><?xml version="1.0" encoding="utf-8"?>
<p:tagLst xmlns:p="http://schemas.openxmlformats.org/presentationml/2006/main">
  <p:tag name="AS_UNIQUEID" val="611"/>
  <p:tag name="KSO_WM_BEAUTIFY_FLAG" val=""/>
</p:tagLst>
</file>

<file path=ppt/tags/tag118.xml><?xml version="1.0" encoding="utf-8"?>
<p:tagLst xmlns:p="http://schemas.openxmlformats.org/presentationml/2006/main">
  <p:tag name="AS_UNIQUEID" val="612"/>
</p:tagLst>
</file>

<file path=ppt/tags/tag119.xml><?xml version="1.0" encoding="utf-8"?>
<p:tagLst xmlns:p="http://schemas.openxmlformats.org/presentationml/2006/main">
  <p:tag name="AS_UNIQUEID" val="613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4"/>
</p:tagLst>
</file>

<file path=ppt/tags/tag121.xml><?xml version="1.0" encoding="utf-8"?>
<p:tagLst xmlns:p="http://schemas.openxmlformats.org/presentationml/2006/main">
  <p:tag name="AS_UNIQUEID" val="615"/>
</p:tagLst>
</file>

<file path=ppt/tags/tag122.xml><?xml version="1.0" encoding="utf-8"?>
<p:tagLst xmlns:p="http://schemas.openxmlformats.org/presentationml/2006/main">
  <p:tag name="AS_UNIQUEID" val="616"/>
</p:tagLst>
</file>

<file path=ppt/tags/tag123.xml><?xml version="1.0" encoding="utf-8"?>
<p:tagLst xmlns:p="http://schemas.openxmlformats.org/presentationml/2006/main">
  <p:tag name="AS_UNIQUEID" val="617"/>
</p:tagLst>
</file>

<file path=ppt/tags/tag124.xml><?xml version="1.0" encoding="utf-8"?>
<p:tagLst xmlns:p="http://schemas.openxmlformats.org/presentationml/2006/main">
  <p:tag name="AS_UNIQUEID" val="618"/>
</p:tagLst>
</file>

<file path=ppt/tags/tag125.xml><?xml version="1.0" encoding="utf-8"?>
<p:tagLst xmlns:p="http://schemas.openxmlformats.org/presentationml/2006/main">
  <p:tag name="AS_UNIQUEID" val="619"/>
</p:tagLst>
</file>

<file path=ppt/tags/tag126.xml><?xml version="1.0" encoding="utf-8"?>
<p:tagLst xmlns:p="http://schemas.openxmlformats.org/presentationml/2006/main">
  <p:tag name="AS_UNIQUEID" val="620"/>
</p:tagLst>
</file>

<file path=ppt/tags/tag127.xml><?xml version="1.0" encoding="utf-8"?>
<p:tagLst xmlns:p="http://schemas.openxmlformats.org/presentationml/2006/main">
  <p:tag name="AS_UNIQUEID" val="621"/>
</p:tagLst>
</file>

<file path=ppt/tags/tag128.xml><?xml version="1.0" encoding="utf-8"?>
<p:tagLst xmlns:p="http://schemas.openxmlformats.org/presentationml/2006/main">
  <p:tag name="AS_UNIQUEID" val="622"/>
</p:tagLst>
</file>

<file path=ppt/tags/tag129.xml><?xml version="1.0" encoding="utf-8"?>
<p:tagLst xmlns:p="http://schemas.openxmlformats.org/presentationml/2006/main">
  <p:tag name="AS_UNIQUEID" val="623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4"/>
</p:tagLst>
</file>

<file path=ppt/tags/tag131.xml><?xml version="1.0" encoding="utf-8"?>
<p:tagLst xmlns:p="http://schemas.openxmlformats.org/presentationml/2006/main">
  <p:tag name="AS_UNIQUEID" val="625"/>
  <p:tag name="KSO_WM_BEAUTIFY_FLAG" val=""/>
</p:tagLst>
</file>

<file path=ppt/tags/tag132.xml><?xml version="1.0" encoding="utf-8"?>
<p:tagLst xmlns:p="http://schemas.openxmlformats.org/presentationml/2006/main">
  <p:tag name="AS_UNIQUEID" val="626"/>
</p:tagLst>
</file>

<file path=ppt/tags/tag133.xml><?xml version="1.0" encoding="utf-8"?>
<p:tagLst xmlns:p="http://schemas.openxmlformats.org/presentationml/2006/main">
  <p:tag name="AS_UNIQUEID" val="627"/>
  <p:tag name="KSO_WM_BEAUTIFY_FLAG" val=""/>
</p:tagLst>
</file>

<file path=ppt/tags/tag134.xml><?xml version="1.0" encoding="utf-8"?>
<p:tagLst xmlns:p="http://schemas.openxmlformats.org/presentationml/2006/main">
  <p:tag name="AS_UNIQUEID" val="628"/>
  <p:tag name="KSO_WM_BEAUTIFY_FLAG" val=""/>
</p:tagLst>
</file>

<file path=ppt/tags/tag135.xml><?xml version="1.0" encoding="utf-8"?>
<p:tagLst xmlns:p="http://schemas.openxmlformats.org/presentationml/2006/main">
  <p:tag name="AS_UNIQUEID" val="629"/>
  <p:tag name="KSO_WM_BEAUTIFY_FLAG" val=""/>
</p:tagLst>
</file>

<file path=ppt/tags/tag136.xml><?xml version="1.0" encoding="utf-8"?>
<p:tagLst xmlns:p="http://schemas.openxmlformats.org/presentationml/2006/main">
  <p:tag name="AS_UNIQUEID" val="630"/>
</p:tagLst>
</file>

<file path=ppt/tags/tag137.xml><?xml version="1.0" encoding="utf-8"?>
<p:tagLst xmlns:p="http://schemas.openxmlformats.org/presentationml/2006/main">
  <p:tag name="AS_UNIQUEID" val="631"/>
</p:tagLst>
</file>

<file path=ppt/tags/tag138.xml><?xml version="1.0" encoding="utf-8"?>
<p:tagLst xmlns:p="http://schemas.openxmlformats.org/presentationml/2006/main">
  <p:tag name="AS_UNIQUEID" val="632"/>
</p:tagLst>
</file>

<file path=ppt/tags/tag139.xml><?xml version="1.0" encoding="utf-8"?>
<p:tagLst xmlns:p="http://schemas.openxmlformats.org/presentationml/2006/main">
  <p:tag name="AS_UNIQUEID" val="633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4"/>
</p:tagLst>
</file>

<file path=ppt/tags/tag141.xml><?xml version="1.0" encoding="utf-8"?>
<p:tagLst xmlns:p="http://schemas.openxmlformats.org/presentationml/2006/main">
  <p:tag name="AS_UNIQUEID" val="635"/>
  <p:tag name="KSO_WM_BEAUTIFY_FLAG" val=""/>
</p:tagLst>
</file>

<file path=ppt/tags/tag142.xml><?xml version="1.0" encoding="utf-8"?>
<p:tagLst xmlns:p="http://schemas.openxmlformats.org/presentationml/2006/main">
  <p:tag name="AS_UNIQUEID" val="636"/>
  <p:tag name="KSO_WM_BEAUTIFY_FLAG" val=""/>
</p:tagLst>
</file>

<file path=ppt/tags/tag143.xml><?xml version="1.0" encoding="utf-8"?>
<p:tagLst xmlns:p="http://schemas.openxmlformats.org/presentationml/2006/main">
  <p:tag name="AS_UNIQUEID" val="637"/>
  <p:tag name="KSO_WM_BEAUTIFY_FLAG" val=""/>
</p:tagLst>
</file>

<file path=ppt/tags/tag144.xml><?xml version="1.0" encoding="utf-8"?>
<p:tagLst xmlns:p="http://schemas.openxmlformats.org/presentationml/2006/main">
  <p:tag name="AS_UNIQUEID" val="638"/>
</p:tagLst>
</file>

<file path=ppt/tags/tag145.xml><?xml version="1.0" encoding="utf-8"?>
<p:tagLst xmlns:p="http://schemas.openxmlformats.org/presentationml/2006/main">
  <p:tag name="AS_UNIQUEID" val="639"/>
</p:tagLst>
</file>

<file path=ppt/tags/tag146.xml><?xml version="1.0" encoding="utf-8"?>
<p:tagLst xmlns:p="http://schemas.openxmlformats.org/presentationml/2006/main">
  <p:tag name="AS_UNIQUEID" val="640"/>
</p:tagLst>
</file>

<file path=ppt/tags/tag147.xml><?xml version="1.0" encoding="utf-8"?>
<p:tagLst xmlns:p="http://schemas.openxmlformats.org/presentationml/2006/main">
  <p:tag name="AS_UNIQUEID" val="641"/>
</p:tagLst>
</file>

<file path=ppt/tags/tag148.xml><?xml version="1.0" encoding="utf-8"?>
<p:tagLst xmlns:p="http://schemas.openxmlformats.org/presentationml/2006/main">
  <p:tag name="AS_UNIQUEID" val="642"/>
</p:tagLst>
</file>

<file path=ppt/tags/tag149.xml><?xml version="1.0" encoding="utf-8"?>
<p:tagLst xmlns:p="http://schemas.openxmlformats.org/presentationml/2006/main">
  <p:tag name="AS_UNIQUEID" val="643"/>
  <p:tag name="KSO_WM_BEAUTIFY_FLAG" val=""/>
  <p:tag name="KSO_WM_DIAGRAM_VIRTUALLY_FRAME" val="{&quot;height&quot;:281.98102362204725,&quot;left&quot;:59.95,&quot;top&quot;:83.3,&quot;width&quot;:267.44007874015745}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4"/>
  <p:tag name="KSO_WM_BEAUTIFY_FLAG" val=""/>
  <p:tag name="KSO_WM_DIAGRAM_VIRTUALLY_FRAME" val="{&quot;height&quot;:281.98102362204725,&quot;left&quot;:59.95,&quot;top&quot;:83.3,&quot;width&quot;:267.44007874015745}"/>
</p:tagLst>
</file>

<file path=ppt/tags/tag151.xml><?xml version="1.0" encoding="utf-8"?>
<p:tagLst xmlns:p="http://schemas.openxmlformats.org/presentationml/2006/main">
  <p:tag name="AS_UNIQUEID" val="645"/>
  <p:tag name="KSO_WM_BEAUTIFY_FLAG" val=""/>
  <p:tag name="KSO_WM_DIAGRAM_VIRTUALLY_FRAME" val="{&quot;height&quot;:281.98102362204725,&quot;left&quot;:59.95,&quot;top&quot;:83.3,&quot;width&quot;:267.44007874015745}"/>
</p:tagLst>
</file>

<file path=ppt/tags/tag152.xml><?xml version="1.0" encoding="utf-8"?>
<p:tagLst xmlns:p="http://schemas.openxmlformats.org/presentationml/2006/main">
  <p:tag name="AS_UNIQUEID" val="646"/>
  <p:tag name="KSO_WM_BEAUTIFY_FLAG" val=""/>
  <p:tag name="KSO_WM_DIAGRAM_VIRTUALLY_FRAME" val="{&quot;height&quot;:281.98102362204725,&quot;left&quot;:59.95,&quot;top&quot;:83.3,&quot;width&quot;:267.44007874015745}"/>
</p:tagLst>
</file>

<file path=ppt/tags/tag153.xml><?xml version="1.0" encoding="utf-8"?>
<p:tagLst xmlns:p="http://schemas.openxmlformats.org/presentationml/2006/main">
  <p:tag name="AS_UNIQUEID" val="647"/>
  <p:tag name="KSO_WM_BEAUTIFY_FLAG" val=""/>
  <p:tag name="KSO_WM_DIAGRAM_VIRTUALLY_FRAME" val="{&quot;height&quot;:281.98102362204725,&quot;left&quot;:59.95,&quot;top&quot;:83.3,&quot;width&quot;:267.44007874015745}"/>
</p:tagLst>
</file>

<file path=ppt/tags/tag154.xml><?xml version="1.0" encoding="utf-8"?>
<p:tagLst xmlns:p="http://schemas.openxmlformats.org/presentationml/2006/main">
  <p:tag name="AS_UNIQUEID" val="648"/>
  <p:tag name="KSO_WM_BEAUTIFY_FLAG" val=""/>
  <p:tag name="KSO_WM_DIAGRAM_VIRTUALLY_FRAME" val="{&quot;height&quot;:281.98102362204725,&quot;left&quot;:59.95,&quot;top&quot;:83.3,&quot;width&quot;:267.44007874015745}"/>
</p:tagLst>
</file>

<file path=ppt/tags/tag155.xml><?xml version="1.0" encoding="utf-8"?>
<p:tagLst xmlns:p="http://schemas.openxmlformats.org/presentationml/2006/main">
  <p:tag name="AS_UNIQUEID" val="649"/>
  <p:tag name="KSO_WM_BEAUTIFY_FLAG" val=""/>
  <p:tag name="KSO_WM_DIAGRAM_VIRTUALLY_FRAME" val="{&quot;height&quot;:281.98102362204725,&quot;left&quot;:59.95,&quot;top&quot;:83.3,&quot;width&quot;:267.44007874015745}"/>
</p:tagLst>
</file>

<file path=ppt/tags/tag156.xml><?xml version="1.0" encoding="utf-8"?>
<p:tagLst xmlns:p="http://schemas.openxmlformats.org/presentationml/2006/main">
  <p:tag name="AS_UNIQUEID" val="650"/>
  <p:tag name="KSO_WM_DIAGRAM_VIRTUALLY_FRAME" val="{&quot;height&quot;:281.98102362204725,&quot;left&quot;:59.95,&quot;top&quot;:83.3,&quot;width&quot;:267.44007874015745}"/>
</p:tagLst>
</file>

<file path=ppt/tags/tag157.xml><?xml version="1.0" encoding="utf-8"?>
<p:tagLst xmlns:p="http://schemas.openxmlformats.org/presentationml/2006/main">
  <p:tag name="AS_UNIQUEID" val="651"/>
  <p:tag name="KSO_WM_DIAGRAM_VIRTUALLY_FRAME" val="{&quot;height&quot;:281.98102362204725,&quot;left&quot;:59.95,&quot;top&quot;:83.3,&quot;width&quot;:267.44007874015745}"/>
</p:tagLst>
</file>

<file path=ppt/tags/tag158.xml><?xml version="1.0" encoding="utf-8"?>
<p:tagLst xmlns:p="http://schemas.openxmlformats.org/presentationml/2006/main">
  <p:tag name="AS_UNIQUEID" val="652"/>
  <p:tag name="KSO_WM_DIAGRAM_VIRTUALLY_FRAME" val="{&quot;height&quot;:281.98102362204725,&quot;left&quot;:59.95,&quot;top&quot;:83.3,&quot;width&quot;:267.44007874015745}"/>
</p:tagLst>
</file>

<file path=ppt/tags/tag159.xml><?xml version="1.0" encoding="utf-8"?>
<p:tagLst xmlns:p="http://schemas.openxmlformats.org/presentationml/2006/main">
  <p:tag name="AS_UNIQUEID" val="653"/>
  <p:tag name="KSO_WM_DIAGRAM_VIRTUALLY_FRAME" val="{&quot;height&quot;:281.98102362204725,&quot;left&quot;:59.95,&quot;top&quot;:83.3,&quot;width&quot;:267.44007874015745}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4"/>
  <p:tag name="KSO_WM_DIAGRAM_VIRTUALLY_FRAME" val="{&quot;height&quot;:281.98102362204725,&quot;left&quot;:59.95,&quot;top&quot;:83.3,&quot;width&quot;:267.44007874015745}"/>
</p:tagLst>
</file>

<file path=ppt/tags/tag161.xml><?xml version="1.0" encoding="utf-8"?>
<p:tagLst xmlns:p="http://schemas.openxmlformats.org/presentationml/2006/main">
  <p:tag name="AS_UNIQUEID" val="655"/>
  <p:tag name="KSO_WM_BEAUTIFY_FLAG" val=""/>
  <p:tag name="KSO_WM_DIAGRAM_VIRTUALLY_FRAME" val="{&quot;height&quot;:281.98102362204725,&quot;left&quot;:59.95,&quot;top&quot;:83.3,&quot;width&quot;:267.44007874015745}"/>
</p:tagLst>
</file>

<file path=ppt/tags/tag162.xml><?xml version="1.0" encoding="utf-8"?>
<p:tagLst xmlns:p="http://schemas.openxmlformats.org/presentationml/2006/main">
  <p:tag name="AS_UNIQUEID" val="656"/>
  <p:tag name="KSO_WM_BEAUTIFY_FLAG" val=""/>
  <p:tag name="KSO_WM_DIAGRAM_VIRTUALLY_FRAME" val="{&quot;height&quot;:281.98102362204725,&quot;left&quot;:59.95,&quot;top&quot;:83.3,&quot;width&quot;:267.44007874015745}"/>
</p:tagLst>
</file>

<file path=ppt/tags/tag163.xml><?xml version="1.0" encoding="utf-8"?>
<p:tagLst xmlns:p="http://schemas.openxmlformats.org/presentationml/2006/main">
  <p:tag name="AS_UNIQUEID" val="657"/>
  <p:tag name="KSO_WM_DIAGRAM_VIRTUALLY_FRAME" val="{&quot;height&quot;:281.98102362204725,&quot;left&quot;:59.95,&quot;top&quot;:83.3,&quot;width&quot;:267.44007874015745}"/>
</p:tagLst>
</file>

<file path=ppt/tags/tag164.xml><?xml version="1.0" encoding="utf-8"?>
<p:tagLst xmlns:p="http://schemas.openxmlformats.org/presentationml/2006/main">
  <p:tag name="AS_UNIQUEID" val="658"/>
  <p:tag name="KSO_WM_BEAUTIFY_FLAG" val=""/>
  <p:tag name="KSO_WM_DIAGRAM_VIRTUALLY_FRAME" val="{&quot;height&quot;:281.98102362204725,&quot;left&quot;:59.95,&quot;top&quot;:83.3,&quot;width&quot;:267.44007874015745}"/>
</p:tagLst>
</file>

<file path=ppt/tags/tag165.xml><?xml version="1.0" encoding="utf-8"?>
<p:tagLst xmlns:p="http://schemas.openxmlformats.org/presentationml/2006/main">
  <p:tag name="AS_UNIQUEID" val="659"/>
  <p:tag name="KSO_WM_BEAUTIFY_FLAG" val=""/>
  <p:tag name="KSO_WM_DIAGRAM_VIRTUALLY_FRAME" val="{&quot;height&quot;:281.98102362204725,&quot;left&quot;:59.95,&quot;top&quot;:83.3,&quot;width&quot;:267.44007874015745}"/>
</p:tagLst>
</file>

<file path=ppt/tags/tag166.xml><?xml version="1.0" encoding="utf-8"?>
<p:tagLst xmlns:p="http://schemas.openxmlformats.org/presentationml/2006/main">
  <p:tag name="AS_UNIQUEID" val="660"/>
  <p:tag name="KSO_WM_DIAGRAM_VIRTUALLY_FRAME" val="{&quot;height&quot;:281.98102362204725,&quot;left&quot;:59.95,&quot;top&quot;:83.3,&quot;width&quot;:267.44007874015745}"/>
</p:tagLst>
</file>

<file path=ppt/tags/tag167.xml><?xml version="1.0" encoding="utf-8"?>
<p:tagLst xmlns:p="http://schemas.openxmlformats.org/presentationml/2006/main">
  <p:tag name="AS_UNIQUEID" val="661"/>
  <p:tag name="KSO_WM_BEAUTIFY_FLAG" val=""/>
  <p:tag name="KSO_WM_DIAGRAM_VIRTUALLY_FRAME" val="{&quot;height&quot;:281.98102362204725,&quot;left&quot;:59.95,&quot;top&quot;:83.3,&quot;width&quot;:267.44007874015745}"/>
</p:tagLst>
</file>

<file path=ppt/tags/tag168.xml><?xml version="1.0" encoding="utf-8"?>
<p:tagLst xmlns:p="http://schemas.openxmlformats.org/presentationml/2006/main">
  <p:tag name="AS_UNIQUEID" val="662"/>
  <p:tag name="KSO_WM_BEAUTIFY_FLAG" val=""/>
  <p:tag name="KSO_WM_DIAGRAM_VIRTUALLY_FRAME" val="{&quot;height&quot;:281.98102362204725,&quot;left&quot;:59.95,&quot;top&quot;:83.3,&quot;width&quot;:267.44007874015745}"/>
</p:tagLst>
</file>

<file path=ppt/tags/tag169.xml><?xml version="1.0" encoding="utf-8"?>
<p:tagLst xmlns:p="http://schemas.openxmlformats.org/presentationml/2006/main">
  <p:tag name="AS_UNIQUEID" val="663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4"/>
</p:tagLst>
</file>

<file path=ppt/tags/tag171.xml><?xml version="1.0" encoding="utf-8"?>
<p:tagLst xmlns:p="http://schemas.openxmlformats.org/presentationml/2006/main">
  <p:tag name="AS_UNIQUEID" val="665"/>
</p:tagLst>
</file>

<file path=ppt/tags/tag172.xml><?xml version="1.0" encoding="utf-8"?>
<p:tagLst xmlns:p="http://schemas.openxmlformats.org/presentationml/2006/main">
  <p:tag name="AS_UNIQUEID" val="666"/>
</p:tagLst>
</file>

<file path=ppt/tags/tag173.xml><?xml version="1.0" encoding="utf-8"?>
<p:tagLst xmlns:p="http://schemas.openxmlformats.org/presentationml/2006/main">
  <p:tag name="AS_UNIQUEID" val="667"/>
</p:tagLst>
</file>

<file path=ppt/tags/tag174.xml><?xml version="1.0" encoding="utf-8"?>
<p:tagLst xmlns:p="http://schemas.openxmlformats.org/presentationml/2006/main">
  <p:tag name="AS_UNIQUEID" val="668"/>
</p:tagLst>
</file>

<file path=ppt/tags/tag175.xml><?xml version="1.0" encoding="utf-8"?>
<p:tagLst xmlns:p="http://schemas.openxmlformats.org/presentationml/2006/main">
  <p:tag name="AS_UNIQUEID" val="669"/>
  <p:tag name="KSO_WM_BEAUTIFY_FLAG" val=""/>
</p:tagLst>
</file>

<file path=ppt/tags/tag176.xml><?xml version="1.0" encoding="utf-8"?>
<p:tagLst xmlns:p="http://schemas.openxmlformats.org/presentationml/2006/main">
  <p:tag name="AS_UNIQUEID" val="670"/>
  <p:tag name="KSO_WM_BEAUTIFY_FLAG" val=""/>
</p:tagLst>
</file>

<file path=ppt/tags/tag177.xml><?xml version="1.0" encoding="utf-8"?>
<p:tagLst xmlns:p="http://schemas.openxmlformats.org/presentationml/2006/main">
  <p:tag name="AS_UNIQUEID" val="671"/>
  <p:tag name="KSO_WM_BEAUTIFY_FLAG" val=""/>
</p:tagLst>
</file>

<file path=ppt/tags/tag178.xml><?xml version="1.0" encoding="utf-8"?>
<p:tagLst xmlns:p="http://schemas.openxmlformats.org/presentationml/2006/main">
  <p:tag name="AS_UNIQUEID" val="672"/>
</p:tagLst>
</file>

<file path=ppt/tags/tag179.xml><?xml version="1.0" encoding="utf-8"?>
<p:tagLst xmlns:p="http://schemas.openxmlformats.org/presentationml/2006/main">
  <p:tag name="AS_UNIQUEID" val="673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4"/>
</p:tagLst>
</file>

<file path=ppt/tags/tag181.xml><?xml version="1.0" encoding="utf-8"?>
<p:tagLst xmlns:p="http://schemas.openxmlformats.org/presentationml/2006/main">
  <p:tag name="AS_UNIQUEID" val="675"/>
</p:tagLst>
</file>

<file path=ppt/tags/tag182.xml><?xml version="1.0" encoding="utf-8"?>
<p:tagLst xmlns:p="http://schemas.openxmlformats.org/presentationml/2006/main">
  <p:tag name="AS_UNIQUEID" val="676"/>
  <p:tag name="KSO_WM_BEAUTIFY_FLAG" val=""/>
</p:tagLst>
</file>

<file path=ppt/tags/tag183.xml><?xml version="1.0" encoding="utf-8"?>
<p:tagLst xmlns:p="http://schemas.openxmlformats.org/presentationml/2006/main">
  <p:tag name="AS_UNIQUEID" val="677"/>
  <p:tag name="KSO_WM_BEAUTIFY_FLAG" val=""/>
</p:tagLst>
</file>

<file path=ppt/tags/tag184.xml><?xml version="1.0" encoding="utf-8"?>
<p:tagLst xmlns:p="http://schemas.openxmlformats.org/presentationml/2006/main">
  <p:tag name="AS_UNIQUEID" val="678"/>
  <p:tag name="KSO_WM_BEAUTIFY_FLAG" val=""/>
</p:tagLst>
</file>

<file path=ppt/tags/tag185.xml><?xml version="1.0" encoding="utf-8"?>
<p:tagLst xmlns:p="http://schemas.openxmlformats.org/presentationml/2006/main">
  <p:tag name="AS_UNIQUEID" val="679"/>
</p:tagLst>
</file>

<file path=ppt/tags/tag186.xml><?xml version="1.0" encoding="utf-8"?>
<p:tagLst xmlns:p="http://schemas.openxmlformats.org/presentationml/2006/main">
  <p:tag name="AS_UNIQUEID" val="680"/>
</p:tagLst>
</file>

<file path=ppt/tags/tag187.xml><?xml version="1.0" encoding="utf-8"?>
<p:tagLst xmlns:p="http://schemas.openxmlformats.org/presentationml/2006/main">
  <p:tag name="AS_UNIQUEID" val="681"/>
</p:tagLst>
</file>

<file path=ppt/tags/tag188.xml><?xml version="1.0" encoding="utf-8"?>
<p:tagLst xmlns:p="http://schemas.openxmlformats.org/presentationml/2006/main">
  <p:tag name="AS_UNIQUEID" val="682"/>
</p:tagLst>
</file>

<file path=ppt/tags/tag189.xml><?xml version="1.0" encoding="utf-8"?>
<p:tagLst xmlns:p="http://schemas.openxmlformats.org/presentationml/2006/main">
  <p:tag name="AS_UNIQUEID" val="683"/>
  <p:tag name="KSO_WM_BEAUTIFY_FLAG" val="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4"/>
</p:tagLst>
</file>

<file path=ppt/tags/tag191.xml><?xml version="1.0" encoding="utf-8"?>
<p:tagLst xmlns:p="http://schemas.openxmlformats.org/presentationml/2006/main">
  <p:tag name="AS_UNIQUEID" val="685"/>
</p:tagLst>
</file>

<file path=ppt/tags/tag192.xml><?xml version="1.0" encoding="utf-8"?>
<p:tagLst xmlns:p="http://schemas.openxmlformats.org/presentationml/2006/main">
  <p:tag name="AS_UNIQUEID" val="686"/>
  <p:tag name="KSO_WM_BEAUTIFY_FLAG" val=""/>
</p:tagLst>
</file>

<file path=ppt/tags/tag193.xml><?xml version="1.0" encoding="utf-8"?>
<p:tagLst xmlns:p="http://schemas.openxmlformats.org/presentationml/2006/main">
  <p:tag name="AS_UNIQUEID" val="687"/>
  <p:tag name="KSO_WM_BEAUTIFY_FLAG" val=""/>
</p:tagLst>
</file>

<file path=ppt/tags/tag194.xml><?xml version="1.0" encoding="utf-8"?>
<p:tagLst xmlns:p="http://schemas.openxmlformats.org/presentationml/2006/main">
  <p:tag name="AS_UNIQUEID" val="688"/>
  <p:tag name="KSO_WM_BEAUTIFY_FLAG" val=""/>
</p:tagLst>
</file>

<file path=ppt/tags/tag195.xml><?xml version="1.0" encoding="utf-8"?>
<p:tagLst xmlns:p="http://schemas.openxmlformats.org/presentationml/2006/main">
  <p:tag name="AS_UNIQUEID" val="689"/>
  <p:tag name="KSO_WM_BEAUTIFY_FLAG" val=""/>
</p:tagLst>
</file>

<file path=ppt/tags/tag196.xml><?xml version="1.0" encoding="utf-8"?>
<p:tagLst xmlns:p="http://schemas.openxmlformats.org/presentationml/2006/main">
  <p:tag name="AS_UNIQUEID" val="690"/>
</p:tagLst>
</file>

<file path=ppt/tags/tag197.xml><?xml version="1.0" encoding="utf-8"?>
<p:tagLst xmlns:p="http://schemas.openxmlformats.org/presentationml/2006/main">
  <p:tag name="AS_UNIQUEID" val="691"/>
</p:tagLst>
</file>

<file path=ppt/tags/tag198.xml><?xml version="1.0" encoding="utf-8"?>
<p:tagLst xmlns:p="http://schemas.openxmlformats.org/presentationml/2006/main">
  <p:tag name="AS_UNIQUEID" val="692"/>
  <p:tag name="KSO_WM_BEAUTIFY_FLAG" val=""/>
</p:tagLst>
</file>

<file path=ppt/tags/tag199.xml><?xml version="1.0" encoding="utf-8"?>
<p:tagLst xmlns:p="http://schemas.openxmlformats.org/presentationml/2006/main">
  <p:tag name="AS_UNIQUEID" val="693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4"/>
</p:tagLst>
</file>

<file path=ppt/tags/tag201.xml><?xml version="1.0" encoding="utf-8"?>
<p:tagLst xmlns:p="http://schemas.openxmlformats.org/presentationml/2006/main">
  <p:tag name="AS_UNIQUEID" val="695"/>
  <p:tag name="KSO_WM_UNIT_MEDIACOVER_BTN_POS" val="c"/>
  <p:tag name="KSO_WM_UNIT_MEDIACOVER_BTN_STATE" val="1"/>
  <p:tag name="KSO_WM_UNIT_MEDIACOVER_BTN_STYLE" val="ee0bc779c1f3d7f3e90c96344320e69a"/>
  <p:tag name="KSO_WM_UNIT_MEDIACOVER_BTNRECT" val="2715*1381*669*669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02.xml><?xml version="1.0" encoding="utf-8"?>
<p:tagLst xmlns:p="http://schemas.openxmlformats.org/presentationml/2006/main">
  <p:tag name="AS_UNIQUEID" val="696"/>
</p:tagLst>
</file>

<file path=ppt/tags/tag203.xml><?xml version="1.0" encoding="utf-8"?>
<p:tagLst xmlns:p="http://schemas.openxmlformats.org/presentationml/2006/main">
  <p:tag name="AS_UNIQUEID" val="697"/>
</p:tagLst>
</file>

<file path=ppt/tags/tag204.xml><?xml version="1.0" encoding="utf-8"?>
<p:tagLst xmlns:p="http://schemas.openxmlformats.org/presentationml/2006/main">
  <p:tag name="AS_UNIQUEID" val="698"/>
  <p:tag name="KSO_WM_BEAUTIFY_FLAG" val=""/>
</p:tagLst>
</file>

<file path=ppt/tags/tag205.xml><?xml version="1.0" encoding="utf-8"?>
<p:tagLst xmlns:p="http://schemas.openxmlformats.org/presentationml/2006/main">
  <p:tag name="AS_UNIQUEID" val="699"/>
  <p:tag name="KSO_WM_BEAUTIFY_FLAG" val=""/>
</p:tagLst>
</file>

<file path=ppt/tags/tag206.xml><?xml version="1.0" encoding="utf-8"?>
<p:tagLst xmlns:p="http://schemas.openxmlformats.org/presentationml/2006/main">
  <p:tag name="AS_UNIQUEID" val="700"/>
  <p:tag name="KSO_WM_BEAUTIFY_FLAG" val=""/>
</p:tagLst>
</file>

<file path=ppt/tags/tag207.xml><?xml version="1.0" encoding="utf-8"?>
<p:tagLst xmlns:p="http://schemas.openxmlformats.org/presentationml/2006/main">
  <p:tag name="AS_UNIQUEID" val="701"/>
</p:tagLst>
</file>

<file path=ppt/tags/tag208.xml><?xml version="1.0" encoding="utf-8"?>
<p:tagLst xmlns:p="http://schemas.openxmlformats.org/presentationml/2006/main">
  <p:tag name="AS_UNIQUEID" val="702"/>
  <p:tag name="KSO_WM_BEAUTIFY_FLAG" val=""/>
</p:tagLst>
</file>

<file path=ppt/tags/tag209.xml><?xml version="1.0" encoding="utf-8"?>
<p:tagLst xmlns:p="http://schemas.openxmlformats.org/presentationml/2006/main">
  <p:tag name="AS_UNIQUEID" val="703"/>
  <p:tag name="KSO_WM_BEAUTIFY_FLAG" val="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4"/>
  <p:tag name="KSO_WM_BEAUTIFY_FLAG" val=""/>
</p:tagLst>
</file>

<file path=ppt/tags/tag211.xml><?xml version="1.0" encoding="utf-8"?>
<p:tagLst xmlns:p="http://schemas.openxmlformats.org/presentationml/2006/main">
  <p:tag name="AS_UNIQUEID" val="705"/>
  <p:tag name="KSO_WM_BEAUTIFY_FLAG" val=""/>
</p:tagLst>
</file>

<file path=ppt/tags/tag212.xml><?xml version="1.0" encoding="utf-8"?>
<p:tagLst xmlns:p="http://schemas.openxmlformats.org/presentationml/2006/main">
  <p:tag name="AS_UNIQUEID" val="706"/>
  <p:tag name="KSO_WM_BEAUTIFY_FLAG" val=""/>
</p:tagLst>
</file>

<file path=ppt/tags/tag213.xml><?xml version="1.0" encoding="utf-8"?>
<p:tagLst xmlns:p="http://schemas.openxmlformats.org/presentationml/2006/main">
  <p:tag name="AS_UNIQUEID" val="707"/>
  <p:tag name="KSO_WM_BEAUTIFY_FLAG" val=""/>
</p:tagLst>
</file>

<file path=ppt/tags/tag214.xml><?xml version="1.0" encoding="utf-8"?>
<p:tagLst xmlns:p="http://schemas.openxmlformats.org/presentationml/2006/main">
  <p:tag name="AS_UNIQUEID" val="708"/>
</p:tagLst>
</file>

<file path=ppt/tags/tag215.xml><?xml version="1.0" encoding="utf-8"?>
<p:tagLst xmlns:p="http://schemas.openxmlformats.org/presentationml/2006/main">
  <p:tag name="AS_UNIQUEID" val="709"/>
</p:tagLst>
</file>

<file path=ppt/tags/tag216.xml><?xml version="1.0" encoding="utf-8"?>
<p:tagLst xmlns:p="http://schemas.openxmlformats.org/presentationml/2006/main">
  <p:tag name="AS_UNIQUEID" val="710"/>
</p:tagLst>
</file>

<file path=ppt/tags/tag217.xml><?xml version="1.0" encoding="utf-8"?>
<p:tagLst xmlns:p="http://schemas.openxmlformats.org/presentationml/2006/main">
  <p:tag name="AS_UNIQUEID" val="711"/>
  <p:tag name="KSO_WM_BEAUTIFY_FLAG" val=""/>
</p:tagLst>
</file>

<file path=ppt/tags/tag218.xml><?xml version="1.0" encoding="utf-8"?>
<p:tagLst xmlns:p="http://schemas.openxmlformats.org/presentationml/2006/main">
  <p:tag name="AS_UNIQUEID" val="712"/>
  <p:tag name="KSO_WM_BEAUTIFY_FLAG" val=""/>
</p:tagLst>
</file>

<file path=ppt/tags/tag219.xml><?xml version="1.0" encoding="utf-8"?>
<p:tagLst xmlns:p="http://schemas.openxmlformats.org/presentationml/2006/main">
  <p:tag name="AS_UNIQUEID" val="713"/>
  <p:tag name="KSO_WM_BEAUTIFY_FLAG" val="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4"/>
</p:tagLst>
</file>

<file path=ppt/tags/tag221.xml><?xml version="1.0" encoding="utf-8"?>
<p:tagLst xmlns:p="http://schemas.openxmlformats.org/presentationml/2006/main">
  <p:tag name="AS_UNIQUEID" val="715"/>
</p:tagLst>
</file>

<file path=ppt/tags/tag222.xml><?xml version="1.0" encoding="utf-8"?>
<p:tagLst xmlns:p="http://schemas.openxmlformats.org/presentationml/2006/main">
  <p:tag name="AS_UNIQUEID" val="716"/>
</p:tagLst>
</file>

<file path=ppt/tags/tag223.xml><?xml version="1.0" encoding="utf-8"?>
<p:tagLst xmlns:p="http://schemas.openxmlformats.org/presentationml/2006/main">
  <p:tag name="AS_UNIQUEID" val="717"/>
</p:tagLst>
</file>

<file path=ppt/tags/tag224.xml><?xml version="1.0" encoding="utf-8"?>
<p:tagLst xmlns:p="http://schemas.openxmlformats.org/presentationml/2006/main">
  <p:tag name="AS_UNIQUEID" val="718"/>
</p:tagLst>
</file>

<file path=ppt/tags/tag225.xml><?xml version="1.0" encoding="utf-8"?>
<p:tagLst xmlns:p="http://schemas.openxmlformats.org/presentationml/2006/main">
  <p:tag name="AS_UNIQUEID" val="857"/>
</p:tagLst>
</file>

<file path=ppt/tags/tag226.xml><?xml version="1.0" encoding="utf-8"?>
<p:tagLst xmlns:p="http://schemas.openxmlformats.org/presentationml/2006/main">
  <p:tag name="AS_UNIQUEID" val="719"/>
</p:tagLst>
</file>

<file path=ppt/tags/tag227.xml><?xml version="1.0" encoding="utf-8"?>
<p:tagLst xmlns:p="http://schemas.openxmlformats.org/presentationml/2006/main">
  <p:tag name="AS_UNIQUEID" val="720"/>
</p:tagLst>
</file>

<file path=ppt/tags/tag228.xml><?xml version="1.0" encoding="utf-8"?>
<p:tagLst xmlns:p="http://schemas.openxmlformats.org/presentationml/2006/main">
  <p:tag name="AS_UNIQUEID" val="721"/>
</p:tagLst>
</file>

<file path=ppt/tags/tag229.xml><?xml version="1.0" encoding="utf-8"?>
<p:tagLst xmlns:p="http://schemas.openxmlformats.org/presentationml/2006/main">
  <p:tag name="AS_UNIQUEID" val="722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3"/>
</p:tagLst>
</file>

<file path=ppt/tags/tag231.xml><?xml version="1.0" encoding="utf-8"?>
<p:tagLst xmlns:p="http://schemas.openxmlformats.org/presentationml/2006/main">
  <p:tag name="AS_UNIQUEID" val="724"/>
</p:tagLst>
</file>

<file path=ppt/tags/tag232.xml><?xml version="1.0" encoding="utf-8"?>
<p:tagLst xmlns:p="http://schemas.openxmlformats.org/presentationml/2006/main">
  <p:tag name="AS_UNIQUEID" val="725"/>
  <p:tag name="KSO_WM_BEAUTIFY_FLAG" val=""/>
</p:tagLst>
</file>

<file path=ppt/tags/tag233.xml><?xml version="1.0" encoding="utf-8"?>
<p:tagLst xmlns:p="http://schemas.openxmlformats.org/presentationml/2006/main">
  <p:tag name="AS_UNIQUEID" val="726"/>
  <p:tag name="KSO_WM_BEAUTIFY_FLAG" val=""/>
</p:tagLst>
</file>

<file path=ppt/tags/tag234.xml><?xml version="1.0" encoding="utf-8"?>
<p:tagLst xmlns:p="http://schemas.openxmlformats.org/presentationml/2006/main">
  <p:tag name="AS_UNIQUEID" val="727"/>
  <p:tag name="KSO_WM_BEAUTIFY_FLAG" val=""/>
</p:tagLst>
</file>

<file path=ppt/tags/tag235.xml><?xml version="1.0" encoding="utf-8"?>
<p:tagLst xmlns:p="http://schemas.openxmlformats.org/presentationml/2006/main">
  <p:tag name="AS_UNIQUEID" val="728"/>
</p:tagLst>
</file>

<file path=ppt/tags/tag236.xml><?xml version="1.0" encoding="utf-8"?>
<p:tagLst xmlns:p="http://schemas.openxmlformats.org/presentationml/2006/main">
  <p:tag name="AS_UNIQUEID" val="729"/>
  <p:tag name="KSO_WM_BEAUTIFY_FLAG" val=""/>
</p:tagLst>
</file>

<file path=ppt/tags/tag237.xml><?xml version="1.0" encoding="utf-8"?>
<p:tagLst xmlns:p="http://schemas.openxmlformats.org/presentationml/2006/main">
  <p:tag name="AS_UNIQUEID" val="730"/>
  <p:tag name="KSO_WM_BEAUTIFY_FLAG" val=""/>
</p:tagLst>
</file>

<file path=ppt/tags/tag238.xml><?xml version="1.0" encoding="utf-8"?>
<p:tagLst xmlns:p="http://schemas.openxmlformats.org/presentationml/2006/main">
  <p:tag name="AS_UNIQUEID" val="199"/>
  <p:tag name="KSO_WM_BEAUTIFY_FLAG" val=""/>
</p:tagLst>
</file>

<file path=ppt/tags/tag239.xml><?xml version="1.0" encoding="utf-8"?>
<p:tagLst xmlns:p="http://schemas.openxmlformats.org/presentationml/2006/main">
  <p:tag name="AS_UNIQUEID" val="731"/>
  <p:tag name="KSO_WM_BEAUTIFY_FLAG" val="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2"/>
  <p:tag name="KSO_WM_UNIT_MEDIACOVER_BTN_POS" val="c"/>
  <p:tag name="KSO_WM_UNIT_MEDIACOVER_BTN_STATE" val="1"/>
  <p:tag name="KSO_WM_UNIT_MEDIACOVER_BTN_STYLE" val="ee0bc779c1f3d7f3e90c96344320e69a"/>
  <p:tag name="KSO_WM_UNIT_MEDIACOVER_BTNRECT" val="1551*1080*669*669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41.xml><?xml version="1.0" encoding="utf-8"?>
<p:tagLst xmlns:p="http://schemas.openxmlformats.org/presentationml/2006/main">
  <p:tag name="AS_UNIQUEID" val="733"/>
  <p:tag name="KSO_WM_BEAUTIFY_FLAG" val=""/>
</p:tagLst>
</file>

<file path=ppt/tags/tag242.xml><?xml version="1.0" encoding="utf-8"?>
<p:tagLst xmlns:p="http://schemas.openxmlformats.org/presentationml/2006/main">
  <p:tag name="AS_UNIQUEID" val="734"/>
</p:tagLst>
</file>

<file path=ppt/tags/tag243.xml><?xml version="1.0" encoding="utf-8"?>
<p:tagLst xmlns:p="http://schemas.openxmlformats.org/presentationml/2006/main">
  <p:tag name="AS_UNIQUEID" val="735"/>
</p:tagLst>
</file>

<file path=ppt/tags/tag244.xml><?xml version="1.0" encoding="utf-8"?>
<p:tagLst xmlns:p="http://schemas.openxmlformats.org/presentationml/2006/main">
  <p:tag name="AS_UNIQUEID" val="736"/>
  <p:tag name="KSO_WM_BEAUTIFY_FLAG" val=""/>
</p:tagLst>
</file>

<file path=ppt/tags/tag245.xml><?xml version="1.0" encoding="utf-8"?>
<p:tagLst xmlns:p="http://schemas.openxmlformats.org/presentationml/2006/main">
  <p:tag name="AS_UNIQUEID" val="737"/>
  <p:tag name="KSO_WM_BEAUTIFY_FLAG" val=""/>
</p:tagLst>
</file>

<file path=ppt/tags/tag246.xml><?xml version="1.0" encoding="utf-8"?>
<p:tagLst xmlns:p="http://schemas.openxmlformats.org/presentationml/2006/main">
  <p:tag name="AS_UNIQUEID" val="738"/>
  <p:tag name="KSO_WM_BEAUTIFY_FLAG" val=""/>
</p:tagLst>
</file>

<file path=ppt/tags/tag247.xml><?xml version="1.0" encoding="utf-8"?>
<p:tagLst xmlns:p="http://schemas.openxmlformats.org/presentationml/2006/main">
  <p:tag name="AS_UNIQUEID" val="739"/>
</p:tagLst>
</file>

<file path=ppt/tags/tag248.xml><?xml version="1.0" encoding="utf-8"?>
<p:tagLst xmlns:p="http://schemas.openxmlformats.org/presentationml/2006/main">
  <p:tag name="AS_UNIQUEID" val="740"/>
</p:tagLst>
</file>

<file path=ppt/tags/tag249.xml><?xml version="1.0" encoding="utf-8"?>
<p:tagLst xmlns:p="http://schemas.openxmlformats.org/presentationml/2006/main">
  <p:tag name="AS_UNIQUEID" val="741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2"/>
</p:tagLst>
</file>

<file path=ppt/tags/tag251.xml><?xml version="1.0" encoding="utf-8"?>
<p:tagLst xmlns:p="http://schemas.openxmlformats.org/presentationml/2006/main">
  <p:tag name="AS_UNIQUEID" val="743"/>
</p:tagLst>
</file>

<file path=ppt/tags/tag252.xml><?xml version="1.0" encoding="utf-8"?>
<p:tagLst xmlns:p="http://schemas.openxmlformats.org/presentationml/2006/main">
  <p:tag name="AS_UNIQUEID" val="744"/>
</p:tagLst>
</file>

<file path=ppt/tags/tag253.xml><?xml version="1.0" encoding="utf-8"?>
<p:tagLst xmlns:p="http://schemas.openxmlformats.org/presentationml/2006/main">
  <p:tag name="AS_UNIQUEID" val="745"/>
</p:tagLst>
</file>

<file path=ppt/tags/tag254.xml><?xml version="1.0" encoding="utf-8"?>
<p:tagLst xmlns:p="http://schemas.openxmlformats.org/presentationml/2006/main">
  <p:tag name="AS_UNIQUEID" val="746"/>
</p:tagLst>
</file>

<file path=ppt/tags/tag255.xml><?xml version="1.0" encoding="utf-8"?>
<p:tagLst xmlns:p="http://schemas.openxmlformats.org/presentationml/2006/main">
  <p:tag name="AS_UNIQUEID" val="747"/>
</p:tagLst>
</file>

<file path=ppt/tags/tag256.xml><?xml version="1.0" encoding="utf-8"?>
<p:tagLst xmlns:p="http://schemas.openxmlformats.org/presentationml/2006/main">
  <p:tag name="AS_UNIQUEID" val="748"/>
</p:tagLst>
</file>

<file path=ppt/tags/tag257.xml><?xml version="1.0" encoding="utf-8"?>
<p:tagLst xmlns:p="http://schemas.openxmlformats.org/presentationml/2006/main">
  <p:tag name="AS_UNIQUEID" val="189"/>
</p:tagLst>
</file>

<file path=ppt/tags/tag258.xml><?xml version="1.0" encoding="utf-8"?>
<p:tagLst xmlns:p="http://schemas.openxmlformats.org/presentationml/2006/main">
  <p:tag name="AS_UNIQUEID" val="749"/>
</p:tagLst>
</file>

<file path=ppt/tags/tag259.xml><?xml version="1.0" encoding="utf-8"?>
<p:tagLst xmlns:p="http://schemas.openxmlformats.org/presentationml/2006/main">
  <p:tag name="AS_UNIQUEID" val="750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1"/>
</p:tagLst>
</file>

<file path=ppt/tags/tag261.xml><?xml version="1.0" encoding="utf-8"?>
<p:tagLst xmlns:p="http://schemas.openxmlformats.org/presentationml/2006/main">
  <p:tag name="AS_UNIQUEID" val="752"/>
  <p:tag name="KSO_WM_BEAUTIFY_FLAG" val=""/>
</p:tagLst>
</file>

<file path=ppt/tags/tag262.xml><?xml version="1.0" encoding="utf-8"?>
<p:tagLst xmlns:p="http://schemas.openxmlformats.org/presentationml/2006/main">
  <p:tag name="AS_UNIQUEID" val="753"/>
  <p:tag name="KSO_WM_BEAUTIFY_FLAG" val=""/>
</p:tagLst>
</file>

<file path=ppt/tags/tag263.xml><?xml version="1.0" encoding="utf-8"?>
<p:tagLst xmlns:p="http://schemas.openxmlformats.org/presentationml/2006/main">
  <p:tag name="AS_UNIQUEID" val="754"/>
  <p:tag name="KSO_WM_BEAUTIFY_FLAG" val=""/>
</p:tagLst>
</file>

<file path=ppt/tags/tag264.xml><?xml version="1.0" encoding="utf-8"?>
<p:tagLst xmlns:p="http://schemas.openxmlformats.org/presentationml/2006/main">
  <p:tag name="AS_UNIQUEID" val="755"/>
</p:tagLst>
</file>

<file path=ppt/tags/tag265.xml><?xml version="1.0" encoding="utf-8"?>
<p:tagLst xmlns:p="http://schemas.openxmlformats.org/presentationml/2006/main">
  <p:tag name="AS_UNIQUEID" val="756"/>
</p:tagLst>
</file>

<file path=ppt/tags/tag266.xml><?xml version="1.0" encoding="utf-8"?>
<p:tagLst xmlns:p="http://schemas.openxmlformats.org/presentationml/2006/main">
  <p:tag name="AS_UNIQUEID" val="757"/>
</p:tagLst>
</file>

<file path=ppt/tags/tag267.xml><?xml version="1.0" encoding="utf-8"?>
<p:tagLst xmlns:p="http://schemas.openxmlformats.org/presentationml/2006/main">
  <p:tag name="AS_UNIQUEID" val="758"/>
</p:tagLst>
</file>

<file path=ppt/tags/tag268.xml><?xml version="1.0" encoding="utf-8"?>
<p:tagLst xmlns:p="http://schemas.openxmlformats.org/presentationml/2006/main">
  <p:tag name="AS_UNIQUEID" val="759"/>
</p:tagLst>
</file>

<file path=ppt/tags/tag269.xml><?xml version="1.0" encoding="utf-8"?>
<p:tagLst xmlns:p="http://schemas.openxmlformats.org/presentationml/2006/main">
  <p:tag name="AS_UNIQUEID" val="760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1"/>
</p:tagLst>
</file>

<file path=ppt/tags/tag271.xml><?xml version="1.0" encoding="utf-8"?>
<p:tagLst xmlns:p="http://schemas.openxmlformats.org/presentationml/2006/main">
  <p:tag name="AS_UNIQUEID" val="762"/>
</p:tagLst>
</file>

<file path=ppt/tags/tag272.xml><?xml version="1.0" encoding="utf-8"?>
<p:tagLst xmlns:p="http://schemas.openxmlformats.org/presentationml/2006/main">
  <p:tag name="AS_UNIQUEID" val="763"/>
  <p:tag name="KSO_WM_BEAUTIFY_FLAG" val=""/>
</p:tagLst>
</file>

<file path=ppt/tags/tag273.xml><?xml version="1.0" encoding="utf-8"?>
<p:tagLst xmlns:p="http://schemas.openxmlformats.org/presentationml/2006/main">
  <p:tag name="AS_UNIQUEID" val="764"/>
  <p:tag name="KSO_WM_BEAUTIFY_FLAG" val=""/>
</p:tagLst>
</file>

<file path=ppt/tags/tag274.xml><?xml version="1.0" encoding="utf-8"?>
<p:tagLst xmlns:p="http://schemas.openxmlformats.org/presentationml/2006/main">
  <p:tag name="AS_UNIQUEID" val="765"/>
  <p:tag name="KSO_WM_BEAUTIFY_FLAG" val=""/>
</p:tagLst>
</file>

<file path=ppt/tags/tag275.xml><?xml version="1.0" encoding="utf-8"?>
<p:tagLst xmlns:p="http://schemas.openxmlformats.org/presentationml/2006/main">
  <p:tag name="AS_UNIQUEID" val="766"/>
</p:tagLst>
</file>

<file path=ppt/tags/tag276.xml><?xml version="1.0" encoding="utf-8"?>
<p:tagLst xmlns:p="http://schemas.openxmlformats.org/presentationml/2006/main">
  <p:tag name="AS_UNIQUEID" val="767"/>
</p:tagLst>
</file>

<file path=ppt/tags/tag277.xml><?xml version="1.0" encoding="utf-8"?>
<p:tagLst xmlns:p="http://schemas.openxmlformats.org/presentationml/2006/main">
  <p:tag name="AS_UNIQUEID" val="768"/>
</p:tagLst>
</file>

<file path=ppt/tags/tag278.xml><?xml version="1.0" encoding="utf-8"?>
<p:tagLst xmlns:p="http://schemas.openxmlformats.org/presentationml/2006/main">
  <p:tag name="AS_UNIQUEID" val="769"/>
</p:tagLst>
</file>

<file path=ppt/tags/tag279.xml><?xml version="1.0" encoding="utf-8"?>
<p:tagLst xmlns:p="http://schemas.openxmlformats.org/presentationml/2006/main">
  <p:tag name="AS_UNIQUEID" val="770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1"/>
</p:tagLst>
</file>

<file path=ppt/tags/tag281.xml><?xml version="1.0" encoding="utf-8"?>
<p:tagLst xmlns:p="http://schemas.openxmlformats.org/presentationml/2006/main">
  <p:tag name="AS_UNIQUEID" val="772"/>
</p:tagLst>
</file>

<file path=ppt/tags/tag282.xml><?xml version="1.0" encoding="utf-8"?>
<p:tagLst xmlns:p="http://schemas.openxmlformats.org/presentationml/2006/main">
  <p:tag name="AS_UNIQUEID" val="773"/>
</p:tagLst>
</file>

<file path=ppt/tags/tag283.xml><?xml version="1.0" encoding="utf-8"?>
<p:tagLst xmlns:p="http://schemas.openxmlformats.org/presentationml/2006/main">
  <p:tag name="AS_UNIQUEID" val="774"/>
  <p:tag name="KSO_WM_BEAUTIFY_FLAG" val=""/>
  <p:tag name="KSO_WM_UNIT_PLACING_PICTURE_USER_VIEWPORT" val="{&quot;height&quot;:4440,&quot;width&quot;:9000}"/>
</p:tagLst>
</file>

<file path=ppt/tags/tag284.xml><?xml version="1.0" encoding="utf-8"?>
<p:tagLst xmlns:p="http://schemas.openxmlformats.org/presentationml/2006/main">
  <p:tag name="AS_UNIQUEID" val="775"/>
</p:tagLst>
</file>

<file path=ppt/tags/tag285.xml><?xml version="1.0" encoding="utf-8"?>
<p:tagLst xmlns:p="http://schemas.openxmlformats.org/presentationml/2006/main">
  <p:tag name="AS_UNIQUEID" val="776"/>
</p:tagLst>
</file>

<file path=ppt/tags/tag286.xml><?xml version="1.0" encoding="utf-8"?>
<p:tagLst xmlns:p="http://schemas.openxmlformats.org/presentationml/2006/main">
  <p:tag name="AS_UNIQUEID" val="777"/>
  <p:tag name="KSO_WM_BEAUTIFY_FLAG" val=""/>
</p:tagLst>
</file>

<file path=ppt/tags/tag287.xml><?xml version="1.0" encoding="utf-8"?>
<p:tagLst xmlns:p="http://schemas.openxmlformats.org/presentationml/2006/main">
  <p:tag name="AS_UNIQUEID" val="778"/>
  <p:tag name="KSO_WM_BEAUTIFY_FLAG" val=""/>
</p:tagLst>
</file>

<file path=ppt/tags/tag288.xml><?xml version="1.0" encoding="utf-8"?>
<p:tagLst xmlns:p="http://schemas.openxmlformats.org/presentationml/2006/main">
  <p:tag name="AS_UNIQUEID" val="779"/>
  <p:tag name="KSO_WM_BEAUTIFY_FLAG" val=""/>
</p:tagLst>
</file>

<file path=ppt/tags/tag289.xml><?xml version="1.0" encoding="utf-8"?>
<p:tagLst xmlns:p="http://schemas.openxmlformats.org/presentationml/2006/main">
  <p:tag name="AS_UNIQUEID" val="780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111"/>
  <p:tag name="KSO_WM_BEAUTIFY_FLAG" val=""/>
</p:tagLst>
</file>

<file path=ppt/tags/tag291.xml><?xml version="1.0" encoding="utf-8"?>
<p:tagLst xmlns:p="http://schemas.openxmlformats.org/presentationml/2006/main">
  <p:tag name="AS_UNIQUEID" val="781"/>
</p:tagLst>
</file>

<file path=ppt/tags/tag292.xml><?xml version="1.0" encoding="utf-8"?>
<p:tagLst xmlns:p="http://schemas.openxmlformats.org/presentationml/2006/main">
  <p:tag name="AS_UNIQUEID" val="782"/>
</p:tagLst>
</file>

<file path=ppt/tags/tag293.xml><?xml version="1.0" encoding="utf-8"?>
<p:tagLst xmlns:p="http://schemas.openxmlformats.org/presentationml/2006/main">
  <p:tag name="AS_UNIQUEID" val="783"/>
</p:tagLst>
</file>

<file path=ppt/tags/tag294.xml><?xml version="1.0" encoding="utf-8"?>
<p:tagLst xmlns:p="http://schemas.openxmlformats.org/presentationml/2006/main">
  <p:tag name="AS_UNIQUEID" val="784"/>
  <p:tag name="KSO_WM_BEAUTIFY_FLAG" val=""/>
</p:tagLst>
</file>

<file path=ppt/tags/tag295.xml><?xml version="1.0" encoding="utf-8"?>
<p:tagLst xmlns:p="http://schemas.openxmlformats.org/presentationml/2006/main">
  <p:tag name="AS_UNIQUEID" val="785"/>
  <p:tag name="KSO_WM_BEAUTIFY_FLAG" val=""/>
</p:tagLst>
</file>

<file path=ppt/tags/tag296.xml><?xml version="1.0" encoding="utf-8"?>
<p:tagLst xmlns:p="http://schemas.openxmlformats.org/presentationml/2006/main">
  <p:tag name="AS_UNIQUEID" val="786"/>
  <p:tag name="KSO_WM_BEAUTIFY_FLAG" val=""/>
</p:tagLst>
</file>

<file path=ppt/tags/tag297.xml><?xml version="1.0" encoding="utf-8"?>
<p:tagLst xmlns:p="http://schemas.openxmlformats.org/presentationml/2006/main">
  <p:tag name="AS_UNIQUEID" val="787"/>
</p:tagLst>
</file>

<file path=ppt/tags/tag298.xml><?xml version="1.0" encoding="utf-8"?>
<p:tagLst xmlns:p="http://schemas.openxmlformats.org/presentationml/2006/main">
  <p:tag name="AS_UNIQUEID" val="788"/>
</p:tagLst>
</file>

<file path=ppt/tags/tag299.xml><?xml version="1.0" encoding="utf-8"?>
<p:tagLst xmlns:p="http://schemas.openxmlformats.org/presentationml/2006/main">
  <p:tag name="AS_UNIQUEID" val="789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0"/>
</p:tagLst>
</file>

<file path=ppt/tags/tag301.xml><?xml version="1.0" encoding="utf-8"?>
<p:tagLst xmlns:p="http://schemas.openxmlformats.org/presentationml/2006/main">
  <p:tag name="AS_UNIQUEID" val="791"/>
</p:tagLst>
</file>

<file path=ppt/tags/tag302.xml><?xml version="1.0" encoding="utf-8"?>
<p:tagLst xmlns:p="http://schemas.openxmlformats.org/presentationml/2006/main">
  <p:tag name="AS_UNIQUEID" val="792"/>
</p:tagLst>
</file>

<file path=ppt/tags/tag303.xml><?xml version="1.0" encoding="utf-8"?>
<p:tagLst xmlns:p="http://schemas.openxmlformats.org/presentationml/2006/main">
  <p:tag name="AS_UNIQUEID" val="793"/>
</p:tagLst>
</file>

<file path=ppt/tags/tag304.xml><?xml version="1.0" encoding="utf-8"?>
<p:tagLst xmlns:p="http://schemas.openxmlformats.org/presentationml/2006/main">
  <p:tag name="AS_UNIQUEID" val="794"/>
</p:tagLst>
</file>

<file path=ppt/tags/tag305.xml><?xml version="1.0" encoding="utf-8"?>
<p:tagLst xmlns:p="http://schemas.openxmlformats.org/presentationml/2006/main">
  <p:tag name="AS_UNIQUEID" val="795"/>
</p:tagLst>
</file>

<file path=ppt/tags/tag306.xml><?xml version="1.0" encoding="utf-8"?>
<p:tagLst xmlns:p="http://schemas.openxmlformats.org/presentationml/2006/main">
  <p:tag name="AS_UNIQUEID" val="796"/>
</p:tagLst>
</file>

<file path=ppt/tags/tag307.xml><?xml version="1.0" encoding="utf-8"?>
<p:tagLst xmlns:p="http://schemas.openxmlformats.org/presentationml/2006/main">
  <p:tag name="AS_UNIQUEID" val="797"/>
</p:tagLst>
</file>

<file path=ppt/tags/tag308.xml><?xml version="1.0" encoding="utf-8"?>
<p:tagLst xmlns:p="http://schemas.openxmlformats.org/presentationml/2006/main">
  <p:tag name="AS_UNIQUEID" val="798"/>
</p:tagLst>
</file>

<file path=ppt/tags/tag309.xml><?xml version="1.0" encoding="utf-8"?>
<p:tagLst xmlns:p="http://schemas.openxmlformats.org/presentationml/2006/main">
  <p:tag name="AS_UNIQUEID" val="799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0"/>
</p:tagLst>
</file>

<file path=ppt/tags/tag311.xml><?xml version="1.0" encoding="utf-8"?>
<p:tagLst xmlns:p="http://schemas.openxmlformats.org/presentationml/2006/main">
  <p:tag name="AS_UNIQUEID" val="801"/>
</p:tagLst>
</file>

<file path=ppt/tags/tag312.xml><?xml version="1.0" encoding="utf-8"?>
<p:tagLst xmlns:p="http://schemas.openxmlformats.org/presentationml/2006/main">
  <p:tag name="AS_UNIQUEID" val="802"/>
</p:tagLst>
</file>

<file path=ppt/tags/tag313.xml><?xml version="1.0" encoding="utf-8"?>
<p:tagLst xmlns:p="http://schemas.openxmlformats.org/presentationml/2006/main">
  <p:tag name="AS_UNIQUEID" val="803"/>
</p:tagLst>
</file>

<file path=ppt/tags/tag314.xml><?xml version="1.0" encoding="utf-8"?>
<p:tagLst xmlns:p="http://schemas.openxmlformats.org/presentationml/2006/main">
  <p:tag name="AS_UNIQUEID" val="804"/>
</p:tagLst>
</file>

<file path=ppt/tags/tag315.xml><?xml version="1.0" encoding="utf-8"?>
<p:tagLst xmlns:p="http://schemas.openxmlformats.org/presentationml/2006/main">
  <p:tag name="AS_UNIQUEID" val="805"/>
</p:tagLst>
</file>

<file path=ppt/tags/tag316.xml><?xml version="1.0" encoding="utf-8"?>
<p:tagLst xmlns:p="http://schemas.openxmlformats.org/presentationml/2006/main">
  <p:tag name="AS_UNIQUEID" val="806"/>
</p:tagLst>
</file>

<file path=ppt/tags/tag317.xml><?xml version="1.0" encoding="utf-8"?>
<p:tagLst xmlns:p="http://schemas.openxmlformats.org/presentationml/2006/main">
  <p:tag name="AS_UNIQUEID" val="807"/>
</p:tagLst>
</file>

<file path=ppt/tags/tag318.xml><?xml version="1.0" encoding="utf-8"?>
<p:tagLst xmlns:p="http://schemas.openxmlformats.org/presentationml/2006/main">
  <p:tag name="AS_UNIQUEID" val="808"/>
</p:tagLst>
</file>

<file path=ppt/tags/tag319.xml><?xml version="1.0" encoding="utf-8"?>
<p:tagLst xmlns:p="http://schemas.openxmlformats.org/presentationml/2006/main">
  <p:tag name="AS_UNIQUEID" val="809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0"/>
</p:tagLst>
</file>

<file path=ppt/tags/tag321.xml><?xml version="1.0" encoding="utf-8"?>
<p:tagLst xmlns:p="http://schemas.openxmlformats.org/presentationml/2006/main">
  <p:tag name="AS_UNIQUEID" val="811"/>
</p:tagLst>
</file>

<file path=ppt/tags/tag322.xml><?xml version="1.0" encoding="utf-8"?>
<p:tagLst xmlns:p="http://schemas.openxmlformats.org/presentationml/2006/main">
  <p:tag name="AS_UNIQUEID" val="812"/>
</p:tagLst>
</file>

<file path=ppt/tags/tag323.xml><?xml version="1.0" encoding="utf-8"?>
<p:tagLst xmlns:p="http://schemas.openxmlformats.org/presentationml/2006/main">
  <p:tag name="AS_UNIQUEID" val="813"/>
</p:tagLst>
</file>

<file path=ppt/tags/tag324.xml><?xml version="1.0" encoding="utf-8"?>
<p:tagLst xmlns:p="http://schemas.openxmlformats.org/presentationml/2006/main">
  <p:tag name="AS_UNIQUEID" val="814"/>
</p:tagLst>
</file>

<file path=ppt/tags/tag325.xml><?xml version="1.0" encoding="utf-8"?>
<p:tagLst xmlns:p="http://schemas.openxmlformats.org/presentationml/2006/main">
  <p:tag name="AS_UNIQUEID" val="815"/>
</p:tagLst>
</file>

<file path=ppt/tags/tag326.xml><?xml version="1.0" encoding="utf-8"?>
<p:tagLst xmlns:p="http://schemas.openxmlformats.org/presentationml/2006/main">
  <p:tag name="AS_UNIQUEID" val="816"/>
</p:tagLst>
</file>

<file path=ppt/tags/tag327.xml><?xml version="1.0" encoding="utf-8"?>
<p:tagLst xmlns:p="http://schemas.openxmlformats.org/presentationml/2006/main">
  <p:tag name="AS_UNIQUEID" val="817"/>
</p:tagLst>
</file>

<file path=ppt/tags/tag328.xml><?xml version="1.0" encoding="utf-8"?>
<p:tagLst xmlns:p="http://schemas.openxmlformats.org/presentationml/2006/main">
  <p:tag name="AS_UNIQUEID" val="818"/>
</p:tagLst>
</file>

<file path=ppt/tags/tag329.xml><?xml version="1.0" encoding="utf-8"?>
<p:tagLst xmlns:p="http://schemas.openxmlformats.org/presentationml/2006/main">
  <p:tag name="AS_UNIQUEID" val="819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0"/>
</p:tagLst>
</file>

<file path=ppt/tags/tag331.xml><?xml version="1.0" encoding="utf-8"?>
<p:tagLst xmlns:p="http://schemas.openxmlformats.org/presentationml/2006/main">
  <p:tag name="AS_UNIQUEID" val="821"/>
</p:tagLst>
</file>

<file path=ppt/tags/tag332.xml><?xml version="1.0" encoding="utf-8"?>
<p:tagLst xmlns:p="http://schemas.openxmlformats.org/presentationml/2006/main">
  <p:tag name="AS_UNIQUEID" val="822"/>
</p:tagLst>
</file>

<file path=ppt/tags/tag333.xml><?xml version="1.0" encoding="utf-8"?>
<p:tagLst xmlns:p="http://schemas.openxmlformats.org/presentationml/2006/main">
  <p:tag name="AS_UNIQUEID" val="823"/>
</p:tagLst>
</file>

<file path=ppt/tags/tag334.xml><?xml version="1.0" encoding="utf-8"?>
<p:tagLst xmlns:p="http://schemas.openxmlformats.org/presentationml/2006/main">
  <p:tag name="AS_UNIQUEID" val="824"/>
</p:tagLst>
</file>

<file path=ppt/tags/tag335.xml><?xml version="1.0" encoding="utf-8"?>
<p:tagLst xmlns:p="http://schemas.openxmlformats.org/presentationml/2006/main">
  <p:tag name="AS_UNIQUEID" val="825"/>
</p:tagLst>
</file>

<file path=ppt/tags/tag336.xml><?xml version="1.0" encoding="utf-8"?>
<p:tagLst xmlns:p="http://schemas.openxmlformats.org/presentationml/2006/main">
  <p:tag name="AS_UNIQUEID" val="826"/>
</p:tagLst>
</file>

<file path=ppt/tags/tag337.xml><?xml version="1.0" encoding="utf-8"?>
<p:tagLst xmlns:p="http://schemas.openxmlformats.org/presentationml/2006/main">
  <p:tag name="AS_UNIQUEID" val="827"/>
</p:tagLst>
</file>

<file path=ppt/tags/tag338.xml><?xml version="1.0" encoding="utf-8"?>
<p:tagLst xmlns:p="http://schemas.openxmlformats.org/presentationml/2006/main">
  <p:tag name="AS_UNIQUEID" val="828"/>
</p:tagLst>
</file>

<file path=ppt/tags/tag339.xml><?xml version="1.0" encoding="utf-8"?>
<p:tagLst xmlns:p="http://schemas.openxmlformats.org/presentationml/2006/main">
  <p:tag name="AS_UNIQUEID" val="829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0"/>
</p:tagLst>
</file>

<file path=ppt/tags/tag341.xml><?xml version="1.0" encoding="utf-8"?>
<p:tagLst xmlns:p="http://schemas.openxmlformats.org/presentationml/2006/main">
  <p:tag name="AS_UNIQUEID" val="831"/>
</p:tagLst>
</file>

<file path=ppt/tags/tag342.xml><?xml version="1.0" encoding="utf-8"?>
<p:tagLst xmlns:p="http://schemas.openxmlformats.org/presentationml/2006/main">
  <p:tag name="AS_UNIQUEID" val="832"/>
</p:tagLst>
</file>

<file path=ppt/tags/tag343.xml><?xml version="1.0" encoding="utf-8"?>
<p:tagLst xmlns:p="http://schemas.openxmlformats.org/presentationml/2006/main">
  <p:tag name="AS_UNIQUEID" val="833"/>
</p:tagLst>
</file>

<file path=ppt/tags/tag344.xml><?xml version="1.0" encoding="utf-8"?>
<p:tagLst xmlns:p="http://schemas.openxmlformats.org/presentationml/2006/main">
  <p:tag name="AS_UNIQUEID" val="834"/>
</p:tagLst>
</file>

<file path=ppt/tags/tag345.xml><?xml version="1.0" encoding="utf-8"?>
<p:tagLst xmlns:p="http://schemas.openxmlformats.org/presentationml/2006/main">
  <p:tag name="AS_UNIQUEID" val="835"/>
</p:tagLst>
</file>

<file path=ppt/tags/tag346.xml><?xml version="1.0" encoding="utf-8"?>
<p:tagLst xmlns:p="http://schemas.openxmlformats.org/presentationml/2006/main">
  <p:tag name="AS_UNIQUEID" val="836"/>
</p:tagLst>
</file>

<file path=ppt/tags/tag347.xml><?xml version="1.0" encoding="utf-8"?>
<p:tagLst xmlns:p="http://schemas.openxmlformats.org/presentationml/2006/main">
  <p:tag name="AS_UNIQUEID" val="837"/>
</p:tagLst>
</file>

<file path=ppt/tags/tag348.xml><?xml version="1.0" encoding="utf-8"?>
<p:tagLst xmlns:p="http://schemas.openxmlformats.org/presentationml/2006/main">
  <p:tag name="AS_UNIQUEID" val="838"/>
  <p:tag name="KSO_WM_BEAUTIFY_FLAG" val=""/>
</p:tagLst>
</file>

<file path=ppt/tags/tag349.xml><?xml version="1.0" encoding="utf-8"?>
<p:tagLst xmlns:p="http://schemas.openxmlformats.org/presentationml/2006/main">
  <p:tag name="AS_UNIQUEID" val="839"/>
  <p:tag name="KSO_WM_BEAUTIFY_FLAG" val="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0"/>
  <p:tag name="KSO_WM_BEAUTIFY_FLAG" val=""/>
</p:tagLst>
</file>

<file path=ppt/tags/tag351.xml><?xml version="1.0" encoding="utf-8"?>
<p:tagLst xmlns:p="http://schemas.openxmlformats.org/presentationml/2006/main">
  <p:tag name="AS_UNIQUEID" val="841"/>
  <p:tag name="KSO_WM_BEAUTIFY_FLAG" val=""/>
</p:tagLst>
</file>

<file path=ppt/tags/tag352.xml><?xml version="1.0" encoding="utf-8"?>
<p:tagLst xmlns:p="http://schemas.openxmlformats.org/presentationml/2006/main">
  <p:tag name="AS_UNIQUEID" val="842"/>
  <p:tag name="KSO_WM_DIAGRAM_VIRTUALLY_FRAME" val="{&quot;height&quot;:275.55,&quot;left&quot;:246.6,&quot;top&quot;:120.55,&quot;width&quot;:417.8}"/>
</p:tagLst>
</file>

<file path=ppt/tags/tag353.xml><?xml version="1.0" encoding="utf-8"?>
<p:tagLst xmlns:p="http://schemas.openxmlformats.org/presentationml/2006/main">
  <p:tag name="AS_UNIQUEID" val="843"/>
  <p:tag name="KSO_WM_DIAGRAM_VIRTUALLY_FRAME" val="{&quot;height&quot;:275.55,&quot;left&quot;:246.6,&quot;top&quot;:120.55,&quot;width&quot;:417.8}"/>
</p:tagLst>
</file>

<file path=ppt/tags/tag354.xml><?xml version="1.0" encoding="utf-8"?>
<p:tagLst xmlns:p="http://schemas.openxmlformats.org/presentationml/2006/main">
  <p:tag name="AS_UNIQUEID" val="844"/>
  <p:tag name="KSO_WM_DIAGRAM_VIRTUALLY_FRAME" val="{&quot;height&quot;:275.55,&quot;left&quot;:246.6,&quot;top&quot;:120.55,&quot;width&quot;:417.8}"/>
</p:tagLst>
</file>

<file path=ppt/tags/tag355.xml><?xml version="1.0" encoding="utf-8"?>
<p:tagLst xmlns:p="http://schemas.openxmlformats.org/presentationml/2006/main">
  <p:tag name="AS_UNIQUEID" val="845"/>
</p:tagLst>
</file>

<file path=ppt/tags/tag356.xml><?xml version="1.0" encoding="utf-8"?>
<p:tagLst xmlns:p="http://schemas.openxmlformats.org/presentationml/2006/main">
  <p:tag name="AS_UNIQUEID" val="846"/>
</p:tagLst>
</file>

<file path=ppt/tags/tag357.xml><?xml version="1.0" encoding="utf-8"?>
<p:tagLst xmlns:p="http://schemas.openxmlformats.org/presentationml/2006/main">
  <p:tag name="AS_UNIQUEID" val="847"/>
  <p:tag name="KSO_WM_DIAGRAM_VIRTUALLY_FRAME" val="{&quot;height&quot;:275.55,&quot;left&quot;:246.6,&quot;top&quot;:120.55,&quot;width&quot;:417.8}"/>
</p:tagLst>
</file>

<file path=ppt/tags/tag358.xml><?xml version="1.0" encoding="utf-8"?>
<p:tagLst xmlns:p="http://schemas.openxmlformats.org/presentationml/2006/main">
  <p:tag name="AS_UNIQUEID" val="848"/>
  <p:tag name="KSO_WM_DIAGRAM_VIRTUALLY_FRAME" val="{&quot;height&quot;:275.55,&quot;left&quot;:246.6,&quot;top&quot;:120.55,&quot;width&quot;:417.8}"/>
</p:tagLst>
</file>

<file path=ppt/tags/tag359.xml><?xml version="1.0" encoding="utf-8"?>
<p:tagLst xmlns:p="http://schemas.openxmlformats.org/presentationml/2006/main">
  <p:tag name="AS_UNIQUEID" val="849"/>
  <p:tag name="KSO_WM_DIAGRAM_VIRTUALLY_FRAME" val="{&quot;height&quot;:275.55,&quot;left&quot;:246.6,&quot;top&quot;:120.55,&quot;width&quot;:417.8}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0"/>
</p:tagLst>
</file>

<file path=ppt/tags/tag361.xml><?xml version="1.0" encoding="utf-8"?>
<p:tagLst xmlns:p="http://schemas.openxmlformats.org/presentationml/2006/main">
  <p:tag name="AS_UNIQUEID" val="851"/>
</p:tagLst>
</file>

<file path=ppt/tags/tag362.xml><?xml version="1.0" encoding="utf-8"?>
<p:tagLst xmlns:p="http://schemas.openxmlformats.org/presentationml/2006/main">
  <p:tag name="AS_UNIQUEID" val="852"/>
  <p:tag name="KSO_WM_DIAGRAM_VIRTUALLY_FRAME" val="{&quot;height&quot;:275.55,&quot;left&quot;:246.6,&quot;top&quot;:120.55,&quot;width&quot;:417.8}"/>
</p:tagLst>
</file>

<file path=ppt/tags/tag363.xml><?xml version="1.0" encoding="utf-8"?>
<p:tagLst xmlns:p="http://schemas.openxmlformats.org/presentationml/2006/main">
  <p:tag name="AS_UNIQUEID" val="853"/>
  <p:tag name="KSO_WM_DIAGRAM_VIRTUALLY_FRAME" val="{&quot;height&quot;:275.55,&quot;left&quot;:246.6,&quot;top&quot;:120.55,&quot;width&quot;:417.8}"/>
</p:tagLst>
</file>

<file path=ppt/tags/tag364.xml><?xml version="1.0" encoding="utf-8"?>
<p:tagLst xmlns:p="http://schemas.openxmlformats.org/presentationml/2006/main">
  <p:tag name="AS_UNIQUEID" val="854"/>
</p:tagLst>
</file>

<file path=ppt/tags/tag365.xml><?xml version="1.0" encoding="utf-8"?>
<p:tagLst xmlns:p="http://schemas.openxmlformats.org/presentationml/2006/main">
  <p:tag name="AS_UNIQUEID" val="855"/>
  <p:tag name="KSO_WM_DIAGRAM_VIRTUALLY_FRAME" val="{&quot;height&quot;:275.55,&quot;left&quot;:246.6,&quot;top&quot;:120.55,&quot;width&quot;:417.8}"/>
</p:tagLst>
</file>

<file path=ppt/tags/tag366.xml><?xml version="1.0" encoding="utf-8"?>
<p:tagLst xmlns:p="http://schemas.openxmlformats.org/presentationml/2006/main">
  <p:tag name="AS_UNIQUEID" val="856"/>
  <p:tag name="KSO_WM_DIAGRAM_VIRTUALLY_FRAME" val="{&quot;height&quot;:275.55,&quot;left&quot;:246.6,&quot;top&quot;:120.55,&quot;width&quot;:417.8}"/>
</p:tagLst>
</file>

<file path=ppt/tags/tag36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7.xml><?xml version="1.0" encoding="utf-8"?>
<p:tagLst xmlns:p="http://schemas.openxmlformats.org/presentationml/2006/main">
  <p:tag name="AS_UNIQUEID" val="534"/>
</p:tagLst>
</file>

<file path=ppt/tags/tag38.xml><?xml version="1.0" encoding="utf-8"?>
<p:tagLst xmlns:p="http://schemas.openxmlformats.org/presentationml/2006/main">
  <p:tag name="AS_UNIQUEID" val="535"/>
</p:tagLst>
</file>

<file path=ppt/tags/tag39.xml><?xml version="1.0" encoding="utf-8"?>
<p:tagLst xmlns:p="http://schemas.openxmlformats.org/presentationml/2006/main">
  <p:tag name="AS_UNIQUEID" val="536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1.xml><?xml version="1.0" encoding="utf-8"?>
<p:tagLst xmlns:p="http://schemas.openxmlformats.org/presentationml/2006/main">
  <p:tag name="AS_UNIQUEID" val="538"/>
</p:tagLst>
</file>

<file path=ppt/tags/tag42.xml><?xml version="1.0" encoding="utf-8"?>
<p:tagLst xmlns:p="http://schemas.openxmlformats.org/presentationml/2006/main">
  <p:tag name="AS_UNIQUEID" val="539"/>
</p:tagLst>
</file>

<file path=ppt/tags/tag43.xml><?xml version="1.0" encoding="utf-8"?>
<p:tagLst xmlns:p="http://schemas.openxmlformats.org/presentationml/2006/main">
  <p:tag name="AS_UNIQUEID" val="540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7"/>
</p:tagLst>
</file>

<file path=ppt/tags/tag71.xml><?xml version="1.0" encoding="utf-8"?>
<p:tagLst xmlns:p="http://schemas.openxmlformats.org/presentationml/2006/main">
  <p:tag name="AS_UNIQUEID" val="568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AS_UNIQUEID" val="573"/>
</p:tagLst>
</file>

<file path=ppt/tags/tag78.xml><?xml version="1.0" encoding="utf-8"?>
<p:tagLst xmlns:p="http://schemas.openxmlformats.org/presentationml/2006/main">
  <p:tag name="AS_UNIQUEID" val="574"/>
</p:tagLst>
</file>

<file path=ppt/tags/tag79.xml><?xml version="1.0" encoding="utf-8"?>
<p:tagLst xmlns:p="http://schemas.openxmlformats.org/presentationml/2006/main">
  <p:tag name="AS_UNIQUEID" val="575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6"/>
</p:tagLst>
</file>

<file path=ppt/tags/tag81.xml><?xml version="1.0" encoding="utf-8"?>
<p:tagLst xmlns:p="http://schemas.openxmlformats.org/presentationml/2006/main">
  <p:tag name="AS_UNIQUEID" val="577"/>
</p:tagLst>
</file>

<file path=ppt/tags/tag82.xml><?xml version="1.0" encoding="utf-8"?>
<p:tagLst xmlns:p="http://schemas.openxmlformats.org/presentationml/2006/main">
  <p:tag name="AS_UNIQUEID" val="578"/>
</p:tagLst>
</file>

<file path=ppt/tags/tag83.xml><?xml version="1.0" encoding="utf-8"?>
<p:tagLst xmlns:p="http://schemas.openxmlformats.org/presentationml/2006/main">
  <p:tag name="AS_UNIQUEID" val="579"/>
</p:tagLst>
</file>

<file path=ppt/tags/tag84.xml><?xml version="1.0" encoding="utf-8"?>
<p:tagLst xmlns:p="http://schemas.openxmlformats.org/presentationml/2006/main">
  <p:tag name="AS_UNIQUEID" val="580"/>
</p:tagLst>
</file>

<file path=ppt/tags/tag85.xml><?xml version="1.0" encoding="utf-8"?>
<p:tagLst xmlns:p="http://schemas.openxmlformats.org/presentationml/2006/main">
  <p:tag name="AS_UNIQUEID" val="581"/>
</p:tagLst>
</file>

<file path=ppt/tags/tag86.xml><?xml version="1.0" encoding="utf-8"?>
<p:tagLst xmlns:p="http://schemas.openxmlformats.org/presentationml/2006/main">
  <p:tag name="AS_UNIQUEID" val="582"/>
</p:tagLst>
</file>

<file path=ppt/tags/tag87.xml><?xml version="1.0" encoding="utf-8"?>
<p:tagLst xmlns:p="http://schemas.openxmlformats.org/presentationml/2006/main">
  <p:tag name="AS_UNIQUEID" val="583"/>
</p:tagLst>
</file>

<file path=ppt/tags/tag88.xml><?xml version="1.0" encoding="utf-8"?>
<p:tagLst xmlns:p="http://schemas.openxmlformats.org/presentationml/2006/main">
  <p:tag name="AS_UNIQUEID" val="584"/>
</p:tagLst>
</file>

<file path=ppt/tags/tag89.xml><?xml version="1.0" encoding="utf-8"?>
<p:tagLst xmlns:p="http://schemas.openxmlformats.org/presentationml/2006/main">
  <p:tag name="AS_UNIQUEID" val="585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6"/>
</p:tagLst>
</file>

<file path=ppt/tags/tag91.xml><?xml version="1.0" encoding="utf-8"?>
<p:tagLst xmlns:p="http://schemas.openxmlformats.org/presentationml/2006/main">
  <p:tag name="AS_UNIQUEID" val="587"/>
</p:tagLst>
</file>

<file path=ppt/tags/tag92.xml><?xml version="1.0" encoding="utf-8"?>
<p:tagLst xmlns:p="http://schemas.openxmlformats.org/presentationml/2006/main">
  <p:tag name="AS_UNIQUEID" val="588"/>
</p:tagLst>
</file>

<file path=ppt/tags/tag93.xml><?xml version="1.0" encoding="utf-8"?>
<p:tagLst xmlns:p="http://schemas.openxmlformats.org/presentationml/2006/main">
  <p:tag name="AS_UNIQUEID" val="589"/>
</p:tagLst>
</file>

<file path=ppt/tags/tag94.xml><?xml version="1.0" encoding="utf-8"?>
<p:tagLst xmlns:p="http://schemas.openxmlformats.org/presentationml/2006/main">
  <p:tag name="AS_UNIQUEID" val="590"/>
</p:tagLst>
</file>

<file path=ppt/tags/tag95.xml><?xml version="1.0" encoding="utf-8"?>
<p:tagLst xmlns:p="http://schemas.openxmlformats.org/presentationml/2006/main">
  <p:tag name="AS_UNIQUEID" val="591"/>
  <p:tag name="KSO_WM_DIAGRAM_VIRTUALLY_FRAME" val="{&quot;height&quot;:36.25,&quot;left&quot;:37.95,&quot;top&quot;:153.87503937007872,&quot;width&quot;:454}"/>
</p:tagLst>
</file>

<file path=ppt/tags/tag96.xml><?xml version="1.0" encoding="utf-8"?>
<p:tagLst xmlns:p="http://schemas.openxmlformats.org/presentationml/2006/main">
  <p:tag name="AS_UNIQUEID" val="592"/>
</p:tagLst>
</file>

<file path=ppt/tags/tag97.xml><?xml version="1.0" encoding="utf-8"?>
<p:tagLst xmlns:p="http://schemas.openxmlformats.org/presentationml/2006/main">
  <p:tag name="AS_UNIQUEID" val="593"/>
</p:tagLst>
</file>

<file path=ppt/tags/tag98.xml><?xml version="1.0" encoding="utf-8"?>
<p:tagLst xmlns:p="http://schemas.openxmlformats.org/presentationml/2006/main">
  <p:tag name="AS_UNIQUEID" val="594"/>
</p:tagLst>
</file>

<file path=ppt/tags/tag99.xml><?xml version="1.0" encoding="utf-8"?>
<p:tagLst xmlns:p="http://schemas.openxmlformats.org/presentationml/2006/main">
  <p:tag name="AS_UNIQUEID" val="498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183</Paragraphs>
  <Slides>32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2026-01-24T13:54:07Z</cp:lastPrinted>
  <dcterms:created xsi:type="dcterms:W3CDTF">2026-01-24T13:54:07Z</dcterms:created>
  <dcterms:modified xsi:type="dcterms:W3CDTF">2026-01-24T05:54:07Z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