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heme/theme4.xml" ContentType="application/vnd.openxmlformats-officedocument.them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notesSlides/notesSlide1.xml" ContentType="application/vnd.openxmlformats-officedocument.presentationml.notesSlide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  <p:sldMasterId id="2147483692" r:id="rId2"/>
    <p:sldMasterId id="2147483705" r:id="rId3"/>
  </p:sldMasterIdLst>
  <p:notesMasterIdLst>
    <p:notesMasterId r:id="rId69"/>
  </p:notesMasterIdLst>
  <p:sldIdLst>
    <p:sldId id="972" r:id="rId4"/>
    <p:sldId id="387" r:id="rId5"/>
    <p:sldId id="941" r:id="rId6"/>
    <p:sldId id="968" r:id="rId7"/>
    <p:sldId id="323" r:id="rId8"/>
    <p:sldId id="847" r:id="rId9"/>
    <p:sldId id="369" r:id="rId10"/>
    <p:sldId id="338" r:id="rId11"/>
    <p:sldId id="940" r:id="rId12"/>
    <p:sldId id="944" r:id="rId13"/>
    <p:sldId id="936" r:id="rId14"/>
    <p:sldId id="392" r:id="rId15"/>
    <p:sldId id="943" r:id="rId16"/>
    <p:sldId id="360" r:id="rId17"/>
    <p:sldId id="368" r:id="rId18"/>
    <p:sldId id="399" r:id="rId19"/>
    <p:sldId id="389" r:id="rId20"/>
    <p:sldId id="937" r:id="rId21"/>
    <p:sldId id="848" r:id="rId22"/>
    <p:sldId id="364" r:id="rId23"/>
    <p:sldId id="463" r:id="rId24"/>
    <p:sldId id="942" r:id="rId25"/>
    <p:sldId id="931" r:id="rId26"/>
    <p:sldId id="378" r:id="rId27"/>
    <p:sldId id="400" r:id="rId28"/>
    <p:sldId id="949" r:id="rId29"/>
    <p:sldId id="465" r:id="rId30"/>
    <p:sldId id="467" r:id="rId31"/>
    <p:sldId id="468" r:id="rId32"/>
    <p:sldId id="469" r:id="rId33"/>
    <p:sldId id="395" r:id="rId34"/>
    <p:sldId id="471" r:id="rId35"/>
    <p:sldId id="383" r:id="rId36"/>
    <p:sldId id="305" r:id="rId37"/>
    <p:sldId id="478" r:id="rId38"/>
    <p:sldId id="475" r:id="rId39"/>
    <p:sldId id="382" r:id="rId40"/>
    <p:sldId id="715" r:id="rId41"/>
    <p:sldId id="946" r:id="rId42"/>
    <p:sldId id="947" r:id="rId43"/>
    <p:sldId id="398" r:id="rId44"/>
    <p:sldId id="849" r:id="rId45"/>
    <p:sldId id="850" r:id="rId46"/>
    <p:sldId id="851" r:id="rId47"/>
    <p:sldId id="953" r:id="rId48"/>
    <p:sldId id="952" r:id="rId49"/>
    <p:sldId id="934" r:id="rId50"/>
    <p:sldId id="367" r:id="rId51"/>
    <p:sldId id="938" r:id="rId52"/>
    <p:sldId id="974" r:id="rId53"/>
    <p:sldId id="948" r:id="rId54"/>
    <p:sldId id="973" r:id="rId55"/>
    <p:sldId id="955" r:id="rId56"/>
    <p:sldId id="964" r:id="rId57"/>
    <p:sldId id="971" r:id="rId58"/>
    <p:sldId id="975" r:id="rId59"/>
    <p:sldId id="976" r:id="rId60"/>
    <p:sldId id="965" r:id="rId61"/>
    <p:sldId id="970" r:id="rId62"/>
    <p:sldId id="966" r:id="rId63"/>
    <p:sldId id="969" r:id="rId64"/>
    <p:sldId id="933" r:id="rId65"/>
    <p:sldId id="935" r:id="rId66"/>
    <p:sldId id="930" r:id="rId67"/>
    <p:sldId id="331" r:id="rId68"/>
  </p:sldIdLst>
  <p:sldSz cx="12192000" cy="6858000"/>
  <p:notesSz cx="6858000" cy="9144000"/>
  <p:custDataLst>
    <p:tags r:id="rId70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57"/>
    <p:restoredTop sz="94710"/>
  </p:normalViewPr>
  <p:slideViewPr>
    <p:cSldViewPr>
      <p:cViewPr varScale="1">
        <p:scale>
          <a:sx n="76" d="100"/>
          <a:sy n="76" d="100"/>
        </p:scale>
        <p:origin x="72" y="187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" d="1"/>
        <a:sy n="1" d="1"/>
      </p:scale>
      <p:origin x="0" y="-8388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gs" Target="tags/tag1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8786C2C3-D704-44EF-9F58-833681244503}"/>
    <pc:docChg chg="addSld modSld">
      <pc:chgData name="man sci" userId="49ae2bbd3020a361" providerId="LiveId" clId="{8786C2C3-D704-44EF-9F58-833681244503}" dt="2025-08-06T03:25:03.020" v="0"/>
      <pc:docMkLst>
        <pc:docMk/>
      </pc:docMkLst>
      <pc:sldChg chg="add">
        <pc:chgData name="man sci" userId="49ae2bbd3020a361" providerId="LiveId" clId="{8786C2C3-D704-44EF-9F58-833681244503}" dt="2025-08-06T03:25:03.020" v="0"/>
        <pc:sldMkLst>
          <pc:docMk/>
          <pc:sldMk cId="1673023965" sldId="939"/>
        </pc:sldMkLst>
      </pc:sldChg>
      <pc:sldChg chg="add">
        <pc:chgData name="man sci" userId="49ae2bbd3020a361" providerId="LiveId" clId="{8786C2C3-D704-44EF-9F58-833681244503}" dt="2025-08-06T03:25:03.020" v="0"/>
        <pc:sldMkLst>
          <pc:docMk/>
          <pc:sldMk cId="1958774835" sldId="977"/>
        </pc:sldMkLst>
      </pc:sldChg>
    </pc:docChg>
  </pc:docChgLst>
  <pc:docChgLst>
    <pc:chgData name="man sci" userId="49ae2bbd3020a361" providerId="LiveId" clId="{269B2A16-C76E-484A-A98B-915FF2A526B6}"/>
    <pc:docChg chg="undo redo custSel addSld delSld modSld sldOrd">
      <pc:chgData name="man sci" userId="49ae2bbd3020a361" providerId="LiveId" clId="{269B2A16-C76E-484A-A98B-915FF2A526B6}" dt="2025-05-29T13:03:08.617" v="36" actId="47"/>
      <pc:docMkLst>
        <pc:docMk/>
      </pc:docMkLst>
      <pc:sldChg chg="del">
        <pc:chgData name="man sci" userId="49ae2bbd3020a361" providerId="LiveId" clId="{269B2A16-C76E-484A-A98B-915FF2A526B6}" dt="2025-05-29T13:03:08.617" v="36" actId="47"/>
        <pc:sldMkLst>
          <pc:docMk/>
          <pc:sldMk cId="2863751884" sldId="932"/>
        </pc:sldMkLst>
      </pc:sldChg>
      <pc:sldChg chg="addSp delSp del mod">
        <pc:chgData name="man sci" userId="49ae2bbd3020a361" providerId="LiveId" clId="{269B2A16-C76E-484A-A98B-915FF2A526B6}" dt="2025-05-29T13:03:01.054" v="33" actId="47"/>
        <pc:sldMkLst>
          <pc:docMk/>
          <pc:sldMk cId="3869783197" sldId="950"/>
        </pc:sldMkLst>
      </pc:sldChg>
      <pc:sldChg chg="addSp delSp mod">
        <pc:chgData name="man sci" userId="49ae2bbd3020a361" providerId="LiveId" clId="{269B2A16-C76E-484A-A98B-915FF2A526B6}" dt="2025-05-16T22:17:13.081" v="28"/>
        <pc:sldMkLst>
          <pc:docMk/>
          <pc:sldMk cId="3304447461" sldId="955"/>
        </pc:sldMkLst>
      </pc:sldChg>
      <pc:sldChg chg="del">
        <pc:chgData name="man sci" userId="49ae2bbd3020a361" providerId="LiveId" clId="{269B2A16-C76E-484A-A98B-915FF2A526B6}" dt="2025-05-16T14:22:55.395" v="24" actId="47"/>
        <pc:sldMkLst>
          <pc:docMk/>
          <pc:sldMk cId="2599229747" sldId="961"/>
        </pc:sldMkLst>
      </pc:sldChg>
      <pc:sldChg chg="addSp delSp mod ord">
        <pc:chgData name="man sci" userId="49ae2bbd3020a361" providerId="LiveId" clId="{269B2A16-C76E-484A-A98B-915FF2A526B6}" dt="2025-05-16T14:13:59.801" v="14"/>
        <pc:sldMkLst>
          <pc:docMk/>
          <pc:sldMk cId="315585259" sldId="964"/>
        </pc:sldMkLst>
      </pc:sldChg>
      <pc:sldChg chg="addSp delSp mod">
        <pc:chgData name="man sci" userId="49ae2bbd3020a361" providerId="LiveId" clId="{269B2A16-C76E-484A-A98B-915FF2A526B6}" dt="2025-05-16T14:22:44.727" v="21"/>
        <pc:sldMkLst>
          <pc:docMk/>
          <pc:sldMk cId="3402308242" sldId="965"/>
        </pc:sldMkLst>
      </pc:sldChg>
      <pc:sldChg chg="addSp delSp mod">
        <pc:chgData name="man sci" userId="49ae2bbd3020a361" providerId="LiveId" clId="{269B2A16-C76E-484A-A98B-915FF2A526B6}" dt="2025-05-16T14:14:51.785" v="19" actId="478"/>
        <pc:sldMkLst>
          <pc:docMk/>
          <pc:sldMk cId="537030428" sldId="966"/>
        </pc:sldMkLst>
      </pc:sldChg>
      <pc:sldChg chg="ord">
        <pc:chgData name="man sci" userId="49ae2bbd3020a361" providerId="LiveId" clId="{269B2A16-C76E-484A-A98B-915FF2A526B6}" dt="2025-05-16T14:22:52.530" v="23"/>
        <pc:sldMkLst>
          <pc:docMk/>
          <pc:sldMk cId="155836333" sldId="970"/>
        </pc:sldMkLst>
      </pc:sldChg>
      <pc:sldChg chg="addSp delSp add mod">
        <pc:chgData name="man sci" userId="49ae2bbd3020a361" providerId="LiveId" clId="{269B2A16-C76E-484A-A98B-915FF2A526B6}" dt="2025-05-16T14:13:52.176" v="10"/>
        <pc:sldMkLst>
          <pc:docMk/>
          <pc:sldMk cId="3773219056" sldId="971"/>
        </pc:sldMkLst>
      </pc:sldChg>
      <pc:sldChg chg="modSp add mod">
        <pc:chgData name="man sci" userId="49ae2bbd3020a361" providerId="LiveId" clId="{269B2A16-C76E-484A-A98B-915FF2A526B6}" dt="2025-05-29T13:02:59.085" v="32"/>
        <pc:sldMkLst>
          <pc:docMk/>
          <pc:sldMk cId="278422708" sldId="972"/>
        </pc:sldMkLst>
      </pc:sldChg>
      <pc:sldChg chg="add del">
        <pc:chgData name="man sci" userId="49ae2bbd3020a361" providerId="LiveId" clId="{269B2A16-C76E-484A-A98B-915FF2A526B6}" dt="2025-05-29T13:03:04.445" v="34" actId="2696"/>
        <pc:sldMkLst>
          <pc:docMk/>
          <pc:sldMk cId="1218426439" sldId="973"/>
        </pc:sldMkLst>
      </pc:sldChg>
      <pc:sldChg chg="add">
        <pc:chgData name="man sci" userId="49ae2bbd3020a361" providerId="LiveId" clId="{269B2A16-C76E-484A-A98B-915FF2A526B6}" dt="2025-05-29T13:03:07.420" v="35"/>
        <pc:sldMkLst>
          <pc:docMk/>
          <pc:sldMk cId="3449316850" sldId="973"/>
        </pc:sldMkLst>
      </pc:sldChg>
    </pc:docChg>
  </pc:docChgLst>
  <pc:docChgLst>
    <pc:chgData name="man sci" userId="49ae2bbd3020a361" providerId="LiveId" clId="{EF0CCA07-0AF7-4462-83C7-B62687B1A72A}"/>
    <pc:docChg chg="undo custSel modSld">
      <pc:chgData name="man sci" userId="49ae2bbd3020a361" providerId="LiveId" clId="{EF0CCA07-0AF7-4462-83C7-B62687B1A72A}" dt="2025-06-25T05:18:46.504" v="15"/>
      <pc:docMkLst>
        <pc:docMk/>
      </pc:docMkLst>
      <pc:sldChg chg="modSp mod">
        <pc:chgData name="man sci" userId="49ae2bbd3020a361" providerId="LiveId" clId="{EF0CCA07-0AF7-4462-83C7-B62687B1A72A}" dt="2025-06-25T05:16:43.180" v="11" actId="14100"/>
        <pc:sldMkLst>
          <pc:docMk/>
          <pc:sldMk cId="2934314418" sldId="938"/>
        </pc:sldMkLst>
      </pc:sldChg>
      <pc:sldChg chg="addSp delSp mod">
        <pc:chgData name="man sci" userId="49ae2bbd3020a361" providerId="LiveId" clId="{EF0CCA07-0AF7-4462-83C7-B62687B1A72A}" dt="2025-06-25T05:18:46.504" v="15"/>
        <pc:sldMkLst>
          <pc:docMk/>
          <pc:sldMk cId="3773219056" sldId="971"/>
        </pc:sldMkLst>
      </pc:sldChg>
    </pc:docChg>
  </pc:docChgLst>
  <pc:docChgLst>
    <pc:chgData name="man sci" userId="49ae2bbd3020a361" providerId="LiveId" clId="{7A594EA4-E3C0-4A4B-8652-7C851227699C}"/>
    <pc:docChg chg="custSel addSld modSld">
      <pc:chgData name="man sci" userId="49ae2bbd3020a361" providerId="LiveId" clId="{7A594EA4-E3C0-4A4B-8652-7C851227699C}" dt="2024-10-15T09:26:31.220" v="177" actId="1035"/>
      <pc:docMkLst>
        <pc:docMk/>
      </pc:docMkLst>
      <pc:sldChg chg="addSp delSp modSp new mod modAnim">
        <pc:chgData name="man sci" userId="49ae2bbd3020a361" providerId="LiveId" clId="{7A594EA4-E3C0-4A4B-8652-7C851227699C}" dt="2024-10-15T09:26:31.220" v="177" actId="1035"/>
        <pc:sldMkLst>
          <pc:docMk/>
          <pc:sldMk cId="1818782746" sldId="952"/>
        </pc:sldMkLst>
      </pc:sldChg>
      <pc:sldChg chg="addSp delSp modSp new mod modAnim">
        <pc:chgData name="man sci" userId="49ae2bbd3020a361" providerId="LiveId" clId="{7A594EA4-E3C0-4A4B-8652-7C851227699C}" dt="2024-10-15T09:26:15.937" v="154"/>
        <pc:sldMkLst>
          <pc:docMk/>
          <pc:sldMk cId="1085806895" sldId="953"/>
        </pc:sldMkLst>
      </pc:sldChg>
    </pc:docChg>
  </pc:docChgLst>
  <pc:docChgLst>
    <pc:chgData name="man sci" userId="49ae2bbd3020a361" providerId="LiveId" clId="{49B5A3D1-9C0D-4921-8D7F-75D1854B99F1}"/>
    <pc:docChg chg="addSld delSld modSld">
      <pc:chgData name="man sci" userId="49ae2bbd3020a361" providerId="LiveId" clId="{49B5A3D1-9C0D-4921-8D7F-75D1854B99F1}" dt="2025-03-24T08:27:37.096" v="1" actId="47"/>
      <pc:docMkLst>
        <pc:docMk/>
      </pc:docMkLst>
      <pc:sldChg chg="add">
        <pc:chgData name="man sci" userId="49ae2bbd3020a361" providerId="LiveId" clId="{49B5A3D1-9C0D-4921-8D7F-75D1854B99F1}" dt="2025-03-24T08:27:36.019" v="0"/>
        <pc:sldMkLst>
          <pc:docMk/>
          <pc:sldMk cId="2863751884" sldId="932"/>
        </pc:sldMkLst>
      </pc:sldChg>
      <pc:sldChg chg="del">
        <pc:chgData name="man sci" userId="49ae2bbd3020a361" providerId="LiveId" clId="{49B5A3D1-9C0D-4921-8D7F-75D1854B99F1}" dt="2025-03-24T08:27:37.096" v="1" actId="47"/>
        <pc:sldMkLst>
          <pc:docMk/>
          <pc:sldMk cId="1761699137" sldId="951"/>
        </pc:sldMkLst>
      </pc:sldChg>
    </pc:docChg>
  </pc:docChgLst>
  <pc:docChgLst>
    <pc:chgData name="man sci" userId="49ae2bbd3020a361" providerId="LiveId" clId="{9B2EEAA4-1BB9-4788-9CC3-ED34575336D9}"/>
    <pc:docChg chg="custSel addSld delSld modSld">
      <pc:chgData name="man sci" userId="49ae2bbd3020a361" providerId="LiveId" clId="{9B2EEAA4-1BB9-4788-9CC3-ED34575336D9}" dt="2025-06-25T07:19:14.614" v="154"/>
      <pc:docMkLst>
        <pc:docMk/>
      </pc:docMkLst>
      <pc:sldChg chg="modSp mod">
        <pc:chgData name="man sci" userId="49ae2bbd3020a361" providerId="LiveId" clId="{9B2EEAA4-1BB9-4788-9CC3-ED34575336D9}" dt="2025-06-25T03:07:40.874" v="30"/>
        <pc:sldMkLst>
          <pc:docMk/>
          <pc:sldMk cId="4000558457" sldId="383"/>
        </pc:sldMkLst>
      </pc:sldChg>
      <pc:sldChg chg="addSp modSp mod">
        <pc:chgData name="man sci" userId="49ae2bbd3020a361" providerId="LiveId" clId="{9B2EEAA4-1BB9-4788-9CC3-ED34575336D9}" dt="2025-06-25T03:05:28.069" v="22" actId="1076"/>
        <pc:sldMkLst>
          <pc:docMk/>
          <pc:sldMk cId="0" sldId="468"/>
        </pc:sldMkLst>
      </pc:sldChg>
      <pc:sldChg chg="addSp delSp modSp mod">
        <pc:chgData name="man sci" userId="49ae2bbd3020a361" providerId="LiveId" clId="{9B2EEAA4-1BB9-4788-9CC3-ED34575336D9}" dt="2025-06-25T04:26:03.351" v="71" actId="12788"/>
        <pc:sldMkLst>
          <pc:docMk/>
          <pc:sldMk cId="0" sldId="469"/>
        </pc:sldMkLst>
      </pc:sldChg>
      <pc:sldChg chg="modSp add mod modAnim">
        <pc:chgData name="man sci" userId="49ae2bbd3020a361" providerId="LiveId" clId="{9B2EEAA4-1BB9-4788-9CC3-ED34575336D9}" dt="2025-06-25T07:07:42.694" v="143" actId="1038"/>
        <pc:sldMkLst>
          <pc:docMk/>
          <pc:sldMk cId="487969720" sldId="938"/>
        </pc:sldMkLst>
      </pc:sldChg>
      <pc:sldChg chg="modSp del mod">
        <pc:chgData name="man sci" userId="49ae2bbd3020a361" providerId="LiveId" clId="{9B2EEAA4-1BB9-4788-9CC3-ED34575336D9}" dt="2025-06-25T07:03:04.423" v="72" actId="2696"/>
        <pc:sldMkLst>
          <pc:docMk/>
          <pc:sldMk cId="2934314418" sldId="938"/>
        </pc:sldMkLst>
      </pc:sldChg>
      <pc:sldChg chg="addSp delSp mod">
        <pc:chgData name="man sci" userId="49ae2bbd3020a361" providerId="LiveId" clId="{9B2EEAA4-1BB9-4788-9CC3-ED34575336D9}" dt="2025-06-25T07:19:14.614" v="154"/>
        <pc:sldMkLst>
          <pc:docMk/>
          <pc:sldMk cId="3304447461" sldId="955"/>
        </pc:sldMkLst>
      </pc:sldChg>
      <pc:sldChg chg="delSp mod">
        <pc:chgData name="man sci" userId="49ae2bbd3020a361" providerId="LiveId" clId="{9B2EEAA4-1BB9-4788-9CC3-ED34575336D9}" dt="2025-06-25T07:14:58.857" v="147" actId="478"/>
        <pc:sldMkLst>
          <pc:docMk/>
          <pc:sldMk cId="3402308242" sldId="965"/>
        </pc:sldMkLst>
      </pc:sldChg>
      <pc:sldChg chg="addSp delSp mod">
        <pc:chgData name="man sci" userId="49ae2bbd3020a361" providerId="LiveId" clId="{9B2EEAA4-1BB9-4788-9CC3-ED34575336D9}" dt="2025-06-25T07:17:10.943" v="149"/>
        <pc:sldMkLst>
          <pc:docMk/>
          <pc:sldMk cId="3773219056" sldId="971"/>
        </pc:sldMkLst>
      </pc:sldChg>
      <pc:sldChg chg="modSp add mod setBg">
        <pc:chgData name="man sci" userId="49ae2bbd3020a361" providerId="LiveId" clId="{9B2EEAA4-1BB9-4788-9CC3-ED34575336D9}" dt="2025-06-25T07:03:51.972" v="89" actId="12788"/>
        <pc:sldMkLst>
          <pc:docMk/>
          <pc:sldMk cId="3881466205" sldId="974"/>
        </pc:sldMkLst>
      </pc:sldChg>
      <pc:sldChg chg="addSp new">
        <pc:chgData name="man sci" userId="49ae2bbd3020a361" providerId="LiveId" clId="{9B2EEAA4-1BB9-4788-9CC3-ED34575336D9}" dt="2025-06-25T07:17:34.768" v="150"/>
        <pc:sldMkLst>
          <pc:docMk/>
          <pc:sldMk cId="2358462150" sldId="975"/>
        </pc:sldMkLst>
      </pc:sldChg>
      <pc:sldChg chg="addSp add">
        <pc:chgData name="man sci" userId="49ae2bbd3020a361" providerId="LiveId" clId="{9B2EEAA4-1BB9-4788-9CC3-ED34575336D9}" dt="2025-06-25T07:18:14.117" v="152"/>
        <pc:sldMkLst>
          <pc:docMk/>
          <pc:sldMk cId="959001813" sldId="976"/>
        </pc:sldMkLst>
      </pc:sldChg>
    </pc:docChg>
  </pc:docChgLst>
  <pc:docChgLst>
    <pc:chgData name="man sci" userId="49ae2bbd3020a361" providerId="LiveId" clId="{B2F98D2F-1759-4CD8-BA43-D2E9B6CC346D}"/>
    <pc:docChg chg="undo custSel addSld delSld modSld sldOrd">
      <pc:chgData name="man sci" userId="49ae2bbd3020a361" providerId="LiveId" clId="{B2F98D2F-1759-4CD8-BA43-D2E9B6CC346D}" dt="2024-09-24T07:00:18.083" v="710" actId="14100"/>
      <pc:docMkLst>
        <pc:docMk/>
      </pc:docMkLst>
      <pc:sldChg chg="addSp delSp modSp mod">
        <pc:chgData name="man sci" userId="49ae2bbd3020a361" providerId="LiveId" clId="{B2F98D2F-1759-4CD8-BA43-D2E9B6CC346D}" dt="2024-09-13T07:05:15.433" v="292" actId="478"/>
        <pc:sldMkLst>
          <pc:docMk/>
          <pc:sldMk cId="0" sldId="305"/>
        </pc:sldMkLst>
      </pc:sldChg>
      <pc:sldChg chg="modSp mod ord">
        <pc:chgData name="man sci" userId="49ae2bbd3020a361" providerId="LiveId" clId="{B2F98D2F-1759-4CD8-BA43-D2E9B6CC346D}" dt="2024-09-14T08:06:45.675" v="578" actId="14100"/>
        <pc:sldMkLst>
          <pc:docMk/>
          <pc:sldMk cId="2482485324" sldId="331"/>
        </pc:sldMkLst>
      </pc:sldChg>
      <pc:sldChg chg="addSp delSp modSp mod modAnim">
        <pc:chgData name="man sci" userId="49ae2bbd3020a361" providerId="LiveId" clId="{B2F98D2F-1759-4CD8-BA43-D2E9B6CC346D}" dt="2024-09-13T04:01:48.484" v="172" actId="1076"/>
        <pc:sldMkLst>
          <pc:docMk/>
          <pc:sldMk cId="0" sldId="360"/>
        </pc:sldMkLst>
      </pc:sldChg>
      <pc:sldChg chg="addSp modSp modAnim">
        <pc:chgData name="man sci" userId="49ae2bbd3020a361" providerId="LiveId" clId="{B2F98D2F-1759-4CD8-BA43-D2E9B6CC346D}" dt="2024-09-13T03:45:00.795" v="55"/>
        <pc:sldMkLst>
          <pc:docMk/>
          <pc:sldMk cId="0" sldId="367"/>
        </pc:sldMkLst>
      </pc:sldChg>
      <pc:sldChg chg="modSp mod modAnim">
        <pc:chgData name="man sci" userId="49ae2bbd3020a361" providerId="LiveId" clId="{B2F98D2F-1759-4CD8-BA43-D2E9B6CC346D}" dt="2024-09-14T01:18:18.933" v="473"/>
        <pc:sldMkLst>
          <pc:docMk/>
          <pc:sldMk cId="0" sldId="368"/>
        </pc:sldMkLst>
      </pc:sldChg>
      <pc:sldChg chg="addSp delSp modSp mod delAnim modAnim">
        <pc:chgData name="man sci" userId="49ae2bbd3020a361" providerId="LiveId" clId="{B2F98D2F-1759-4CD8-BA43-D2E9B6CC346D}" dt="2024-09-14T01:00:27.752" v="364" actId="1076"/>
        <pc:sldMkLst>
          <pc:docMk/>
          <pc:sldMk cId="0" sldId="369"/>
        </pc:sldMkLst>
      </pc:sldChg>
      <pc:sldChg chg="del">
        <pc:chgData name="man sci" userId="49ae2bbd3020a361" providerId="LiveId" clId="{B2F98D2F-1759-4CD8-BA43-D2E9B6CC346D}" dt="2024-09-14T01:32:23.236" v="572" actId="47"/>
        <pc:sldMkLst>
          <pc:docMk/>
          <pc:sldMk cId="0" sldId="370"/>
        </pc:sldMkLst>
      </pc:sldChg>
      <pc:sldChg chg="modAnim">
        <pc:chgData name="man sci" userId="49ae2bbd3020a361" providerId="LiveId" clId="{B2F98D2F-1759-4CD8-BA43-D2E9B6CC346D}" dt="2024-09-14T01:25:39.439" v="504"/>
        <pc:sldMkLst>
          <pc:docMk/>
          <pc:sldMk cId="2835464067" sldId="378"/>
        </pc:sldMkLst>
      </pc:sldChg>
      <pc:sldChg chg="modSp del mod">
        <pc:chgData name="man sci" userId="49ae2bbd3020a361" providerId="LiveId" clId="{B2F98D2F-1759-4CD8-BA43-D2E9B6CC346D}" dt="2024-09-19T08:52:03.139" v="677" actId="2696"/>
        <pc:sldMkLst>
          <pc:docMk/>
          <pc:sldMk cId="2578337008" sldId="382"/>
        </pc:sldMkLst>
      </pc:sldChg>
      <pc:sldChg chg="modSp mod">
        <pc:chgData name="man sci" userId="49ae2bbd3020a361" providerId="LiveId" clId="{B2F98D2F-1759-4CD8-BA43-D2E9B6CC346D}" dt="2024-09-24T07:00:18.083" v="710" actId="14100"/>
        <pc:sldMkLst>
          <pc:docMk/>
          <pc:sldMk cId="4000558457" sldId="383"/>
        </pc:sldMkLst>
      </pc:sldChg>
      <pc:sldChg chg="modSp mod ord">
        <pc:chgData name="man sci" userId="49ae2bbd3020a361" providerId="LiveId" clId="{B2F98D2F-1759-4CD8-BA43-D2E9B6CC346D}" dt="2024-09-14T01:16:01.593" v="468" actId="20578"/>
        <pc:sldMkLst>
          <pc:docMk/>
          <pc:sldMk cId="0" sldId="389"/>
        </pc:sldMkLst>
      </pc:sldChg>
      <pc:sldChg chg="addSp delSp modSp mod">
        <pc:chgData name="man sci" userId="49ae2bbd3020a361" providerId="LiveId" clId="{B2F98D2F-1759-4CD8-BA43-D2E9B6CC346D}" dt="2024-09-18T04:27:49.307" v="581" actId="478"/>
        <pc:sldMkLst>
          <pc:docMk/>
          <pc:sldMk cId="0" sldId="392"/>
        </pc:sldMkLst>
      </pc:sldChg>
      <pc:sldChg chg="modSp modAnim">
        <pc:chgData name="man sci" userId="49ae2bbd3020a361" providerId="LiveId" clId="{B2F98D2F-1759-4CD8-BA43-D2E9B6CC346D}" dt="2024-09-18T07:04:06.966" v="586" actId="207"/>
        <pc:sldMkLst>
          <pc:docMk/>
          <pc:sldMk cId="762029583" sldId="395"/>
        </pc:sldMkLst>
      </pc:sldChg>
      <pc:sldChg chg="modSp mod">
        <pc:chgData name="man sci" userId="49ae2bbd3020a361" providerId="LiveId" clId="{B2F98D2F-1759-4CD8-BA43-D2E9B6CC346D}" dt="2024-09-14T01:21:29.635" v="486"/>
        <pc:sldMkLst>
          <pc:docMk/>
          <pc:sldMk cId="2740432888" sldId="463"/>
        </pc:sldMkLst>
      </pc:sldChg>
      <pc:sldChg chg="modSp modAnim">
        <pc:chgData name="man sci" userId="49ae2bbd3020a361" providerId="LiveId" clId="{B2F98D2F-1759-4CD8-BA43-D2E9B6CC346D}" dt="2024-09-18T07:03:49.262" v="582" actId="207"/>
        <pc:sldMkLst>
          <pc:docMk/>
          <pc:sldMk cId="0" sldId="465"/>
        </pc:sldMkLst>
      </pc:sldChg>
      <pc:sldChg chg="addSp delSp modSp mod modAnim">
        <pc:chgData name="man sci" userId="49ae2bbd3020a361" providerId="LiveId" clId="{B2F98D2F-1759-4CD8-BA43-D2E9B6CC346D}" dt="2024-09-18T07:03:55.451" v="583" actId="207"/>
        <pc:sldMkLst>
          <pc:docMk/>
          <pc:sldMk cId="0" sldId="467"/>
        </pc:sldMkLst>
      </pc:sldChg>
      <pc:sldChg chg="modSp modAnim">
        <pc:chgData name="man sci" userId="49ae2bbd3020a361" providerId="LiveId" clId="{B2F98D2F-1759-4CD8-BA43-D2E9B6CC346D}" dt="2024-09-18T07:03:58.962" v="584" actId="207"/>
        <pc:sldMkLst>
          <pc:docMk/>
          <pc:sldMk cId="0" sldId="468"/>
        </pc:sldMkLst>
      </pc:sldChg>
      <pc:sldChg chg="modSp modAnim">
        <pc:chgData name="man sci" userId="49ae2bbd3020a361" providerId="LiveId" clId="{B2F98D2F-1759-4CD8-BA43-D2E9B6CC346D}" dt="2024-09-18T07:04:02.239" v="585" actId="207"/>
        <pc:sldMkLst>
          <pc:docMk/>
          <pc:sldMk cId="0" sldId="469"/>
        </pc:sldMkLst>
      </pc:sldChg>
      <pc:sldChg chg="del ord">
        <pc:chgData name="man sci" userId="49ae2bbd3020a361" providerId="LiveId" clId="{B2F98D2F-1759-4CD8-BA43-D2E9B6CC346D}" dt="2024-09-20T00:51:52.714" v="685" actId="47"/>
        <pc:sldMkLst>
          <pc:docMk/>
          <pc:sldMk cId="733451974" sldId="473"/>
        </pc:sldMkLst>
      </pc:sldChg>
      <pc:sldChg chg="addSp modSp mod modAnim">
        <pc:chgData name="man sci" userId="49ae2bbd3020a361" providerId="LiveId" clId="{B2F98D2F-1759-4CD8-BA43-D2E9B6CC346D}" dt="2024-09-19T08:41:39.672" v="676"/>
        <pc:sldMkLst>
          <pc:docMk/>
          <pc:sldMk cId="4025547234" sldId="475"/>
        </pc:sldMkLst>
      </pc:sldChg>
      <pc:sldChg chg="addSp modSp add mod">
        <pc:chgData name="man sci" userId="49ae2bbd3020a361" providerId="LiveId" clId="{B2F98D2F-1759-4CD8-BA43-D2E9B6CC346D}" dt="2024-09-14T01:23:27.740" v="496" actId="255"/>
        <pc:sldMkLst>
          <pc:docMk/>
          <pc:sldMk cId="2242171256" sldId="715"/>
        </pc:sldMkLst>
      </pc:sldChg>
      <pc:sldChg chg="add">
        <pc:chgData name="man sci" userId="49ae2bbd3020a361" providerId="LiveId" clId="{B2F98D2F-1759-4CD8-BA43-D2E9B6CC346D}" dt="2024-09-13T03:40:43.685" v="5"/>
        <pc:sldMkLst>
          <pc:docMk/>
          <pc:sldMk cId="3352562526" sldId="819"/>
        </pc:sldMkLst>
      </pc:sldChg>
      <pc:sldChg chg="add">
        <pc:chgData name="man sci" userId="49ae2bbd3020a361" providerId="LiveId" clId="{B2F98D2F-1759-4CD8-BA43-D2E9B6CC346D}" dt="2024-09-13T03:40:43.685" v="5"/>
        <pc:sldMkLst>
          <pc:docMk/>
          <pc:sldMk cId="2489749829" sldId="841"/>
        </pc:sldMkLst>
      </pc:sldChg>
      <pc:sldChg chg="addSp modSp new mod ord modAnim">
        <pc:chgData name="man sci" userId="49ae2bbd3020a361" providerId="LiveId" clId="{B2F98D2F-1759-4CD8-BA43-D2E9B6CC346D}" dt="2024-09-13T03:18:29.590" v="4" actId="1076"/>
        <pc:sldMkLst>
          <pc:docMk/>
          <pc:sldMk cId="671073549" sldId="928"/>
        </pc:sldMkLst>
      </pc:sldChg>
      <pc:sldChg chg="add">
        <pc:chgData name="man sci" userId="49ae2bbd3020a361" providerId="LiveId" clId="{B2F98D2F-1759-4CD8-BA43-D2E9B6CC346D}" dt="2024-09-13T03:40:43.685" v="5"/>
        <pc:sldMkLst>
          <pc:docMk/>
          <pc:sldMk cId="2307213394" sldId="929"/>
        </pc:sldMkLst>
      </pc:sldChg>
      <pc:sldChg chg="addSp modSp new modAnim">
        <pc:chgData name="man sci" userId="49ae2bbd3020a361" providerId="LiveId" clId="{B2F98D2F-1759-4CD8-BA43-D2E9B6CC346D}" dt="2024-09-14T08:06:39.769" v="577"/>
        <pc:sldMkLst>
          <pc:docMk/>
          <pc:sldMk cId="3239146025" sldId="930"/>
        </pc:sldMkLst>
      </pc:sldChg>
      <pc:sldChg chg="addSp modSp add modAnim">
        <pc:chgData name="man sci" userId="49ae2bbd3020a361" providerId="LiveId" clId="{B2F98D2F-1759-4CD8-BA43-D2E9B6CC346D}" dt="2024-09-13T04:12:04.868" v="176"/>
        <pc:sldMkLst>
          <pc:docMk/>
          <pc:sldMk cId="4269584761" sldId="931"/>
        </pc:sldMkLst>
      </pc:sldChg>
      <pc:sldChg chg="addSp delSp modSp add mod delAnim modAnim">
        <pc:chgData name="man sci" userId="49ae2bbd3020a361" providerId="LiveId" clId="{B2F98D2F-1759-4CD8-BA43-D2E9B6CC346D}" dt="2024-09-13T06:55:22.886" v="258" actId="1076"/>
        <pc:sldMkLst>
          <pc:docMk/>
          <pc:sldMk cId="1066061566" sldId="932"/>
        </pc:sldMkLst>
      </pc:sldChg>
      <pc:sldChg chg="addSp delSp modSp add mod ord delAnim modAnim">
        <pc:chgData name="man sci" userId="49ae2bbd3020a361" providerId="LiveId" clId="{B2F98D2F-1759-4CD8-BA43-D2E9B6CC346D}" dt="2024-09-14T01:32:34.756" v="574"/>
        <pc:sldMkLst>
          <pc:docMk/>
          <pc:sldMk cId="3229696964" sldId="933"/>
        </pc:sldMkLst>
      </pc:sldChg>
      <pc:sldChg chg="addSp delSp modSp add mod ord setBg modAnim">
        <pc:chgData name="man sci" userId="49ae2bbd3020a361" providerId="LiveId" clId="{B2F98D2F-1759-4CD8-BA43-D2E9B6CC346D}" dt="2024-09-20T01:14:43.154" v="689"/>
        <pc:sldMkLst>
          <pc:docMk/>
          <pc:sldMk cId="2764167272" sldId="934"/>
        </pc:sldMkLst>
      </pc:sldChg>
      <pc:sldChg chg="modSp add mod">
        <pc:chgData name="man sci" userId="49ae2bbd3020a361" providerId="LiveId" clId="{B2F98D2F-1759-4CD8-BA43-D2E9B6CC346D}" dt="2024-09-14T01:31:36.508" v="564" actId="1076"/>
        <pc:sldMkLst>
          <pc:docMk/>
          <pc:sldMk cId="3443812446" sldId="935"/>
        </pc:sldMkLst>
      </pc:sldChg>
      <pc:sldChg chg="addSp delSp modSp new mod modAnim">
        <pc:chgData name="man sci" userId="49ae2bbd3020a361" providerId="LiveId" clId="{B2F98D2F-1759-4CD8-BA43-D2E9B6CC346D}" dt="2024-09-13T06:50:44.621" v="210" actId="1076"/>
        <pc:sldMkLst>
          <pc:docMk/>
          <pc:sldMk cId="1134377562" sldId="936"/>
        </pc:sldMkLst>
      </pc:sldChg>
      <pc:sldChg chg="addSp delSp modSp new mod modAnim">
        <pc:chgData name="man sci" userId="49ae2bbd3020a361" providerId="LiveId" clId="{B2F98D2F-1759-4CD8-BA43-D2E9B6CC346D}" dt="2024-09-13T06:56:44.001" v="263" actId="1076"/>
        <pc:sldMkLst>
          <pc:docMk/>
          <pc:sldMk cId="3833744497" sldId="937"/>
        </pc:sldMkLst>
      </pc:sldChg>
      <pc:sldChg chg="addSp modSp add mod modAnim">
        <pc:chgData name="man sci" userId="49ae2bbd3020a361" providerId="LiveId" clId="{B2F98D2F-1759-4CD8-BA43-D2E9B6CC346D}" dt="2024-09-14T01:05:51.516" v="376" actId="1076"/>
        <pc:sldMkLst>
          <pc:docMk/>
          <pc:sldMk cId="2934314418" sldId="938"/>
        </pc:sldMkLst>
      </pc:sldChg>
      <pc:sldChg chg="addSp modSp add modAnim">
        <pc:chgData name="man sci" userId="49ae2bbd3020a361" providerId="LiveId" clId="{B2F98D2F-1759-4CD8-BA43-D2E9B6CC346D}" dt="2024-09-13T07:01:09.294" v="267"/>
        <pc:sldMkLst>
          <pc:docMk/>
          <pc:sldMk cId="584077481" sldId="939"/>
        </pc:sldMkLst>
      </pc:sldChg>
      <pc:sldChg chg="addSp modSp mod modAnim">
        <pc:chgData name="man sci" userId="49ae2bbd3020a361" providerId="LiveId" clId="{B2F98D2F-1759-4CD8-BA43-D2E9B6CC346D}" dt="2024-09-14T01:09:00.127" v="383" actId="207"/>
        <pc:sldMkLst>
          <pc:docMk/>
          <pc:sldMk cId="3840866421" sldId="940"/>
        </pc:sldMkLst>
      </pc:sldChg>
      <pc:sldChg chg="modSp">
        <pc:chgData name="man sci" userId="49ae2bbd3020a361" providerId="LiveId" clId="{B2F98D2F-1759-4CD8-BA43-D2E9B6CC346D}" dt="2024-09-14T01:10:33.880" v="386" actId="207"/>
        <pc:sldMkLst>
          <pc:docMk/>
          <pc:sldMk cId="3513911192" sldId="943"/>
        </pc:sldMkLst>
      </pc:sldChg>
      <pc:sldChg chg="modSp">
        <pc:chgData name="man sci" userId="49ae2bbd3020a361" providerId="LiveId" clId="{B2F98D2F-1759-4CD8-BA43-D2E9B6CC346D}" dt="2024-09-14T01:09:43.640" v="384" actId="207"/>
        <pc:sldMkLst>
          <pc:docMk/>
          <pc:sldMk cId="3111947051" sldId="944"/>
        </pc:sldMkLst>
      </pc:sldChg>
      <pc:sldChg chg="del ord">
        <pc:chgData name="man sci" userId="49ae2bbd3020a361" providerId="LiveId" clId="{B2F98D2F-1759-4CD8-BA43-D2E9B6CC346D}" dt="2024-09-20T00:51:52.714" v="685" actId="47"/>
        <pc:sldMkLst>
          <pc:docMk/>
          <pc:sldMk cId="906323292" sldId="945"/>
        </pc:sldMkLst>
      </pc:sldChg>
      <pc:sldChg chg="add del">
        <pc:chgData name="man sci" userId="49ae2bbd3020a361" providerId="LiveId" clId="{B2F98D2F-1759-4CD8-BA43-D2E9B6CC346D}" dt="2024-09-19T08:37:08.213" v="659" actId="47"/>
        <pc:sldMkLst>
          <pc:docMk/>
          <pc:sldMk cId="2498958203" sldId="946"/>
        </pc:sldMkLst>
      </pc:sldChg>
      <pc:sldChg chg="addSp modSp new mod">
        <pc:chgData name="man sci" userId="49ae2bbd3020a361" providerId="LiveId" clId="{B2F98D2F-1759-4CD8-BA43-D2E9B6CC346D}" dt="2024-09-19T23:55:56.963" v="682" actId="1076"/>
        <pc:sldMkLst>
          <pc:docMk/>
          <pc:sldMk cId="2057431372" sldId="948"/>
        </pc:sldMkLst>
      </pc:sldChg>
      <pc:sldMasterChg chg="delSldLayout">
        <pc:chgData name="man sci" userId="49ae2bbd3020a361" providerId="LiveId" clId="{B2F98D2F-1759-4CD8-BA43-D2E9B6CC346D}" dt="2024-09-19T08:52:03.139" v="677" actId="2696"/>
        <pc:sldMasterMkLst>
          <pc:docMk/>
          <pc:sldMasterMk cId="2972190821" sldId="2147483678"/>
        </pc:sldMasterMkLst>
        <pc:sldLayoutChg chg="del">
          <pc:chgData name="man sci" userId="49ae2bbd3020a361" providerId="LiveId" clId="{B2F98D2F-1759-4CD8-BA43-D2E9B6CC346D}" dt="2024-09-19T08:52:03.139" v="677" actId="2696"/>
          <pc:sldLayoutMkLst>
            <pc:docMk/>
            <pc:sldMasterMk cId="2972190821" sldId="2147483678"/>
            <pc:sldLayoutMk cId="2804794447" sldId="2147483690"/>
          </pc:sldLayoutMkLst>
        </pc:sldLayoutChg>
      </pc:sldMasterChg>
    </pc:docChg>
  </pc:docChgLst>
  <pc:docChgLst>
    <pc:chgData name="man sci" userId="49ae2bbd3020a361" providerId="LiveId" clId="{49A4EF27-0518-4A1D-B030-559D4DD906F7}"/>
    <pc:docChg chg="undo custSel addSld delSld modSld">
      <pc:chgData name="man sci" userId="49ae2bbd3020a361" providerId="LiveId" clId="{49A4EF27-0518-4A1D-B030-559D4DD906F7}" dt="2025-01-10T03:58:47.362" v="134" actId="1076"/>
      <pc:docMkLst>
        <pc:docMk/>
      </pc:docMkLst>
      <pc:sldChg chg="addSp delSp modSp mod delAnim">
        <pc:chgData name="man sci" userId="49ae2bbd3020a361" providerId="LiveId" clId="{49A4EF27-0518-4A1D-B030-559D4DD906F7}" dt="2025-01-10T03:58:47.362" v="134" actId="1076"/>
        <pc:sldMkLst>
          <pc:docMk/>
          <pc:sldMk cId="0" sldId="305"/>
        </pc:sldMkLst>
      </pc:sldChg>
      <pc:sldChg chg="addSp delSp modSp mod modAnim">
        <pc:chgData name="man sci" userId="49ae2bbd3020a361" providerId="LiveId" clId="{49A4EF27-0518-4A1D-B030-559D4DD906F7}" dt="2025-01-09T07:14:03.876" v="20" actId="1076"/>
        <pc:sldMkLst>
          <pc:docMk/>
          <pc:sldMk cId="4000558457" sldId="383"/>
        </pc:sldMkLst>
      </pc:sldChg>
      <pc:sldChg chg="del">
        <pc:chgData name="man sci" userId="49ae2bbd3020a361" providerId="LiveId" clId="{49A4EF27-0518-4A1D-B030-559D4DD906F7}" dt="2025-01-09T10:24:00.202" v="121" actId="47"/>
        <pc:sldMkLst>
          <pc:docMk/>
          <pc:sldMk cId="0" sldId="396"/>
        </pc:sldMkLst>
      </pc:sldChg>
      <pc:sldChg chg="addSp delSp modSp new mod modAnim">
        <pc:chgData name="man sci" userId="49ae2bbd3020a361" providerId="LiveId" clId="{49A4EF27-0518-4A1D-B030-559D4DD906F7}" dt="2025-01-09T10:23:28.024" v="120"/>
        <pc:sldMkLst>
          <pc:docMk/>
          <pc:sldMk cId="2603268479" sldId="968"/>
        </pc:sldMkLst>
      </pc:sldChg>
      <pc:sldChg chg="addSp modSp new modAnim">
        <pc:chgData name="man sci" userId="49ae2bbd3020a361" providerId="LiveId" clId="{49A4EF27-0518-4A1D-B030-559D4DD906F7}" dt="2025-01-09T10:34:15.615" v="123"/>
        <pc:sldMkLst>
          <pc:docMk/>
          <pc:sldMk cId="3749673199" sldId="9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2" Type="http://schemas.openxmlformats.org/officeDocument/2006/relationships/tags" Target="../tags/tag207.xml"/><Relationship Id="rId1" Type="http://schemas.openxmlformats.org/officeDocument/2006/relationships/theme" Target="../theme/theme4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0" name="Rectangle 4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b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altLang="zh-CN" sz="1200" b="0"/>
              <a:t>‹#›</a:t>
            </a:fld>
            <a:endParaRPr lang="en-US" altLang="zh-CN" sz="1200" b="0"/>
          </a:p>
        </p:txBody>
      </p:sp>
    </p:spTree>
    <p:extLst>
      <p:ext uri="{BB962C8B-B14F-4D97-AF65-F5344CB8AC3E}">
        <p14:creationId xmlns:p14="http://schemas.microsoft.com/office/powerpoint/2010/main" val="18739037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42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b="0">
                <a:latin typeface="Arial" panose="020B0604020202020204" pitchFamily="34" charset="0"/>
              </a:rPr>
              <a:t>34</a:t>
            </a:fld>
            <a:endParaRPr lang="zh-CN" altLang="en-US" sz="1200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image" Target="../media/image2.jpe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1.xml"/><Relationship Id="rId4" Type="http://schemas.openxmlformats.org/officeDocument/2006/relationships/tags" Target="../tags/tag200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6.xml"/><Relationship Id="rId4" Type="http://schemas.openxmlformats.org/officeDocument/2006/relationships/tags" Target="../tags/tag20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3298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520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4657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  <p:custDataLst>
              <p:tags r:id="rId3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  <p:custDataLst>
              <p:tags r:id="rId4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  <p:custDataLst>
              <p:tags r:id="rId5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zh-CN"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379000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hasCustomPrompt="1"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  <p:custDataLst>
              <p:tags r:id="rId2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  <p:custDataLst>
              <p:tags r:id="rId3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  <p:custDataLst>
              <p:tags r:id="rId4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zh-CN"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5902284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04265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89395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2961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9194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53729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6904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2267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236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9586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0410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48726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054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hasCustomPrompt="1"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  <p:custDataLst>
              <p:tags r:id="rId2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  <p:custDataLst>
              <p:tags r:id="rId3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kumimoji="1"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  <p:custDataLst>
              <p:tags r:id="rId4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zh-CN"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9589692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6446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495833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74382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948768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42652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44015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120536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534897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819230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771999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122186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3231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8803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573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8015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3548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1240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kumimoji="1"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2600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8" Type="http://schemas.openxmlformats.org/officeDocument/2006/relationships/tags" Target="../tags/tag79.xml"/><Relationship Id="rId3" Type="http://schemas.openxmlformats.org/officeDocument/2006/relationships/slideLayout" Target="../slideLayouts/slideLayout16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ags" Target="../tags/tag78.xml"/><Relationship Id="rId2" Type="http://schemas.openxmlformats.org/officeDocument/2006/relationships/slideLayout" Target="../slideLayouts/slideLayout15.xml"/><Relationship Id="rId16" Type="http://schemas.openxmlformats.org/officeDocument/2006/relationships/tags" Target="../tags/tag7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ags" Target="../tags/tag76.xml"/><Relationship Id="rId10" Type="http://schemas.openxmlformats.org/officeDocument/2006/relationships/slideLayout" Target="../slideLayouts/slideLayout23.xml"/><Relationship Id="rId19" Type="http://schemas.openxmlformats.org/officeDocument/2006/relationships/tags" Target="../tags/tag80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ags" Target="../tags/tag7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143.xml"/><Relationship Id="rId18" Type="http://schemas.openxmlformats.org/officeDocument/2006/relationships/tags" Target="../tags/tag14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147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146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145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7219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717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kumimoji="1"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kumimoji="1"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Times New Roman" panose="02020603050405020304" pitchFamily="18" charset="0"/>
              </a:rPr>
              <a:t>‹#›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4256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4821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85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tags" Target="../tags/tag299.xml"/><Relationship Id="rId18" Type="http://schemas.openxmlformats.org/officeDocument/2006/relationships/tags" Target="../tags/tag304.xml"/><Relationship Id="rId26" Type="http://schemas.openxmlformats.org/officeDocument/2006/relationships/tags" Target="../tags/tag312.xml"/><Relationship Id="rId3" Type="http://schemas.openxmlformats.org/officeDocument/2006/relationships/tags" Target="../tags/tag289.xml"/><Relationship Id="rId21" Type="http://schemas.openxmlformats.org/officeDocument/2006/relationships/tags" Target="../tags/tag307.xml"/><Relationship Id="rId7" Type="http://schemas.openxmlformats.org/officeDocument/2006/relationships/tags" Target="../tags/tag293.xml"/><Relationship Id="rId12" Type="http://schemas.openxmlformats.org/officeDocument/2006/relationships/tags" Target="../tags/tag298.xml"/><Relationship Id="rId17" Type="http://schemas.openxmlformats.org/officeDocument/2006/relationships/tags" Target="../tags/tag303.xml"/><Relationship Id="rId25" Type="http://schemas.openxmlformats.org/officeDocument/2006/relationships/tags" Target="../tags/tag311.xml"/><Relationship Id="rId2" Type="http://schemas.openxmlformats.org/officeDocument/2006/relationships/tags" Target="../tags/tag288.xml"/><Relationship Id="rId16" Type="http://schemas.openxmlformats.org/officeDocument/2006/relationships/tags" Target="../tags/tag302.xml"/><Relationship Id="rId20" Type="http://schemas.openxmlformats.org/officeDocument/2006/relationships/tags" Target="../tags/tag306.xml"/><Relationship Id="rId29" Type="http://schemas.openxmlformats.org/officeDocument/2006/relationships/tags" Target="../tags/tag315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tags" Target="../tags/tag297.xml"/><Relationship Id="rId24" Type="http://schemas.openxmlformats.org/officeDocument/2006/relationships/tags" Target="../tags/tag310.xml"/><Relationship Id="rId5" Type="http://schemas.openxmlformats.org/officeDocument/2006/relationships/tags" Target="../tags/tag291.xml"/><Relationship Id="rId15" Type="http://schemas.openxmlformats.org/officeDocument/2006/relationships/tags" Target="../tags/tag301.xml"/><Relationship Id="rId23" Type="http://schemas.openxmlformats.org/officeDocument/2006/relationships/tags" Target="../tags/tag309.xml"/><Relationship Id="rId28" Type="http://schemas.openxmlformats.org/officeDocument/2006/relationships/tags" Target="../tags/tag314.xml"/><Relationship Id="rId10" Type="http://schemas.openxmlformats.org/officeDocument/2006/relationships/tags" Target="../tags/tag296.xml"/><Relationship Id="rId19" Type="http://schemas.openxmlformats.org/officeDocument/2006/relationships/tags" Target="../tags/tag305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tags" Target="../tags/tag300.xml"/><Relationship Id="rId22" Type="http://schemas.openxmlformats.org/officeDocument/2006/relationships/tags" Target="../tags/tag308.xml"/><Relationship Id="rId27" Type="http://schemas.openxmlformats.org/officeDocument/2006/relationships/tags" Target="../tags/tag313.xml"/><Relationship Id="rId30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7" Type="http://schemas.openxmlformats.org/officeDocument/2006/relationships/image" Target="../media/image13.jpe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3.xml"/><Relationship Id="rId4" Type="http://schemas.openxmlformats.org/officeDocument/2006/relationships/tags" Target="../tags/tag3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36.xml"/><Relationship Id="rId7" Type="http://schemas.openxmlformats.org/officeDocument/2006/relationships/image" Target="../media/image1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8.xml"/><Relationship Id="rId4" Type="http://schemas.openxmlformats.org/officeDocument/2006/relationships/tags" Target="../tags/tag3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tags" Target="../tags/tag351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tags" Target="../tags/tag350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0" Type="http://schemas.openxmlformats.org/officeDocument/2006/relationships/tags" Target="../tags/tag34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image" Target="../media/image18.jpeg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image" Target="../media/image17.jpe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image" Target="../media/image16.jpeg"/><Relationship Id="rId5" Type="http://schemas.openxmlformats.org/officeDocument/2006/relationships/tags" Target="../tags/tag35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55.xml"/><Relationship Id="rId9" Type="http://schemas.openxmlformats.org/officeDocument/2006/relationships/tags" Target="../tags/tag36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20.jpe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9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65.xml"/><Relationship Id="rId7" Type="http://schemas.openxmlformats.org/officeDocument/2006/relationships/image" Target="../media/image2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32.xml"/><Relationship Id="rId5" Type="http://schemas.openxmlformats.org/officeDocument/2006/relationships/tags" Target="../tags/tag367.xml"/><Relationship Id="rId4" Type="http://schemas.openxmlformats.org/officeDocument/2006/relationships/tags" Target="../tags/tag36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slideLayout" Target="../slideLayouts/slideLayout12.xml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5" Type="http://schemas.openxmlformats.org/officeDocument/2006/relationships/image" Target="../media/image12.jpeg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tags" Target="../tags/tag393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tags" Target="../tags/tag392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tags" Target="../tags/tag391.xml"/><Relationship Id="rId5" Type="http://schemas.openxmlformats.org/officeDocument/2006/relationships/tags" Target="../tags/tag385.xml"/><Relationship Id="rId10" Type="http://schemas.openxmlformats.org/officeDocument/2006/relationships/tags" Target="../tags/tag390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2.jpeg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39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400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5" Type="http://schemas.openxmlformats.org/officeDocument/2006/relationships/image" Target="../media/image23.jpeg"/><Relationship Id="rId4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403.xml"/><Relationship Id="rId7" Type="http://schemas.openxmlformats.org/officeDocument/2006/relationships/image" Target="../media/image25.jpe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image" Target="../media/image24.gif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0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tags" Target="../tags/tag22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tags" Target="../tags/tag226.xml"/><Relationship Id="rId5" Type="http://schemas.openxmlformats.org/officeDocument/2006/relationships/tags" Target="../tags/tag220.xml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1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tags" Target="../tags/tag424.xml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tags" Target="../tags/tag423.xml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tags" Target="../tags/tag422.xml"/><Relationship Id="rId5" Type="http://schemas.openxmlformats.org/officeDocument/2006/relationships/tags" Target="../tags/tag416.xml"/><Relationship Id="rId10" Type="http://schemas.openxmlformats.org/officeDocument/2006/relationships/tags" Target="../tags/tag421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28.gif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8.xml"/><Relationship Id="rId9" Type="http://schemas.openxmlformats.org/officeDocument/2006/relationships/tags" Target="../tags/tag4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43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10" Type="http://schemas.openxmlformats.org/officeDocument/2006/relationships/image" Target="../media/image30.jpeg"/><Relationship Id="rId4" Type="http://schemas.openxmlformats.org/officeDocument/2006/relationships/tags" Target="../tags/tag437.xml"/><Relationship Id="rId9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13" Type="http://schemas.openxmlformats.org/officeDocument/2006/relationships/tags" Target="../tags/tag456.xml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12" Type="http://schemas.openxmlformats.org/officeDocument/2006/relationships/tags" Target="../tags/tag455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445.xml"/><Relationship Id="rId16" Type="http://schemas.openxmlformats.org/officeDocument/2006/relationships/tags" Target="../tags/tag459.xml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tags" Target="../tags/tag454.xml"/><Relationship Id="rId5" Type="http://schemas.openxmlformats.org/officeDocument/2006/relationships/tags" Target="../tags/tag448.xml"/><Relationship Id="rId15" Type="http://schemas.openxmlformats.org/officeDocument/2006/relationships/tags" Target="../tags/tag458.xml"/><Relationship Id="rId10" Type="http://schemas.openxmlformats.org/officeDocument/2006/relationships/tags" Target="../tags/tag453.xml"/><Relationship Id="rId4" Type="http://schemas.openxmlformats.org/officeDocument/2006/relationships/tags" Target="../tags/tag447.xml"/><Relationship Id="rId9" Type="http://schemas.openxmlformats.org/officeDocument/2006/relationships/tags" Target="../tags/tag452.xml"/><Relationship Id="rId14" Type="http://schemas.openxmlformats.org/officeDocument/2006/relationships/tags" Target="../tags/tag45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67.xml"/><Relationship Id="rId13" Type="http://schemas.openxmlformats.org/officeDocument/2006/relationships/image" Target="../media/image31.png"/><Relationship Id="rId3" Type="http://schemas.openxmlformats.org/officeDocument/2006/relationships/tags" Target="../tags/tag462.xml"/><Relationship Id="rId7" Type="http://schemas.openxmlformats.org/officeDocument/2006/relationships/tags" Target="../tags/tag466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tags" Target="../tags/tag470.xml"/><Relationship Id="rId5" Type="http://schemas.openxmlformats.org/officeDocument/2006/relationships/tags" Target="../tags/tag464.xml"/><Relationship Id="rId10" Type="http://schemas.openxmlformats.org/officeDocument/2006/relationships/tags" Target="../tags/tag469.xml"/><Relationship Id="rId4" Type="http://schemas.openxmlformats.org/officeDocument/2006/relationships/tags" Target="../tags/tag463.xml"/><Relationship Id="rId9" Type="http://schemas.openxmlformats.org/officeDocument/2006/relationships/tags" Target="../tags/tag46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3" Type="http://schemas.openxmlformats.org/officeDocument/2006/relationships/tags" Target="../tags/tag473.xml"/><Relationship Id="rId7" Type="http://schemas.openxmlformats.org/officeDocument/2006/relationships/tags" Target="../tags/tag477.xml"/><Relationship Id="rId12" Type="http://schemas.openxmlformats.org/officeDocument/2006/relationships/image" Target="../media/image32.png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slideLayout" Target="../slideLayouts/slideLayout32.xml"/><Relationship Id="rId5" Type="http://schemas.openxmlformats.org/officeDocument/2006/relationships/tags" Target="../tags/tag475.xml"/><Relationship Id="rId10" Type="http://schemas.openxmlformats.org/officeDocument/2006/relationships/tags" Target="../tags/tag480.xml"/><Relationship Id="rId4" Type="http://schemas.openxmlformats.org/officeDocument/2006/relationships/tags" Target="../tags/tag474.xml"/><Relationship Id="rId9" Type="http://schemas.openxmlformats.org/officeDocument/2006/relationships/tags" Target="../tags/tag47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12" Type="http://schemas.openxmlformats.org/officeDocument/2006/relationships/image" Target="../media/image5.gif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image" Target="../media/image4.gif"/><Relationship Id="rId5" Type="http://schemas.openxmlformats.org/officeDocument/2006/relationships/tags" Target="../tags/tag23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31.xml"/><Relationship Id="rId9" Type="http://schemas.openxmlformats.org/officeDocument/2006/relationships/tags" Target="../tags/tag23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5" Type="http://schemas.openxmlformats.org/officeDocument/2006/relationships/tags" Target="../tags/tag487.xml"/><Relationship Id="rId4" Type="http://schemas.openxmlformats.org/officeDocument/2006/relationships/tags" Target="../tags/tag486.xml"/><Relationship Id="rId9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91.xml"/><Relationship Id="rId7" Type="http://schemas.openxmlformats.org/officeDocument/2006/relationships/image" Target="../media/image3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93.xml"/><Relationship Id="rId4" Type="http://schemas.openxmlformats.org/officeDocument/2006/relationships/tags" Target="../tags/tag49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94.xml"/><Relationship Id="rId7" Type="http://schemas.openxmlformats.org/officeDocument/2006/relationships/image" Target="../media/image36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96.xml"/><Relationship Id="rId4" Type="http://schemas.openxmlformats.org/officeDocument/2006/relationships/tags" Target="../tags/tag49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97.xml"/><Relationship Id="rId7" Type="http://schemas.openxmlformats.org/officeDocument/2006/relationships/image" Target="../media/image3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99.xml"/><Relationship Id="rId4" Type="http://schemas.openxmlformats.org/officeDocument/2006/relationships/tags" Target="../tags/tag49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505.xml"/><Relationship Id="rId2" Type="http://schemas.openxmlformats.org/officeDocument/2006/relationships/tags" Target="../tags/tag504.xml"/><Relationship Id="rId1" Type="http://schemas.openxmlformats.org/officeDocument/2006/relationships/tags" Target="../tags/tag503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3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513.xml"/><Relationship Id="rId3" Type="http://schemas.openxmlformats.org/officeDocument/2006/relationships/tags" Target="../tags/tag508.xml"/><Relationship Id="rId7" Type="http://schemas.openxmlformats.org/officeDocument/2006/relationships/tags" Target="../tags/tag512.xml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6" Type="http://schemas.openxmlformats.org/officeDocument/2006/relationships/tags" Target="../tags/tag511.xml"/><Relationship Id="rId11" Type="http://schemas.openxmlformats.org/officeDocument/2006/relationships/image" Target="../media/image40.jpeg"/><Relationship Id="rId5" Type="http://schemas.openxmlformats.org/officeDocument/2006/relationships/tags" Target="../tags/tag510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09.xml"/><Relationship Id="rId9" Type="http://schemas.openxmlformats.org/officeDocument/2006/relationships/tags" Target="../tags/tag51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515.xml"/><Relationship Id="rId7" Type="http://schemas.openxmlformats.org/officeDocument/2006/relationships/tags" Target="../tags/tag519.xml"/><Relationship Id="rId12" Type="http://schemas.openxmlformats.org/officeDocument/2006/relationships/tags" Target="../tags/tag524.xml"/><Relationship Id="rId2" Type="http://schemas.openxmlformats.org/officeDocument/2006/relationships/video" Target="../media/media9.mp4"/><Relationship Id="rId16" Type="http://schemas.openxmlformats.org/officeDocument/2006/relationships/hyperlink" Target="&#30913;&#22330;&#23545;&#36890;&#30005;&#23548;&#32447;&#30340;&#20316;&#29992;1.mp4" TargetMode="External"/><Relationship Id="rId1" Type="http://schemas.microsoft.com/office/2007/relationships/media" Target="../media/media9.mp4"/><Relationship Id="rId6" Type="http://schemas.openxmlformats.org/officeDocument/2006/relationships/tags" Target="../tags/tag518.xml"/><Relationship Id="rId11" Type="http://schemas.openxmlformats.org/officeDocument/2006/relationships/tags" Target="../tags/tag523.xml"/><Relationship Id="rId5" Type="http://schemas.openxmlformats.org/officeDocument/2006/relationships/tags" Target="../tags/tag517.xml"/><Relationship Id="rId15" Type="http://schemas.openxmlformats.org/officeDocument/2006/relationships/image" Target="../media/image42.png"/><Relationship Id="rId10" Type="http://schemas.openxmlformats.org/officeDocument/2006/relationships/tags" Target="../tags/tag522.xml"/><Relationship Id="rId4" Type="http://schemas.openxmlformats.org/officeDocument/2006/relationships/tags" Target="../tags/tag516.xml"/><Relationship Id="rId9" Type="http://schemas.openxmlformats.org/officeDocument/2006/relationships/tags" Target="../tags/tag521.xml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5" Type="http://schemas.openxmlformats.org/officeDocument/2006/relationships/tags" Target="../tags/tag241.xml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4" Type="http://schemas.openxmlformats.org/officeDocument/2006/relationships/image" Target="../media/image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4" Type="http://schemas.openxmlformats.org/officeDocument/2006/relationships/image" Target="../media/image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535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32.xml"/><Relationship Id="rId4" Type="http://schemas.openxmlformats.org/officeDocument/2006/relationships/tags" Target="../tags/tag53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video" Target="../media/media1.mp4"/><Relationship Id="rId7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tags" Target="../tags/tag249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9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53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3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541.xml"/><Relationship Id="rId2" Type="http://schemas.openxmlformats.org/officeDocument/2006/relationships/tags" Target="../tags/tag540.xml"/><Relationship Id="rId1" Type="http://schemas.openxmlformats.org/officeDocument/2006/relationships/tags" Target="../tags/tag539.xml"/><Relationship Id="rId5" Type="http://schemas.openxmlformats.org/officeDocument/2006/relationships/image" Target="../media/image52.jpeg"/><Relationship Id="rId4" Type="http://schemas.openxmlformats.org/officeDocument/2006/relationships/slideLayout" Target="../slideLayouts/slideLayout3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4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4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tags" Target="../tags/tag264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tags" Target="../tags/tag263.xml"/><Relationship Id="rId5" Type="http://schemas.openxmlformats.org/officeDocument/2006/relationships/tags" Target="../tags/tag257.xml"/><Relationship Id="rId15" Type="http://schemas.openxmlformats.org/officeDocument/2006/relationships/image" Target="../media/image8.jpeg"/><Relationship Id="rId10" Type="http://schemas.openxmlformats.org/officeDocument/2006/relationships/tags" Target="../tags/tag262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65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7.xml"/><Relationship Id="rId4" Type="http://schemas.openxmlformats.org/officeDocument/2006/relationships/tags" Target="../tags/tag26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汽化和液化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468914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8">
            <a:extLst>
              <a:ext uri="{FF2B5EF4-FFF2-40B4-BE49-F238E27FC236}">
                <a16:creationId xmlns:a16="http://schemas.microsoft.com/office/drawing/2014/main" id="{AD5C608A-B9D1-0CDC-9A75-6C9E3922B0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2755535"/>
              </p:ext>
            </p:extLst>
          </p:nvPr>
        </p:nvGraphicFramePr>
        <p:xfrm>
          <a:off x="245348" y="224644"/>
          <a:ext cx="11701304" cy="263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6108">
                  <a:extLst>
                    <a:ext uri="{9D8B030D-6E8A-4147-A177-3AD203B41FA5}">
                      <a16:colId xmlns:a16="http://schemas.microsoft.com/office/drawing/2014/main" val="4088440513"/>
                    </a:ext>
                  </a:extLst>
                </a:gridCol>
              </a:tblGrid>
              <a:tr h="81596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时间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/min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8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水温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0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上升时，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气泡变化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Box 5">
            <a:extLst>
              <a:ext uri="{FF2B5EF4-FFF2-40B4-BE49-F238E27FC236}">
                <a16:creationId xmlns:a16="http://schemas.microsoft.com/office/drawing/2014/main" id="{CB87857B-E5F0-9E46-48D2-3A9D8833FDC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08583" y="224644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0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034236D-3D2D-B73D-FA5B-0E03AB81C31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60045" y="1077627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90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A4F3B5F-AC49-BEF0-7E38-169CD0B501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01335" y="224515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1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5E04636-6068-A890-818F-C4F9CE6E049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233892" y="224515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1DFF1C5-9558-F9BA-4F80-B647BA44B5D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238550" y="224515"/>
            <a:ext cx="665163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3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BD83A960-A3D9-CE2D-23C7-5E8BE576C3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195472" y="225768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4F001280-752F-8C2D-38AA-873BB7280F4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200535" y="225449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5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7C1B2B6-A86A-ADB0-9A68-22DCE7CA1B0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194024" y="217575"/>
            <a:ext cx="665163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6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CACD306-5CC7-41D6-03AF-BD62CDAC7C6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825343" y="2000396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88CA19F2-4A64-9EE7-DDA8-55611E3F797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261404" y="217575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7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44D46228-793E-E324-15C7-C6E8ED230C7D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1084807" y="279285"/>
            <a:ext cx="952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…</a:t>
            </a: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E6D04E61-7E36-854E-B986-EBD9C7CD231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0295634" y="239336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11947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探究水沸腾时温度的变化规律">
            <a:hlinkClick r:id="" action="ppaction://media"/>
            <a:extLst>
              <a:ext uri="{FF2B5EF4-FFF2-40B4-BE49-F238E27FC236}">
                <a16:creationId xmlns:a16="http://schemas.microsoft.com/office/drawing/2014/main" id="{E59D8B93-9542-CA65-3195-FF9DFAAA395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175"/>
            <a:ext cx="12192000" cy="6854825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4205BD3B-53C8-BE43-9C0E-E69F71BFCB4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8062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34377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8">
            <a:extLst>
              <a:ext uri="{FF2B5EF4-FFF2-40B4-BE49-F238E27FC236}">
                <a16:creationId xmlns:a16="http://schemas.microsoft.com/office/drawing/2014/main" id="{754B4F00-55BB-7880-1D6E-102552C741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167677"/>
              </p:ext>
            </p:extLst>
          </p:nvPr>
        </p:nvGraphicFramePr>
        <p:xfrm>
          <a:off x="263352" y="164765"/>
          <a:ext cx="11701304" cy="263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6108">
                  <a:extLst>
                    <a:ext uri="{9D8B030D-6E8A-4147-A177-3AD203B41FA5}">
                      <a16:colId xmlns:a16="http://schemas.microsoft.com/office/drawing/2014/main" val="4088440513"/>
                    </a:ext>
                  </a:extLst>
                </a:gridCol>
              </a:tblGrid>
              <a:tr h="81596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时间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/min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8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水温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0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上升时，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气泡变化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 Box 5">
            <a:extLst>
              <a:ext uri="{FF2B5EF4-FFF2-40B4-BE49-F238E27FC236}">
                <a16:creationId xmlns:a16="http://schemas.microsoft.com/office/drawing/2014/main" id="{0D6D9721-8FB2-5F1D-1EBC-EA77B0783A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26587" y="164765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0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86665ADC-3272-0E57-B32A-6BE406B072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78049" y="1017748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90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92A3B5C-FA79-6626-C914-AFC440FDEBB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9339" y="164636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1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1154467B-4B44-2F63-ACC1-30FC7FB0BE9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251896" y="164636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E39BF4BB-9AC4-72FF-5724-403261B5279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256554" y="164636"/>
            <a:ext cx="665163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3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08C4FBF-3211-FEDB-81B8-AD98DEC8E49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213476" y="165889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0561680-A2D0-A8AE-C13D-18B6F6E8160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218539" y="165570"/>
            <a:ext cx="665162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5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08540BA-9BE8-CCE7-0EC0-603AAF9E15B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212028" y="157696"/>
            <a:ext cx="665163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6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3BF17660-C171-62CA-F0FF-EA0F1187DE6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843347" y="1940517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4FBCB14-7699-C174-4941-ECE36DA10E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279408" y="157696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7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D4405A4D-CFE3-750C-123F-E7887398DEA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1102811" y="219406"/>
            <a:ext cx="952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…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8ED151B1-8C63-2E25-BDF1-5A970BAB8FD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075206" y="1017619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92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09EDBA9B-6826-6E07-1B32-19E07ED851B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115789" y="1017619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94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BA3AE79F-59B6-F8AC-53C2-F424F1891C04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177751" y="1028007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96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DD87F172-2837-F200-39C8-604278ABA1E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7989605" y="1053610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D9FBFAC7-1DCF-7EE3-732F-2A1CCDAF5D1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996743" y="999681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7558060-7043-3C45-556D-B730C6811EA3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9030188" y="1028007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C952B0CE-7116-44C0-D76B-0E02A335BBF6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2870170" y="1937843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512B3EF8-3B62-A601-F72B-4385E9495D8F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3879745" y="1933310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71CF7823-2BE1-A767-DB05-EEE3122E8B35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4870457" y="1922579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84FA4B6E-A720-9ABC-2763-08F1788EC0EE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872130" y="1916615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变大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316B1FEF-1D14-315A-2F94-8456C11A68E9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8912713" y="1940517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变大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D7330228-81EC-32B0-855D-5CEEB964374F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9989788" y="1952805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变大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7" name="Text Box 5">
            <a:extLst>
              <a:ext uri="{FF2B5EF4-FFF2-40B4-BE49-F238E27FC236}">
                <a16:creationId xmlns:a16="http://schemas.microsoft.com/office/drawing/2014/main" id="{EAE15D6F-17B4-E1D3-5F7E-A57D9BDDF59A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313638" y="179457"/>
            <a:ext cx="66675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8</a:t>
            </a: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7DFAB103-C1E1-C895-0D79-8251EA989E06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6072011" y="999681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98</a:t>
            </a: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54E3077B-70AB-A737-52E2-44D55A6CF2F1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10080459" y="1000669"/>
            <a:ext cx="1079500" cy="689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8FC77F38-0C1F-4465-6AD2-4A5E766CC076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5871843" y="1932967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变小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09878A46-2281-AEF7-9F26-C5D3227C6A80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6930672" y="1928566"/>
            <a:ext cx="1314450" cy="72564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变大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2" grpId="0"/>
      <p:bldP spid="23" grpId="0"/>
      <p:bldP spid="24" grpId="0"/>
      <p:bldP spid="25" grpId="0"/>
      <p:bldP spid="26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F2E1A996-BBFA-E409-16C8-DC69E744C2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3020" y="0"/>
            <a:ext cx="10625959" cy="6858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3A8FDA8-EEF4-40CC-500A-A1D27E30BE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55540" y="368660"/>
            <a:ext cx="9916714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沸腾时，液体</a:t>
            </a:r>
            <a:r>
              <a:rPr lang="zh-CN" altLang="en-US" sz="4000" b="1">
                <a:solidFill>
                  <a:srgbClr val="FF0000"/>
                </a:solidFill>
              </a:rPr>
              <a:t>温度不变</a:t>
            </a:r>
            <a:r>
              <a:rPr lang="zh-CN" altLang="en-US" sz="4000" b="1"/>
              <a:t>，但</a:t>
            </a:r>
            <a:r>
              <a:rPr lang="zh-CN" altLang="en-US" sz="4000" b="1">
                <a:solidFill>
                  <a:srgbClr val="FF0000"/>
                </a:solidFill>
              </a:rPr>
              <a:t>需要继续吸热</a:t>
            </a:r>
            <a:r>
              <a:rPr lang="zh-CN" altLang="en-US" sz="40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C652B9A-9DB5-F8FC-D08B-37E49F3B98C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735960" y="2564904"/>
            <a:ext cx="5580619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</a:rPr>
              <a:t>沸腾时的温度叫沸点</a:t>
            </a:r>
          </a:p>
        </p:txBody>
      </p:sp>
    </p:spTree>
    <p:extLst>
      <p:ext uri="{BB962C8B-B14F-4D97-AF65-F5344CB8AC3E}">
        <p14:creationId xmlns:p14="http://schemas.microsoft.com/office/powerpoint/2010/main" val="3513911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72F88D6-9F8A-7C51-ED03-B504770F15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1879228"/>
              </p:ext>
            </p:extLst>
          </p:nvPr>
        </p:nvGraphicFramePr>
        <p:xfrm>
          <a:off x="1991544" y="980728"/>
          <a:ext cx="8424936" cy="4693990"/>
        </p:xfrm>
        <a:graphic>
          <a:graphicData uri="http://schemas.openxmlformats.org/drawingml/2006/table">
            <a:tbl>
              <a:tblPr firstRow="1" bandRow="1"/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3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液体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6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CN" sz="3600" b="1" baseline="30000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3600" b="1">
                        <a:solidFill>
                          <a:srgbClr val="FFC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6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液体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6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marL="0" marR="0" lvl="0" indent="0" algn="ctr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3600" b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CN" sz="3600" b="1" baseline="30000" err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3600" b="1" err="1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3600" b="1">
                        <a:solidFill>
                          <a:srgbClr val="FFC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6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液态铁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2750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酒精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液态铅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1740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液态氨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-33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水银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357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液态氧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-183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液态碘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184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液态氮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-196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甲苯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111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液态氢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-253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水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  <a:ea typeface="微软雅黑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液态氦</a:t>
                      </a: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 charset="0"/>
                          <a:ea typeface="微软雅黑" panose="020B0503020204020204" pitchFamily="34" charset="-122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-269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9" marR="121919" marT="60965" marB="60965" anchor="ctr" anchorCtr="1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1E9E48D-37B8-F7CB-7A5A-98B47D029A9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91644" y="101198"/>
            <a:ext cx="7344816" cy="714298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一些液体的沸点（标准大气压）</a:t>
            </a:r>
            <a:endParaRPr kumimoji="1" lang="zh-CN" altLang="zh-CN" sz="36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A9275F7-B9EA-B4BE-DBE8-15233317D73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5420" y="886643"/>
            <a:ext cx="10801200" cy="721544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外界温度较高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时，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液体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从外界</a:t>
            </a:r>
            <a:r>
              <a:rPr kumimoji="1" lang="en-US" altLang="zh-CN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_____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热</a:t>
            </a:r>
            <a:r>
              <a:rPr kumimoji="1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才能沸腾。</a:t>
            </a:r>
            <a:endParaRPr kumimoji="1" lang="zh-CN" altLang="zh-CN" sz="36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459596" y="2489725"/>
            <a:ext cx="5459252" cy="4368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Rectangle 2"/>
          <p:cNvSpPr/>
          <p:nvPr>
            <p:custDataLst>
              <p:tags r:id="rId3"/>
            </p:custDataLst>
          </p:nvPr>
        </p:nvSpPr>
        <p:spPr>
          <a:xfrm>
            <a:off x="7536160" y="882831"/>
            <a:ext cx="1008112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0F0F30E-48AD-A2DA-552F-2870070C701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83432" y="1768334"/>
            <a:ext cx="6012668" cy="553998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温度高于沸点时才会沸腾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B98C039-9289-AF79-04A2-5E61A2CE389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5390" y="110449"/>
            <a:ext cx="109812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沸腾是在液体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同时发生的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剧烈汽化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现象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F910EA2-ECB5-3BDB-55FE-FD2B67681E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824227" y="5648191"/>
            <a:ext cx="2620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≈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1300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4BC45DE-DEF1-B913-2B01-9E1D18EC241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918848" y="4069735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243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/>
          <p:nvPr>
            <p:custDataLst>
              <p:tags r:id="rId1"/>
            </p:custDataLst>
          </p:nvPr>
        </p:nvSpPr>
        <p:spPr>
          <a:xfrm>
            <a:off x="3071814" y="1520826"/>
            <a:ext cx="6156325" cy="1287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蒸发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t="5193"/>
          <a:stretch>
            <a:fillRect/>
          </a:stretch>
        </p:blipFill>
        <p:spPr>
          <a:xfrm>
            <a:off x="2495600" y="1704628"/>
            <a:ext cx="7635275" cy="5157192"/>
          </a:xfrm>
          <a:prstGeom prst="rect">
            <a:avLst/>
          </a:prstGeom>
          <a:noFill/>
          <a:ln w="9525">
            <a:noFill/>
          </a:ln>
          <a:effectLst>
            <a:glow rad="127000">
              <a:schemeClr val="bg1"/>
            </a:glow>
          </a:effectLst>
        </p:spPr>
      </p:pic>
      <p:sp>
        <p:nvSpPr>
          <p:cNvPr id="7171" name="Rectangle 2"/>
          <p:cNvSpPr/>
          <p:nvPr>
            <p:custDataLst>
              <p:tags r:id="rId2"/>
            </p:custDataLst>
          </p:nvPr>
        </p:nvSpPr>
        <p:spPr>
          <a:xfrm>
            <a:off x="1225451" y="17124"/>
            <a:ext cx="6980251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蒸发</a:t>
            </a:r>
            <a:r>
              <a:rPr lang="zh-CN" altLang="en-US" sz="36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时，水从</a:t>
            </a:r>
            <a:r>
              <a:rPr lang="en-US" altLang="zh-CN" sz="36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____</a:t>
            </a:r>
            <a:r>
              <a:rPr lang="zh-CN" altLang="en-US" sz="36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态变成</a:t>
            </a:r>
            <a:r>
              <a:rPr lang="en-US" altLang="zh-CN" sz="36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____</a:t>
            </a:r>
            <a:r>
              <a:rPr lang="zh-CN" altLang="en-US" sz="36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态</a:t>
            </a:r>
          </a:p>
        </p:txBody>
      </p:sp>
      <p:sp>
        <p:nvSpPr>
          <p:cNvPr id="7172" name="Rectangle 2"/>
          <p:cNvSpPr/>
          <p:nvPr>
            <p:custDataLst>
              <p:tags r:id="rId3"/>
            </p:custDataLst>
          </p:nvPr>
        </p:nvSpPr>
        <p:spPr>
          <a:xfrm>
            <a:off x="4235363" y="-339"/>
            <a:ext cx="1397000" cy="7155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液</a:t>
            </a:r>
          </a:p>
        </p:txBody>
      </p:sp>
      <p:sp>
        <p:nvSpPr>
          <p:cNvPr id="7173" name="Rectangle 2"/>
          <p:cNvSpPr/>
          <p:nvPr>
            <p:custDataLst>
              <p:tags r:id="rId4"/>
            </p:custDataLst>
          </p:nvPr>
        </p:nvSpPr>
        <p:spPr>
          <a:xfrm>
            <a:off x="6482035" y="-7900"/>
            <a:ext cx="1397000" cy="7155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气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C02207B-6AAE-3FC5-34D3-6324A88027B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09465" y="741983"/>
            <a:ext cx="9773070" cy="755976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eaLnBrk="1" fontAlgn="auto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蒸发是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只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在液体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表面</a:t>
            </a:r>
            <a:r>
              <a:rPr lang="zh-CN" altLang="en-US" sz="4000" ker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发生的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缓慢汽化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现象。</a:t>
            </a:r>
            <a:endParaRPr kumimoji="1" lang="zh-CN" altLang="zh-CN" sz="40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872D1E4-F2ED-42BA-D3D8-8876765FEB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lum contrast="6000"/>
          </a:blip>
          <a:srcRect b="7001"/>
          <a:stretch>
            <a:fillRect/>
          </a:stretch>
        </p:blipFill>
        <p:spPr>
          <a:xfrm>
            <a:off x="1523492" y="1016732"/>
            <a:ext cx="9485696" cy="5845707"/>
          </a:xfrm>
          <a:prstGeom prst="rect">
            <a:avLst/>
          </a:prstGeom>
          <a:noFill/>
          <a:ln w="25400"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56478CA-5D65-21BE-EACD-22A834848BD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045853" y="0"/>
            <a:ext cx="8316924" cy="8887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酒精</a:t>
            </a:r>
            <a:r>
              <a:rPr lang="zh-CN" altLang="en-US" sz="48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蒸发时</a:t>
            </a:r>
            <a:r>
              <a:rPr lang="zh-CN" altLang="en-US" sz="4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吸收</a:t>
            </a:r>
            <a:r>
              <a:rPr lang="zh-CN" altLang="en-US" sz="48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皮肤的热量</a:t>
            </a:r>
          </a:p>
        </p:txBody>
      </p:sp>
    </p:spTree>
    <p:extLst>
      <p:ext uri="{BB962C8B-B14F-4D97-AF65-F5344CB8AC3E}">
        <p14:creationId xmlns:p14="http://schemas.microsoft.com/office/powerpoint/2010/main" val="3833744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酒精蒸发吸热">
            <a:hlinkClick r:id="" action="ppaction://media"/>
            <a:extLst>
              <a:ext uri="{FF2B5EF4-FFF2-40B4-BE49-F238E27FC236}">
                <a16:creationId xmlns:a16="http://schemas.microsoft.com/office/drawing/2014/main" id="{97C82DA7-62CD-8749-1799-8A11089C088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56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231B9E8-437D-AFE7-330E-BBF22173131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44516" y="143635"/>
            <a:ext cx="432048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酒精蒸发时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吸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</a:t>
            </a:r>
          </a:p>
        </p:txBody>
      </p:sp>
    </p:spTree>
    <p:extLst>
      <p:ext uri="{BB962C8B-B14F-4D97-AF65-F5344CB8AC3E}">
        <p14:creationId xmlns:p14="http://schemas.microsoft.com/office/powerpoint/2010/main" val="2915807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/>
          <p:nvPr>
            <p:custDataLst>
              <p:tags r:id="rId1"/>
            </p:custDataLst>
          </p:nvPr>
        </p:nvSpPr>
        <p:spPr>
          <a:xfrm>
            <a:off x="3216276" y="836613"/>
            <a:ext cx="6156325" cy="2671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汽化</a:t>
            </a:r>
            <a:endParaRPr lang="en-US" altLang="zh-CN" sz="7200" b="1">
              <a:solidFill>
                <a:srgbClr val="0000CC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（沸腾、蒸发）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910B002A-7038-5A36-65A2-F883462EB5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88024" y="387642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FA1B48B8-EE00-1C49-A52D-E0077FDFA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06588" y="3873251"/>
            <a:ext cx="35020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b="1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88336ABB-F1AB-0D5F-DE40-2C90F5BCFF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087888" y="2996952"/>
            <a:ext cx="2166937" cy="2422525"/>
            <a:chOff x="3131" y="-401"/>
            <a:chExt cx="3412" cy="3814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FF834E42-6C30-765A-FE36-0E890ECCA9F9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131" y="2395"/>
              <a:ext cx="284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固态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冰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17CE661D-2590-560A-9002-F71ED7DE3DF8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182" y="-401"/>
              <a:ext cx="3361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液态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7" name="箭头 230">
              <a:extLst>
                <a:ext uri="{FF2B5EF4-FFF2-40B4-BE49-F238E27FC236}">
                  <a16:creationId xmlns:a16="http://schemas.microsoft.com/office/drawing/2014/main" id="{C669BED8-A89A-D6B5-81D8-1310F70B309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箭头 230">
              <a:extLst>
                <a:ext uri="{FF2B5EF4-FFF2-40B4-BE49-F238E27FC236}">
                  <a16:creationId xmlns:a16="http://schemas.microsoft.com/office/drawing/2014/main" id="{C323458F-279A-4049-AAA1-8B3A21E6D31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091D745-1045-4A07-CE4C-BC796AB9EB9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087888" y="1198313"/>
            <a:ext cx="3030537" cy="1816100"/>
            <a:chOff x="6496" y="-263"/>
            <a:chExt cx="4773" cy="2860"/>
          </a:xfrm>
        </p:grpSpPr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464D1E3C-4E85-F98E-1634-C57DBDD14951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496" y="-263"/>
              <a:ext cx="477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气态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水蒸气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11" name="箭头 230">
              <a:extLst>
                <a:ext uri="{FF2B5EF4-FFF2-40B4-BE49-F238E27FC236}">
                  <a16:creationId xmlns:a16="http://schemas.microsoft.com/office/drawing/2014/main" id="{D55232B1-5E8F-9822-3551-64998F26EE0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箭头 230">
              <a:extLst>
                <a:ext uri="{FF2B5EF4-FFF2-40B4-BE49-F238E27FC236}">
                  <a16:creationId xmlns:a16="http://schemas.microsoft.com/office/drawing/2014/main" id="{1A7DC89B-C861-38DC-942B-6B86858ECE6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" name="Text Box 12">
            <a:extLst>
              <a:ext uri="{FF2B5EF4-FFF2-40B4-BE49-F238E27FC236}">
                <a16:creationId xmlns:a16="http://schemas.microsoft.com/office/drawing/2014/main" id="{6CEDE99A-9207-3A1F-C6BB-058259FABFB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88024" y="215557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汽化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5F1AF1-D304-1D01-3695-79C0DEC7D7C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63542" y="227695"/>
            <a:ext cx="846093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汽化（沸腾、蒸发）都是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吸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/>
          <p:nvPr>
            <p:custDataLst>
              <p:tags r:id="rId1"/>
            </p:custDataLst>
          </p:nvPr>
        </p:nvSpPr>
        <p:spPr>
          <a:xfrm>
            <a:off x="1419485" y="47917"/>
            <a:ext cx="6980771" cy="7914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加快蒸发的方法：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9DDB92B-E03B-2F53-0DA1-12A035F18CD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19485" y="944136"/>
            <a:ext cx="10632504" cy="7914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、增大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表面积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、加快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空气流动速度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640057D-5D1C-C2F6-6DB3-B6D7DF4145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t="10853"/>
          <a:stretch>
            <a:fillRect/>
          </a:stretch>
        </p:blipFill>
        <p:spPr>
          <a:xfrm>
            <a:off x="8251408" y="1990601"/>
            <a:ext cx="3962246" cy="3532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EE29236-DF6C-9B53-2D3B-2E36B93B25F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04" y="1994421"/>
            <a:ext cx="3905670" cy="35248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0E74492-6DF6-A150-A6E8-F7693B42C88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10876"/>
          <a:stretch>
            <a:fillRect/>
          </a:stretch>
        </p:blipFill>
        <p:spPr>
          <a:xfrm>
            <a:off x="4090991" y="1988840"/>
            <a:ext cx="3962247" cy="3530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3032C85-00BE-F50C-B1ED-4E7EA9A4A9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2998" y="5592741"/>
            <a:ext cx="3600400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叠起来晾和展开晾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5D88C57-3A01-7259-D4CE-2A790C6DDE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448717" y="5595582"/>
            <a:ext cx="3790859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树荫下和晒太阳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1C9ADFE-192C-D65D-C3E9-81B380B3665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722800" y="5592741"/>
            <a:ext cx="3600400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有风吹和无风吹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521C452-9DF3-72F8-B33F-D9BFAE020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91085" y="3028955"/>
            <a:ext cx="6157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328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BCE4B81-49BC-22B0-7A12-AA83FBCE31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lum contrast="6000"/>
          </a:blip>
          <a:srcRect r="25329"/>
          <a:stretch>
            <a:fillRect/>
          </a:stretch>
        </p:blipFill>
        <p:spPr>
          <a:xfrm>
            <a:off x="-1" y="800708"/>
            <a:ext cx="6724097" cy="5148572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E18D184-0133-70A1-2CB0-A5016D6C79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002900" y="0"/>
            <a:ext cx="2530209" cy="2123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latin typeface="楷体" panose="02010609060101010101" charset="-122"/>
                <a:ea typeface="楷体" panose="02010609060101010101" charset="-122"/>
              </a:rPr>
              <a:t>吹头发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0DCB829-28EA-C062-7F6B-A7E0FD5024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lum contrast="6000"/>
          </a:blip>
          <a:stretch>
            <a:fillRect/>
          </a:stretch>
        </p:blipFill>
        <p:spPr>
          <a:xfrm>
            <a:off x="7056219" y="813680"/>
            <a:ext cx="5135781" cy="5135599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89CA3A0-EF3F-6151-232C-5F59636CAA0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64252" y="0"/>
            <a:ext cx="234135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latin typeface="楷体" panose="02010609060101010101" charset="-122"/>
                <a:ea typeface="楷体" panose="02010609060101010101" charset="-122"/>
              </a:rPr>
              <a:t>烘干手</a:t>
            </a:r>
          </a:p>
        </p:txBody>
      </p:sp>
    </p:spTree>
    <p:extLst>
      <p:ext uri="{BB962C8B-B14F-4D97-AF65-F5344CB8AC3E}">
        <p14:creationId xmlns:p14="http://schemas.microsoft.com/office/powerpoint/2010/main" val="71304575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用扇子扇温度计">
            <a:hlinkClick r:id="" action="ppaction://media"/>
            <a:extLst>
              <a:ext uri="{FF2B5EF4-FFF2-40B4-BE49-F238E27FC236}">
                <a16:creationId xmlns:a16="http://schemas.microsoft.com/office/drawing/2014/main" id="{99280257-A0E3-9975-4B63-BBDDA4B40038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10" y="1352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F6E1FCAF-7F22-A302-A89E-3B1DB0B6761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8062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818A44-932B-0C33-6B78-D6619465E2F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37738" y="152636"/>
            <a:ext cx="4716524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用扇子扇温度计</a:t>
            </a:r>
          </a:p>
        </p:txBody>
      </p:sp>
    </p:spTree>
    <p:extLst>
      <p:ext uri="{BB962C8B-B14F-4D97-AF65-F5344CB8AC3E}">
        <p14:creationId xmlns:p14="http://schemas.microsoft.com/office/powerpoint/2010/main" val="4269584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41751" y="-247878"/>
            <a:ext cx="7006777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两种汽化方式的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异同点</a:t>
            </a:r>
            <a:endParaRPr lang="zh-CN" altLang="zh-CN"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1267" name="Group 3"/>
          <p:cNvGraphicFramePr>
            <a:graphicFrameLocks noGrp="1"/>
          </p:cNvGraphicFramePr>
          <p:nvPr>
            <p:ph type="tbl"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1520969"/>
              </p:ext>
            </p:extLst>
          </p:nvPr>
        </p:nvGraphicFramePr>
        <p:xfrm>
          <a:off x="371364" y="742764"/>
          <a:ext cx="11485276" cy="4115746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1929206582"/>
                    </a:ext>
                  </a:extLst>
                </a:gridCol>
              </a:tblGrid>
              <a:tr h="5181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　　　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    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蒸发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　　　沸腾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6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相同点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　　　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685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不同点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剧烈程度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168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发生位置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25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6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温度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088" name="Line 32"/>
          <p:cNvSpPr/>
          <p:nvPr>
            <p:custDataLst>
              <p:tags r:id="rId3"/>
            </p:custDataLst>
          </p:nvPr>
        </p:nvSpPr>
        <p:spPr>
          <a:xfrm>
            <a:off x="335360" y="742764"/>
            <a:ext cx="1656184" cy="646331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97" name="Text Box 33"/>
          <p:cNvSpPr txBox="1"/>
          <p:nvPr>
            <p:custDataLst>
              <p:tags r:id="rId4"/>
            </p:custDataLst>
          </p:nvPr>
        </p:nvSpPr>
        <p:spPr>
          <a:xfrm>
            <a:off x="8220099" y="3183242"/>
            <a:ext cx="3888432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buClr>
                <a:schemeClr val="accent1"/>
              </a:buClr>
              <a:buSzPct val="65000"/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液体内部和表面</a:t>
            </a:r>
            <a:endParaRPr lang="en-US" altLang="zh-CN" sz="36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98" name="Rectangle 34"/>
          <p:cNvSpPr/>
          <p:nvPr>
            <p:custDataLst>
              <p:tags r:id="rId5"/>
            </p:custDataLst>
          </p:nvPr>
        </p:nvSpPr>
        <p:spPr>
          <a:xfrm>
            <a:off x="2819636" y="1354823"/>
            <a:ext cx="920003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从液态成气态(</a:t>
            </a:r>
            <a:r>
              <a:rPr lang="zh-CN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汽化</a:t>
            </a: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现象），都需要</a:t>
            </a:r>
            <a:r>
              <a:rPr lang="zh-CN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吸</a:t>
            </a: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</a:t>
            </a:r>
          </a:p>
        </p:txBody>
      </p:sp>
      <p:sp>
        <p:nvSpPr>
          <p:cNvPr id="11299" name="Rectangle 35"/>
          <p:cNvSpPr/>
          <p:nvPr>
            <p:custDataLst>
              <p:tags r:id="rId6"/>
            </p:custDataLst>
          </p:nvPr>
        </p:nvSpPr>
        <p:spPr>
          <a:xfrm>
            <a:off x="4475819" y="4159861"/>
            <a:ext cx="3240360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buClr>
                <a:schemeClr val="accent1"/>
              </a:buClr>
              <a:buSzPct val="65000"/>
              <a:buNone/>
            </a:pPr>
            <a:r>
              <a:rPr lang="zh-CN" altLang="en-US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没有固定</a:t>
            </a: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</a:t>
            </a:r>
          </a:p>
        </p:txBody>
      </p:sp>
      <p:sp>
        <p:nvSpPr>
          <p:cNvPr id="11300" name="Text Box 36"/>
          <p:cNvSpPr txBox="1"/>
          <p:nvPr>
            <p:custDataLst>
              <p:tags r:id="rId7"/>
            </p:custDataLst>
          </p:nvPr>
        </p:nvSpPr>
        <p:spPr>
          <a:xfrm>
            <a:off x="4836479" y="3263184"/>
            <a:ext cx="21590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液体表面</a:t>
            </a:r>
          </a:p>
        </p:txBody>
      </p:sp>
      <p:sp>
        <p:nvSpPr>
          <p:cNvPr id="11301" name="Rectangle 37"/>
          <p:cNvSpPr/>
          <p:nvPr>
            <p:custDataLst>
              <p:tags r:id="rId8"/>
            </p:custDataLst>
          </p:nvPr>
        </p:nvSpPr>
        <p:spPr>
          <a:xfrm>
            <a:off x="9462144" y="4115175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沸点</a:t>
            </a:r>
          </a:p>
        </p:txBody>
      </p:sp>
      <p:sp>
        <p:nvSpPr>
          <p:cNvPr id="11302" name="Text Box 38"/>
          <p:cNvSpPr txBox="1"/>
          <p:nvPr>
            <p:custDataLst>
              <p:tags r:id="rId9"/>
            </p:custDataLst>
          </p:nvPr>
        </p:nvSpPr>
        <p:spPr>
          <a:xfrm>
            <a:off x="5286120" y="2247593"/>
            <a:ext cx="16557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缓慢</a:t>
            </a:r>
          </a:p>
        </p:txBody>
      </p:sp>
      <p:sp>
        <p:nvSpPr>
          <p:cNvPr id="11303" name="Rectangle 39"/>
          <p:cNvSpPr/>
          <p:nvPr>
            <p:custDataLst>
              <p:tags r:id="rId10"/>
            </p:custDataLst>
          </p:nvPr>
        </p:nvSpPr>
        <p:spPr>
          <a:xfrm>
            <a:off x="9480103" y="2247594"/>
            <a:ext cx="1368425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buClr>
                <a:schemeClr val="accent1"/>
              </a:buClr>
              <a:buSzPct val="65000"/>
              <a:buNone/>
            </a:pPr>
            <a:r>
              <a:rPr lang="zh-CN" altLang="zh-CN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剧烈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92E6071-8210-54BB-0E82-557912C8D88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4"/>
          <a:srcRect t="5193"/>
          <a:stretch>
            <a:fillRect/>
          </a:stretch>
        </p:blipFill>
        <p:spPr>
          <a:xfrm>
            <a:off x="4673841" y="4950696"/>
            <a:ext cx="2844316" cy="1921173"/>
          </a:xfrm>
          <a:prstGeom prst="rect">
            <a:avLst/>
          </a:prstGeom>
          <a:noFill/>
          <a:ln w="9525">
            <a:noFill/>
          </a:ln>
          <a:effectLst>
            <a:glow rad="127000">
              <a:schemeClr val="bg1"/>
            </a:glo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0016B68-36AE-9926-8E4E-D049F22F96E9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56340" y="5011662"/>
            <a:ext cx="2324794" cy="186020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35464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8" grpId="0"/>
      <p:bldP spid="11299" grpId="0"/>
      <p:bldP spid="11301" grpId="0"/>
      <p:bldP spid="11302" grpId="0"/>
      <p:bldP spid="113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/>
          <p:nvPr>
            <p:custDataLst>
              <p:tags r:id="rId1"/>
            </p:custDataLst>
          </p:nvPr>
        </p:nvSpPr>
        <p:spPr>
          <a:xfrm>
            <a:off x="3071814" y="1520826"/>
            <a:ext cx="6156325" cy="1287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液化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910B002A-7038-5A36-65A2-F883462EB5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88024" y="387642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熔化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热）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FA1B48B8-EE00-1C49-A52D-E0077FDFA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06588" y="3873251"/>
            <a:ext cx="35020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热）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凝固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88336ABB-F1AB-0D5F-DE40-2C90F5BCFF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087888" y="2996952"/>
            <a:ext cx="2166937" cy="2422525"/>
            <a:chOff x="3131" y="-401"/>
            <a:chExt cx="3412" cy="3814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FF834E42-6C30-765A-FE36-0E890ECCA9F9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131" y="2395"/>
              <a:ext cx="284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固态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(</a:t>
              </a: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冰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)</a:t>
              </a:r>
              <a:endParaRPr kumimoji="1" lang="zh-CN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17CE661D-2590-560A-9002-F71ED7DE3DF8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182" y="-401"/>
              <a:ext cx="3361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液态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(</a:t>
              </a: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水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)</a:t>
              </a:r>
              <a:endParaRPr kumimoji="1" lang="zh-CN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箭头 230">
              <a:extLst>
                <a:ext uri="{FF2B5EF4-FFF2-40B4-BE49-F238E27FC236}">
                  <a16:creationId xmlns:a16="http://schemas.microsoft.com/office/drawing/2014/main" id="{C669BED8-A89A-D6B5-81D8-1310F70B309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箭头 230">
              <a:extLst>
                <a:ext uri="{FF2B5EF4-FFF2-40B4-BE49-F238E27FC236}">
                  <a16:creationId xmlns:a16="http://schemas.microsoft.com/office/drawing/2014/main" id="{C323458F-279A-4049-AAA1-8B3A21E6D31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091D745-1045-4A07-CE4C-BC796AB9EB9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087888" y="1198313"/>
            <a:ext cx="3030537" cy="1816100"/>
            <a:chOff x="6496" y="-263"/>
            <a:chExt cx="4773" cy="2860"/>
          </a:xfrm>
        </p:grpSpPr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464D1E3C-4E85-F98E-1634-C57DBDD14951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496" y="-263"/>
              <a:ext cx="477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气态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(</a:t>
              </a: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水蒸气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)</a:t>
              </a:r>
              <a:endParaRPr kumimoji="1" lang="zh-CN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箭头 230">
              <a:extLst>
                <a:ext uri="{FF2B5EF4-FFF2-40B4-BE49-F238E27FC236}">
                  <a16:creationId xmlns:a16="http://schemas.microsoft.com/office/drawing/2014/main" id="{D55232B1-5E8F-9822-3551-64998F26EE0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箭头 230">
              <a:extLst>
                <a:ext uri="{FF2B5EF4-FFF2-40B4-BE49-F238E27FC236}">
                  <a16:creationId xmlns:a16="http://schemas.microsoft.com/office/drawing/2014/main" id="{1A7DC89B-C861-38DC-942B-6B86858ECE6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3" name="Text Box 12">
            <a:extLst>
              <a:ext uri="{FF2B5EF4-FFF2-40B4-BE49-F238E27FC236}">
                <a16:creationId xmlns:a16="http://schemas.microsoft.com/office/drawing/2014/main" id="{6CEDE99A-9207-3A1F-C6BB-058259FABFB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88024" y="215557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汽化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热）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12AD5085-93AA-E83C-0314-2188278F5BF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36670" y="1538966"/>
            <a:ext cx="1403560" cy="12868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698512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02868" y="-14622"/>
            <a:ext cx="10189132" cy="68726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WordArt 3"/>
          <p:cNvSpPr/>
          <p:nvPr>
            <p:custDataLst>
              <p:tags r:id="rId2"/>
            </p:custDataLst>
          </p:nvPr>
        </p:nvSpPr>
        <p:spPr>
          <a:xfrm>
            <a:off x="1703512" y="66857"/>
            <a:ext cx="5472608" cy="5400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699999" algn="ctr" rotWithShape="0">
                    <a:srgbClr val="C0C0C0">
                      <a:alpha val="76999"/>
                    </a:srgbClr>
                  </a:outerShdw>
                </a:effectLst>
                <a:latin typeface="宋体" panose="02010600030101010101" pitchFamily="2" charset="-122"/>
              </a:rPr>
              <a:t>饮料罐外壳为何会“出汗”？</a:t>
            </a:r>
          </a:p>
        </p:txBody>
      </p:sp>
      <p:sp>
        <p:nvSpPr>
          <p:cNvPr id="5" name="Rectangle 2"/>
          <p:cNvSpPr/>
          <p:nvPr>
            <p:custDataLst>
              <p:tags r:id="rId3"/>
            </p:custDataLst>
          </p:nvPr>
        </p:nvSpPr>
        <p:spPr>
          <a:xfrm>
            <a:off x="587388" y="1412776"/>
            <a:ext cx="1116124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</a:t>
            </a:r>
            <a:r>
              <a:rPr lang="zh-CN" altLang="en-US" sz="4000" b="1">
                <a:solidFill>
                  <a:srgbClr val="FF0000"/>
                </a:solidFill>
              </a:rPr>
              <a:t>水蒸气</a:t>
            </a:r>
            <a:r>
              <a:rPr lang="zh-CN" altLang="en-US" sz="4000" b="1">
                <a:solidFill>
                  <a:srgbClr val="000000"/>
                </a:solidFill>
              </a:rPr>
              <a:t>向外界</a:t>
            </a:r>
            <a:r>
              <a:rPr lang="zh-CN" altLang="en-US" sz="4000" b="1">
                <a:solidFill>
                  <a:srgbClr val="FF0000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成水珠。</a:t>
            </a:r>
          </a:p>
        </p:txBody>
      </p:sp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9F616171-9137-ECB8-7DB8-F7CC8012403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58396"/>
            <a:ext cx="1437093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小实验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E81038D-83A5-D924-D554-A5BAAEB7DB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7488" y="0"/>
            <a:ext cx="9737015" cy="6858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/>
        </p:spPr>
      </p:pic>
      <p:sp>
        <p:nvSpPr>
          <p:cNvPr id="28675" name="Text Box 3"/>
          <p:cNvSpPr txBox="1"/>
          <p:nvPr>
            <p:custDataLst>
              <p:tags r:id="rId2"/>
            </p:custDataLst>
          </p:nvPr>
        </p:nvSpPr>
        <p:spPr>
          <a:xfrm>
            <a:off x="191344" y="80628"/>
            <a:ext cx="630070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zh-CN" sz="4000" b="1">
                <a:latin typeface="Tahoma" panose="020B0604030504040204" pitchFamily="34" charset="0"/>
              </a:rPr>
              <a:t>露</a:t>
            </a:r>
            <a:r>
              <a:rPr lang="zh-CN" altLang="en-US" sz="4000" b="1">
                <a:latin typeface="Tahoma" panose="020B0604030504040204" pitchFamily="34" charset="0"/>
              </a:rPr>
              <a:t>珠为什么是在早晨出现</a:t>
            </a:r>
            <a:r>
              <a:rPr lang="zh-CN" altLang="zh-CN" sz="4000" b="1">
                <a:latin typeface="Tahoma" panose="020B0604030504040204" pitchFamily="34" charset="0"/>
              </a:rPr>
              <a:t>？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2C6151E-3B10-B77B-D7C2-D0290492A3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75375" y="2600908"/>
            <a:ext cx="1116124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</a:t>
            </a:r>
            <a:r>
              <a:rPr lang="zh-CN" altLang="en-US" sz="4000" b="1">
                <a:solidFill>
                  <a:srgbClr val="FF0000"/>
                </a:solidFill>
              </a:rPr>
              <a:t>水蒸气</a:t>
            </a:r>
            <a:r>
              <a:rPr lang="zh-CN" altLang="en-US" sz="4000" b="1">
                <a:solidFill>
                  <a:srgbClr val="000000"/>
                </a:solidFill>
              </a:rPr>
              <a:t>向外界</a:t>
            </a:r>
            <a:r>
              <a:rPr lang="zh-CN" altLang="en-US" sz="4000" b="1">
                <a:solidFill>
                  <a:srgbClr val="FF0000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成水珠。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A774CA7-1539-3D8F-5648-2EDE2CB7FEC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87021" y="2384884"/>
            <a:ext cx="5804979" cy="3248853"/>
          </a:xfrm>
          <a:prstGeom prst="rect">
            <a:avLst/>
          </a:prstGeom>
        </p:spPr>
      </p:pic>
      <p:pic>
        <p:nvPicPr>
          <p:cNvPr id="29698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91" y="1055913"/>
            <a:ext cx="6103765" cy="45778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9" name="Text Box 3"/>
          <p:cNvSpPr txBox="1"/>
          <p:nvPr>
            <p:custDataLst>
              <p:tags r:id="rId3"/>
            </p:custDataLst>
          </p:nvPr>
        </p:nvSpPr>
        <p:spPr>
          <a:xfrm>
            <a:off x="6816971" y="1013342"/>
            <a:ext cx="4260850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zh-CN" sz="7200" b="1">
                <a:solidFill>
                  <a:srgbClr val="0000FF"/>
                </a:solidFill>
                <a:latin typeface="Tahoma" panose="020B0604030504040204" pitchFamily="34" charset="0"/>
              </a:rPr>
              <a:t>雾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D11FA06-9A19-AD28-9B31-A9226190B1D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22583" y="152636"/>
            <a:ext cx="10727094" cy="707886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</a:t>
            </a:r>
            <a:r>
              <a:rPr lang="zh-CN" altLang="en-US" sz="4000" b="1">
                <a:solidFill>
                  <a:srgbClr val="FF0000"/>
                </a:solidFill>
              </a:rPr>
              <a:t>水蒸气</a:t>
            </a:r>
            <a:r>
              <a:rPr lang="zh-CN" altLang="en-US" sz="4000" b="1">
                <a:solidFill>
                  <a:srgbClr val="000000"/>
                </a:solidFill>
              </a:rPr>
              <a:t>向外界</a:t>
            </a:r>
            <a:r>
              <a:rPr lang="zh-CN" altLang="en-US" sz="4000" b="1">
                <a:solidFill>
                  <a:srgbClr val="FF0000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</a:t>
            </a:r>
            <a:r>
              <a:rPr lang="zh-CN" altLang="en-US" sz="4000" b="1">
                <a:solidFill>
                  <a:srgbClr val="0000FF"/>
                </a:solidFill>
              </a:rPr>
              <a:t>小</a:t>
            </a:r>
            <a:r>
              <a:rPr lang="zh-CN" altLang="en-US" sz="4000" b="1">
                <a:solidFill>
                  <a:srgbClr val="000000"/>
                </a:solidFill>
              </a:rPr>
              <a:t>水珠。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2"/>
          <p:cNvSpPr txBox="1"/>
          <p:nvPr>
            <p:custDataLst>
              <p:tags r:id="rId1"/>
            </p:custDataLst>
          </p:nvPr>
        </p:nvSpPr>
        <p:spPr>
          <a:xfrm>
            <a:off x="6403975" y="2795588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9219" name="Text Box 13"/>
          <p:cNvSpPr txBox="1"/>
          <p:nvPr>
            <p:custDataLst>
              <p:tags r:id="rId2"/>
            </p:custDataLst>
          </p:nvPr>
        </p:nvSpPr>
        <p:spPr>
          <a:xfrm>
            <a:off x="2522539" y="2792413"/>
            <a:ext cx="35020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b="1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9220" name="Group 7"/>
          <p:cNvGrpSpPr/>
          <p:nvPr>
            <p:custDataLst>
              <p:tags r:id="rId3"/>
            </p:custDataLst>
          </p:nvPr>
        </p:nvGrpSpPr>
        <p:grpSpPr>
          <a:xfrm>
            <a:off x="5303839" y="1916114"/>
            <a:ext cx="2166937" cy="2422525"/>
            <a:chOff x="3131" y="-401"/>
            <a:chExt cx="3412" cy="3814"/>
          </a:xfrm>
        </p:grpSpPr>
        <p:sp>
          <p:nvSpPr>
            <p:cNvPr id="9227" name="Text Box 8"/>
            <p:cNvSpPr txBox="1"/>
            <p:nvPr>
              <p:custDataLst>
                <p:tags r:id="rId9"/>
              </p:custDataLst>
            </p:nvPr>
          </p:nvSpPr>
          <p:spPr>
            <a:xfrm>
              <a:off x="3131" y="2395"/>
              <a:ext cx="284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固态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冰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8" name="Text Box 9"/>
            <p:cNvSpPr txBox="1"/>
            <p:nvPr>
              <p:custDataLst>
                <p:tags r:id="rId10"/>
              </p:custDataLst>
            </p:nvPr>
          </p:nvSpPr>
          <p:spPr>
            <a:xfrm>
              <a:off x="3182" y="-401"/>
              <a:ext cx="3361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液态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9" name="箭头 230"/>
            <p:cNvSpPr/>
            <p:nvPr>
              <p:custDataLst>
                <p:tags r:id="rId11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箭头 230"/>
            <p:cNvSpPr/>
            <p:nvPr>
              <p:custDataLst>
                <p:tags r:id="rId12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21" name="Group 7"/>
          <p:cNvGrpSpPr/>
          <p:nvPr>
            <p:custDataLst>
              <p:tags r:id="rId4"/>
            </p:custDataLst>
          </p:nvPr>
        </p:nvGrpSpPr>
        <p:grpSpPr>
          <a:xfrm>
            <a:off x="5303839" y="117475"/>
            <a:ext cx="3030537" cy="1816100"/>
            <a:chOff x="6496" y="-263"/>
            <a:chExt cx="4773" cy="2860"/>
          </a:xfrm>
        </p:grpSpPr>
        <p:sp>
          <p:nvSpPr>
            <p:cNvPr id="9224" name="Text Box 8"/>
            <p:cNvSpPr txBox="1"/>
            <p:nvPr>
              <p:custDataLst>
                <p:tags r:id="rId6"/>
              </p:custDataLst>
            </p:nvPr>
          </p:nvSpPr>
          <p:spPr>
            <a:xfrm>
              <a:off x="6496" y="-263"/>
              <a:ext cx="477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气态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水蒸气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5" name="箭头 230"/>
            <p:cNvSpPr/>
            <p:nvPr>
              <p:custDataLst>
                <p:tags r:id="rId7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6" name="箭头 230"/>
            <p:cNvSpPr/>
            <p:nvPr>
              <p:custDataLst>
                <p:tags r:id="rId8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8C50D222-9D34-64E5-DF20-85BB221E1DA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403502" y="593649"/>
            <a:ext cx="1403560" cy="12868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78466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/>
          <p:nvPr>
            <p:custDataLst>
              <p:tags r:id="rId1"/>
            </p:custDataLst>
          </p:nvPr>
        </p:nvSpPr>
        <p:spPr>
          <a:xfrm>
            <a:off x="1772313" y="94156"/>
            <a:ext cx="8915400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bg1"/>
                </a:solidFill>
                <a:latin typeface="+mn-ea"/>
              </a:rPr>
              <a:t>为什么在</a:t>
            </a:r>
            <a:r>
              <a:rPr lang="zh-CN" altLang="zh-CN" sz="3600" b="1">
                <a:solidFill>
                  <a:schemeClr val="bg1"/>
                </a:solidFill>
                <a:latin typeface="+mn-ea"/>
              </a:rPr>
              <a:t>冬天</a:t>
            </a:r>
            <a:endParaRPr lang="en-US" altLang="zh-CN" sz="3600" b="1">
              <a:solidFill>
                <a:schemeClr val="bg1"/>
              </a:solidFill>
              <a:latin typeface="+mn-ea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bg1"/>
                </a:solidFill>
                <a:latin typeface="+mn-ea"/>
              </a:rPr>
              <a:t>才出现口中</a:t>
            </a:r>
            <a:r>
              <a:rPr lang="zh-CN" altLang="zh-CN" sz="3600" b="1">
                <a:solidFill>
                  <a:schemeClr val="bg1"/>
                </a:solidFill>
                <a:latin typeface="+mn-ea"/>
              </a:rPr>
              <a:t>呼出“白汽”</a:t>
            </a:r>
            <a:r>
              <a:rPr lang="zh-CN" altLang="en-US" sz="3600" b="1">
                <a:solidFill>
                  <a:schemeClr val="bg1"/>
                </a:solidFill>
                <a:latin typeface="+mn-ea"/>
              </a:rPr>
              <a:t>的现象</a:t>
            </a:r>
            <a:r>
              <a:rPr lang="zh-CN" altLang="zh-CN" sz="3600" b="1">
                <a:solidFill>
                  <a:schemeClr val="bg1"/>
                </a:solidFill>
                <a:latin typeface="+mn-ea"/>
              </a:rPr>
              <a:t>？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8710ED2-1B29-D17C-81C9-69F6463CB45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15380" y="94156"/>
            <a:ext cx="1116124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</a:t>
            </a:r>
            <a:r>
              <a:rPr lang="zh-CN" altLang="en-US" sz="4000" b="1">
                <a:solidFill>
                  <a:srgbClr val="FF0000"/>
                </a:solidFill>
              </a:rPr>
              <a:t>水蒸气</a:t>
            </a:r>
            <a:r>
              <a:rPr lang="zh-CN" altLang="en-US" sz="4000" b="1">
                <a:solidFill>
                  <a:srgbClr val="000000"/>
                </a:solidFill>
              </a:rPr>
              <a:t>向外界</a:t>
            </a:r>
            <a:r>
              <a:rPr lang="zh-CN" altLang="en-US" sz="4000" b="1">
                <a:solidFill>
                  <a:srgbClr val="FF0000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</a:t>
            </a:r>
            <a:r>
              <a:rPr lang="zh-CN" altLang="en-US" sz="4000" b="1">
                <a:solidFill>
                  <a:srgbClr val="0000FF"/>
                </a:solidFill>
              </a:rPr>
              <a:t>小</a:t>
            </a:r>
            <a:r>
              <a:rPr lang="zh-CN" altLang="en-US" sz="4000" b="1">
                <a:solidFill>
                  <a:srgbClr val="000000"/>
                </a:solidFill>
              </a:rPr>
              <a:t>水珠。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0552453-9CAD-7DA4-3ED8-E8D57353C6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56752" y="980729"/>
            <a:ext cx="8078497" cy="5877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11624" y="960318"/>
            <a:ext cx="7038782" cy="58976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B9D3A64F-B62D-D21A-F0F0-7C3C505B26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95600" y="116632"/>
            <a:ext cx="795149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4000" b="1">
                <a:latin typeface="+mn-ea"/>
              </a:rPr>
              <a:t>这些白汽是从冰棒中冒出来的吗？</a:t>
            </a:r>
            <a:endParaRPr lang="zh-CN" altLang="zh-CN" sz="4000" b="1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E8EDD2-6EC0-8C6C-CA8F-0D8F4873F8D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50395" y="960318"/>
            <a:ext cx="1116124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</a:t>
            </a:r>
            <a:r>
              <a:rPr lang="zh-CN" altLang="en-US" sz="4000" b="1">
                <a:solidFill>
                  <a:srgbClr val="FF0000"/>
                </a:solidFill>
              </a:rPr>
              <a:t>水蒸气</a:t>
            </a:r>
            <a:r>
              <a:rPr lang="zh-CN" altLang="en-US" sz="4000" b="1">
                <a:solidFill>
                  <a:srgbClr val="000000"/>
                </a:solidFill>
              </a:rPr>
              <a:t>向外界</a:t>
            </a:r>
            <a:r>
              <a:rPr lang="zh-CN" altLang="en-US" sz="4000" b="1">
                <a:solidFill>
                  <a:srgbClr val="FF0000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</a:t>
            </a:r>
            <a:r>
              <a:rPr lang="zh-CN" altLang="en-US" sz="4000" b="1">
                <a:solidFill>
                  <a:srgbClr val="0000FF"/>
                </a:solidFill>
              </a:rPr>
              <a:t>小</a:t>
            </a:r>
            <a:r>
              <a:rPr lang="zh-CN" altLang="en-US" sz="4000" b="1">
                <a:solidFill>
                  <a:srgbClr val="000000"/>
                </a:solidFill>
              </a:rPr>
              <a:t>水珠。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42FEBB3-4BF5-E53F-F23E-33E4C59C61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883672" y="-314255"/>
            <a:ext cx="1126840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9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zh-CN" altLang="zh-CN" sz="9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2029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910B002A-7038-5A36-65A2-F883462EB5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403975" y="293006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FA1B48B8-EE00-1C49-A52D-E0077FDFA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22539" y="2926891"/>
            <a:ext cx="35020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b="1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88336ABB-F1AB-0D5F-DE40-2C90F5BCFF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303839" y="2050592"/>
            <a:ext cx="2166937" cy="2422525"/>
            <a:chOff x="3131" y="-401"/>
            <a:chExt cx="3412" cy="3814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FF834E42-6C30-765A-FE36-0E890ECCA9F9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131" y="2395"/>
              <a:ext cx="284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固态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冰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17CE661D-2590-560A-9002-F71ED7DE3DF8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182" y="-401"/>
              <a:ext cx="3361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液态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7" name="箭头 230">
              <a:extLst>
                <a:ext uri="{FF2B5EF4-FFF2-40B4-BE49-F238E27FC236}">
                  <a16:creationId xmlns:a16="http://schemas.microsoft.com/office/drawing/2014/main" id="{C669BED8-A89A-D6B5-81D8-1310F70B309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箭头 230">
              <a:extLst>
                <a:ext uri="{FF2B5EF4-FFF2-40B4-BE49-F238E27FC236}">
                  <a16:creationId xmlns:a16="http://schemas.microsoft.com/office/drawing/2014/main" id="{C323458F-279A-4049-AAA1-8B3A21E6D31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091D745-1045-4A07-CE4C-BC796AB9EB9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303839" y="251953"/>
            <a:ext cx="3030537" cy="1816100"/>
            <a:chOff x="6496" y="-263"/>
            <a:chExt cx="4773" cy="2860"/>
          </a:xfrm>
        </p:grpSpPr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464D1E3C-4E85-F98E-1634-C57DBDD14951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496" y="-263"/>
              <a:ext cx="477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气态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水蒸气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11" name="箭头 230">
              <a:extLst>
                <a:ext uri="{FF2B5EF4-FFF2-40B4-BE49-F238E27FC236}">
                  <a16:creationId xmlns:a16="http://schemas.microsoft.com/office/drawing/2014/main" id="{D55232B1-5E8F-9822-3551-64998F26EE0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箭头 230">
              <a:extLst>
                <a:ext uri="{FF2B5EF4-FFF2-40B4-BE49-F238E27FC236}">
                  <a16:creationId xmlns:a16="http://schemas.microsoft.com/office/drawing/2014/main" id="{1A7DC89B-C861-38DC-942B-6B86858ECE6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" name="Text Box 12">
            <a:extLst>
              <a:ext uri="{FF2B5EF4-FFF2-40B4-BE49-F238E27FC236}">
                <a16:creationId xmlns:a16="http://schemas.microsoft.com/office/drawing/2014/main" id="{6CEDE99A-9207-3A1F-C6BB-058259FABFB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03975" y="1209216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汽化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3561E821-B209-109E-27BB-97F5A65EEAB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78089" y="1226679"/>
            <a:ext cx="350202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液化</a:t>
            </a:r>
            <a:endParaRPr lang="zh-CN" altLang="en-US" sz="3600" b="1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0494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ECD41DCA-03F1-56D0-46C6-5F2B61CB71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531604" y="1506305"/>
            <a:ext cx="9660396" cy="5340266"/>
          </a:xfrm>
          <a:prstGeom prst="rect">
            <a:avLst/>
          </a:prstGeom>
        </p:spPr>
      </p:pic>
      <p:sp>
        <p:nvSpPr>
          <p:cNvPr id="20482" name="Text Box 2"/>
          <p:cNvSpPr txBox="1"/>
          <p:nvPr>
            <p:custDataLst>
              <p:tags r:id="rId2"/>
            </p:custDataLst>
          </p:nvPr>
        </p:nvSpPr>
        <p:spPr>
          <a:xfrm>
            <a:off x="2603612" y="0"/>
            <a:ext cx="2898487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汽化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487200CC-617C-B861-2913-07707B683A7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45715" y="652343"/>
            <a:ext cx="792088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83E89CA1-6F73-E2E7-5003-72549197207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550489" y="0"/>
            <a:ext cx="289848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液化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1C4643A-F392-2669-7045-AB481DC225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84480" y="652343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水蒸气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16E35E1-03C0-BAE5-6DA0-7C744C20B5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926753" y="707886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小水珠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A18745B2-19F6-7E7C-1C85-1A85EFCDC20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2837803" y="1006286"/>
            <a:ext cx="2056502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E7F2FC81-9E63-6254-55C3-B128E53E43CE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V="1">
            <a:off x="6829973" y="998053"/>
            <a:ext cx="2065050" cy="8233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>
            <a:extLst>
              <a:ext uri="{FF2B5EF4-FFF2-40B4-BE49-F238E27FC236}">
                <a16:creationId xmlns:a16="http://schemas.microsoft.com/office/drawing/2014/main" id="{E3028E8F-E3B2-2DC9-93B4-ABA30D8C435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27348" y="2351782"/>
            <a:ext cx="6228692" cy="1077218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被水蒸气烫伤可能比沸水还严重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为什么？</a:t>
            </a:r>
            <a:endParaRPr lang="zh-CN" altLang="zh-CN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0558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9CD4FAC-E07C-D1B6-411E-CD55C2BCCD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180960"/>
            <a:ext cx="4212468" cy="4677040"/>
          </a:xfrm>
          <a:prstGeom prst="rect">
            <a:avLst/>
          </a:prstGeom>
        </p:spPr>
      </p:pic>
      <p:pic>
        <p:nvPicPr>
          <p:cNvPr id="3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l="9174" t="6201" r="7327" b="5264"/>
          <a:stretch>
            <a:fillRect/>
          </a:stretch>
        </p:blipFill>
        <p:spPr>
          <a:xfrm>
            <a:off x="6370713" y="2212476"/>
            <a:ext cx="5814738" cy="46572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8" name="Text Box 4"/>
          <p:cNvSpPr txBox="1"/>
          <p:nvPr>
            <p:custDataLst>
              <p:tags r:id="rId3"/>
            </p:custDataLst>
          </p:nvPr>
        </p:nvSpPr>
        <p:spPr>
          <a:xfrm>
            <a:off x="381045" y="1563677"/>
            <a:ext cx="32004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Tahoma" panose="020B0604030504040204" pitchFamily="34" charset="0"/>
              </a:rPr>
              <a:t>液化石油气</a:t>
            </a:r>
          </a:p>
        </p:txBody>
      </p:sp>
      <p:sp>
        <p:nvSpPr>
          <p:cNvPr id="34819" name="Text Box 5"/>
          <p:cNvSpPr txBox="1"/>
          <p:nvPr>
            <p:custDataLst>
              <p:tags r:id="rId4"/>
            </p:custDataLst>
          </p:nvPr>
        </p:nvSpPr>
        <p:spPr>
          <a:xfrm>
            <a:off x="9826319" y="1502013"/>
            <a:ext cx="19812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Tahoma" panose="020B0604030504040204" pitchFamily="34" charset="0"/>
              </a:rPr>
              <a:t>丁烷</a:t>
            </a:r>
            <a:endParaRPr lang="zh-CN" altLang="en-US" sz="36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4822" name="Text Box 4"/>
          <p:cNvSpPr txBox="1"/>
          <p:nvPr>
            <p:custDataLst>
              <p:tags r:id="rId5"/>
            </p:custDataLst>
          </p:nvPr>
        </p:nvSpPr>
        <p:spPr>
          <a:xfrm>
            <a:off x="3962932" y="24269"/>
            <a:ext cx="4870352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液化的方法：</a:t>
            </a:r>
            <a:endParaRPr lang="en-US" altLang="zh-CN" sz="4000" b="1">
              <a:solidFill>
                <a:srgbClr val="A50021"/>
              </a:solidFill>
              <a:latin typeface="+mn-ea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4000" b="1">
                <a:solidFill>
                  <a:srgbClr val="A50021"/>
                </a:solidFill>
                <a:latin typeface="+mn-ea"/>
              </a:rPr>
              <a:t>(1)</a:t>
            </a: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降低气体的温度；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57C7E949-D677-5A7A-F8B6-BB3D767298C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62932" y="1336086"/>
            <a:ext cx="5085396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4000" b="1">
                <a:solidFill>
                  <a:srgbClr val="A50021"/>
                </a:solidFill>
                <a:latin typeface="+mn-ea"/>
              </a:rPr>
              <a:t>(2)</a:t>
            </a: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压缩气体的体积。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/>
          <p:nvPr>
            <p:custDataLst>
              <p:tags r:id="rId1"/>
            </p:custDataLst>
          </p:nvPr>
        </p:nvSpPr>
        <p:spPr>
          <a:xfrm>
            <a:off x="2927649" y="1592797"/>
            <a:ext cx="6696595" cy="12868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两个温度分界点</a:t>
            </a:r>
          </a:p>
        </p:txBody>
      </p:sp>
    </p:spTree>
    <p:extLst>
      <p:ext uri="{BB962C8B-B14F-4D97-AF65-F5344CB8AC3E}">
        <p14:creationId xmlns:p14="http://schemas.microsoft.com/office/powerpoint/2010/main" val="118027041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88336ABB-F1AB-0D5F-DE40-2C90F5BCFFE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733987" y="3381307"/>
            <a:ext cx="2134547" cy="2869747"/>
            <a:chOff x="3296" y="-12"/>
            <a:chExt cx="3361" cy="3040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FF834E42-6C30-765A-FE36-0E890ECCA9F9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3296" y="2343"/>
              <a:ext cx="2845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固态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冰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17CE661D-2590-560A-9002-F71ED7DE3DF8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3296" y="-12"/>
              <a:ext cx="3361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液态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7" name="箭头 230">
              <a:extLst>
                <a:ext uri="{FF2B5EF4-FFF2-40B4-BE49-F238E27FC236}">
                  <a16:creationId xmlns:a16="http://schemas.microsoft.com/office/drawing/2014/main" id="{C669BED8-A89A-D6B5-81D8-1310F70B309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箭头 230">
              <a:extLst>
                <a:ext uri="{FF2B5EF4-FFF2-40B4-BE49-F238E27FC236}">
                  <a16:creationId xmlns:a16="http://schemas.microsoft.com/office/drawing/2014/main" id="{C323458F-279A-4049-AAA1-8B3A21E6D31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091D745-1045-4A07-CE4C-BC796AB9EB9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81262" y="968520"/>
            <a:ext cx="3030537" cy="2392735"/>
            <a:chOff x="6578" y="149"/>
            <a:chExt cx="4773" cy="2448"/>
          </a:xfrm>
        </p:grpSpPr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464D1E3C-4E85-F98E-1634-C57DBDD14951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578" y="149"/>
              <a:ext cx="4773" cy="66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气态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水蒸气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11" name="箭头 230">
              <a:extLst>
                <a:ext uri="{FF2B5EF4-FFF2-40B4-BE49-F238E27FC236}">
                  <a16:creationId xmlns:a16="http://schemas.microsoft.com/office/drawing/2014/main" id="{D55232B1-5E8F-9822-3551-64998F26EE0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箭头 230">
              <a:extLst>
                <a:ext uri="{FF2B5EF4-FFF2-40B4-BE49-F238E27FC236}">
                  <a16:creationId xmlns:a16="http://schemas.microsoft.com/office/drawing/2014/main" id="{1A7DC89B-C861-38DC-942B-6B86858ECE6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" name="Text Box 12">
            <a:extLst>
              <a:ext uri="{FF2B5EF4-FFF2-40B4-BE49-F238E27FC236}">
                <a16:creationId xmlns:a16="http://schemas.microsoft.com/office/drawing/2014/main" id="{714D2558-609A-D334-7967-21AD4B394E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54925" y="1896501"/>
            <a:ext cx="4022915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沸点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100℃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600" b="1" u="sng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7F6A4C96-A585-8004-C446-F3AAEE57E67D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2963652" y="4905158"/>
            <a:ext cx="6209359" cy="0"/>
          </a:xfrm>
          <a:prstGeom prst="line">
            <a:avLst/>
          </a:prstGeom>
          <a:solidFill>
            <a:srgbClr val="99CCFF"/>
          </a:solidFill>
          <a:ln w="1174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 Box 12">
            <a:extLst>
              <a:ext uri="{FF2B5EF4-FFF2-40B4-BE49-F238E27FC236}">
                <a16:creationId xmlns:a16="http://schemas.microsoft.com/office/drawing/2014/main" id="{7DD75E52-D216-97F5-8F78-1ECEAC0EBBF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637309" y="4258833"/>
            <a:ext cx="4849631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熔点、凝固点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0℃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600" b="1" u="sng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F09AA8F0-56D9-B12F-0142-B3449D72B6EE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2963652" y="2564904"/>
            <a:ext cx="6209359" cy="0"/>
          </a:xfrm>
          <a:prstGeom prst="line">
            <a:avLst/>
          </a:prstGeom>
          <a:solidFill>
            <a:srgbClr val="99CCFF"/>
          </a:solidFill>
          <a:ln w="1174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Rectangle 2">
            <a:extLst>
              <a:ext uri="{FF2B5EF4-FFF2-40B4-BE49-F238E27FC236}">
                <a16:creationId xmlns:a16="http://schemas.microsoft.com/office/drawing/2014/main" id="{E9E91755-7360-F6C5-958C-2C779823DB2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790345" y="-96015"/>
            <a:ext cx="6696595" cy="8223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两个温度分界点</a:t>
            </a:r>
          </a:p>
        </p:txBody>
      </p:sp>
      <p:sp>
        <p:nvSpPr>
          <p:cNvPr id="3" name="AutoShape 30">
            <a:extLst>
              <a:ext uri="{FF2B5EF4-FFF2-40B4-BE49-F238E27FC236}">
                <a16:creationId xmlns:a16="http://schemas.microsoft.com/office/drawing/2014/main" id="{FE80DFD7-7C79-2089-B75D-408C4A264F4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73011" y="2600908"/>
            <a:ext cx="308933" cy="2337195"/>
          </a:xfrm>
          <a:prstGeom prst="rightBrace">
            <a:avLst>
              <a:gd name="adj1" fmla="val 375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zh-CN" altLang="en-US" sz="4000" b="1">
              <a:latin typeface="Arial" panose="020B0604020202020204" pitchFamily="34" charset="0"/>
            </a:endParaRPr>
          </a:p>
        </p:txBody>
      </p:sp>
      <p:sp>
        <p:nvSpPr>
          <p:cNvPr id="14" name="Text Box 31">
            <a:extLst>
              <a:ext uri="{FF2B5EF4-FFF2-40B4-BE49-F238E27FC236}">
                <a16:creationId xmlns:a16="http://schemas.microsoft.com/office/drawing/2014/main" id="{DFF04B4E-D08A-4ED3-9651-C6DC5C7AC4B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481944" y="3415562"/>
            <a:ext cx="1210588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液态</a:t>
            </a:r>
          </a:p>
        </p:txBody>
      </p:sp>
    </p:spTree>
    <p:extLst>
      <p:ext uri="{BB962C8B-B14F-4D97-AF65-F5344CB8AC3E}">
        <p14:creationId xmlns:p14="http://schemas.microsoft.com/office/powerpoint/2010/main" val="4025547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3" grpId="0" animBg="1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Group 2"/>
          <p:cNvGraphicFramePr>
            <a:graphicFrameLocks noGrp="1"/>
          </p:cNvGraphicFramePr>
          <p:nvPr>
            <p:ph/>
            <p:custDataLst>
              <p:tags r:id="rId1"/>
            </p:custDataLst>
          </p:nvPr>
        </p:nvGraphicFramePr>
        <p:xfrm>
          <a:off x="443372" y="174184"/>
          <a:ext cx="9960755" cy="2578572"/>
        </p:xfrm>
        <a:graphic>
          <a:graphicData uri="http://schemas.openxmlformats.org/drawingml/2006/table">
            <a:tbl>
              <a:tblPr/>
              <a:tblGrid>
                <a:gridCol w="2626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5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4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15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水</a:t>
                      </a: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水银</a:t>
                      </a: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酒精</a:t>
                      </a: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5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沸点</a:t>
                      </a:r>
                    </a:p>
                  </a:txBody>
                  <a:tcPr marL="157457" marR="157457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熔点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（凝固点）</a:t>
                      </a:r>
                    </a:p>
                  </a:txBody>
                  <a:tcPr marL="157457" marR="157457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57457" marR="1574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912" name="Text Box 24"/>
          <p:cNvSpPr txBox="1"/>
          <p:nvPr>
            <p:custDataLst>
              <p:tags r:id="rId2"/>
            </p:custDataLst>
          </p:nvPr>
        </p:nvSpPr>
        <p:spPr>
          <a:xfrm>
            <a:off x="3644369" y="1862209"/>
            <a:ext cx="851515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0℃</a:t>
            </a:r>
          </a:p>
        </p:txBody>
      </p:sp>
      <p:sp>
        <p:nvSpPr>
          <p:cNvPr id="37913" name="Text Box 25"/>
          <p:cNvSpPr txBox="1"/>
          <p:nvPr>
            <p:custDataLst>
              <p:tags r:id="rId3"/>
            </p:custDataLst>
          </p:nvPr>
        </p:nvSpPr>
        <p:spPr>
          <a:xfrm>
            <a:off x="3502629" y="817139"/>
            <a:ext cx="136447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100℃</a:t>
            </a:r>
          </a:p>
        </p:txBody>
      </p:sp>
      <p:sp>
        <p:nvSpPr>
          <p:cNvPr id="37914" name="Text Box 26"/>
          <p:cNvSpPr txBox="1"/>
          <p:nvPr>
            <p:custDataLst>
              <p:tags r:id="rId4"/>
            </p:custDataLst>
          </p:nvPr>
        </p:nvSpPr>
        <p:spPr>
          <a:xfrm>
            <a:off x="5754422" y="1855876"/>
            <a:ext cx="1261884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-39℃</a:t>
            </a:r>
          </a:p>
        </p:txBody>
      </p:sp>
      <p:sp>
        <p:nvSpPr>
          <p:cNvPr id="37915" name="Text Box 27"/>
          <p:cNvSpPr txBox="1"/>
          <p:nvPr>
            <p:custDataLst>
              <p:tags r:id="rId5"/>
            </p:custDataLst>
          </p:nvPr>
        </p:nvSpPr>
        <p:spPr>
          <a:xfrm>
            <a:off x="5771959" y="867981"/>
            <a:ext cx="136447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357℃</a:t>
            </a:r>
          </a:p>
        </p:txBody>
      </p:sp>
      <p:sp>
        <p:nvSpPr>
          <p:cNvPr id="37916" name="Text Box 28"/>
          <p:cNvSpPr txBox="1"/>
          <p:nvPr>
            <p:custDataLst>
              <p:tags r:id="rId6"/>
            </p:custDataLst>
          </p:nvPr>
        </p:nvSpPr>
        <p:spPr>
          <a:xfrm>
            <a:off x="8291773" y="1866465"/>
            <a:ext cx="1492909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-117℃</a:t>
            </a:r>
          </a:p>
        </p:txBody>
      </p:sp>
      <p:sp>
        <p:nvSpPr>
          <p:cNvPr id="37917" name="Text Box 29"/>
          <p:cNvSpPr txBox="1"/>
          <p:nvPr>
            <p:custDataLst>
              <p:tags r:id="rId7"/>
            </p:custDataLst>
          </p:nvPr>
        </p:nvSpPr>
        <p:spPr>
          <a:xfrm>
            <a:off x="8443285" y="853187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latin typeface="Arial" panose="020B0604020202020204" pitchFamily="34" charset="0"/>
              </a:rPr>
              <a:t>78℃</a:t>
            </a:r>
          </a:p>
        </p:txBody>
      </p:sp>
      <p:sp>
        <p:nvSpPr>
          <p:cNvPr id="21534" name="AutoShape 30"/>
          <p:cNvSpPr/>
          <p:nvPr>
            <p:custDataLst>
              <p:tags r:id="rId8"/>
            </p:custDataLst>
          </p:nvPr>
        </p:nvSpPr>
        <p:spPr>
          <a:xfrm>
            <a:off x="10430447" y="1151364"/>
            <a:ext cx="308933" cy="1208986"/>
          </a:xfrm>
          <a:prstGeom prst="rightBrace">
            <a:avLst>
              <a:gd name="adj1" fmla="val 37500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zh-CN" altLang="en-US" sz="3600" b="1">
              <a:latin typeface="Arial" panose="020B0604020202020204" pitchFamily="34" charset="0"/>
            </a:endParaRPr>
          </a:p>
        </p:txBody>
      </p:sp>
      <p:sp>
        <p:nvSpPr>
          <p:cNvPr id="21535" name="Text Box 31"/>
          <p:cNvSpPr txBox="1"/>
          <p:nvPr>
            <p:custDataLst>
              <p:tags r:id="rId9"/>
            </p:custDataLst>
          </p:nvPr>
        </p:nvSpPr>
        <p:spPr>
          <a:xfrm>
            <a:off x="10754983" y="1463470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液态</a:t>
            </a:r>
          </a:p>
        </p:txBody>
      </p:sp>
      <p:sp>
        <p:nvSpPr>
          <p:cNvPr id="2" name="Text Box 25">
            <a:extLst>
              <a:ext uri="{FF2B5EF4-FFF2-40B4-BE49-F238E27FC236}">
                <a16:creationId xmlns:a16="http://schemas.microsoft.com/office/drawing/2014/main" id="{BD8D8B78-90A9-2D90-5249-354BFA595838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199456" y="2881702"/>
            <a:ext cx="10037677" cy="18407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4000" b="1">
                <a:latin typeface="Arial" panose="020B0604020202020204" pitchFamily="34" charset="0"/>
              </a:rPr>
              <a:t>1</a:t>
            </a:r>
            <a:r>
              <a:rPr lang="zh-CN" altLang="en-US" sz="4000" b="1">
                <a:latin typeface="Arial" panose="020B0604020202020204" pitchFamily="34" charset="0"/>
              </a:rPr>
              <a:t>、实验室用温度计中的液体是酒精吗？</a:t>
            </a:r>
            <a:endParaRPr lang="en-US" altLang="zh-CN" sz="4000" b="1">
              <a:latin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4000" b="1">
                <a:latin typeface="Arial" panose="020B0604020202020204" pitchFamily="34" charset="0"/>
              </a:rPr>
              <a:t>2</a:t>
            </a:r>
            <a:r>
              <a:rPr lang="zh-CN" altLang="en-US" sz="4000" b="1">
                <a:latin typeface="Arial" panose="020B0604020202020204" pitchFamily="34" charset="0"/>
              </a:rPr>
              <a:t>、能用水银温度计测量 </a:t>
            </a:r>
            <a:r>
              <a:rPr lang="en-US" altLang="zh-CN" sz="4000" b="1">
                <a:latin typeface="Arial" panose="020B0604020202020204" pitchFamily="34" charset="0"/>
              </a:rPr>
              <a:t>-45</a:t>
            </a:r>
            <a:r>
              <a:rPr lang="zh-CN" altLang="en-US" sz="4000" b="1">
                <a:latin typeface="Arial" panose="020B0604020202020204" pitchFamily="34" charset="0"/>
              </a:rPr>
              <a:t>℃的气温吗？</a:t>
            </a:r>
            <a:endParaRPr lang="zh-CN" altLang="zh-CN" sz="4000" b="1">
              <a:latin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375900" y="119761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83370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79676" y="-86655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91444" y="917645"/>
            <a:ext cx="18362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52779D-D3BC-6256-B133-946A1651BE6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86723" y="834068"/>
            <a:ext cx="9916714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沸腾时，液体温度不变，但</a:t>
            </a:r>
            <a:r>
              <a:rPr lang="zh-CN" altLang="en-US" sz="4000" b="1">
                <a:solidFill>
                  <a:srgbClr val="FF0000"/>
                </a:solidFill>
              </a:rPr>
              <a:t>需要继续吸热</a:t>
            </a:r>
            <a:r>
              <a:rPr lang="zh-CN" altLang="en-US" sz="40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7C6A712-670A-8074-1AC5-0632B727B14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86723" y="1524442"/>
            <a:ext cx="5580619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</a:rPr>
              <a:t>沸腾时的温度叫沸点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C2AE186-2029-5FE0-348A-1A446FBD05A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7428" y="2245276"/>
            <a:ext cx="12192000" cy="2328315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CBA3B04-46B3-F5EE-0539-C392EC2A92D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1384" y="4865742"/>
            <a:ext cx="8316924" cy="8223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酒精</a:t>
            </a:r>
            <a:r>
              <a:rPr lang="zh-CN" altLang="en-US" sz="44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蒸发时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吸收</a:t>
            </a:r>
            <a:r>
              <a:rPr lang="zh-CN" altLang="en-US" sz="44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皮肤的热量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28080DEC-D0F1-2957-0209-FFE7B394EE3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8532" y="4368680"/>
            <a:ext cx="18362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C02207B-6AAE-3FC5-34D3-6324A88027B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291482" y="4295488"/>
            <a:ext cx="9773070" cy="755976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lvl="0" eaLnBrk="1" fontAlgn="auto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蒸发是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只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在液体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表面</a:t>
            </a:r>
            <a:r>
              <a:rPr lang="zh-CN" altLang="en-US" sz="4000" ker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发生的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缓慢汽化</a:t>
            </a:r>
            <a:r>
              <a:rPr kumimoji="1" lang="zh-CN" altLang="en-US" sz="4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现象。</a:t>
            </a:r>
            <a:endParaRPr kumimoji="1" lang="zh-CN" altLang="zh-CN" sz="40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E5BAFB3-E4DA-1C31-875B-CA54938F123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087748" y="5427694"/>
            <a:ext cx="6980771" cy="7914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加快蒸发的方法：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9DDB92B-E03B-2F53-0DA1-12A035F18CD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091444" y="6072616"/>
            <a:ext cx="10632504" cy="7914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、增大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表面积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、加快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空气流动速度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BB6198C-AE46-F3A8-BB0D-A1AA6EFEE9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3595" y="17748"/>
            <a:ext cx="11924810" cy="5279594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3C78A20F-8379-9177-11F4-9F53E4C60A8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1404" y="116632"/>
            <a:ext cx="18362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249895820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C4AC855-FAB7-D7C0-40FF-410DDCA651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" y="1483265"/>
            <a:ext cx="6096777" cy="34357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BF22A4F-EB26-6B45-3FFA-A9BC1EBEA77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79318" y="4918994"/>
            <a:ext cx="5016683" cy="7004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洒水后的路面变干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31BEC82-38E3-1A47-2E1D-36380610A9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40811" y="1478586"/>
            <a:ext cx="5951189" cy="348571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F7563EE-41A5-F7AF-799D-199C11359AA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882137" y="4938408"/>
            <a:ext cx="2230547" cy="7004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煮茶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0CA7EDB-64E3-82E3-FEEA-77CC419BA0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603612" y="0"/>
            <a:ext cx="8134222" cy="7559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汽化</a:t>
            </a:r>
            <a:r>
              <a:rPr lang="zh-CN" altLang="en-US" sz="40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时，水从</a:t>
            </a:r>
            <a:r>
              <a:rPr lang="en-US" altLang="zh-CN" sz="40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____</a:t>
            </a:r>
            <a:r>
              <a:rPr lang="zh-CN" altLang="en-US" sz="40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态变成</a:t>
            </a:r>
            <a:r>
              <a:rPr lang="en-US" altLang="zh-CN" sz="40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____</a:t>
            </a:r>
            <a:r>
              <a:rPr lang="zh-CN" altLang="en-US" sz="4000" b="1">
                <a:solidFill>
                  <a:srgbClr val="0000CC"/>
                </a:solidFill>
                <a:latin typeface="宋体" panose="02010600030101010101" pitchFamily="2" charset="-122"/>
                <a:ea typeface="楷体_GB2312" pitchFamily="1" charset="-122"/>
              </a:rPr>
              <a:t>态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D5BFC6C-DEAA-3D12-1889-0881382E536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877890" y="-6360"/>
            <a:ext cx="1397000" cy="75597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液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44D2E9CD-1ABF-61ED-74A3-D578F046B9A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470178" y="-6360"/>
            <a:ext cx="1397000" cy="75597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气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7A79DA1-37F5-C918-4B0F-D6313B21724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279577" y="782817"/>
            <a:ext cx="1739525" cy="7004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蒸发</a:t>
            </a:r>
            <a:endParaRPr lang="zh-CN" sz="360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微软雅黑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94DD483-D64D-D614-E44B-E72A852C6D8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10874" y="762722"/>
            <a:ext cx="1739525" cy="7004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沸腾</a:t>
            </a:r>
            <a:endParaRPr lang="zh-CN" sz="360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微软雅黑"/>
              <a:cs typeface="Times New Roman" panose="020206030504050203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3268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FB9A587-4042-F316-4D8E-C4597098129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39416" y="440668"/>
            <a:ext cx="11161240" cy="707886"/>
          </a:xfrm>
          <a:prstGeom prst="rect">
            <a:avLst/>
          </a:prstGeom>
          <a:solidFill>
            <a:srgbClr val="FFFFCC"/>
          </a:solidFill>
          <a:ln w="9525">
            <a:noFill/>
          </a:ln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/>
              <a:t>当</a:t>
            </a:r>
            <a:r>
              <a:rPr lang="zh-CN" altLang="en-US" sz="4000" b="1">
                <a:solidFill>
                  <a:srgbClr val="0000FF"/>
                </a:solidFill>
              </a:rPr>
              <a:t>遇冷</a:t>
            </a:r>
            <a:r>
              <a:rPr lang="zh-CN" altLang="en-US" sz="4000" b="1"/>
              <a:t>时</a:t>
            </a:r>
            <a:r>
              <a:rPr lang="zh-CN" altLang="en-US" sz="4000" b="1">
                <a:solidFill>
                  <a:srgbClr val="000000"/>
                </a:solidFill>
              </a:rPr>
              <a:t>，水蒸气向外界</a:t>
            </a:r>
            <a:r>
              <a:rPr lang="zh-CN" altLang="en-US" sz="4000" b="1">
                <a:solidFill>
                  <a:srgbClr val="0000FF"/>
                </a:solidFill>
              </a:rPr>
              <a:t>放</a:t>
            </a:r>
            <a:r>
              <a:rPr lang="zh-CN" altLang="en-US" sz="4000" b="1">
                <a:solidFill>
                  <a:srgbClr val="000000"/>
                </a:solidFill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</a:rPr>
              <a:t>液化</a:t>
            </a:r>
            <a:r>
              <a:rPr lang="zh-CN" altLang="en-US" sz="4000" b="1">
                <a:solidFill>
                  <a:srgbClr val="000000"/>
                </a:solidFill>
              </a:rPr>
              <a:t>成水珠。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9B15C482-D85D-C11A-80DF-A857710FA6A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9356" y="533001"/>
            <a:ext cx="18362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B726C362-9044-78AC-23E4-7EEF19E6969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5648" y="1317899"/>
            <a:ext cx="4870352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液化的方法：</a:t>
            </a:r>
            <a:endParaRPr lang="en-US" altLang="zh-CN" sz="4000" b="1">
              <a:solidFill>
                <a:srgbClr val="A50021"/>
              </a:solidFill>
              <a:latin typeface="+mn-ea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4000" b="1">
                <a:solidFill>
                  <a:srgbClr val="A50021"/>
                </a:solidFill>
                <a:latin typeface="+mn-ea"/>
              </a:rPr>
              <a:t>(1)</a:t>
            </a: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降低气体的温度；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CB690AA-3BCD-252A-03D5-56445BFEB46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5648" y="2629716"/>
            <a:ext cx="5085396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4000" b="1">
                <a:solidFill>
                  <a:srgbClr val="A50021"/>
                </a:solidFill>
                <a:latin typeface="+mn-ea"/>
              </a:rPr>
              <a:t>(2)</a:t>
            </a:r>
            <a:r>
              <a:rPr lang="zh-CN" altLang="en-US" sz="4000" b="1">
                <a:solidFill>
                  <a:srgbClr val="A50021"/>
                </a:solidFill>
                <a:latin typeface="+mn-ea"/>
              </a:rPr>
              <a:t>压缩气体的体积。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06FA5-3E09-A50C-8E70-B994CC07F7C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1364" y="1456399"/>
            <a:ext cx="18362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5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A312AB4-1836-D80B-5669-07BDDACD369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955540" y="3212976"/>
            <a:ext cx="5750923" cy="3496114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DF55F473-7D6B-AFA3-676C-E212AC1CFBF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27448" y="3900230"/>
            <a:ext cx="18362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6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379992674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/>
          <p:nvPr>
            <p:custDataLst>
              <p:tags r:id="rId1"/>
            </p:custDataLst>
          </p:nvPr>
        </p:nvSpPr>
        <p:spPr>
          <a:xfrm>
            <a:off x="3017837" y="1376772"/>
            <a:ext cx="6156325" cy="168507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9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拓展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纸杯烧水">
            <a:hlinkClick r:id="" action="ppaction://media"/>
            <a:extLst>
              <a:ext uri="{FF2B5EF4-FFF2-40B4-BE49-F238E27FC236}">
                <a16:creationId xmlns:a16="http://schemas.microsoft.com/office/drawing/2014/main" id="{AEBECDF4-3EDA-BA9E-1C61-1C411BEC2FB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724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BBB4652-84FF-BA74-DF5A-EE58D060E4A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49851" y="143635"/>
            <a:ext cx="289229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纸杯烧水</a:t>
            </a:r>
          </a:p>
        </p:txBody>
      </p:sp>
    </p:spTree>
    <p:extLst>
      <p:ext uri="{BB962C8B-B14F-4D97-AF65-F5344CB8AC3E}">
        <p14:creationId xmlns:p14="http://schemas.microsoft.com/office/powerpoint/2010/main" val="1932549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酒精的汽化和液化">
            <a:hlinkClick r:id="" action="ppaction://media"/>
            <a:extLst>
              <a:ext uri="{FF2B5EF4-FFF2-40B4-BE49-F238E27FC236}">
                <a16:creationId xmlns:a16="http://schemas.microsoft.com/office/drawing/2014/main" id="{04B38932-D9B9-CA4D-EBF1-B47A5045E9D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645" y="7826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0532322-0C65-CA97-32E2-930F9C6D6F5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57818" y="94729"/>
            <a:ext cx="3276364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酒精的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沸腾</a:t>
            </a:r>
          </a:p>
        </p:txBody>
      </p:sp>
    </p:spTree>
    <p:extLst>
      <p:ext uri="{BB962C8B-B14F-4D97-AF65-F5344CB8AC3E}">
        <p14:creationId xmlns:p14="http://schemas.microsoft.com/office/powerpoint/2010/main" val="2089019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水杯上的小水珠">
            <a:hlinkClick r:id="" action="ppaction://media"/>
            <a:extLst>
              <a:ext uri="{FF2B5EF4-FFF2-40B4-BE49-F238E27FC236}">
                <a16:creationId xmlns:a16="http://schemas.microsoft.com/office/drawing/2014/main" id="{B538E166-865D-E412-2460-03FECB1F4B1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3692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DAF322D-5509-D654-557A-B86D144185E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14791" y="94210"/>
            <a:ext cx="376241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水杯上的小水珠</a:t>
            </a:r>
          </a:p>
        </p:txBody>
      </p:sp>
    </p:spTree>
    <p:extLst>
      <p:ext uri="{BB962C8B-B14F-4D97-AF65-F5344CB8AC3E}">
        <p14:creationId xmlns:p14="http://schemas.microsoft.com/office/powerpoint/2010/main" val="3849996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BA8B13E-5BE2-83C6-3A66-04E56379741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13775" r="3046"/>
          <a:stretch>
            <a:fillRect/>
          </a:stretch>
        </p:blipFill>
        <p:spPr>
          <a:xfrm>
            <a:off x="185682" y="944724"/>
            <a:ext cx="11820636" cy="5913276"/>
          </a:xfrm>
          <a:prstGeom prst="rect">
            <a:avLst/>
          </a:prstGeom>
        </p:spPr>
      </p:pic>
      <p:sp>
        <p:nvSpPr>
          <p:cNvPr id="5" name="文本框 17">
            <a:extLst>
              <a:ext uri="{FF2B5EF4-FFF2-40B4-BE49-F238E27FC236}">
                <a16:creationId xmlns:a16="http://schemas.microsoft.com/office/drawing/2014/main" id="{379B2610-1EE9-2165-7361-508B0A1ACDD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5340" y="31267"/>
            <a:ext cx="1231903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ct val="0"/>
              </a:spcBef>
              <a:buNone/>
              <a:defRPr/>
            </a:pPr>
            <a:r>
              <a:rPr lang="zh-CN" altLang="en-US" sz="4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温暖那侧</a:t>
            </a:r>
            <a:r>
              <a:rPr lang="zh-CN" altLang="en-US" sz="4400">
                <a:latin typeface="楷体" panose="02010609060101010101" pitchFamily="49" charset="-122"/>
                <a:ea typeface="楷体" panose="02010609060101010101" pitchFamily="49" charset="-122"/>
              </a:rPr>
              <a:t>（内侧）的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水蒸气遇冷放热液化成水珠</a:t>
            </a:r>
          </a:p>
        </p:txBody>
      </p:sp>
    </p:spTree>
    <p:extLst>
      <p:ext uri="{BB962C8B-B14F-4D97-AF65-F5344CB8AC3E}">
        <p14:creationId xmlns:p14="http://schemas.microsoft.com/office/powerpoint/2010/main" val="1085806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BFF404B-A962-F03C-F3A8-2AC1E125320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l="978" t="17451" r="1274"/>
          <a:stretch>
            <a:fillRect/>
          </a:stretch>
        </p:blipFill>
        <p:spPr>
          <a:xfrm>
            <a:off x="0" y="368660"/>
            <a:ext cx="12192000" cy="579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8274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254CE70-404E-7DBA-B72E-433F16751E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t="1790" b="2749"/>
          <a:stretch>
            <a:fillRect/>
          </a:stretch>
        </p:blipFill>
        <p:spPr>
          <a:xfrm>
            <a:off x="4367808" y="0"/>
            <a:ext cx="4900506" cy="6858001"/>
          </a:xfrm>
          <a:prstGeom prst="rect">
            <a:avLst/>
          </a:prstGeom>
        </p:spPr>
      </p:pic>
      <p:sp>
        <p:nvSpPr>
          <p:cNvPr id="4" name="文本框 17">
            <a:extLst>
              <a:ext uri="{FF2B5EF4-FFF2-40B4-BE49-F238E27FC236}">
                <a16:creationId xmlns:a16="http://schemas.microsoft.com/office/drawing/2014/main" id="{083B8C84-3AAA-6B06-4593-B440E1013FD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27648" y="3441179"/>
            <a:ext cx="350873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气→液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液化放热</a:t>
            </a:r>
          </a:p>
        </p:txBody>
      </p:sp>
      <p:sp>
        <p:nvSpPr>
          <p:cNvPr id="5" name="文本框 17">
            <a:extLst>
              <a:ext uri="{FF2B5EF4-FFF2-40B4-BE49-F238E27FC236}">
                <a16:creationId xmlns:a16="http://schemas.microsoft.com/office/drawing/2014/main" id="{694DBC8D-485E-E7FF-5897-03FE9B0AC0C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79676" y="584685"/>
            <a:ext cx="350873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ct val="0"/>
              </a:spcBef>
              <a:buNone/>
              <a:defRPr/>
            </a:pPr>
            <a:r>
              <a:rPr lang="zh-CN" altLang="en-US" sz="44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液→气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汽化吸热</a:t>
            </a:r>
          </a:p>
        </p:txBody>
      </p:sp>
    </p:spTree>
    <p:extLst>
      <p:ext uri="{BB962C8B-B14F-4D97-AF65-F5344CB8AC3E}">
        <p14:creationId xmlns:p14="http://schemas.microsoft.com/office/powerpoint/2010/main" val="2764167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4EB4AAB-A3C6-8C77-A19F-95DC56A4EB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46" y="1798638"/>
            <a:ext cx="9973108" cy="4197666"/>
          </a:xfrm>
          <a:prstGeom prst="rect">
            <a:avLst/>
          </a:prstGeom>
        </p:spPr>
      </p:pic>
      <p:sp>
        <p:nvSpPr>
          <p:cNvPr id="3" name="文本框 17">
            <a:extLst>
              <a:ext uri="{FF2B5EF4-FFF2-40B4-BE49-F238E27FC236}">
                <a16:creationId xmlns:a16="http://schemas.microsoft.com/office/drawing/2014/main" id="{8D5FD5D1-F9D0-0C8D-FE2D-A46211679DB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49316" y="3537012"/>
            <a:ext cx="14401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冷</a:t>
            </a:r>
          </a:p>
        </p:txBody>
      </p:sp>
      <p:sp>
        <p:nvSpPr>
          <p:cNvPr id="5" name="文本框 17">
            <a:extLst>
              <a:ext uri="{FF2B5EF4-FFF2-40B4-BE49-F238E27FC236}">
                <a16:creationId xmlns:a16="http://schemas.microsoft.com/office/drawing/2014/main" id="{248568B9-FFAC-82C8-6B27-B4C19B9D91A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43772" y="4725144"/>
            <a:ext cx="14401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热</a:t>
            </a:r>
          </a:p>
        </p:txBody>
      </p:sp>
      <p:sp>
        <p:nvSpPr>
          <p:cNvPr id="6" name="文本框 17">
            <a:extLst>
              <a:ext uri="{FF2B5EF4-FFF2-40B4-BE49-F238E27FC236}">
                <a16:creationId xmlns:a16="http://schemas.microsoft.com/office/drawing/2014/main" id="{BD7F6801-E151-9EB4-6A62-58FA89535D4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78098" y="3445557"/>
            <a:ext cx="14401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热</a:t>
            </a:r>
          </a:p>
        </p:txBody>
      </p:sp>
      <p:sp>
        <p:nvSpPr>
          <p:cNvPr id="7" name="文本框 17">
            <a:extLst>
              <a:ext uri="{FF2B5EF4-FFF2-40B4-BE49-F238E27FC236}">
                <a16:creationId xmlns:a16="http://schemas.microsoft.com/office/drawing/2014/main" id="{05F02DC7-1B7A-1308-5988-F24DAC0006A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78098" y="4631197"/>
            <a:ext cx="14401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热</a:t>
            </a:r>
          </a:p>
        </p:txBody>
      </p:sp>
      <p:sp>
        <p:nvSpPr>
          <p:cNvPr id="8" name="文本框 17">
            <a:extLst>
              <a:ext uri="{FF2B5EF4-FFF2-40B4-BE49-F238E27FC236}">
                <a16:creationId xmlns:a16="http://schemas.microsoft.com/office/drawing/2014/main" id="{867AC2A2-F990-8E31-AF90-23DF5C5A0CC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5380" y="106973"/>
            <a:ext cx="117846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沸腾前，气泡上升时，水蒸气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遇冷液化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为水。</a:t>
            </a:r>
          </a:p>
        </p:txBody>
      </p:sp>
      <p:sp>
        <p:nvSpPr>
          <p:cNvPr id="9" name="文本框 17">
            <a:extLst>
              <a:ext uri="{FF2B5EF4-FFF2-40B4-BE49-F238E27FC236}">
                <a16:creationId xmlns:a16="http://schemas.microsoft.com/office/drawing/2014/main" id="{E7AE777F-29B7-C5F4-3F46-C632CD06464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5380" y="991643"/>
            <a:ext cx="117846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沸腾时，气泡上升时，水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不断汽化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为水蒸气。</a:t>
            </a:r>
          </a:p>
        </p:txBody>
      </p:sp>
      <p:sp>
        <p:nvSpPr>
          <p:cNvPr id="10" name="文本框 17">
            <a:extLst>
              <a:ext uri="{FF2B5EF4-FFF2-40B4-BE49-F238E27FC236}">
                <a16:creationId xmlns:a16="http://schemas.microsoft.com/office/drawing/2014/main" id="{DFFE151D-3942-FFB4-393D-96AFDD97E20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315622" y="6060201"/>
            <a:ext cx="201622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沸腾时</a:t>
            </a: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AE1AE916-5477-8D56-FDDB-1FC806642181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60154" y="6047029"/>
            <a:ext cx="201622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沸腾前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为什么锅里的水沸腾了,勺子里的水却不沸腾_.500001636008739">
            <a:hlinkClick r:id="" action="ppaction://media"/>
            <a:extLst>
              <a:ext uri="{FF2B5EF4-FFF2-40B4-BE49-F238E27FC236}">
                <a16:creationId xmlns:a16="http://schemas.microsoft.com/office/drawing/2014/main" id="{46D71011-9883-2FB0-61D4-B03A6049EA6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30963" y="0"/>
            <a:ext cx="3857625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8A49331-95BD-B994-75EF-07E796A7C7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84076" y="3519891"/>
            <a:ext cx="3801735" cy="333810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79F2A31-AE5A-607E-B7EB-C045124069D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92088" y="105183"/>
            <a:ext cx="65743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当锅里的水沸腾以后，</a:t>
            </a:r>
            <a:endParaRPr lang="en-US" altLang="zh-CN" sz="3600">
              <a:latin typeface="+mj-lt"/>
              <a:ea typeface="黑体" panose="02010609060101010101" pitchFamily="2" charset="-122"/>
            </a:endParaRPr>
          </a:p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碗中的水（      ）</a:t>
            </a:r>
          </a:p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A．同时沸腾   </a:t>
            </a:r>
          </a:p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B．温度达到沸点，不会沸腾 </a:t>
            </a:r>
          </a:p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C．稍后也沸腾了                   </a:t>
            </a:r>
          </a:p>
          <a:p>
            <a:r>
              <a:rPr lang="zh-CN" altLang="en-US" sz="3600">
                <a:latin typeface="+mj-lt"/>
                <a:ea typeface="黑体" panose="02010609060101010101" pitchFamily="2" charset="-122"/>
              </a:rPr>
              <a:t>D．温度低于沸点，不会沸腾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088DD61-0931-05A6-1C2D-EE4E850483C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66696" y="660914"/>
            <a:ext cx="521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+mj-lt"/>
              </a:rPr>
              <a:t>B</a:t>
            </a:r>
            <a:endParaRPr lang="zh-CN" alt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6B283EF-3C37-EF9F-B132-C02C257B769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191347" y="4247503"/>
            <a:ext cx="521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0000FF"/>
                </a:solidFill>
                <a:latin typeface="+mj-lt"/>
              </a:rPr>
              <a:t>碗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BD991A3-7E36-D924-F935-65BB6B1BB8F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24350" y="4516655"/>
            <a:ext cx="152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+mj-lt"/>
              </a:rPr>
              <a:t>&lt;100</a:t>
            </a:r>
            <a:r>
              <a:rPr lang="zh-CN" altLang="en-US" sz="3200">
                <a:solidFill>
                  <a:srgbClr val="FF0000"/>
                </a:solidFill>
                <a:latin typeface="+mj-lt"/>
              </a:rPr>
              <a:t>℃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B65F137-8231-9C57-C2E8-6C02494CE39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43270" y="5956551"/>
            <a:ext cx="201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0000FF"/>
                </a:solidFill>
                <a:latin typeface="+mj-lt"/>
              </a:rPr>
              <a:t>≈</a:t>
            </a:r>
            <a:r>
              <a:rPr lang="en-US" altLang="zh-CN" sz="3600">
                <a:solidFill>
                  <a:srgbClr val="0000FF"/>
                </a:solidFill>
                <a:latin typeface="+mj-lt"/>
              </a:rPr>
              <a:t>1300</a:t>
            </a:r>
            <a:r>
              <a:rPr lang="zh-CN" altLang="en-US" sz="3600">
                <a:solidFill>
                  <a:srgbClr val="0000FF"/>
                </a:solidFill>
              </a:rPr>
              <a:t>℃</a:t>
            </a:r>
            <a:endParaRPr lang="zh-CN" altLang="en-US" sz="360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B142B8-8848-1223-6DE0-F0F78E246022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69479" y="5111627"/>
            <a:ext cx="152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0000FF"/>
                </a:solidFill>
                <a:latin typeface="+mj-lt"/>
              </a:rPr>
              <a:t>100</a:t>
            </a:r>
            <a:r>
              <a:rPr lang="zh-CN" altLang="en-US" sz="3600">
                <a:solidFill>
                  <a:srgbClr val="0000FF"/>
                </a:solidFill>
                <a:latin typeface="+mj-lt"/>
              </a:rPr>
              <a:t>℃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2B053E5-1FC3-963B-1C8B-789231FD3F5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778200" y="3656079"/>
            <a:ext cx="6455048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容器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壁温度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要比沸点高出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zh-CN" altLang="en-US" sz="3600" noProof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℃以上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才会沸腾</a:t>
            </a:r>
          </a:p>
        </p:txBody>
      </p:sp>
      <p:sp>
        <p:nvSpPr>
          <p:cNvPr id="13" name="TextBox 18">
            <a:hlinkClick r:id="rId16" action="ppaction://hlinkfile"/>
            <a:extLst>
              <a:ext uri="{FF2B5EF4-FFF2-40B4-BE49-F238E27FC236}">
                <a16:creationId xmlns:a16="http://schemas.microsoft.com/office/drawing/2014/main" id="{630E72FE-72CB-60C5-4C34-9941D4E6FDD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73544" y="147773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487969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2"/>
          <p:cNvSpPr txBox="1"/>
          <p:nvPr>
            <p:custDataLst>
              <p:tags r:id="rId1"/>
            </p:custDataLst>
          </p:nvPr>
        </p:nvSpPr>
        <p:spPr>
          <a:xfrm>
            <a:off x="6403975" y="2795588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9219" name="Text Box 13"/>
          <p:cNvSpPr txBox="1"/>
          <p:nvPr>
            <p:custDataLst>
              <p:tags r:id="rId2"/>
            </p:custDataLst>
          </p:nvPr>
        </p:nvSpPr>
        <p:spPr>
          <a:xfrm>
            <a:off x="2522539" y="2792413"/>
            <a:ext cx="35020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b="1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9220" name="Group 7"/>
          <p:cNvGrpSpPr/>
          <p:nvPr>
            <p:custDataLst>
              <p:tags r:id="rId3"/>
            </p:custDataLst>
          </p:nvPr>
        </p:nvGrpSpPr>
        <p:grpSpPr>
          <a:xfrm>
            <a:off x="5303839" y="1916114"/>
            <a:ext cx="2166937" cy="2422525"/>
            <a:chOff x="3131" y="-401"/>
            <a:chExt cx="3412" cy="3814"/>
          </a:xfrm>
        </p:grpSpPr>
        <p:sp>
          <p:nvSpPr>
            <p:cNvPr id="9227" name="Text Box 8"/>
            <p:cNvSpPr txBox="1"/>
            <p:nvPr>
              <p:custDataLst>
                <p:tags r:id="rId9"/>
              </p:custDataLst>
            </p:nvPr>
          </p:nvSpPr>
          <p:spPr>
            <a:xfrm>
              <a:off x="3131" y="2395"/>
              <a:ext cx="284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固态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冰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8" name="Text Box 9"/>
            <p:cNvSpPr txBox="1"/>
            <p:nvPr>
              <p:custDataLst>
                <p:tags r:id="rId10"/>
              </p:custDataLst>
            </p:nvPr>
          </p:nvSpPr>
          <p:spPr>
            <a:xfrm>
              <a:off x="3182" y="-401"/>
              <a:ext cx="3361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液态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9" name="箭头 230"/>
            <p:cNvSpPr/>
            <p:nvPr>
              <p:custDataLst>
                <p:tags r:id="rId11"/>
              </p:custDataLst>
            </p:nvPr>
          </p:nvSpPr>
          <p:spPr>
            <a:xfrm flipH="1">
              <a:off x="3698" y="698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箭头 230"/>
            <p:cNvSpPr/>
            <p:nvPr>
              <p:custDataLst>
                <p:tags r:id="rId12"/>
              </p:custDataLst>
            </p:nvPr>
          </p:nvSpPr>
          <p:spPr>
            <a:xfrm flipH="1" flipV="1">
              <a:off x="4492" y="721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21" name="Group 7"/>
          <p:cNvGrpSpPr/>
          <p:nvPr>
            <p:custDataLst>
              <p:tags r:id="rId4"/>
            </p:custDataLst>
          </p:nvPr>
        </p:nvGrpSpPr>
        <p:grpSpPr>
          <a:xfrm>
            <a:off x="5303839" y="117475"/>
            <a:ext cx="3030537" cy="1816100"/>
            <a:chOff x="6496" y="-263"/>
            <a:chExt cx="4773" cy="2860"/>
          </a:xfrm>
        </p:grpSpPr>
        <p:sp>
          <p:nvSpPr>
            <p:cNvPr id="9224" name="Text Box 8"/>
            <p:cNvSpPr txBox="1"/>
            <p:nvPr>
              <p:custDataLst>
                <p:tags r:id="rId6"/>
              </p:custDataLst>
            </p:nvPr>
          </p:nvSpPr>
          <p:spPr>
            <a:xfrm>
              <a:off x="6496" y="-263"/>
              <a:ext cx="477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zh-CN" altLang="en-US" sz="3600" b="1">
                  <a:latin typeface="宋体" panose="02010600030101010101" pitchFamily="2" charset="-122"/>
                </a:rPr>
                <a:t>气态</a:t>
              </a:r>
              <a:r>
                <a:rPr lang="en-US" altLang="zh-CN" sz="3600" b="1">
                  <a:latin typeface="宋体" panose="02010600030101010101" pitchFamily="2" charset="-122"/>
                </a:rPr>
                <a:t>(</a:t>
              </a:r>
              <a:r>
                <a:rPr lang="zh-CN" altLang="en-US" sz="3600" b="1">
                  <a:latin typeface="宋体" panose="02010600030101010101" pitchFamily="2" charset="-122"/>
                </a:rPr>
                <a:t>水蒸气</a:t>
              </a:r>
              <a:r>
                <a:rPr lang="en-US" altLang="zh-CN" sz="3600" b="1">
                  <a:latin typeface="宋体" panose="02010600030101010101" pitchFamily="2" charset="-122"/>
                </a:rPr>
                <a:t>)</a:t>
              </a:r>
              <a:endParaRPr lang="zh-CN" altLang="en-US" sz="3600" b="1" u="sng">
                <a:latin typeface="宋体" panose="02010600030101010101" pitchFamily="2" charset="-122"/>
              </a:endParaRPr>
            </a:p>
          </p:txBody>
        </p:sp>
        <p:sp>
          <p:nvSpPr>
            <p:cNvPr id="9225" name="箭头 230"/>
            <p:cNvSpPr/>
            <p:nvPr>
              <p:custDataLst>
                <p:tags r:id="rId7"/>
              </p:custDataLst>
            </p:nvPr>
          </p:nvSpPr>
          <p:spPr>
            <a:xfrm flipH="1">
              <a:off x="7063" y="900"/>
              <a:ext cx="0" cy="16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6" name="箭头 230"/>
            <p:cNvSpPr/>
            <p:nvPr>
              <p:custDataLst>
                <p:tags r:id="rId8"/>
              </p:custDataLst>
            </p:nvPr>
          </p:nvSpPr>
          <p:spPr>
            <a:xfrm flipH="1" flipV="1">
              <a:off x="7753" y="897"/>
              <a:ext cx="0" cy="167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150" name="Text Box 12"/>
          <p:cNvSpPr txBox="1"/>
          <p:nvPr>
            <p:custDataLst>
              <p:tags r:id="rId5"/>
            </p:custDataLst>
          </p:nvPr>
        </p:nvSpPr>
        <p:spPr>
          <a:xfrm>
            <a:off x="6403975" y="1074738"/>
            <a:ext cx="3429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汽化</a:t>
            </a:r>
            <a:endParaRPr lang="zh-CN" altLang="en-US" sz="3600" b="1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3A4F-8619-305F-CADD-B0E279996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441F931B-F5E9-B332-93E6-0CEA3BCEE6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43372" y="1376772"/>
            <a:ext cx="11305256" cy="16850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9600" b="1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下节课的器材准备</a:t>
            </a:r>
          </a:p>
        </p:txBody>
      </p:sp>
    </p:spTree>
    <p:extLst>
      <p:ext uri="{BB962C8B-B14F-4D97-AF65-F5344CB8AC3E}">
        <p14:creationId xmlns:p14="http://schemas.microsoft.com/office/powerpoint/2010/main" val="3881466205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89DD3B-E30A-769F-2353-1613721ADDC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5" b="25851"/>
          <a:stretch>
            <a:fillRect/>
          </a:stretch>
        </p:blipFill>
        <p:spPr>
          <a:xfrm>
            <a:off x="2727874" y="730522"/>
            <a:ext cx="7072939" cy="6139226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10F9C459-E425-C3A4-64E5-316E22D63A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3492" y="6091"/>
            <a:ext cx="9481704" cy="646331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人一组</a:t>
            </a:r>
            <a:r>
              <a:rPr lang="zh-CN" altLang="en-US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准备下节课所需实验器材</a:t>
            </a:r>
            <a:r>
              <a:rPr lang="en-US" altLang="zh-CN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易拉罐</a:t>
            </a:r>
            <a:endParaRPr lang="zh-CN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743137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316850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DCDE607-5A60-24F9-0CF8-9283D01373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36661" y="0"/>
            <a:ext cx="10318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47461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5B035A-10BD-7731-D6D4-C42D48FB4E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10490" y="0"/>
            <a:ext cx="3171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5259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9DA8FF2-BCF5-37DC-1004-9EA68496682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97553" y="0"/>
            <a:ext cx="4796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19056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903F0A8-4D20-A8A6-1165-53A3987AA6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61182" y="0"/>
            <a:ext cx="6069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62150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79CD5A7-3D2C-77A4-B2FF-B392A72213D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150706"/>
            <a:ext cx="12192000" cy="65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01813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30824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蒸馒头上面比下面先熟，是真的吗？">
            <a:hlinkClick r:id="" action="ppaction://media"/>
            <a:extLst>
              <a:ext uri="{FF2B5EF4-FFF2-40B4-BE49-F238E27FC236}">
                <a16:creationId xmlns:a16="http://schemas.microsoft.com/office/drawing/2014/main" id="{7C91E9AE-1502-2DA0-9A14-875FFE36805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1327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C5358427-81A0-3F94-FE12-55891C4C37C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55836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9496" y="22464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pic>
        <p:nvPicPr>
          <p:cNvPr id="2" name="沸腾前、沸腾时的气泡">
            <a:hlinkClick r:id="" action="ppaction://media"/>
            <a:extLst>
              <a:ext uri="{FF2B5EF4-FFF2-40B4-BE49-F238E27FC236}">
                <a16:creationId xmlns:a16="http://schemas.microsoft.com/office/drawing/2014/main" id="{2ABA3497-AA16-8DB7-17F2-56D5242889DF}"/>
              </a:ext>
            </a:extLst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27648" y="558"/>
            <a:ext cx="6858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D9C3751-3327-8193-E36E-2E261DC83D5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27648" y="45825"/>
            <a:ext cx="685800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观察沸腾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和沸腾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的现象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A059E15-F0D8-EF20-7CCA-E48F880F8D3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55540" y="1196752"/>
            <a:ext cx="864096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气泡里的是水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吸热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汽化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成的水蒸气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03042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2-11-06 22-26-34-349">
            <a:hlinkClick r:id="" action="ppaction://media"/>
            <a:extLst>
              <a:ext uri="{FF2B5EF4-FFF2-40B4-BE49-F238E27FC236}">
                <a16:creationId xmlns:a16="http://schemas.microsoft.com/office/drawing/2014/main" id="{85DA2D1A-E5A1-073D-291D-DF2278B25BAB}"/>
              </a:ext>
            </a:extLst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0648"/>
            <a:ext cx="12192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73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F995B65-8B52-CF48-ABB5-921DCF7CF6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lum contrast="6000"/>
          </a:blip>
          <a:srcRect l="16552"/>
          <a:stretch>
            <a:fillRect/>
          </a:stretch>
        </p:blipFill>
        <p:spPr>
          <a:xfrm>
            <a:off x="329698" y="0"/>
            <a:ext cx="11532604" cy="6868683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29696964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6F1C4F-03CE-9DCB-7A12-2D734CC80C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867" y="0"/>
            <a:ext cx="8340266" cy="629690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5A825AD-E9D2-069A-6D36-007675676A2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46147" y="6211669"/>
            <a:ext cx="4584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20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青藏铁路</a:t>
            </a:r>
            <a:r>
              <a:rPr lang="en-US" altLang="zh-CN" sz="36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6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冻土区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496C89DA-4912-194E-0582-32A8D36DB33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38735" y="332656"/>
            <a:ext cx="1482491" cy="1180091"/>
          </a:xfrm>
          <a:prstGeom prst="wedgeEllipseCallout">
            <a:avLst>
              <a:gd name="adj1" fmla="val -65722"/>
              <a:gd name="adj2" fmla="val 125553"/>
            </a:avLst>
          </a:prstGeom>
          <a:solidFill>
            <a:srgbClr val="F79646">
              <a:lumMod val="40000"/>
              <a:lumOff val="60000"/>
            </a:srgbClr>
          </a:solidFill>
          <a:ln w="9525">
            <a:solidFill>
              <a:sysClr val="windowText" lastClr="000000"/>
            </a:solidFill>
            <a:miter lim="800000"/>
          </a:ln>
        </p:spPr>
        <p:txBody>
          <a:bodyPr lIns="0" tIns="0" rIns="0" bIns="0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7620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</a:rPr>
              <a:t>热棒</a:t>
            </a:r>
          </a:p>
        </p:txBody>
      </p:sp>
    </p:spTree>
    <p:extLst>
      <p:ext uri="{BB962C8B-B14F-4D97-AF65-F5344CB8AC3E}">
        <p14:creationId xmlns:p14="http://schemas.microsoft.com/office/powerpoint/2010/main" val="344381244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F31441A4-1A71-65BF-A679-C305ADD7C10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0" r="391"/>
          <a:stretch>
            <a:fillRect/>
          </a:stretch>
        </p:blipFill>
        <p:spPr bwMode="auto">
          <a:xfrm>
            <a:off x="911424" y="0"/>
            <a:ext cx="10369152" cy="6859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146025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/>
          <p:nvPr>
            <p:custDataLst>
              <p:tags r:id="rId1"/>
            </p:custDataLst>
          </p:nvPr>
        </p:nvSpPr>
        <p:spPr>
          <a:xfrm>
            <a:off x="1199456" y="189664"/>
            <a:ext cx="10771608" cy="120032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仔细观察，在靠近壶嘴的地方</a:t>
            </a:r>
            <a:r>
              <a:rPr lang="zh-CN" altLang="en-US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</a:t>
            </a:r>
            <a:r>
              <a:rPr lang="zh-CN" altLang="zh-CN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出现“</a:t>
            </a:r>
            <a:r>
              <a:rPr lang="zh-CN" altLang="en-US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白汽</a:t>
            </a:r>
            <a:r>
              <a:rPr lang="zh-CN" altLang="zh-CN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”，</a:t>
            </a:r>
            <a:endParaRPr lang="en-US" altLang="zh-CN" sz="3600" b="1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zh-CN" sz="36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为什么？</a:t>
            </a:r>
          </a:p>
        </p:txBody>
      </p:sp>
      <p:pic>
        <p:nvPicPr>
          <p:cNvPr id="32771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007768" y="1052461"/>
            <a:ext cx="6192687" cy="580553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48248532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4"/>
          <p:cNvSpPr txBox="1"/>
          <p:nvPr>
            <p:custDataLst>
              <p:tags r:id="rId1"/>
            </p:custDataLst>
          </p:nvPr>
        </p:nvSpPr>
        <p:spPr>
          <a:xfrm>
            <a:off x="7446880" y="3157062"/>
            <a:ext cx="3204357" cy="80195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停表的使用</a:t>
            </a:r>
          </a:p>
        </p:txBody>
      </p:sp>
      <p:sp>
        <p:nvSpPr>
          <p:cNvPr id="17" name="Text Box 4"/>
          <p:cNvSpPr txBox="1"/>
          <p:nvPr>
            <p:custDataLst>
              <p:tags r:id="rId2"/>
            </p:custDataLst>
          </p:nvPr>
        </p:nvSpPr>
        <p:spPr>
          <a:xfrm>
            <a:off x="7446880" y="2321178"/>
            <a:ext cx="4383081" cy="80195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自下而上</a:t>
            </a:r>
            <a:r>
              <a:rPr lang="zh-CN" altLang="en-US" sz="4000" b="1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安装器材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83F1F0C-2A3A-C584-552A-B5E1D3FCBA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536160" y="4028279"/>
            <a:ext cx="3744416" cy="6991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酒精灯的使用</a:t>
            </a:r>
            <a:endParaRPr lang="en-US" sz="4000">
              <a:solidFill>
                <a:srgbClr val="6600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35BF3B3-BA5C-340A-7BEB-E425F88BB8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00213" y="1998013"/>
            <a:ext cx="2063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温度计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0349607-8404-6109-7CB7-2E8AC0BCC0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440187" y="3708819"/>
            <a:ext cx="1569659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烧杯</a:t>
            </a:r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A2E1D19B-A18A-2AFF-96B1-67DA78F4CB2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77948" y="4423948"/>
            <a:ext cx="2063797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陶土网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2D62CB13-7D74-2CE7-8AE5-5F27AE65695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732112" y="2984038"/>
            <a:ext cx="1750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纸板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66EB0F43-CB64-9A19-B328-02380BC0E3E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182525" y="-1129"/>
            <a:ext cx="4667530" cy="685912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FF69CB3-BAC3-4B13-69CA-F32B4606C82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t="8572"/>
          <a:stretch>
            <a:fillRect/>
          </a:stretch>
        </p:blipFill>
        <p:spPr>
          <a:xfrm>
            <a:off x="4970891" y="-5447"/>
            <a:ext cx="2647535" cy="2477407"/>
          </a:xfrm>
          <a:prstGeom prst="rect">
            <a:avLst/>
          </a:prstGeom>
        </p:spPr>
      </p:pic>
      <p:sp>
        <p:nvSpPr>
          <p:cNvPr id="62" name="TextBox 5">
            <a:extLst>
              <a:ext uri="{FF2B5EF4-FFF2-40B4-BE49-F238E27FC236}">
                <a16:creationId xmlns:a16="http://schemas.microsoft.com/office/drawing/2014/main" id="{C5D79A00-8C1E-4E8B-8FA3-1B14C953DEE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955649" y="5776761"/>
            <a:ext cx="2063797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酒精灯</a:t>
            </a:r>
          </a:p>
        </p:txBody>
      </p:sp>
      <p:sp>
        <p:nvSpPr>
          <p:cNvPr id="63" name="TextBox 5">
            <a:extLst>
              <a:ext uri="{FF2B5EF4-FFF2-40B4-BE49-F238E27FC236}">
                <a16:creationId xmlns:a16="http://schemas.microsoft.com/office/drawing/2014/main" id="{193E6F99-30CC-822E-9CDA-1C63859B96E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87027" y="2240868"/>
            <a:ext cx="2063797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铁架台</a:t>
            </a:r>
          </a:p>
        </p:txBody>
      </p:sp>
      <p:sp>
        <p:nvSpPr>
          <p:cNvPr id="13312" name="TextBox 5">
            <a:extLst>
              <a:ext uri="{FF2B5EF4-FFF2-40B4-BE49-F238E27FC236}">
                <a16:creationId xmlns:a16="http://schemas.microsoft.com/office/drawing/2014/main" id="{C64D6B8A-2058-DCFC-7341-A35C36C47AE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248128" y="666466"/>
            <a:ext cx="2063797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停表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酒精灯的使用方法">
            <a:hlinkClick r:id="" action="ppaction://media"/>
            <a:extLst>
              <a:ext uri="{FF2B5EF4-FFF2-40B4-BE49-F238E27FC236}">
                <a16:creationId xmlns:a16="http://schemas.microsoft.com/office/drawing/2014/main" id="{E34DD710-81A4-F6BE-A3DC-7EA28D821AEB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2EDDBCF-21DA-9327-6AA2-19B4464FD4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58807" y="13953"/>
            <a:ext cx="3474386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酒精灯的使用</a:t>
            </a:r>
            <a:endParaRPr lang="en-US" sz="360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044A65E5-355F-C493-24D6-F65A73C8331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344" y="94643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462927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7B98ED1-ECC9-F3AB-B497-76047B5F5F0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43772" y="0"/>
            <a:ext cx="7752184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加快水的沸腾</a:t>
            </a:r>
            <a:endParaRPr lang="en-US" altLang="zh-CN" sz="36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33092F3-3944-2427-8F29-3BD32F45F09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0" y="0"/>
            <a:ext cx="4667530" cy="685912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0A887A7-DD7A-0580-CA28-1ED8017FA37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7811" y="2092548"/>
            <a:ext cx="4118145" cy="34778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注意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安全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：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、玻璃器材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、酒精灯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、热水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40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440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、安装要</a:t>
            </a:r>
            <a:r>
              <a:rPr lang="zh-CN" altLang="en-US" sz="44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牢固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530684-E522-2AB7-5545-F16829598DF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35760" y="813823"/>
            <a:ext cx="7752184" cy="33184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纸板盖住杯口，减少热量散失。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使用热水。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减少水量。</a:t>
            </a:r>
          </a:p>
          <a:p>
            <a:pPr>
              <a:lnSpc>
                <a:spcPct val="150000"/>
              </a:lnSpc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(4) 外焰加热。</a:t>
            </a:r>
          </a:p>
        </p:txBody>
      </p:sp>
    </p:spTree>
    <p:extLst>
      <p:ext uri="{BB962C8B-B14F-4D97-AF65-F5344CB8AC3E}">
        <p14:creationId xmlns:p14="http://schemas.microsoft.com/office/powerpoint/2010/main" val="3840866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Dc3OWE1NDk4ZDZkY2QzNzUwMWM1MjMxYWExMGM4ZD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0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0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6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7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4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0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1118</Words>
  <Application>Microsoft Office PowerPoint</Application>
  <PresentationFormat>宽屏</PresentationFormat>
  <Paragraphs>301</Paragraphs>
  <Slides>65</Slides>
  <Notes>1</Notes>
  <HiddenSlides>0</HiddenSlides>
  <MMClips>11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65</vt:i4>
      </vt:variant>
    </vt:vector>
  </HeadingPairs>
  <TitlesOfParts>
    <vt:vector size="78" baseType="lpstr"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Tahoma</vt:lpstr>
      <vt:lpstr>Times New Roman</vt:lpstr>
      <vt:lpstr>Office 2013 - 2022 主题</vt:lpstr>
      <vt:lpstr>1_Office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两种汽化方式的异同点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2025-08-13T20:49:08Z</cp:lastPrinted>
  <dcterms:created xsi:type="dcterms:W3CDTF">2025-08-13T20:49:08Z</dcterms:created>
  <dcterms:modified xsi:type="dcterms:W3CDTF">2025-08-26T02:06:05Z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