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486" r:id="rId7"/>
    <p:sldId id="1540" r:id="rId8"/>
    <p:sldId id="1566" r:id="rId9"/>
    <p:sldId id="1567" r:id="rId10"/>
    <p:sldId id="1568" r:id="rId11"/>
    <p:sldId id="1526" r:id="rId12"/>
    <p:sldId id="1528" r:id="rId13"/>
    <p:sldId id="1569" r:id="rId14"/>
    <p:sldId id="1588" r:id="rId15"/>
    <p:sldId id="1570" r:id="rId16"/>
    <p:sldId id="1571" r:id="rId17"/>
    <p:sldId id="1589" r:id="rId18"/>
    <p:sldId id="1590" r:id="rId19"/>
    <p:sldId id="1574" r:id="rId20"/>
    <p:sldId id="1400" r:id="rId21"/>
    <p:sldId id="1575" r:id="rId22"/>
    <p:sldId id="1576" r:id="rId23"/>
    <p:sldId id="1529" r:id="rId24"/>
    <p:sldId id="1345" r:id="rId25"/>
    <p:sldId id="1184" r:id="rId26"/>
    <p:sldId id="1346" r:id="rId27"/>
    <p:sldId id="1333" r:id="rId28"/>
    <p:sldId id="1605" r:id="rId29"/>
  </p:sldIdLst>
  <p:sldSz cx="12192000" cy="6858000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6" userDrawn="1">
          <p15:clr>
            <a:srgbClr val="A4A3A4"/>
          </p15:clr>
        </p15:guide>
        <p15:guide id="2" pos="389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fill>
          <a:solidFill>
            <a:schemeClr val="accent1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fill>
          <a:solidFill>
            <a:schemeClr val="accent6">
              <a:tint val="40000"/>
            </a:schemeClr>
          </a:solidFill>
        </a:fill>
      </a:tcStyle>
    </a:band1H>
    <a:band1V>
      <a:tcStyle>
        <a:fill>
          <a:solidFill>
            <a:schemeClr val="accent6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286"/>
        <p:guide pos="389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2.xml" /><Relationship Id="rId30" Type="http://schemas.openxmlformats.org/officeDocument/2006/relationships/tags" Target="tags/tag582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Relationship Id="rId4" Type="http://schemas.openxmlformats.org/officeDocument/2006/relationships/tags" Target="../tags/tag6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20.xml" /><Relationship Id="rId100" Type="http://schemas.openxmlformats.org/officeDocument/2006/relationships/tags" Target="../tags/tag310.xml" /><Relationship Id="rId101" Type="http://schemas.openxmlformats.org/officeDocument/2006/relationships/tags" Target="../tags/tag311.xml" /><Relationship Id="rId102" Type="http://schemas.openxmlformats.org/officeDocument/2006/relationships/tags" Target="../tags/tag312.xml" /><Relationship Id="rId103" Type="http://schemas.openxmlformats.org/officeDocument/2006/relationships/tags" Target="../tags/tag313.xml" /><Relationship Id="rId104" Type="http://schemas.openxmlformats.org/officeDocument/2006/relationships/tags" Target="../tags/tag314.xml" /><Relationship Id="rId105" Type="http://schemas.openxmlformats.org/officeDocument/2006/relationships/tags" Target="../tags/tag315.xml" /><Relationship Id="rId11" Type="http://schemas.openxmlformats.org/officeDocument/2006/relationships/tags" Target="../tags/tag221.xml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tags" Target="../tags/tag224.xml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tags" Target="../tags/tag212.xml" /><Relationship Id="rId20" Type="http://schemas.openxmlformats.org/officeDocument/2006/relationships/tags" Target="../tags/tag230.xml" /><Relationship Id="rId21" Type="http://schemas.openxmlformats.org/officeDocument/2006/relationships/tags" Target="../tags/tag231.xml" /><Relationship Id="rId22" Type="http://schemas.openxmlformats.org/officeDocument/2006/relationships/tags" Target="../tags/tag232.xml" /><Relationship Id="rId23" Type="http://schemas.openxmlformats.org/officeDocument/2006/relationships/tags" Target="../tags/tag233.xml" /><Relationship Id="rId24" Type="http://schemas.openxmlformats.org/officeDocument/2006/relationships/tags" Target="../tags/tag234.xml" /><Relationship Id="rId25" Type="http://schemas.openxmlformats.org/officeDocument/2006/relationships/tags" Target="../tags/tag235.xml" /><Relationship Id="rId26" Type="http://schemas.openxmlformats.org/officeDocument/2006/relationships/tags" Target="../tags/tag236.xml" /><Relationship Id="rId27" Type="http://schemas.openxmlformats.org/officeDocument/2006/relationships/tags" Target="../tags/tag237.xml" /><Relationship Id="rId28" Type="http://schemas.openxmlformats.org/officeDocument/2006/relationships/tags" Target="../tags/tag238.xml" /><Relationship Id="rId29" Type="http://schemas.openxmlformats.org/officeDocument/2006/relationships/tags" Target="../tags/tag239.xml" /><Relationship Id="rId3" Type="http://schemas.openxmlformats.org/officeDocument/2006/relationships/tags" Target="../tags/tag213.xml" /><Relationship Id="rId30" Type="http://schemas.openxmlformats.org/officeDocument/2006/relationships/tags" Target="../tags/tag240.xml" /><Relationship Id="rId31" Type="http://schemas.openxmlformats.org/officeDocument/2006/relationships/tags" Target="../tags/tag241.xml" /><Relationship Id="rId32" Type="http://schemas.openxmlformats.org/officeDocument/2006/relationships/tags" Target="../tags/tag242.xml" /><Relationship Id="rId33" Type="http://schemas.openxmlformats.org/officeDocument/2006/relationships/tags" Target="../tags/tag243.xml" /><Relationship Id="rId34" Type="http://schemas.openxmlformats.org/officeDocument/2006/relationships/tags" Target="../tags/tag244.xml" /><Relationship Id="rId35" Type="http://schemas.openxmlformats.org/officeDocument/2006/relationships/tags" Target="../tags/tag245.xml" /><Relationship Id="rId36" Type="http://schemas.openxmlformats.org/officeDocument/2006/relationships/tags" Target="../tags/tag246.xml" /><Relationship Id="rId37" Type="http://schemas.openxmlformats.org/officeDocument/2006/relationships/tags" Target="../tags/tag247.xml" /><Relationship Id="rId38" Type="http://schemas.openxmlformats.org/officeDocument/2006/relationships/tags" Target="../tags/tag248.xml" /><Relationship Id="rId39" Type="http://schemas.openxmlformats.org/officeDocument/2006/relationships/tags" Target="../tags/tag249.xml" /><Relationship Id="rId4" Type="http://schemas.openxmlformats.org/officeDocument/2006/relationships/tags" Target="../tags/tag214.xml" /><Relationship Id="rId40" Type="http://schemas.openxmlformats.org/officeDocument/2006/relationships/tags" Target="../tags/tag250.xml" /><Relationship Id="rId41" Type="http://schemas.openxmlformats.org/officeDocument/2006/relationships/tags" Target="../tags/tag251.xml" /><Relationship Id="rId42" Type="http://schemas.openxmlformats.org/officeDocument/2006/relationships/tags" Target="../tags/tag252.xml" /><Relationship Id="rId43" Type="http://schemas.openxmlformats.org/officeDocument/2006/relationships/tags" Target="../tags/tag253.xml" /><Relationship Id="rId44" Type="http://schemas.openxmlformats.org/officeDocument/2006/relationships/tags" Target="../tags/tag254.xml" /><Relationship Id="rId45" Type="http://schemas.openxmlformats.org/officeDocument/2006/relationships/tags" Target="../tags/tag255.xml" /><Relationship Id="rId46" Type="http://schemas.openxmlformats.org/officeDocument/2006/relationships/tags" Target="../tags/tag256.xml" /><Relationship Id="rId47" Type="http://schemas.openxmlformats.org/officeDocument/2006/relationships/tags" Target="../tags/tag257.xml" /><Relationship Id="rId48" Type="http://schemas.openxmlformats.org/officeDocument/2006/relationships/tags" Target="../tags/tag258.xml" /><Relationship Id="rId49" Type="http://schemas.openxmlformats.org/officeDocument/2006/relationships/tags" Target="../tags/tag259.xml" /><Relationship Id="rId5" Type="http://schemas.openxmlformats.org/officeDocument/2006/relationships/tags" Target="../tags/tag215.xml" /><Relationship Id="rId50" Type="http://schemas.openxmlformats.org/officeDocument/2006/relationships/tags" Target="../tags/tag260.xml" /><Relationship Id="rId51" Type="http://schemas.openxmlformats.org/officeDocument/2006/relationships/tags" Target="../tags/tag261.xml" /><Relationship Id="rId52" Type="http://schemas.openxmlformats.org/officeDocument/2006/relationships/tags" Target="../tags/tag262.xml" /><Relationship Id="rId53" Type="http://schemas.openxmlformats.org/officeDocument/2006/relationships/tags" Target="../tags/tag263.xml" /><Relationship Id="rId54" Type="http://schemas.openxmlformats.org/officeDocument/2006/relationships/tags" Target="../tags/tag264.xml" /><Relationship Id="rId55" Type="http://schemas.openxmlformats.org/officeDocument/2006/relationships/tags" Target="../tags/tag265.xml" /><Relationship Id="rId56" Type="http://schemas.openxmlformats.org/officeDocument/2006/relationships/tags" Target="../tags/tag266.xml" /><Relationship Id="rId57" Type="http://schemas.openxmlformats.org/officeDocument/2006/relationships/tags" Target="../tags/tag267.xml" /><Relationship Id="rId58" Type="http://schemas.openxmlformats.org/officeDocument/2006/relationships/tags" Target="../tags/tag268.xml" /><Relationship Id="rId59" Type="http://schemas.openxmlformats.org/officeDocument/2006/relationships/tags" Target="../tags/tag269.xml" /><Relationship Id="rId6" Type="http://schemas.openxmlformats.org/officeDocument/2006/relationships/tags" Target="../tags/tag216.xml" /><Relationship Id="rId60" Type="http://schemas.openxmlformats.org/officeDocument/2006/relationships/tags" Target="../tags/tag270.xml" /><Relationship Id="rId61" Type="http://schemas.openxmlformats.org/officeDocument/2006/relationships/tags" Target="../tags/tag271.xml" /><Relationship Id="rId62" Type="http://schemas.openxmlformats.org/officeDocument/2006/relationships/tags" Target="../tags/tag272.xml" /><Relationship Id="rId63" Type="http://schemas.openxmlformats.org/officeDocument/2006/relationships/tags" Target="../tags/tag273.xml" /><Relationship Id="rId64" Type="http://schemas.openxmlformats.org/officeDocument/2006/relationships/tags" Target="../tags/tag274.xml" /><Relationship Id="rId65" Type="http://schemas.openxmlformats.org/officeDocument/2006/relationships/tags" Target="../tags/tag275.xml" /><Relationship Id="rId66" Type="http://schemas.openxmlformats.org/officeDocument/2006/relationships/tags" Target="../tags/tag276.xml" /><Relationship Id="rId67" Type="http://schemas.openxmlformats.org/officeDocument/2006/relationships/tags" Target="../tags/tag277.xml" /><Relationship Id="rId68" Type="http://schemas.openxmlformats.org/officeDocument/2006/relationships/tags" Target="../tags/tag278.xml" /><Relationship Id="rId69" Type="http://schemas.openxmlformats.org/officeDocument/2006/relationships/tags" Target="../tags/tag279.xml" /><Relationship Id="rId7" Type="http://schemas.openxmlformats.org/officeDocument/2006/relationships/tags" Target="../tags/tag217.xml" /><Relationship Id="rId70" Type="http://schemas.openxmlformats.org/officeDocument/2006/relationships/tags" Target="../tags/tag280.xml" /><Relationship Id="rId71" Type="http://schemas.openxmlformats.org/officeDocument/2006/relationships/tags" Target="../tags/tag281.xml" /><Relationship Id="rId72" Type="http://schemas.openxmlformats.org/officeDocument/2006/relationships/tags" Target="../tags/tag282.xml" /><Relationship Id="rId73" Type="http://schemas.openxmlformats.org/officeDocument/2006/relationships/tags" Target="../tags/tag283.xml" /><Relationship Id="rId74" Type="http://schemas.openxmlformats.org/officeDocument/2006/relationships/tags" Target="../tags/tag284.xml" /><Relationship Id="rId75" Type="http://schemas.openxmlformats.org/officeDocument/2006/relationships/tags" Target="../tags/tag285.xml" /><Relationship Id="rId76" Type="http://schemas.openxmlformats.org/officeDocument/2006/relationships/tags" Target="../tags/tag286.xml" /><Relationship Id="rId77" Type="http://schemas.openxmlformats.org/officeDocument/2006/relationships/tags" Target="../tags/tag287.xml" /><Relationship Id="rId78" Type="http://schemas.openxmlformats.org/officeDocument/2006/relationships/tags" Target="../tags/tag288.xml" /><Relationship Id="rId79" Type="http://schemas.openxmlformats.org/officeDocument/2006/relationships/tags" Target="../tags/tag289.xml" /><Relationship Id="rId8" Type="http://schemas.openxmlformats.org/officeDocument/2006/relationships/tags" Target="../tags/tag218.xml" /><Relationship Id="rId80" Type="http://schemas.openxmlformats.org/officeDocument/2006/relationships/tags" Target="../tags/tag290.xml" /><Relationship Id="rId81" Type="http://schemas.openxmlformats.org/officeDocument/2006/relationships/tags" Target="../tags/tag291.xml" /><Relationship Id="rId82" Type="http://schemas.openxmlformats.org/officeDocument/2006/relationships/tags" Target="../tags/tag292.xml" /><Relationship Id="rId83" Type="http://schemas.openxmlformats.org/officeDocument/2006/relationships/tags" Target="../tags/tag293.xml" /><Relationship Id="rId84" Type="http://schemas.openxmlformats.org/officeDocument/2006/relationships/tags" Target="../tags/tag294.xml" /><Relationship Id="rId85" Type="http://schemas.openxmlformats.org/officeDocument/2006/relationships/tags" Target="../tags/tag295.xml" /><Relationship Id="rId86" Type="http://schemas.openxmlformats.org/officeDocument/2006/relationships/tags" Target="../tags/tag296.xml" /><Relationship Id="rId87" Type="http://schemas.openxmlformats.org/officeDocument/2006/relationships/tags" Target="../tags/tag297.xml" /><Relationship Id="rId88" Type="http://schemas.openxmlformats.org/officeDocument/2006/relationships/tags" Target="../tags/tag298.xml" /><Relationship Id="rId89" Type="http://schemas.openxmlformats.org/officeDocument/2006/relationships/tags" Target="../tags/tag299.xml" /><Relationship Id="rId9" Type="http://schemas.openxmlformats.org/officeDocument/2006/relationships/tags" Target="../tags/tag219.xml" /><Relationship Id="rId90" Type="http://schemas.openxmlformats.org/officeDocument/2006/relationships/tags" Target="../tags/tag300.xml" /><Relationship Id="rId91" Type="http://schemas.openxmlformats.org/officeDocument/2006/relationships/tags" Target="../tags/tag301.xml" /><Relationship Id="rId92" Type="http://schemas.openxmlformats.org/officeDocument/2006/relationships/tags" Target="../tags/tag302.xml" /><Relationship Id="rId93" Type="http://schemas.openxmlformats.org/officeDocument/2006/relationships/tags" Target="../tags/tag303.xml" /><Relationship Id="rId94" Type="http://schemas.openxmlformats.org/officeDocument/2006/relationships/tags" Target="../tags/tag304.xml" /><Relationship Id="rId95" Type="http://schemas.openxmlformats.org/officeDocument/2006/relationships/tags" Target="../tags/tag305.xml" /><Relationship Id="rId96" Type="http://schemas.openxmlformats.org/officeDocument/2006/relationships/tags" Target="../tags/tag306.xml" /><Relationship Id="rId97" Type="http://schemas.openxmlformats.org/officeDocument/2006/relationships/tags" Target="../tags/tag307.xml" /><Relationship Id="rId98" Type="http://schemas.openxmlformats.org/officeDocument/2006/relationships/tags" Target="../tags/tag308.xml" /><Relationship Id="rId99" Type="http://schemas.openxmlformats.org/officeDocument/2006/relationships/tags" Target="../tags/tag30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12" Type="http://schemas.openxmlformats.org/officeDocument/2006/relationships/tags" Target="../tags/tag326.xml" /><Relationship Id="rId13" Type="http://schemas.openxmlformats.org/officeDocument/2006/relationships/image" Target="../media/image23.png" /><Relationship Id="rId14" Type="http://schemas.openxmlformats.org/officeDocument/2006/relationships/tags" Target="../tags/tag327.xml" /><Relationship Id="rId15" Type="http://schemas.openxmlformats.org/officeDocument/2006/relationships/video" Target="../media/media2.mp4" /><Relationship Id="rId16" Type="http://schemas.microsoft.com/office/2007/relationships/media" Target="../media/media2.mp4" /><Relationship Id="rId17" Type="http://schemas.openxmlformats.org/officeDocument/2006/relationships/tags" Target="../tags/tag328.xml" /><Relationship Id="rId18" Type="http://schemas.openxmlformats.org/officeDocument/2006/relationships/tags" Target="../tags/tag329.xml" /><Relationship Id="rId19" Type="http://schemas.openxmlformats.org/officeDocument/2006/relationships/tags" Target="../tags/tag330.xml" /><Relationship Id="rId2" Type="http://schemas.openxmlformats.org/officeDocument/2006/relationships/tags" Target="../tags/tag316.xml" /><Relationship Id="rId20" Type="http://schemas.openxmlformats.org/officeDocument/2006/relationships/tags" Target="../tags/tag33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40.xml" /><Relationship Id="rId11" Type="http://schemas.openxmlformats.org/officeDocument/2006/relationships/tags" Target="../tags/tag341.xml" /><Relationship Id="rId12" Type="http://schemas.openxmlformats.org/officeDocument/2006/relationships/tags" Target="../tags/tag342.xml" /><Relationship Id="rId13" Type="http://schemas.openxmlformats.org/officeDocument/2006/relationships/tags" Target="../tags/tag343.xml" /><Relationship Id="rId14" Type="http://schemas.openxmlformats.org/officeDocument/2006/relationships/tags" Target="../tags/tag344.xml" /><Relationship Id="rId15" Type="http://schemas.openxmlformats.org/officeDocument/2006/relationships/tags" Target="../tags/tag345.xml" /><Relationship Id="rId16" Type="http://schemas.openxmlformats.org/officeDocument/2006/relationships/tags" Target="../tags/tag346.xml" /><Relationship Id="rId17" Type="http://schemas.openxmlformats.org/officeDocument/2006/relationships/tags" Target="../tags/tag347.xml" /><Relationship Id="rId2" Type="http://schemas.openxmlformats.org/officeDocument/2006/relationships/tags" Target="../tags/tag332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Relationship Id="rId7" Type="http://schemas.openxmlformats.org/officeDocument/2006/relationships/tags" Target="../tags/tag337.xml" /><Relationship Id="rId8" Type="http://schemas.openxmlformats.org/officeDocument/2006/relationships/tags" Target="../tags/tag338.xml" /><Relationship Id="rId9" Type="http://schemas.openxmlformats.org/officeDocument/2006/relationships/tags" Target="../tags/tag33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56.xml" /><Relationship Id="rId11" Type="http://schemas.openxmlformats.org/officeDocument/2006/relationships/tags" Target="../tags/tag357.xml" /><Relationship Id="rId12" Type="http://schemas.openxmlformats.org/officeDocument/2006/relationships/tags" Target="../tags/tag358.xml" /><Relationship Id="rId13" Type="http://schemas.openxmlformats.org/officeDocument/2006/relationships/tags" Target="../tags/tag359.xml" /><Relationship Id="rId14" Type="http://schemas.openxmlformats.org/officeDocument/2006/relationships/tags" Target="../tags/tag360.xml" /><Relationship Id="rId15" Type="http://schemas.openxmlformats.org/officeDocument/2006/relationships/tags" Target="../tags/tag361.xml" /><Relationship Id="rId16" Type="http://schemas.openxmlformats.org/officeDocument/2006/relationships/tags" Target="../tags/tag362.xml" /><Relationship Id="rId17" Type="http://schemas.openxmlformats.org/officeDocument/2006/relationships/tags" Target="../tags/tag363.xml" /><Relationship Id="rId18" Type="http://schemas.openxmlformats.org/officeDocument/2006/relationships/tags" Target="../tags/tag364.xml" /><Relationship Id="rId19" Type="http://schemas.openxmlformats.org/officeDocument/2006/relationships/tags" Target="../tags/tag365.xml" /><Relationship Id="rId2" Type="http://schemas.openxmlformats.org/officeDocument/2006/relationships/tags" Target="../tags/tag348.xml" /><Relationship Id="rId20" Type="http://schemas.openxmlformats.org/officeDocument/2006/relationships/tags" Target="../tags/tag366.xml" /><Relationship Id="rId21" Type="http://schemas.openxmlformats.org/officeDocument/2006/relationships/tags" Target="../tags/tag367.xml" /><Relationship Id="rId22" Type="http://schemas.openxmlformats.org/officeDocument/2006/relationships/tags" Target="../tags/tag368.xml" /><Relationship Id="rId23" Type="http://schemas.openxmlformats.org/officeDocument/2006/relationships/tags" Target="../tags/tag369.xml" /><Relationship Id="rId24" Type="http://schemas.openxmlformats.org/officeDocument/2006/relationships/tags" Target="../tags/tag370.xml" /><Relationship Id="rId25" Type="http://schemas.openxmlformats.org/officeDocument/2006/relationships/tags" Target="../tags/tag371.xml" /><Relationship Id="rId26" Type="http://schemas.openxmlformats.org/officeDocument/2006/relationships/tags" Target="../tags/tag372.xml" /><Relationship Id="rId27" Type="http://schemas.openxmlformats.org/officeDocument/2006/relationships/tags" Target="../tags/tag373.xml" /><Relationship Id="rId28" Type="http://schemas.openxmlformats.org/officeDocument/2006/relationships/tags" Target="../tags/tag374.xml" /><Relationship Id="rId29" Type="http://schemas.openxmlformats.org/officeDocument/2006/relationships/tags" Target="../tags/tag375.xml" /><Relationship Id="rId3" Type="http://schemas.openxmlformats.org/officeDocument/2006/relationships/tags" Target="../tags/tag349.xml" /><Relationship Id="rId30" Type="http://schemas.openxmlformats.org/officeDocument/2006/relationships/tags" Target="../tags/tag376.xml" /><Relationship Id="rId31" Type="http://schemas.openxmlformats.org/officeDocument/2006/relationships/tags" Target="../tags/tag377.xml" /><Relationship Id="rId32" Type="http://schemas.openxmlformats.org/officeDocument/2006/relationships/tags" Target="../tags/tag378.xml" /><Relationship Id="rId33" Type="http://schemas.openxmlformats.org/officeDocument/2006/relationships/tags" Target="../tags/tag379.xml" /><Relationship Id="rId34" Type="http://schemas.openxmlformats.org/officeDocument/2006/relationships/tags" Target="../tags/tag380.xml" /><Relationship Id="rId35" Type="http://schemas.openxmlformats.org/officeDocument/2006/relationships/tags" Target="../tags/tag381.xml" /><Relationship Id="rId36" Type="http://schemas.openxmlformats.org/officeDocument/2006/relationships/tags" Target="../tags/tag382.xml" /><Relationship Id="rId37" Type="http://schemas.openxmlformats.org/officeDocument/2006/relationships/tags" Target="../tags/tag383.xml" /><Relationship Id="rId38" Type="http://schemas.openxmlformats.org/officeDocument/2006/relationships/tags" Target="../tags/tag384.xml" /><Relationship Id="rId39" Type="http://schemas.openxmlformats.org/officeDocument/2006/relationships/tags" Target="../tags/tag385.xml" /><Relationship Id="rId4" Type="http://schemas.openxmlformats.org/officeDocument/2006/relationships/tags" Target="../tags/tag350.xml" /><Relationship Id="rId40" Type="http://schemas.openxmlformats.org/officeDocument/2006/relationships/tags" Target="../tags/tag386.xml" /><Relationship Id="rId41" Type="http://schemas.openxmlformats.org/officeDocument/2006/relationships/tags" Target="../tags/tag387.xml" /><Relationship Id="rId42" Type="http://schemas.openxmlformats.org/officeDocument/2006/relationships/tags" Target="../tags/tag388.xml" /><Relationship Id="rId43" Type="http://schemas.openxmlformats.org/officeDocument/2006/relationships/tags" Target="../tags/tag389.xml" /><Relationship Id="rId44" Type="http://schemas.openxmlformats.org/officeDocument/2006/relationships/tags" Target="../tags/tag390.xml" /><Relationship Id="rId45" Type="http://schemas.openxmlformats.org/officeDocument/2006/relationships/tags" Target="../tags/tag391.xml" /><Relationship Id="rId46" Type="http://schemas.openxmlformats.org/officeDocument/2006/relationships/tags" Target="../tags/tag392.xml" /><Relationship Id="rId47" Type="http://schemas.openxmlformats.org/officeDocument/2006/relationships/tags" Target="../tags/tag393.xml" /><Relationship Id="rId48" Type="http://schemas.openxmlformats.org/officeDocument/2006/relationships/tags" Target="../tags/tag394.xml" /><Relationship Id="rId49" Type="http://schemas.openxmlformats.org/officeDocument/2006/relationships/tags" Target="../tags/tag395.xml" /><Relationship Id="rId5" Type="http://schemas.openxmlformats.org/officeDocument/2006/relationships/tags" Target="../tags/tag351.xml" /><Relationship Id="rId50" Type="http://schemas.openxmlformats.org/officeDocument/2006/relationships/tags" Target="../tags/tag396.xml" /><Relationship Id="rId6" Type="http://schemas.openxmlformats.org/officeDocument/2006/relationships/tags" Target="../tags/tag352.xml" /><Relationship Id="rId7" Type="http://schemas.openxmlformats.org/officeDocument/2006/relationships/tags" Target="../tags/tag353.xml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12" Type="http://schemas.openxmlformats.org/officeDocument/2006/relationships/tags" Target="../tags/tag407.xml" /><Relationship Id="rId13" Type="http://schemas.openxmlformats.org/officeDocument/2006/relationships/tags" Target="../tags/tag408.xml" /><Relationship Id="rId14" Type="http://schemas.openxmlformats.org/officeDocument/2006/relationships/tags" Target="../tags/tag409.xml" /><Relationship Id="rId15" Type="http://schemas.openxmlformats.org/officeDocument/2006/relationships/tags" Target="../tags/tag410.xml" /><Relationship Id="rId16" Type="http://schemas.openxmlformats.org/officeDocument/2006/relationships/tags" Target="../tags/tag411.xml" /><Relationship Id="rId17" Type="http://schemas.openxmlformats.org/officeDocument/2006/relationships/tags" Target="../tags/tag412.xml" /><Relationship Id="rId18" Type="http://schemas.openxmlformats.org/officeDocument/2006/relationships/tags" Target="../tags/tag413.xml" /><Relationship Id="rId19" Type="http://schemas.openxmlformats.org/officeDocument/2006/relationships/tags" Target="../tags/tag414.xml" /><Relationship Id="rId2" Type="http://schemas.openxmlformats.org/officeDocument/2006/relationships/tags" Target="../tags/tag397.xml" /><Relationship Id="rId20" Type="http://schemas.openxmlformats.org/officeDocument/2006/relationships/tags" Target="../tags/tag415.xml" /><Relationship Id="rId21" Type="http://schemas.openxmlformats.org/officeDocument/2006/relationships/tags" Target="../tags/tag416.xml" /><Relationship Id="rId22" Type="http://schemas.openxmlformats.org/officeDocument/2006/relationships/tags" Target="../tags/tag417.xml" /><Relationship Id="rId23" Type="http://schemas.openxmlformats.org/officeDocument/2006/relationships/tags" Target="../tags/tag418.xml" /><Relationship Id="rId24" Type="http://schemas.openxmlformats.org/officeDocument/2006/relationships/tags" Target="../tags/tag419.xml" /><Relationship Id="rId25" Type="http://schemas.openxmlformats.org/officeDocument/2006/relationships/tags" Target="../tags/tag420.xml" /><Relationship Id="rId26" Type="http://schemas.openxmlformats.org/officeDocument/2006/relationships/tags" Target="../tags/tag421.xml" /><Relationship Id="rId27" Type="http://schemas.openxmlformats.org/officeDocument/2006/relationships/tags" Target="../tags/tag422.xml" /><Relationship Id="rId28" Type="http://schemas.openxmlformats.org/officeDocument/2006/relationships/tags" Target="../tags/tag423.xml" /><Relationship Id="rId29" Type="http://schemas.openxmlformats.org/officeDocument/2006/relationships/tags" Target="../tags/tag424.xml" /><Relationship Id="rId3" Type="http://schemas.openxmlformats.org/officeDocument/2006/relationships/tags" Target="../tags/tag398.xml" /><Relationship Id="rId30" Type="http://schemas.openxmlformats.org/officeDocument/2006/relationships/tags" Target="../tags/tag425.xml" /><Relationship Id="rId31" Type="http://schemas.openxmlformats.org/officeDocument/2006/relationships/tags" Target="../tags/tag426.xml" /><Relationship Id="rId32" Type="http://schemas.openxmlformats.org/officeDocument/2006/relationships/tags" Target="../tags/tag427.xml" /><Relationship Id="rId33" Type="http://schemas.openxmlformats.org/officeDocument/2006/relationships/tags" Target="../tags/tag428.xml" /><Relationship Id="rId34" Type="http://schemas.openxmlformats.org/officeDocument/2006/relationships/tags" Target="../tags/tag429.xml" /><Relationship Id="rId35" Type="http://schemas.openxmlformats.org/officeDocument/2006/relationships/tags" Target="../tags/tag430.xml" /><Relationship Id="rId36" Type="http://schemas.openxmlformats.org/officeDocument/2006/relationships/tags" Target="../tags/tag431.xml" /><Relationship Id="rId37" Type="http://schemas.openxmlformats.org/officeDocument/2006/relationships/tags" Target="../tags/tag432.xml" /><Relationship Id="rId38" Type="http://schemas.openxmlformats.org/officeDocument/2006/relationships/tags" Target="../tags/tag433.xml" /><Relationship Id="rId39" Type="http://schemas.openxmlformats.org/officeDocument/2006/relationships/tags" Target="../tags/tag434.xml" /><Relationship Id="rId4" Type="http://schemas.openxmlformats.org/officeDocument/2006/relationships/tags" Target="../tags/tag399.xml" /><Relationship Id="rId40" Type="http://schemas.openxmlformats.org/officeDocument/2006/relationships/tags" Target="../tags/tag435.xml" /><Relationship Id="rId41" Type="http://schemas.openxmlformats.org/officeDocument/2006/relationships/tags" Target="../tags/tag436.xml" /><Relationship Id="rId42" Type="http://schemas.openxmlformats.org/officeDocument/2006/relationships/tags" Target="../tags/tag437.xml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46.xml" /><Relationship Id="rId11" Type="http://schemas.openxmlformats.org/officeDocument/2006/relationships/tags" Target="../tags/tag447.xml" /><Relationship Id="rId12" Type="http://schemas.openxmlformats.org/officeDocument/2006/relationships/tags" Target="../tags/tag448.xml" /><Relationship Id="rId13" Type="http://schemas.openxmlformats.org/officeDocument/2006/relationships/tags" Target="../tags/tag449.xml" /><Relationship Id="rId14" Type="http://schemas.openxmlformats.org/officeDocument/2006/relationships/tags" Target="../tags/tag450.xml" /><Relationship Id="rId15" Type="http://schemas.openxmlformats.org/officeDocument/2006/relationships/tags" Target="../tags/tag451.xml" /><Relationship Id="rId16" Type="http://schemas.openxmlformats.org/officeDocument/2006/relationships/tags" Target="../tags/tag452.xml" /><Relationship Id="rId17" Type="http://schemas.openxmlformats.org/officeDocument/2006/relationships/tags" Target="../tags/tag453.xml" /><Relationship Id="rId18" Type="http://schemas.openxmlformats.org/officeDocument/2006/relationships/image" Target="../media/image24.png" /><Relationship Id="rId19" Type="http://schemas.openxmlformats.org/officeDocument/2006/relationships/tags" Target="../tags/tag454.xml" /><Relationship Id="rId2" Type="http://schemas.openxmlformats.org/officeDocument/2006/relationships/tags" Target="../tags/tag438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tags" Target="../tags/tag442.xml" /><Relationship Id="rId7" Type="http://schemas.openxmlformats.org/officeDocument/2006/relationships/tags" Target="../tags/tag443.xml" /><Relationship Id="rId8" Type="http://schemas.openxmlformats.org/officeDocument/2006/relationships/tags" Target="../tags/tag444.xml" /><Relationship Id="rId9" Type="http://schemas.openxmlformats.org/officeDocument/2006/relationships/tags" Target="../tags/tag44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63.xml" /><Relationship Id="rId11" Type="http://schemas.openxmlformats.org/officeDocument/2006/relationships/tags" Target="../tags/tag464.xml" /><Relationship Id="rId12" Type="http://schemas.openxmlformats.org/officeDocument/2006/relationships/tags" Target="../tags/tag465.xml" /><Relationship Id="rId13" Type="http://schemas.openxmlformats.org/officeDocument/2006/relationships/tags" Target="../tags/tag466.xml" /><Relationship Id="rId14" Type="http://schemas.openxmlformats.org/officeDocument/2006/relationships/tags" Target="../tags/tag467.xml" /><Relationship Id="rId15" Type="http://schemas.openxmlformats.org/officeDocument/2006/relationships/tags" Target="../tags/tag468.xml" /><Relationship Id="rId16" Type="http://schemas.openxmlformats.org/officeDocument/2006/relationships/tags" Target="../tags/tag469.xml" /><Relationship Id="rId17" Type="http://schemas.openxmlformats.org/officeDocument/2006/relationships/tags" Target="../tags/tag470.xml" /><Relationship Id="rId2" Type="http://schemas.openxmlformats.org/officeDocument/2006/relationships/tags" Target="../tags/tag455.xml" /><Relationship Id="rId3" Type="http://schemas.openxmlformats.org/officeDocument/2006/relationships/tags" Target="../tags/tag456.xml" /><Relationship Id="rId4" Type="http://schemas.openxmlformats.org/officeDocument/2006/relationships/tags" Target="../tags/tag457.xml" /><Relationship Id="rId5" Type="http://schemas.openxmlformats.org/officeDocument/2006/relationships/tags" Target="../tags/tag458.xml" /><Relationship Id="rId6" Type="http://schemas.openxmlformats.org/officeDocument/2006/relationships/tags" Target="../tags/tag459.xml" /><Relationship Id="rId7" Type="http://schemas.openxmlformats.org/officeDocument/2006/relationships/tags" Target="../tags/tag460.xml" /><Relationship Id="rId8" Type="http://schemas.openxmlformats.org/officeDocument/2006/relationships/tags" Target="../tags/tag461.xml" /><Relationship Id="rId9" Type="http://schemas.openxmlformats.org/officeDocument/2006/relationships/tags" Target="../tags/tag46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81.xml" /><Relationship Id="rId11" Type="http://schemas.openxmlformats.org/officeDocument/2006/relationships/tags" Target="../tags/tag482.xml" /><Relationship Id="rId12" Type="http://schemas.openxmlformats.org/officeDocument/2006/relationships/tags" Target="../tags/tag483.xml" /><Relationship Id="rId13" Type="http://schemas.openxmlformats.org/officeDocument/2006/relationships/tags" Target="../tags/tag484.xml" /><Relationship Id="rId14" Type="http://schemas.openxmlformats.org/officeDocument/2006/relationships/tags" Target="../tags/tag485.xml" /><Relationship Id="rId15" Type="http://schemas.openxmlformats.org/officeDocument/2006/relationships/tags" Target="../tags/tag486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474.xml" /><Relationship Id="rId4" Type="http://schemas.openxmlformats.org/officeDocument/2006/relationships/tags" Target="../tags/tag475.xml" /><Relationship Id="rId5" Type="http://schemas.openxmlformats.org/officeDocument/2006/relationships/tags" Target="../tags/tag476.xml" /><Relationship Id="rId6" Type="http://schemas.openxmlformats.org/officeDocument/2006/relationships/tags" Target="../tags/tag477.xml" /><Relationship Id="rId7" Type="http://schemas.openxmlformats.org/officeDocument/2006/relationships/tags" Target="../tags/tag478.xml" /><Relationship Id="rId8" Type="http://schemas.openxmlformats.org/officeDocument/2006/relationships/tags" Target="../tags/tag479.xml" /><Relationship Id="rId9" Type="http://schemas.openxmlformats.org/officeDocument/2006/relationships/tags" Target="../tags/tag48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95.xml" /><Relationship Id="rId11" Type="http://schemas.openxmlformats.org/officeDocument/2006/relationships/tags" Target="../tags/tag496.xml" /><Relationship Id="rId12" Type="http://schemas.openxmlformats.org/officeDocument/2006/relationships/tags" Target="../tags/tag497.xml" /><Relationship Id="rId13" Type="http://schemas.openxmlformats.org/officeDocument/2006/relationships/tags" Target="../tags/tag498.xml" /><Relationship Id="rId14" Type="http://schemas.openxmlformats.org/officeDocument/2006/relationships/tags" Target="../tags/tag499.xml" /><Relationship Id="rId15" Type="http://schemas.openxmlformats.org/officeDocument/2006/relationships/tags" Target="../tags/tag500.xml" /><Relationship Id="rId16" Type="http://schemas.openxmlformats.org/officeDocument/2006/relationships/tags" Target="../tags/tag501.xml" /><Relationship Id="rId17" Type="http://schemas.openxmlformats.org/officeDocument/2006/relationships/tags" Target="../tags/tag502.xml" /><Relationship Id="rId2" Type="http://schemas.openxmlformats.org/officeDocument/2006/relationships/tags" Target="../tags/tag487.xml" /><Relationship Id="rId3" Type="http://schemas.openxmlformats.org/officeDocument/2006/relationships/tags" Target="../tags/tag488.xml" /><Relationship Id="rId4" Type="http://schemas.openxmlformats.org/officeDocument/2006/relationships/tags" Target="../tags/tag489.xml" /><Relationship Id="rId5" Type="http://schemas.openxmlformats.org/officeDocument/2006/relationships/tags" Target="../tags/tag490.xml" /><Relationship Id="rId6" Type="http://schemas.openxmlformats.org/officeDocument/2006/relationships/tags" Target="../tags/tag491.xml" /><Relationship Id="rId7" Type="http://schemas.openxmlformats.org/officeDocument/2006/relationships/tags" Target="../tags/tag492.xml" /><Relationship Id="rId8" Type="http://schemas.openxmlformats.org/officeDocument/2006/relationships/tags" Target="../tags/tag493.xml" /><Relationship Id="rId9" Type="http://schemas.openxmlformats.org/officeDocument/2006/relationships/tags" Target="../tags/tag49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10.xml" /><Relationship Id="rId11" Type="http://schemas.openxmlformats.org/officeDocument/2006/relationships/tags" Target="../tags/tag511.xml" /><Relationship Id="rId12" Type="http://schemas.openxmlformats.org/officeDocument/2006/relationships/tags" Target="../tags/tag512.xml" /><Relationship Id="rId13" Type="http://schemas.openxmlformats.org/officeDocument/2006/relationships/tags" Target="../tags/tag513.xml" /><Relationship Id="rId14" Type="http://schemas.openxmlformats.org/officeDocument/2006/relationships/tags" Target="../tags/tag514.xml" /><Relationship Id="rId15" Type="http://schemas.openxmlformats.org/officeDocument/2006/relationships/tags" Target="../tags/tag515.xml" /><Relationship Id="rId16" Type="http://schemas.openxmlformats.org/officeDocument/2006/relationships/tags" Target="../tags/tag516.xml" /><Relationship Id="rId17" Type="http://schemas.openxmlformats.org/officeDocument/2006/relationships/tags" Target="../tags/tag517.xml" /><Relationship Id="rId18" Type="http://schemas.openxmlformats.org/officeDocument/2006/relationships/tags" Target="../tags/tag518.xml" /><Relationship Id="rId19" Type="http://schemas.openxmlformats.org/officeDocument/2006/relationships/tags" Target="../tags/tag519.xml" /><Relationship Id="rId2" Type="http://schemas.openxmlformats.org/officeDocument/2006/relationships/tags" Target="../tags/tag503.xml" /><Relationship Id="rId3" Type="http://schemas.openxmlformats.org/officeDocument/2006/relationships/tags" Target="../tags/tag504.xml" /><Relationship Id="rId4" Type="http://schemas.openxmlformats.org/officeDocument/2006/relationships/tags" Target="../tags/tag505.xml" /><Relationship Id="rId5" Type="http://schemas.openxmlformats.org/officeDocument/2006/relationships/tags" Target="../tags/tag506.xml" /><Relationship Id="rId6" Type="http://schemas.openxmlformats.org/officeDocument/2006/relationships/tags" Target="../tags/tag507.xml" /><Relationship Id="rId7" Type="http://schemas.openxmlformats.org/officeDocument/2006/relationships/tags" Target="../tags/tag508.xml" /><Relationship Id="rId8" Type="http://schemas.openxmlformats.org/officeDocument/2006/relationships/tags" Target="../tags/tag509.xml" /><Relationship Id="rId9" Type="http://schemas.openxmlformats.org/officeDocument/2006/relationships/image" Target="../media/image25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0.xml" /><Relationship Id="rId11" Type="http://schemas.openxmlformats.org/officeDocument/2006/relationships/tags" Target="../tags/tag71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image" Target="../media/image6.png" /><Relationship Id="rId6" Type="http://schemas.openxmlformats.org/officeDocument/2006/relationships/tags" Target="../tags/tag68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6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28.xml" /><Relationship Id="rId11" Type="http://schemas.openxmlformats.org/officeDocument/2006/relationships/tags" Target="../tags/tag529.xml" /><Relationship Id="rId12" Type="http://schemas.openxmlformats.org/officeDocument/2006/relationships/tags" Target="../tags/tag530.xml" /><Relationship Id="rId13" Type="http://schemas.openxmlformats.org/officeDocument/2006/relationships/tags" Target="../tags/tag531.xml" /><Relationship Id="rId14" Type="http://schemas.openxmlformats.org/officeDocument/2006/relationships/tags" Target="../tags/tag532.xml" /><Relationship Id="rId15" Type="http://schemas.openxmlformats.org/officeDocument/2006/relationships/tags" Target="../tags/tag533.xml" /><Relationship Id="rId16" Type="http://schemas.openxmlformats.org/officeDocument/2006/relationships/tags" Target="../tags/tag534.xml" /><Relationship Id="rId17" Type="http://schemas.openxmlformats.org/officeDocument/2006/relationships/tags" Target="../tags/tag535.xml" /><Relationship Id="rId18" Type="http://schemas.openxmlformats.org/officeDocument/2006/relationships/tags" Target="../tags/tag536.xml" /><Relationship Id="rId2" Type="http://schemas.openxmlformats.org/officeDocument/2006/relationships/tags" Target="../tags/tag520.xml" /><Relationship Id="rId3" Type="http://schemas.openxmlformats.org/officeDocument/2006/relationships/tags" Target="../tags/tag521.xml" /><Relationship Id="rId4" Type="http://schemas.openxmlformats.org/officeDocument/2006/relationships/tags" Target="../tags/tag522.xml" /><Relationship Id="rId5" Type="http://schemas.openxmlformats.org/officeDocument/2006/relationships/tags" Target="../tags/tag523.xml" /><Relationship Id="rId6" Type="http://schemas.openxmlformats.org/officeDocument/2006/relationships/tags" Target="../tags/tag524.xml" /><Relationship Id="rId7" Type="http://schemas.openxmlformats.org/officeDocument/2006/relationships/tags" Target="../tags/tag525.xml" /><Relationship Id="rId8" Type="http://schemas.openxmlformats.org/officeDocument/2006/relationships/tags" Target="../tags/tag526.xml" /><Relationship Id="rId9" Type="http://schemas.openxmlformats.org/officeDocument/2006/relationships/tags" Target="../tags/tag52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45.xml" /><Relationship Id="rId11" Type="http://schemas.openxmlformats.org/officeDocument/2006/relationships/tags" Target="../tags/tag546.xml" /><Relationship Id="rId12" Type="http://schemas.openxmlformats.org/officeDocument/2006/relationships/tags" Target="../tags/tag547.xml" /><Relationship Id="rId13" Type="http://schemas.openxmlformats.org/officeDocument/2006/relationships/tags" Target="../tags/tag548.xml" /><Relationship Id="rId14" Type="http://schemas.openxmlformats.org/officeDocument/2006/relationships/tags" Target="../tags/tag549.xml" /><Relationship Id="rId15" Type="http://schemas.openxmlformats.org/officeDocument/2006/relationships/tags" Target="../tags/tag550.xml" /><Relationship Id="rId16" Type="http://schemas.openxmlformats.org/officeDocument/2006/relationships/tags" Target="../tags/tag551.xml" /><Relationship Id="rId17" Type="http://schemas.openxmlformats.org/officeDocument/2006/relationships/tags" Target="../tags/tag552.xml" /><Relationship Id="rId18" Type="http://schemas.openxmlformats.org/officeDocument/2006/relationships/tags" Target="../tags/tag553.xml" /><Relationship Id="rId19" Type="http://schemas.openxmlformats.org/officeDocument/2006/relationships/tags" Target="../tags/tag554.xml" /><Relationship Id="rId2" Type="http://schemas.openxmlformats.org/officeDocument/2006/relationships/tags" Target="../tags/tag537.xml" /><Relationship Id="rId20" Type="http://schemas.openxmlformats.org/officeDocument/2006/relationships/tags" Target="../tags/tag555.xml" /><Relationship Id="rId21" Type="http://schemas.openxmlformats.org/officeDocument/2006/relationships/tags" Target="../tags/tag556.xml" /><Relationship Id="rId22" Type="http://schemas.openxmlformats.org/officeDocument/2006/relationships/tags" Target="../tags/tag557.xml" /><Relationship Id="rId23" Type="http://schemas.openxmlformats.org/officeDocument/2006/relationships/tags" Target="../tags/tag558.xml" /><Relationship Id="rId24" Type="http://schemas.openxmlformats.org/officeDocument/2006/relationships/tags" Target="../tags/tag559.xml" /><Relationship Id="rId3" Type="http://schemas.openxmlformats.org/officeDocument/2006/relationships/tags" Target="../tags/tag538.xml" /><Relationship Id="rId4" Type="http://schemas.openxmlformats.org/officeDocument/2006/relationships/tags" Target="../tags/tag539.xml" /><Relationship Id="rId5" Type="http://schemas.openxmlformats.org/officeDocument/2006/relationships/tags" Target="../tags/tag540.xml" /><Relationship Id="rId6" Type="http://schemas.openxmlformats.org/officeDocument/2006/relationships/tags" Target="../tags/tag541.xml" /><Relationship Id="rId7" Type="http://schemas.openxmlformats.org/officeDocument/2006/relationships/tags" Target="../tags/tag542.xml" /><Relationship Id="rId8" Type="http://schemas.openxmlformats.org/officeDocument/2006/relationships/tags" Target="../tags/tag543.xml" /><Relationship Id="rId9" Type="http://schemas.openxmlformats.org/officeDocument/2006/relationships/tags" Target="../tags/tag544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60.xml" /><Relationship Id="rId3" Type="http://schemas.openxmlformats.org/officeDocument/2006/relationships/tags" Target="../tags/tag561.xml" /><Relationship Id="rId4" Type="http://schemas.openxmlformats.org/officeDocument/2006/relationships/tags" Target="../tags/tag562.xml" /><Relationship Id="rId5" Type="http://schemas.openxmlformats.org/officeDocument/2006/relationships/tags" Target="../tags/tag56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7.png" /><Relationship Id="rId11" Type="http://schemas.openxmlformats.org/officeDocument/2006/relationships/tags" Target="../tags/tag570.xml" /><Relationship Id="rId2" Type="http://schemas.openxmlformats.org/officeDocument/2006/relationships/tags" Target="../tags/tag564.xml" /><Relationship Id="rId3" Type="http://schemas.openxmlformats.org/officeDocument/2006/relationships/tags" Target="../tags/tag565.xml" /><Relationship Id="rId4" Type="http://schemas.openxmlformats.org/officeDocument/2006/relationships/tags" Target="../tags/tag566.xml" /><Relationship Id="rId5" Type="http://schemas.openxmlformats.org/officeDocument/2006/relationships/tags" Target="../tags/tag567.xml" /><Relationship Id="rId6" Type="http://schemas.openxmlformats.org/officeDocument/2006/relationships/image" Target="NULL" TargetMode="External" /><Relationship Id="rId7" Type="http://schemas.openxmlformats.org/officeDocument/2006/relationships/image" Target="../media/image26.png" /><Relationship Id="rId8" Type="http://schemas.openxmlformats.org/officeDocument/2006/relationships/tags" Target="../tags/tag568.xml" /><Relationship Id="rId9" Type="http://schemas.openxmlformats.org/officeDocument/2006/relationships/tags" Target="../tags/tag56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71.xml" /><Relationship Id="rId3" Type="http://schemas.openxmlformats.org/officeDocument/2006/relationships/tags" Target="../tags/tag572.xml" /><Relationship Id="rId4" Type="http://schemas.openxmlformats.org/officeDocument/2006/relationships/tags" Target="../tags/tag573.xml" /><Relationship Id="rId5" Type="http://schemas.openxmlformats.org/officeDocument/2006/relationships/tags" Target="../tags/tag574.xml" /><Relationship Id="rId6" Type="http://schemas.openxmlformats.org/officeDocument/2006/relationships/tags" Target="../tags/tag575.xml" /><Relationship Id="rId7" Type="http://schemas.openxmlformats.org/officeDocument/2006/relationships/image" Target="../media/image28.png" /><Relationship Id="rId8" Type="http://schemas.openxmlformats.org/officeDocument/2006/relationships/tags" Target="../tags/tag57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77.xml" /><Relationship Id="rId3" Type="http://schemas.openxmlformats.org/officeDocument/2006/relationships/tags" Target="../tags/tag578.xml" /><Relationship Id="rId4" Type="http://schemas.openxmlformats.org/officeDocument/2006/relationships/tags" Target="../tags/tag579.xml" /><Relationship Id="rId5" Type="http://schemas.openxmlformats.org/officeDocument/2006/relationships/image" Target="../media/image29.jpeg" /><Relationship Id="rId6" Type="http://schemas.openxmlformats.org/officeDocument/2006/relationships/tags" Target="../tags/tag580.xml" /><Relationship Id="rId7" Type="http://schemas.openxmlformats.org/officeDocument/2006/relationships/tags" Target="../tags/tag58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7.xml" /><Relationship Id="rId11" Type="http://schemas.openxmlformats.org/officeDocument/2006/relationships/tags" Target="../tags/tag78.xml" /><Relationship Id="rId12" Type="http://schemas.openxmlformats.org/officeDocument/2006/relationships/tags" Target="../tags/tag79.xml" /><Relationship Id="rId13" Type="http://schemas.openxmlformats.org/officeDocument/2006/relationships/tags" Target="../tags/tag80.xml" /><Relationship Id="rId14" Type="http://schemas.openxmlformats.org/officeDocument/2006/relationships/tags" Target="../tags/tag81.xml" /><Relationship Id="rId15" Type="http://schemas.openxmlformats.org/officeDocument/2006/relationships/tags" Target="../tags/tag82.xml" /><Relationship Id="rId16" Type="http://schemas.openxmlformats.org/officeDocument/2006/relationships/tags" Target="../tags/tag83.xml" /><Relationship Id="rId17" Type="http://schemas.openxmlformats.org/officeDocument/2006/relationships/tags" Target="../tags/tag84.xml" /><Relationship Id="rId18" Type="http://schemas.openxmlformats.org/officeDocument/2006/relationships/tags" Target="../tags/tag85.xml" /><Relationship Id="rId19" Type="http://schemas.openxmlformats.org/officeDocument/2006/relationships/tags" Target="../tags/tag86.xml" /><Relationship Id="rId2" Type="http://schemas.openxmlformats.org/officeDocument/2006/relationships/tags" Target="../tags/tag72.xml" /><Relationship Id="rId20" Type="http://schemas.openxmlformats.org/officeDocument/2006/relationships/tags" Target="../tags/tag87.xml" /><Relationship Id="rId21" Type="http://schemas.openxmlformats.org/officeDocument/2006/relationships/tags" Target="../tags/tag88.xml" /><Relationship Id="rId22" Type="http://schemas.openxmlformats.org/officeDocument/2006/relationships/tags" Target="../tags/tag89.xml" /><Relationship Id="rId23" Type="http://schemas.openxmlformats.org/officeDocument/2006/relationships/tags" Target="../tags/tag90.xml" /><Relationship Id="rId24" Type="http://schemas.openxmlformats.org/officeDocument/2006/relationships/tags" Target="../tags/tag91.xml" /><Relationship Id="rId25" Type="http://schemas.openxmlformats.org/officeDocument/2006/relationships/tags" Target="../tags/tag92.xml" /><Relationship Id="rId3" Type="http://schemas.openxmlformats.org/officeDocument/2006/relationships/tags" Target="../tags/tag73.xml" /><Relationship Id="rId4" Type="http://schemas.openxmlformats.org/officeDocument/2006/relationships/image" Target="../media/image7.jpeg" /><Relationship Id="rId5" Type="http://schemas.openxmlformats.org/officeDocument/2006/relationships/tags" Target="../tags/tag74.xml" /><Relationship Id="rId6" Type="http://schemas.openxmlformats.org/officeDocument/2006/relationships/image" Target="../media/image8.jpeg" /><Relationship Id="rId7" Type="http://schemas.openxmlformats.org/officeDocument/2006/relationships/tags" Target="../tags/tag75.xml" /><Relationship Id="rId8" Type="http://schemas.openxmlformats.org/officeDocument/2006/relationships/image" Target="../media/image9.jpeg" /><Relationship Id="rId9" Type="http://schemas.openxmlformats.org/officeDocument/2006/relationships/tags" Target="../tags/tag7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1.xml" /><Relationship Id="rId11" Type="http://schemas.openxmlformats.org/officeDocument/2006/relationships/tags" Target="../tags/tag102.xml" /><Relationship Id="rId12" Type="http://schemas.openxmlformats.org/officeDocument/2006/relationships/tags" Target="../tags/tag103.xml" /><Relationship Id="rId13" Type="http://schemas.openxmlformats.org/officeDocument/2006/relationships/image" Target="../media/image10.jpeg" /><Relationship Id="rId14" Type="http://schemas.openxmlformats.org/officeDocument/2006/relationships/tags" Target="../tags/tag104.xml" /><Relationship Id="rId15" Type="http://schemas.openxmlformats.org/officeDocument/2006/relationships/image" Target="../media/image11.jpeg" /><Relationship Id="rId16" Type="http://schemas.openxmlformats.org/officeDocument/2006/relationships/tags" Target="../tags/tag105.xml" /><Relationship Id="rId17" Type="http://schemas.openxmlformats.org/officeDocument/2006/relationships/image" Target="../media/image12.jpeg" /><Relationship Id="rId18" Type="http://schemas.openxmlformats.org/officeDocument/2006/relationships/tags" Target="../tags/tag106.xml" /><Relationship Id="rId19" Type="http://schemas.openxmlformats.org/officeDocument/2006/relationships/tags" Target="../tags/tag107.xml" /><Relationship Id="rId2" Type="http://schemas.openxmlformats.org/officeDocument/2006/relationships/tags" Target="../tags/tag93.xml" /><Relationship Id="rId20" Type="http://schemas.openxmlformats.org/officeDocument/2006/relationships/tags" Target="../tags/tag108.xml" /><Relationship Id="rId21" Type="http://schemas.openxmlformats.org/officeDocument/2006/relationships/tags" Target="../tags/tag109.xml" /><Relationship Id="rId22" Type="http://schemas.openxmlformats.org/officeDocument/2006/relationships/tags" Target="../tags/tag110.xml" /><Relationship Id="rId23" Type="http://schemas.openxmlformats.org/officeDocument/2006/relationships/tags" Target="../tags/tag111.xml" /><Relationship Id="rId24" Type="http://schemas.openxmlformats.org/officeDocument/2006/relationships/tags" Target="../tags/tag112.xml" /><Relationship Id="rId25" Type="http://schemas.openxmlformats.org/officeDocument/2006/relationships/tags" Target="../tags/tag113.xml" /><Relationship Id="rId26" Type="http://schemas.openxmlformats.org/officeDocument/2006/relationships/tags" Target="../tags/tag114.xml" /><Relationship Id="rId27" Type="http://schemas.openxmlformats.org/officeDocument/2006/relationships/tags" Target="../tags/tag115.xml" /><Relationship Id="rId28" Type="http://schemas.openxmlformats.org/officeDocument/2006/relationships/tags" Target="../tags/tag116.xml" /><Relationship Id="rId29" Type="http://schemas.openxmlformats.org/officeDocument/2006/relationships/tags" Target="../tags/tag117.xml" /><Relationship Id="rId3" Type="http://schemas.openxmlformats.org/officeDocument/2006/relationships/tags" Target="../tags/tag94.xml" /><Relationship Id="rId4" Type="http://schemas.openxmlformats.org/officeDocument/2006/relationships/tags" Target="../tags/tag95.xml" /><Relationship Id="rId5" Type="http://schemas.openxmlformats.org/officeDocument/2006/relationships/tags" Target="../tags/tag96.xml" /><Relationship Id="rId6" Type="http://schemas.openxmlformats.org/officeDocument/2006/relationships/tags" Target="../tags/tag97.xml" /><Relationship Id="rId7" Type="http://schemas.openxmlformats.org/officeDocument/2006/relationships/tags" Target="../tags/tag98.xml" /><Relationship Id="rId8" Type="http://schemas.openxmlformats.org/officeDocument/2006/relationships/tags" Target="../tags/tag99.xml" /><Relationship Id="rId9" Type="http://schemas.openxmlformats.org/officeDocument/2006/relationships/tags" Target="../tags/tag10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tags" Target="../tags/tag130.xml" /><Relationship Id="rId15" Type="http://schemas.openxmlformats.org/officeDocument/2006/relationships/tags" Target="../tags/tag131.xml" /><Relationship Id="rId16" Type="http://schemas.openxmlformats.org/officeDocument/2006/relationships/tags" Target="../tags/tag132.xml" /><Relationship Id="rId17" Type="http://schemas.openxmlformats.org/officeDocument/2006/relationships/tags" Target="../tags/tag133.xml" /><Relationship Id="rId18" Type="http://schemas.openxmlformats.org/officeDocument/2006/relationships/tags" Target="../tags/tag134.xml" /><Relationship Id="rId19" Type="http://schemas.openxmlformats.org/officeDocument/2006/relationships/tags" Target="../tags/tag135.xml" /><Relationship Id="rId2" Type="http://schemas.openxmlformats.org/officeDocument/2006/relationships/tags" Target="../tags/tag118.xml" /><Relationship Id="rId20" Type="http://schemas.openxmlformats.org/officeDocument/2006/relationships/tags" Target="../tags/tag136.xml" /><Relationship Id="rId21" Type="http://schemas.openxmlformats.org/officeDocument/2006/relationships/tags" Target="../tags/tag137.xml" /><Relationship Id="rId22" Type="http://schemas.openxmlformats.org/officeDocument/2006/relationships/tags" Target="../tags/tag138.xml" /><Relationship Id="rId23" Type="http://schemas.openxmlformats.org/officeDocument/2006/relationships/tags" Target="../tags/tag139.xml" /><Relationship Id="rId24" Type="http://schemas.openxmlformats.org/officeDocument/2006/relationships/image" Target="../media/image13.jpeg" /><Relationship Id="rId25" Type="http://schemas.openxmlformats.org/officeDocument/2006/relationships/tags" Target="../tags/tag140.xml" /><Relationship Id="rId26" Type="http://schemas.openxmlformats.org/officeDocument/2006/relationships/image" Target="../media/image14.jpeg" /><Relationship Id="rId27" Type="http://schemas.openxmlformats.org/officeDocument/2006/relationships/tags" Target="../tags/tag141.xml" /><Relationship Id="rId28" Type="http://schemas.openxmlformats.org/officeDocument/2006/relationships/image" Target="../media/image15.jpeg" /><Relationship Id="rId29" Type="http://schemas.openxmlformats.org/officeDocument/2006/relationships/tags" Target="../tags/tag142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tags" Target="../tags/tag121.xml" /><Relationship Id="rId6" Type="http://schemas.openxmlformats.org/officeDocument/2006/relationships/tags" Target="../tags/tag122.xml" /><Relationship Id="rId7" Type="http://schemas.openxmlformats.org/officeDocument/2006/relationships/tags" Target="../tags/tag123.xml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18" Type="http://schemas.openxmlformats.org/officeDocument/2006/relationships/tags" Target="../tags/tag159.xml" /><Relationship Id="rId19" Type="http://schemas.openxmlformats.org/officeDocument/2006/relationships/tags" Target="../tags/tag160.xml" /><Relationship Id="rId2" Type="http://schemas.openxmlformats.org/officeDocument/2006/relationships/tags" Target="../tags/tag143.xml" /><Relationship Id="rId20" Type="http://schemas.openxmlformats.org/officeDocument/2006/relationships/tags" Target="../tags/tag161.xml" /><Relationship Id="rId21" Type="http://schemas.openxmlformats.org/officeDocument/2006/relationships/tags" Target="../tags/tag162.xml" /><Relationship Id="rId22" Type="http://schemas.openxmlformats.org/officeDocument/2006/relationships/image" Target="../media/image16.jpeg" /><Relationship Id="rId23" Type="http://schemas.openxmlformats.org/officeDocument/2006/relationships/tags" Target="../tags/tag163.xml" /><Relationship Id="rId24" Type="http://schemas.openxmlformats.org/officeDocument/2006/relationships/image" Target="../media/image17.jpeg" /><Relationship Id="rId25" Type="http://schemas.openxmlformats.org/officeDocument/2006/relationships/tags" Target="../tags/tag164.xml" /><Relationship Id="rId26" Type="http://schemas.openxmlformats.org/officeDocument/2006/relationships/tags" Target="../tags/tag165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74.xml" /><Relationship Id="rId11" Type="http://schemas.openxmlformats.org/officeDocument/2006/relationships/tags" Target="../tags/tag175.xml" /><Relationship Id="rId12" Type="http://schemas.openxmlformats.org/officeDocument/2006/relationships/tags" Target="../tags/tag176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177.xml" /><Relationship Id="rId16" Type="http://schemas.openxmlformats.org/officeDocument/2006/relationships/tags" Target="../tags/tag178.xml" /><Relationship Id="rId17" Type="http://schemas.openxmlformats.org/officeDocument/2006/relationships/tags" Target="../tags/tag179.xml" /><Relationship Id="rId18" Type="http://schemas.openxmlformats.org/officeDocument/2006/relationships/tags" Target="../tags/tag180.xml" /><Relationship Id="rId19" Type="http://schemas.openxmlformats.org/officeDocument/2006/relationships/tags" Target="../tags/tag181.xml" /><Relationship Id="rId2" Type="http://schemas.openxmlformats.org/officeDocument/2006/relationships/tags" Target="../tags/tag166.xml" /><Relationship Id="rId20" Type="http://schemas.openxmlformats.org/officeDocument/2006/relationships/tags" Target="../tags/tag182.xml" /><Relationship Id="rId21" Type="http://schemas.openxmlformats.org/officeDocument/2006/relationships/tags" Target="../tags/tag183.xml" /><Relationship Id="rId22" Type="http://schemas.openxmlformats.org/officeDocument/2006/relationships/tags" Target="../tags/tag184.xml" /><Relationship Id="rId23" Type="http://schemas.openxmlformats.org/officeDocument/2006/relationships/tags" Target="../tags/tag185.xml" /><Relationship Id="rId24" Type="http://schemas.openxmlformats.org/officeDocument/2006/relationships/tags" Target="../tags/tag186.xml" /><Relationship Id="rId25" Type="http://schemas.openxmlformats.org/officeDocument/2006/relationships/tags" Target="../tags/tag187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tags" Target="../tags/tag172.xml" /><Relationship Id="rId9" Type="http://schemas.openxmlformats.org/officeDocument/2006/relationships/tags" Target="../tags/tag17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94.xml" /><Relationship Id="rId11" Type="http://schemas.openxmlformats.org/officeDocument/2006/relationships/tags" Target="../tags/tag195.xml" /><Relationship Id="rId12" Type="http://schemas.openxmlformats.org/officeDocument/2006/relationships/tags" Target="../tags/tag196.xml" /><Relationship Id="rId13" Type="http://schemas.openxmlformats.org/officeDocument/2006/relationships/tags" Target="../tags/tag197.xml" /><Relationship Id="rId14" Type="http://schemas.openxmlformats.org/officeDocument/2006/relationships/tags" Target="../tags/tag198.xml" /><Relationship Id="rId15" Type="http://schemas.openxmlformats.org/officeDocument/2006/relationships/tags" Target="../tags/tag199.xml" /><Relationship Id="rId16" Type="http://schemas.openxmlformats.org/officeDocument/2006/relationships/tags" Target="../tags/tag200.xml" /><Relationship Id="rId17" Type="http://schemas.openxmlformats.org/officeDocument/2006/relationships/tags" Target="../tags/tag201.xml" /><Relationship Id="rId18" Type="http://schemas.openxmlformats.org/officeDocument/2006/relationships/tags" Target="../tags/tag202.xml" /><Relationship Id="rId2" Type="http://schemas.openxmlformats.org/officeDocument/2006/relationships/tags" Target="../tags/tag188.xml" /><Relationship Id="rId3" Type="http://schemas.openxmlformats.org/officeDocument/2006/relationships/image" Target="../media/image20.png" /><Relationship Id="rId4" Type="http://schemas.openxmlformats.org/officeDocument/2006/relationships/tags" Target="../tags/tag189.xml" /><Relationship Id="rId5" Type="http://schemas.openxmlformats.org/officeDocument/2006/relationships/image" Target="../media/image21.jpeg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10.xml" /><Relationship Id="rId11" Type="http://schemas.openxmlformats.org/officeDocument/2006/relationships/tags" Target="../tags/tag211.xml" /><Relationship Id="rId2" Type="http://schemas.openxmlformats.org/officeDocument/2006/relationships/tags" Target="../tags/tag203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Relationship Id="rId6" Type="http://schemas.openxmlformats.org/officeDocument/2006/relationships/tags" Target="../tags/tag207.xml" /><Relationship Id="rId7" Type="http://schemas.openxmlformats.org/officeDocument/2006/relationships/tags" Target="../tags/tag208.xml" /><Relationship Id="rId8" Type="http://schemas.openxmlformats.org/officeDocument/2006/relationships/image" Target="../media/image22.gif" /><Relationship Id="rId9" Type="http://schemas.openxmlformats.org/officeDocument/2006/relationships/tags" Target="../tags/tag20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622935" y="227647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2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汽化和液化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4"/>
            </p:custDataLst>
          </p:nvPr>
        </p:nvSpPr>
        <p:spPr>
          <a:xfrm>
            <a:off x="5379324" y="3577487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endParaRPr lang="zh-CN" altLang="en-US" sz="2400" b="1" u="sng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9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67080" y="1652270"/>
            <a:ext cx="8035290" cy="490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 b="1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设计实验：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）将实验器材按照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的顺序组装好。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）用烧杯装适量的水，点燃酒精灯进行加热，仔细观察水的状态的变化过程。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）当水温接近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80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℃时，每隔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1min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读一次温度，直到水沸腾时再继续观察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5min (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期间注意观察水沸腾前后的气泡大小变化情况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；撤去酒精灯，观察水是否继续沸腾。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）把观察到的现象及实验数据记录在表格中。</a:t>
            </a:r>
            <a:endParaRPr lang="zh-CN" altLang="en-US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28674" name="Group 3" title=""/>
          <p:cNvGrpSpPr/>
          <p:nvPr>
            <p:custDataLst>
              <p:tags r:id="rId13"/>
            </p:custDataLst>
          </p:nvPr>
        </p:nvGrpSpPr>
        <p:grpSpPr>
          <a:xfrm>
            <a:off x="9105265" y="1499870"/>
            <a:ext cx="2075180" cy="4726940"/>
            <a:chOff x="1934" y="630"/>
            <a:chExt cx="2700" cy="5475"/>
          </a:xfrm>
        </p:grpSpPr>
        <p:grpSp>
          <p:nvGrpSpPr>
            <p:cNvPr id="28676" name="Group 4"/>
            <p:cNvGrpSpPr/>
            <p:nvPr>
              <p:custDataLst>
                <p:tags r:id="rId14"/>
              </p:custDataLst>
            </p:nvPr>
          </p:nvGrpSpPr>
          <p:grpSpPr>
            <a:xfrm>
              <a:off x="3154" y="3060"/>
              <a:ext cx="1080" cy="972"/>
              <a:chOff x="2568" y="2985"/>
              <a:chExt cx="1080" cy="972"/>
            </a:xfrm>
          </p:grpSpPr>
          <p:grpSp>
            <p:nvGrpSpPr>
              <p:cNvPr id="28757" name="xjhzja8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2568" y="2985"/>
                <a:ext cx="1080" cy="972"/>
                <a:chOff x="7740" y="816"/>
                <a:chExt cx="1740" cy="1890"/>
              </a:xfrm>
            </p:grpSpPr>
            <p:sp>
              <p:nvSpPr>
                <p:cNvPr id="28761" name="AutoShape 6" descr="横虚线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762" name="Freeform 7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7740" y="816"/>
                  <a:ext cx="1740" cy="1129"/>
                </a:xfrm>
                <a:custGeom>
                  <a:gdLst>
                    <a:gd name="txL" fmla="*/ 0 w 1740"/>
                    <a:gd name="txT" fmla="*/ 0 h 1129"/>
                    <a:gd name="txR" fmla="*/ 1740 w 1740"/>
                    <a:gd name="txB" fmla="*/ 1129 h 1129"/>
                  </a:gdLst>
                  <a:cxnLst>
                    <a:cxn ang="0">
                      <a:pos x="225" y="1129"/>
                    </a:cxn>
                    <a:cxn ang="0">
                      <a:pos x="225" y="360"/>
                    </a:cxn>
                    <a:cxn ang="0">
                      <a:pos x="225" y="180"/>
                    </a:cxn>
                    <a:cxn ang="0">
                      <a:pos x="0" y="45"/>
                    </a:cxn>
                    <a:cxn ang="0">
                      <a:pos x="285" y="0"/>
                    </a:cxn>
                    <a:cxn ang="0">
                      <a:pos x="1740" y="0"/>
                    </a:cxn>
                    <a:cxn ang="0">
                      <a:pos x="1665" y="120"/>
                    </a:cxn>
                    <a:cxn ang="0">
                      <a:pos x="1665" y="1129"/>
                    </a:cxn>
                  </a:cxnLst>
                  <a:rect l="txL" t="txT" r="txR" b="tx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8758" name="xjhzja12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2704" y="3360"/>
                <a:ext cx="876" cy="555"/>
                <a:chOff x="2423" y="1908"/>
                <a:chExt cx="1690" cy="624"/>
              </a:xfrm>
            </p:grpSpPr>
            <p:sp>
              <p:nvSpPr>
                <p:cNvPr id="28759" name="Rectangle 9" descr="横虚线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2465" y="1958"/>
                  <a:ext cx="1629" cy="574"/>
                </a:xfrm>
                <a:prstGeom prst="rect">
                  <a:avLst/>
                </a:prstGeom>
                <a:solidFill>
                  <a:srgbClr val="BDD7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760" name="Line 10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2423" y="1908"/>
                  <a:ext cx="1690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28677" name="Oval 11"/>
            <p:cNvSpPr/>
            <p:nvPr>
              <p:custDataLst>
                <p:tags r:id="rId21"/>
              </p:custDataLst>
            </p:nvPr>
          </p:nvSpPr>
          <p:spPr>
            <a:xfrm>
              <a:off x="3908" y="3519"/>
              <a:ext cx="150" cy="9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28678" name="Group 12"/>
            <p:cNvGrpSpPr/>
            <p:nvPr>
              <p:custDataLst>
                <p:tags r:id="rId22"/>
              </p:custDataLst>
            </p:nvPr>
          </p:nvGrpSpPr>
          <p:grpSpPr>
            <a:xfrm>
              <a:off x="1934" y="630"/>
              <a:ext cx="2700" cy="5475"/>
              <a:chOff x="1934" y="630"/>
              <a:chExt cx="2700" cy="5475"/>
            </a:xfrm>
          </p:grpSpPr>
          <p:grpSp>
            <p:nvGrpSpPr>
              <p:cNvPr id="28679" name="Group 13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2942" y="4059"/>
                <a:ext cx="1605" cy="1941"/>
                <a:chOff x="1987" y="2280"/>
                <a:chExt cx="1605" cy="1941"/>
              </a:xfrm>
            </p:grpSpPr>
            <p:grpSp>
              <p:nvGrpSpPr>
                <p:cNvPr id="28733" name="Group 14"/>
                <p:cNvGrpSpPr/>
                <p:nvPr>
                  <p:custDataLst>
                    <p:tags r:id="rId24"/>
                  </p:custDataLst>
                </p:nvPr>
              </p:nvGrpSpPr>
              <p:grpSpPr>
                <a:xfrm>
                  <a:off x="1987" y="2765"/>
                  <a:ext cx="1605" cy="1456"/>
                  <a:chOff x="8408" y="2532"/>
                  <a:chExt cx="1994" cy="1812"/>
                </a:xfrm>
              </p:grpSpPr>
              <p:grpSp>
                <p:nvGrpSpPr>
                  <p:cNvPr id="28743" name="Group 15"/>
                  <p:cNvGrpSpPr/>
                  <p:nvPr>
                    <p:custDataLst>
                      <p:tags r:id="rId25"/>
                    </p:custDataLst>
                  </p:nvPr>
                </p:nvGrpSpPr>
                <p:grpSpPr>
                  <a:xfrm>
                    <a:off x="8497" y="3528"/>
                    <a:ext cx="1810" cy="676"/>
                    <a:chOff x="8497" y="3468"/>
                    <a:chExt cx="1810" cy="676"/>
                  </a:xfrm>
                </p:grpSpPr>
                <p:sp>
                  <p:nvSpPr>
                    <p:cNvPr id="28755" name="AutoShape 16" descr="横虚线"/>
                    <p:cNvSpPr/>
                    <p:nvPr>
                      <p:custDataLst>
                        <p:tags r:id="rId26"/>
                      </p:custDataLst>
                    </p:nvPr>
                  </p:nvSpPr>
                  <p:spPr>
                    <a:xfrm>
                      <a:off x="8537" y="3528"/>
                      <a:ext cx="1754" cy="616"/>
                    </a:xfrm>
                    <a:custGeom>
                      <a:gdLst>
                        <a:gd name="txL" fmla="*/ 0 w 21600"/>
                        <a:gd name="txT" fmla="*/ 0 h 21600"/>
                        <a:gd name="txR" fmla="*/ 21600 w 21600"/>
                        <a:gd name="txB" fmla="*/ 21600 h 21600"/>
                      </a:gdLst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txL" t="txT" r="txR" b="txB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760" y="21600"/>
                          </a:lnTo>
                          <a:lnTo>
                            <a:pt x="1584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BDD7EE"/>
                    </a:soli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56" name="Line 17" descr="横虚线"/>
                    <p:cNvSpPr/>
                    <p:nvPr>
                      <p:custDataLst>
                        <p:tags r:id="rId27"/>
                      </p:custDataLst>
                    </p:nvPr>
                  </p:nvSpPr>
                  <p:spPr>
                    <a:xfrm>
                      <a:off x="8497" y="3468"/>
                      <a:ext cx="1810" cy="0"/>
                    </a:xfrm>
                    <a:prstGeom prst="line">
                      <a:avLst/>
                    </a:prstGeom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/>
                  </p:txBody>
                </p:sp>
              </p:grpSp>
              <p:sp>
                <p:nvSpPr>
                  <p:cNvPr id="28744" name="Freeform 18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8408" y="2844"/>
                    <a:ext cx="1994" cy="1404"/>
                  </a:xfrm>
                  <a:custGeom>
                    <a:gdLst>
                      <a:gd name="txL" fmla="*/ 0 w 1994"/>
                      <a:gd name="txT" fmla="*/ 0 h 1404"/>
                      <a:gd name="txR" fmla="*/ 1994 w 1994"/>
                      <a:gd name="txB" fmla="*/ 1404 h 1404"/>
                    </a:gdLst>
                    <a:cxnLst>
                      <a:cxn ang="0">
                        <a:pos x="543" y="1404"/>
                      </a:cxn>
                      <a:cxn ang="0">
                        <a:pos x="0" y="624"/>
                      </a:cxn>
                      <a:cxn ang="0">
                        <a:pos x="724" y="312"/>
                      </a:cxn>
                      <a:cxn ang="0">
                        <a:pos x="724" y="0"/>
                      </a:cxn>
                      <a:cxn ang="0">
                        <a:pos x="1267" y="0"/>
                      </a:cxn>
                      <a:cxn ang="0">
                        <a:pos x="1265" y="330"/>
                      </a:cxn>
                      <a:cxn ang="0">
                        <a:pos x="1994" y="624"/>
                      </a:cxn>
                      <a:cxn ang="0">
                        <a:pos x="1448" y="1404"/>
                      </a:cxn>
                      <a:cxn ang="0">
                        <a:pos x="543" y="1404"/>
                      </a:cxn>
                    </a:cxnLst>
                    <a:rect l="txL" t="txT" r="txR" b="txB"/>
                    <a:pathLst>
                      <a:path w="1994" h="1404">
                        <a:moveTo>
                          <a:pt x="543" y="1404"/>
                        </a:moveTo>
                        <a:lnTo>
                          <a:pt x="0" y="624"/>
                        </a:lnTo>
                        <a:lnTo>
                          <a:pt x="724" y="312"/>
                        </a:lnTo>
                        <a:lnTo>
                          <a:pt x="724" y="0"/>
                        </a:lnTo>
                        <a:lnTo>
                          <a:pt x="1267" y="0"/>
                        </a:lnTo>
                        <a:lnTo>
                          <a:pt x="1265" y="330"/>
                        </a:lnTo>
                        <a:lnTo>
                          <a:pt x="1994" y="624"/>
                        </a:lnTo>
                        <a:lnTo>
                          <a:pt x="1448" y="1404"/>
                        </a:lnTo>
                        <a:lnTo>
                          <a:pt x="543" y="1404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8745" name="Group 19"/>
                  <p:cNvGrpSpPr/>
                  <p:nvPr>
                    <p:custDataLst>
                      <p:tags r:id="rId29"/>
                    </p:custDataLst>
                  </p:nvPr>
                </p:nvGrpSpPr>
                <p:grpSpPr>
                  <a:xfrm>
                    <a:off x="9040" y="2532"/>
                    <a:ext cx="882" cy="1634"/>
                    <a:chOff x="6325" y="2376"/>
                    <a:chExt cx="882" cy="1634"/>
                  </a:xfrm>
                </p:grpSpPr>
                <p:sp>
                  <p:nvSpPr>
                    <p:cNvPr id="28748" name="AutoShape 20"/>
                    <p:cNvSpPr/>
                    <p:nvPr>
                      <p:custDataLst>
                        <p:tags r:id="rId30"/>
                      </p:custDataLst>
                    </p:nvPr>
                  </p:nvSpPr>
                  <p:spPr>
                    <a:xfrm>
                      <a:off x="6486" y="2648"/>
                      <a:ext cx="393" cy="295"/>
                    </a:xfrm>
                    <a:custGeom>
                      <a:gdLst>
                        <a:gd name="txL" fmla="*/ 0 w 21600"/>
                        <a:gd name="txT" fmla="*/ 0 h 21600"/>
                        <a:gd name="txR" fmla="*/ 21600 w 21600"/>
                        <a:gd name="txB" fmla="*/ 21600 h 21600"/>
                      </a:gdLst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txL" t="txT" r="txR" b="txB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noFill/>
                    <a:ln w="9525" cap="flat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49" name="hx30Oval 20"/>
                    <p:cNvSpPr/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6526" y="2492"/>
                      <a:ext cx="331" cy="52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750" name="hx30Rectangle 21"/>
                    <p:cNvSpPr/>
                    <p:nvPr>
                      <p:custDataLst>
                        <p:tags r:id="rId32"/>
                      </p:custDataLst>
                    </p:nvPr>
                  </p:nvSpPr>
                  <p:spPr>
                    <a:xfrm>
                      <a:off x="6606" y="2376"/>
                      <a:ext cx="165" cy="111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751" name="hx30Freeform 72" descr="之字形"/>
                    <p:cNvSpPr/>
                    <p:nvPr>
                      <p:custDataLst>
                        <p:tags r:id="rId33"/>
                      </p:custDataLst>
                    </p:nvPr>
                  </p:nvSpPr>
                  <p:spPr>
                    <a:xfrm>
                      <a:off x="6365" y="2920"/>
                      <a:ext cx="842" cy="1090"/>
                    </a:xfrm>
                    <a:custGeom>
                      <a:gdLst>
                        <a:gd name="txL" fmla="*/ 0 w 1830"/>
                        <a:gd name="txT" fmla="*/ 0 h 3302"/>
                        <a:gd name="txR" fmla="*/ 1830 w 1830"/>
                        <a:gd name="txB" fmla="*/ 3302 h 3302"/>
                      </a:gdLst>
                      <a:cxnLst>
                        <a:cxn ang="0">
                          <a:pos x="17" y="0"/>
                        </a:cxn>
                        <a:cxn ang="0">
                          <a:pos x="10" y="6"/>
                        </a:cxn>
                        <a:cxn ang="0">
                          <a:pos x="29" y="6"/>
                        </a:cxn>
                        <a:cxn ang="0">
                          <a:pos x="36" y="8"/>
                        </a:cxn>
                        <a:cxn ang="0">
                          <a:pos x="17" y="10"/>
                        </a:cxn>
                        <a:cxn ang="0">
                          <a:pos x="32" y="11"/>
                        </a:cxn>
                        <a:cxn ang="0">
                          <a:pos x="36" y="12"/>
                        </a:cxn>
                        <a:cxn ang="0">
                          <a:pos x="32" y="13"/>
                        </a:cxn>
                        <a:cxn ang="0">
                          <a:pos x="21" y="11"/>
                        </a:cxn>
                        <a:cxn ang="0">
                          <a:pos x="13" y="10"/>
                        </a:cxn>
                        <a:cxn ang="0">
                          <a:pos x="13" y="9"/>
                        </a:cxn>
                        <a:cxn ang="0">
                          <a:pos x="29" y="7"/>
                        </a:cxn>
                        <a:cxn ang="0">
                          <a:pos x="3" y="7"/>
                        </a:cxn>
                        <a:cxn ang="0">
                          <a:pos x="13" y="0"/>
                        </a:cxn>
                      </a:cxnLst>
                      <a:rect l="txL" t="txT" r="txR" b="txB"/>
                      <a:pathLst>
                        <a:path w="1830" h="3302">
                          <a:moveTo>
                            <a:pt x="840" y="0"/>
                          </a:moveTo>
                          <a:cubicBezTo>
                            <a:pt x="615" y="572"/>
                            <a:pt x="390" y="1144"/>
                            <a:pt x="480" y="1404"/>
                          </a:cubicBezTo>
                          <a:cubicBezTo>
                            <a:pt x="570" y="1664"/>
                            <a:pt x="1170" y="1456"/>
                            <a:pt x="1380" y="1560"/>
                          </a:cubicBezTo>
                          <a:cubicBezTo>
                            <a:pt x="1590" y="1664"/>
                            <a:pt x="1830" y="1872"/>
                            <a:pt x="1740" y="2028"/>
                          </a:cubicBezTo>
                          <a:cubicBezTo>
                            <a:pt x="1650" y="2184"/>
                            <a:pt x="870" y="2366"/>
                            <a:pt x="840" y="2496"/>
                          </a:cubicBezTo>
                          <a:cubicBezTo>
                            <a:pt x="810" y="2626"/>
                            <a:pt x="1410" y="2730"/>
                            <a:pt x="1560" y="2808"/>
                          </a:cubicBezTo>
                          <a:cubicBezTo>
                            <a:pt x="1710" y="2886"/>
                            <a:pt x="1740" y="2886"/>
                            <a:pt x="1740" y="2964"/>
                          </a:cubicBezTo>
                          <a:cubicBezTo>
                            <a:pt x="1740" y="3042"/>
                            <a:pt x="1680" y="3302"/>
                            <a:pt x="1560" y="3276"/>
                          </a:cubicBezTo>
                          <a:cubicBezTo>
                            <a:pt x="1440" y="3250"/>
                            <a:pt x="1170" y="2912"/>
                            <a:pt x="1020" y="2808"/>
                          </a:cubicBezTo>
                          <a:cubicBezTo>
                            <a:pt x="870" y="2704"/>
                            <a:pt x="720" y="2730"/>
                            <a:pt x="660" y="2652"/>
                          </a:cubicBezTo>
                          <a:cubicBezTo>
                            <a:pt x="600" y="2574"/>
                            <a:pt x="540" y="2470"/>
                            <a:pt x="660" y="2340"/>
                          </a:cubicBezTo>
                          <a:cubicBezTo>
                            <a:pt x="780" y="2210"/>
                            <a:pt x="1470" y="1976"/>
                            <a:pt x="1380" y="1872"/>
                          </a:cubicBezTo>
                          <a:cubicBezTo>
                            <a:pt x="1290" y="1768"/>
                            <a:pt x="240" y="2028"/>
                            <a:pt x="120" y="1716"/>
                          </a:cubicBezTo>
                          <a:cubicBezTo>
                            <a:pt x="0" y="1404"/>
                            <a:pt x="330" y="702"/>
                            <a:pt x="660" y="0"/>
                          </a:cubicBezTo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8752" name="Group 24"/>
                    <p:cNvGrpSpPr/>
                    <p:nvPr>
                      <p:custDataLst>
                        <p:tags r:id="rId34"/>
                      </p:custDataLst>
                    </p:nvPr>
                  </p:nvGrpSpPr>
                  <p:grpSpPr>
                    <a:xfrm>
                      <a:off x="6325" y="2552"/>
                      <a:ext cx="712" cy="157"/>
                      <a:chOff x="7391" y="2748"/>
                      <a:chExt cx="712" cy="157"/>
                    </a:xfrm>
                  </p:grpSpPr>
                  <p:sp>
                    <p:nvSpPr>
                      <p:cNvPr id="28753" name="Rectangle 25"/>
                      <p:cNvSpPr>
                        <a:spLocks noChangeAspect="1"/>
                      </p:cNvSpPr>
                      <p:nvPr>
                        <p:custDataLst>
                          <p:tags r:id="rId35"/>
                        </p:custDataLst>
                      </p:nvPr>
                    </p:nvSpPr>
                    <p:spPr>
                      <a:xfrm>
                        <a:off x="7538" y="2748"/>
                        <a:ext cx="418" cy="9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 cap="flat" cmpd="sng">
                        <a:solidFill>
                          <a:srgbClr val="0000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zh-CN" altLang="en-US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8754" name="Rectangle 26"/>
                      <p:cNvSpPr>
                        <a:spLocks noChangeAspect="1"/>
                      </p:cNvSpPr>
                      <p:nvPr>
                        <p:custDataLst>
                          <p:tags r:id="rId36"/>
                        </p:custDataLst>
                      </p:nvPr>
                    </p:nvSpPr>
                    <p:spPr>
                      <a:xfrm>
                        <a:off x="7391" y="2819"/>
                        <a:ext cx="712" cy="86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 cap="flat" cmpd="sng">
                        <a:solidFill>
                          <a:srgbClr val="0000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zh-CN" altLang="en-US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28746" name="AutoShape 27"/>
                  <p:cNvSpPr/>
                  <p:nvPr>
                    <p:custDataLst>
                      <p:tags r:id="rId37"/>
                    </p:custDataLst>
                  </p:nvPr>
                </p:nvSpPr>
                <p:spPr>
                  <a:xfrm flipV="1">
                    <a:off x="8779" y="4248"/>
                    <a:ext cx="1255" cy="96"/>
                  </a:xfrm>
                  <a:custGeom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1600" h="21600">
                        <a:moveTo>
                          <a:pt x="0" y="0"/>
                        </a:moveTo>
                        <a:lnTo>
                          <a:pt x="4096" y="21600"/>
                        </a:lnTo>
                        <a:lnTo>
                          <a:pt x="17504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100000"/>
                    </a:srgbClr>
                  </a:solidFill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47" name="Rectangle 28"/>
                  <p:cNvSpPr/>
                  <p:nvPr>
                    <p:custDataLst>
                      <p:tags r:id="rId38"/>
                    </p:custDataLst>
                  </p:nvPr>
                </p:nvSpPr>
                <p:spPr>
                  <a:xfrm>
                    <a:off x="8939" y="4228"/>
                    <a:ext cx="944" cy="56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8734" name="Group 29"/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2497" y="2280"/>
                  <a:ext cx="511" cy="527"/>
                  <a:chOff x="7206" y="1732"/>
                  <a:chExt cx="635" cy="656"/>
                </a:xfrm>
              </p:grpSpPr>
              <p:sp>
                <p:nvSpPr>
                  <p:cNvPr id="28735" name="Freeform 30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 rot="-900000" flipV="1">
                    <a:off x="7380" y="1752"/>
                    <a:ext cx="77" cy="537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3" y="19"/>
                      </a:cxn>
                      <a:cxn ang="0">
                        <a:pos x="0" y="14"/>
                      </a:cxn>
                      <a:cxn ang="0">
                        <a:pos x="3" y="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36" name="Freeform 31"/>
                  <p:cNvSpPr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7560" y="1752"/>
                    <a:ext cx="21" cy="537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0" y="19"/>
                      </a:cxn>
                      <a:cxn ang="0">
                        <a:pos x="0" y="14"/>
                      </a:cxn>
                      <a:cxn ang="0">
                        <a:pos x="0" y="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37" name="Freeform 32"/>
                  <p:cNvSpPr/>
                  <p:nvPr>
                    <p:custDataLst>
                      <p:tags r:id="rId42"/>
                    </p:custDataLst>
                  </p:nvPr>
                </p:nvSpPr>
                <p:spPr>
                  <a:xfrm rot="-1500000" flipH="1">
                    <a:off x="7320" y="1752"/>
                    <a:ext cx="17" cy="537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0" y="19"/>
                      </a:cxn>
                      <a:cxn ang="0">
                        <a:pos x="0" y="14"/>
                      </a:cxn>
                      <a:cxn ang="0">
                        <a:pos x="0" y="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38" name="Freeform 33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 flipH="1">
                    <a:off x="7660" y="1752"/>
                    <a:ext cx="57" cy="537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1" y="19"/>
                      </a:cxn>
                      <a:cxn ang="0">
                        <a:pos x="0" y="14"/>
                      </a:cxn>
                      <a:cxn ang="0">
                        <a:pos x="1" y="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39" name="Freeform 34"/>
                  <p:cNvSpPr/>
                  <p:nvPr>
                    <p:custDataLst>
                      <p:tags r:id="rId44"/>
                    </p:custDataLst>
                  </p:nvPr>
                </p:nvSpPr>
                <p:spPr>
                  <a:xfrm rot="-1800000">
                    <a:off x="7206" y="1750"/>
                    <a:ext cx="41" cy="596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0" y="31"/>
                      </a:cxn>
                      <a:cxn ang="0">
                        <a:pos x="0" y="23"/>
                      </a:cxn>
                      <a:cxn ang="0">
                        <a:pos x="0" y="8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40" name="Freeform 35"/>
                  <p:cNvSpPr/>
                  <p:nvPr>
                    <p:custDataLst>
                      <p:tags r:id="rId45"/>
                    </p:custDataLst>
                  </p:nvPr>
                </p:nvSpPr>
                <p:spPr>
                  <a:xfrm rot="1500000" flipH="1">
                    <a:off x="7800" y="1792"/>
                    <a:ext cx="41" cy="596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0" y="31"/>
                      </a:cxn>
                      <a:cxn ang="0">
                        <a:pos x="0" y="23"/>
                      </a:cxn>
                      <a:cxn ang="0">
                        <a:pos x="0" y="8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41" name="Freeform 36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 rot="-900000" flipV="1">
                    <a:off x="7455" y="1732"/>
                    <a:ext cx="45" cy="318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42" name="Freeform 37"/>
                  <p:cNvSpPr/>
                  <p:nvPr>
                    <p:custDataLst>
                      <p:tags r:id="rId47"/>
                    </p:custDataLst>
                  </p:nvPr>
                </p:nvSpPr>
                <p:spPr>
                  <a:xfrm rot="900000" flipV="1">
                    <a:off x="7780" y="1776"/>
                    <a:ext cx="45" cy="318"/>
                  </a:xfrm>
                  <a:custGeom>
                    <a:gdLst>
                      <a:gd name="txL" fmla="*/ 0 w 180"/>
                      <a:gd name="txT" fmla="*/ 0 h 1248"/>
                      <a:gd name="txR" fmla="*/ 180 w 180"/>
                      <a:gd name="txB" fmla="*/ 1248 h 1248"/>
                    </a:gdLst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80" h="1248">
                        <a:moveTo>
                          <a:pt x="180" y="1248"/>
                        </a:moveTo>
                        <a:cubicBezTo>
                          <a:pt x="90" y="1170"/>
                          <a:pt x="0" y="1092"/>
                          <a:pt x="0" y="936"/>
                        </a:cubicBezTo>
                        <a:cubicBezTo>
                          <a:pt x="0" y="780"/>
                          <a:pt x="180" y="468"/>
                          <a:pt x="180" y="312"/>
                        </a:cubicBezTo>
                        <a:cubicBezTo>
                          <a:pt x="180" y="156"/>
                          <a:pt x="30" y="52"/>
                          <a:pt x="0" y="0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8680" name="xjhzja7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3688" y="1065"/>
                <a:ext cx="64" cy="2842"/>
                <a:chOff x="4877" y="2220"/>
                <a:chExt cx="199" cy="2842"/>
              </a:xfrm>
            </p:grpSpPr>
            <p:grpSp>
              <p:nvGrpSpPr>
                <p:cNvPr id="28702" name="Group 39"/>
                <p:cNvGrpSpPr/>
                <p:nvPr>
                  <p:custDataLst>
                    <p:tags r:id="rId49"/>
                  </p:custDataLst>
                </p:nvPr>
              </p:nvGrpSpPr>
              <p:grpSpPr>
                <a:xfrm>
                  <a:off x="4877" y="2220"/>
                  <a:ext cx="199" cy="2842"/>
                  <a:chOff x="4877" y="2220"/>
                  <a:chExt cx="199" cy="2842"/>
                </a:xfrm>
              </p:grpSpPr>
              <p:grpSp>
                <p:nvGrpSpPr>
                  <p:cNvPr id="28704" name="Group 40"/>
                  <p:cNvGrpSpPr/>
                  <p:nvPr>
                    <p:custDataLst>
                      <p:tags r:id="rId50"/>
                    </p:custDataLst>
                  </p:nvPr>
                </p:nvGrpSpPr>
                <p:grpSpPr>
                  <a:xfrm>
                    <a:off x="4897" y="2791"/>
                    <a:ext cx="157" cy="1725"/>
                    <a:chOff x="8405" y="1736"/>
                    <a:chExt cx="362" cy="1764"/>
                  </a:xfrm>
                </p:grpSpPr>
                <p:sp>
                  <p:nvSpPr>
                    <p:cNvPr id="28708" name="Rectangle 41"/>
                    <p:cNvSpPr/>
                    <p:nvPr>
                      <p:custDataLst>
                        <p:tags r:id="rId51"/>
                      </p:custDataLst>
                    </p:nvPr>
                  </p:nvSpPr>
                  <p:spPr>
                    <a:xfrm>
                      <a:off x="8528" y="1736"/>
                      <a:ext cx="9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28709" name="Group 42"/>
                    <p:cNvGrpSpPr/>
                    <p:nvPr>
                      <p:custDataLst>
                        <p:tags r:id="rId52"/>
                      </p:custDataLst>
                    </p:nvPr>
                  </p:nvGrpSpPr>
                  <p:grpSpPr>
                    <a:xfrm rot="5400000">
                      <a:off x="7829" y="2542"/>
                      <a:ext cx="1731" cy="142"/>
                      <a:chOff x="2400" y="2160"/>
                      <a:chExt cx="1600" cy="240"/>
                    </a:xfrm>
                  </p:grpSpPr>
                  <p:sp>
                    <p:nvSpPr>
                      <p:cNvPr id="28722" name="Line 43"/>
                      <p:cNvSpPr/>
                      <p:nvPr>
                        <p:custDataLst>
                          <p:tags r:id="rId53"/>
                        </p:custDataLst>
                      </p:nvPr>
                    </p:nvSpPr>
                    <p:spPr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ln w="19050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3" name="Line 44"/>
                      <p:cNvSpPr/>
                      <p:nvPr>
                        <p:custDataLst>
                          <p:tags r:id="rId54"/>
                        </p:custDataLst>
                      </p:nvPr>
                    </p:nvSpPr>
                    <p:spPr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4" name="Line 45"/>
                      <p:cNvSpPr/>
                      <p:nvPr>
                        <p:custDataLst>
                          <p:tags r:id="rId55"/>
                        </p:custDataLst>
                      </p:nvPr>
                    </p:nvSpPr>
                    <p:spPr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5" name="Line 46"/>
                      <p:cNvSpPr/>
                      <p:nvPr>
                        <p:custDataLst>
                          <p:tags r:id="rId56"/>
                        </p:custDataLst>
                      </p:nvPr>
                    </p:nvSpPr>
                    <p:spPr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6" name="Line 47"/>
                      <p:cNvSpPr/>
                      <p:nvPr>
                        <p:custDataLst>
                          <p:tags r:id="rId57"/>
                        </p:custDataLst>
                      </p:nvPr>
                    </p:nvSpPr>
                    <p:spPr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7" name="Line 48"/>
                      <p:cNvSpPr/>
                      <p:nvPr>
                        <p:custDataLst>
                          <p:tags r:id="rId58"/>
                        </p:custDataLst>
                      </p:nvPr>
                    </p:nvSpPr>
                    <p:spPr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ln w="19050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8" name="Line 49"/>
                      <p:cNvSpPr/>
                      <p:nvPr>
                        <p:custDataLst>
                          <p:tags r:id="rId59"/>
                        </p:custDataLst>
                      </p:nvPr>
                    </p:nvSpPr>
                    <p:spPr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9" name="Line 50"/>
                      <p:cNvSpPr/>
                      <p:nvPr>
                        <p:custDataLst>
                          <p:tags r:id="rId60"/>
                        </p:custDataLst>
                      </p:nvPr>
                    </p:nvSpPr>
                    <p:spPr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30" name="Line 51"/>
                      <p:cNvSpPr/>
                      <p:nvPr>
                        <p:custDataLst>
                          <p:tags r:id="rId61"/>
                        </p:custDataLst>
                      </p:nvPr>
                    </p:nvSpPr>
                    <p:spPr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31" name="Line 52"/>
                      <p:cNvSpPr/>
                      <p:nvPr>
                        <p:custDataLst>
                          <p:tags r:id="rId62"/>
                        </p:custDataLst>
                      </p:nvPr>
                    </p:nvSpPr>
                    <p:spPr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32" name="Line 53"/>
                      <p:cNvSpPr/>
                      <p:nvPr>
                        <p:custDataLst>
                          <p:tags r:id="rId63"/>
                        </p:custDataLst>
                      </p:nvPr>
                    </p:nvSpPr>
                    <p:spPr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ln w="19050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</p:grpSp>
                <p:grpSp>
                  <p:nvGrpSpPr>
                    <p:cNvPr id="28710" name="Group 54"/>
                    <p:cNvGrpSpPr/>
                    <p:nvPr>
                      <p:custDataLst>
                        <p:tags r:id="rId64"/>
                      </p:custDataLst>
                    </p:nvPr>
                  </p:nvGrpSpPr>
                  <p:grpSpPr>
                    <a:xfrm rot="-5400000" flipH="1">
                      <a:off x="7609" y="2542"/>
                      <a:ext cx="1731" cy="142"/>
                      <a:chOff x="2400" y="2160"/>
                      <a:chExt cx="1600" cy="240"/>
                    </a:xfrm>
                  </p:grpSpPr>
                  <p:sp>
                    <p:nvSpPr>
                      <p:cNvPr id="28711" name="Line 55"/>
                      <p:cNvSpPr/>
                      <p:nvPr>
                        <p:custDataLst>
                          <p:tags r:id="rId65"/>
                        </p:custDataLst>
                      </p:nvPr>
                    </p:nvSpPr>
                    <p:spPr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ln w="19050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2" name="Line 56"/>
                      <p:cNvSpPr/>
                      <p:nvPr>
                        <p:custDataLst>
                          <p:tags r:id="rId66"/>
                        </p:custDataLst>
                      </p:nvPr>
                    </p:nvSpPr>
                    <p:spPr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3" name="Line 57"/>
                      <p:cNvSpPr/>
                      <p:nvPr>
                        <p:custDataLst>
                          <p:tags r:id="rId67"/>
                        </p:custDataLst>
                      </p:nvPr>
                    </p:nvSpPr>
                    <p:spPr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4" name="Line 58"/>
                      <p:cNvSpPr/>
                      <p:nvPr>
                        <p:custDataLst>
                          <p:tags r:id="rId68"/>
                        </p:custDataLst>
                      </p:nvPr>
                    </p:nvSpPr>
                    <p:spPr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5" name="Line 59"/>
                      <p:cNvSpPr/>
                      <p:nvPr>
                        <p:custDataLst>
                          <p:tags r:id="rId69"/>
                        </p:custDataLst>
                      </p:nvPr>
                    </p:nvSpPr>
                    <p:spPr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6" name="Line 60"/>
                      <p:cNvSpPr/>
                      <p:nvPr>
                        <p:custDataLst>
                          <p:tags r:id="rId70"/>
                        </p:custDataLst>
                      </p:nvPr>
                    </p:nvSpPr>
                    <p:spPr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ln w="19050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7" name="Line 61"/>
                      <p:cNvSpPr/>
                      <p:nvPr>
                        <p:custDataLst>
                          <p:tags r:id="rId71"/>
                        </p:custDataLst>
                      </p:nvPr>
                    </p:nvSpPr>
                    <p:spPr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8" name="Line 62"/>
                      <p:cNvSpPr/>
                      <p:nvPr>
                        <p:custDataLst>
                          <p:tags r:id="rId72"/>
                        </p:custDataLst>
                      </p:nvPr>
                    </p:nvSpPr>
                    <p:spPr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19" name="Line 63"/>
                      <p:cNvSpPr/>
                      <p:nvPr>
                        <p:custDataLst>
                          <p:tags r:id="rId73"/>
                        </p:custDataLst>
                      </p:nvPr>
                    </p:nvSpPr>
                    <p:spPr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0" name="Line 64"/>
                      <p:cNvSpPr/>
                      <p:nvPr>
                        <p:custDataLst>
                          <p:tags r:id="rId74"/>
                        </p:custDataLst>
                      </p:nvPr>
                    </p:nvSpPr>
                    <p:spPr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  <p:sp>
                    <p:nvSpPr>
                      <p:cNvPr id="28721" name="Line 65"/>
                      <p:cNvSpPr/>
                      <p:nvPr>
                        <p:custDataLst>
                          <p:tags r:id="rId75"/>
                        </p:custDataLst>
                      </p:nvPr>
                    </p:nvSpPr>
                    <p:spPr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ln w="19050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/>
                    </p:txBody>
                  </p:sp>
                </p:grpSp>
              </p:grpSp>
              <p:sp>
                <p:nvSpPr>
                  <p:cNvPr id="28705" name="AutoShape 66"/>
                  <p:cNvSpPr/>
                  <p:nvPr>
                    <p:custDataLst>
                      <p:tags r:id="rId76"/>
                    </p:custDataLst>
                  </p:nvPr>
                </p:nvSpPr>
                <p:spPr>
                  <a:xfrm rot="-5400000">
                    <a:off x="3713" y="3496"/>
                    <a:ext cx="2511" cy="182"/>
                  </a:xfrm>
                  <a:prstGeom prst="flowChartTerminator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8706" name="Oval 67"/>
                  <p:cNvSpPr/>
                  <p:nvPr>
                    <p:custDataLst>
                      <p:tags r:id="rId77"/>
                    </p:custDataLst>
                  </p:nvPr>
                </p:nvSpPr>
                <p:spPr>
                  <a:xfrm>
                    <a:off x="4897" y="2220"/>
                    <a:ext cx="157" cy="17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 cap="flat" cmpd="dbl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8707" name="Oval 68"/>
                  <p:cNvSpPr/>
                  <p:nvPr>
                    <p:custDataLst>
                      <p:tags r:id="rId78"/>
                    </p:custDataLst>
                  </p:nvPr>
                </p:nvSpPr>
                <p:spPr>
                  <a:xfrm>
                    <a:off x="4877" y="4684"/>
                    <a:ext cx="199" cy="378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703" name="Line 69"/>
                <p:cNvSpPr/>
                <p:nvPr>
                  <p:custDataLst>
                    <p:tags r:id="rId79"/>
                  </p:custDataLst>
                </p:nvPr>
              </p:nvSpPr>
              <p:spPr>
                <a:xfrm flipH="1">
                  <a:off x="4997" y="3156"/>
                  <a:ext cx="0" cy="1635"/>
                </a:xfrm>
                <a:prstGeom prst="line">
                  <a:avLst/>
                </a:prstGeom>
                <a:ln w="1905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28681" name="Rectangle 70"/>
              <p:cNvSpPr/>
              <p:nvPr>
                <p:custDataLst>
                  <p:tags r:id="rId80"/>
                </p:custDataLst>
              </p:nvPr>
            </p:nvSpPr>
            <p:spPr>
              <a:xfrm>
                <a:off x="2236" y="630"/>
                <a:ext cx="42" cy="5346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82" name="Rectangle 71"/>
              <p:cNvSpPr/>
              <p:nvPr>
                <p:custDataLst>
                  <p:tags r:id="rId81"/>
                </p:custDataLst>
              </p:nvPr>
            </p:nvSpPr>
            <p:spPr>
              <a:xfrm>
                <a:off x="2172" y="5901"/>
                <a:ext cx="208" cy="69"/>
              </a:xfrm>
              <a:prstGeom prst="rect">
                <a:avLst/>
              </a:pr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83" name="Rectangle 72"/>
              <p:cNvSpPr/>
              <p:nvPr>
                <p:custDataLst>
                  <p:tags r:id="rId82"/>
                </p:custDataLst>
              </p:nvPr>
            </p:nvSpPr>
            <p:spPr>
              <a:xfrm>
                <a:off x="1996" y="5991"/>
                <a:ext cx="2638" cy="84"/>
              </a:xfrm>
              <a:prstGeom prst="rect">
                <a:avLst/>
              </a:prstGeom>
              <a:solidFill>
                <a:srgbClr val="80808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grpSp>
            <p:nvGrpSpPr>
              <p:cNvPr id="28684" name="Group 73"/>
              <p:cNvGrpSpPr/>
              <p:nvPr>
                <p:custDataLst>
                  <p:tags r:id="rId83"/>
                </p:custDataLst>
              </p:nvPr>
            </p:nvGrpSpPr>
            <p:grpSpPr>
              <a:xfrm>
                <a:off x="2010" y="738"/>
                <a:ext cx="1874" cy="89"/>
                <a:chOff x="4947" y="1885"/>
                <a:chExt cx="1515" cy="182"/>
              </a:xfrm>
            </p:grpSpPr>
            <p:sp>
              <p:nvSpPr>
                <p:cNvPr id="28697" name="Rectangle 74"/>
                <p:cNvSpPr/>
                <p:nvPr>
                  <p:custDataLst>
                    <p:tags r:id="rId84"/>
                  </p:custDataLst>
                </p:nvPr>
              </p:nvSpPr>
              <p:spPr>
                <a:xfrm>
                  <a:off x="4947" y="1932"/>
                  <a:ext cx="1205" cy="75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76"/>
                    </a:gs>
                    <a:gs pos="50000">
                      <a:srgbClr val="FFFFFF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698" name="Rectangle 75"/>
                <p:cNvSpPr/>
                <p:nvPr>
                  <p:custDataLst>
                    <p:tags r:id="rId85"/>
                  </p:custDataLst>
                </p:nvPr>
              </p:nvSpPr>
              <p:spPr>
                <a:xfrm>
                  <a:off x="5079" y="1908"/>
                  <a:ext cx="259" cy="139"/>
                </a:xfrm>
                <a:prstGeom prst="rect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28699" name="Group 76"/>
                <p:cNvGrpSpPr>
                  <a:grpSpLocks noChangeAspect="1"/>
                </p:cNvGrpSpPr>
                <p:nvPr>
                  <p:custDataLst>
                    <p:tags r:id="rId86"/>
                  </p:custDataLst>
                </p:nvPr>
              </p:nvGrpSpPr>
              <p:grpSpPr>
                <a:xfrm rot="-5400000" flipH="1">
                  <a:off x="6198" y="1803"/>
                  <a:ext cx="182" cy="346"/>
                  <a:chOff x="7753" y="660"/>
                  <a:chExt cx="1774" cy="2304"/>
                </a:xfrm>
              </p:grpSpPr>
              <p:sp>
                <p:nvSpPr>
                  <p:cNvPr id="28700" name="Freeform 77"/>
                  <p:cNvSpPr>
                    <a:spLocks noChangeAspect="1"/>
                  </p:cNvSpPr>
                  <p:nvPr>
                    <p:custDataLst>
                      <p:tags r:id="rId87"/>
                    </p:custDataLst>
                  </p:nvPr>
                </p:nvSpPr>
                <p:spPr>
                  <a:xfrm flipH="1">
                    <a:off x="7753" y="660"/>
                    <a:ext cx="887" cy="2304"/>
                  </a:xfrm>
                  <a:custGeom>
                    <a:gdLst>
                      <a:gd name="txL" fmla="*/ 0 w 10000"/>
                      <a:gd name="txT" fmla="*/ 0 h 26000"/>
                      <a:gd name="txR" fmla="*/ 10000 w 10000"/>
                      <a:gd name="txB" fmla="*/ 26000 h 26000"/>
                    </a:gdLst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0000" h="26000">
                        <a:moveTo>
                          <a:pt x="0" y="4000"/>
                        </a:moveTo>
                        <a:lnTo>
                          <a:pt x="209" y="4004"/>
                        </a:lnTo>
                        <a:lnTo>
                          <a:pt x="419" y="4015"/>
                        </a:lnTo>
                        <a:lnTo>
                          <a:pt x="627" y="4033"/>
                        </a:lnTo>
                        <a:lnTo>
                          <a:pt x="835" y="4058"/>
                        </a:lnTo>
                        <a:lnTo>
                          <a:pt x="1042" y="4091"/>
                        </a:lnTo>
                        <a:lnTo>
                          <a:pt x="1247" y="4131"/>
                        </a:lnTo>
                        <a:lnTo>
                          <a:pt x="1452" y="4178"/>
                        </a:lnTo>
                        <a:lnTo>
                          <a:pt x="1654" y="4232"/>
                        </a:lnTo>
                        <a:lnTo>
                          <a:pt x="1854" y="4294"/>
                        </a:lnTo>
                        <a:lnTo>
                          <a:pt x="2052" y="4362"/>
                        </a:lnTo>
                        <a:lnTo>
                          <a:pt x="2248" y="4437"/>
                        </a:lnTo>
                        <a:lnTo>
                          <a:pt x="2440" y="4519"/>
                        </a:lnTo>
                        <a:lnTo>
                          <a:pt x="2630" y="4607"/>
                        </a:lnTo>
                        <a:lnTo>
                          <a:pt x="2817" y="4702"/>
                        </a:lnTo>
                        <a:lnTo>
                          <a:pt x="3000" y="4804"/>
                        </a:lnTo>
                        <a:lnTo>
                          <a:pt x="3180" y="4912"/>
                        </a:lnTo>
                        <a:lnTo>
                          <a:pt x="3355" y="5026"/>
                        </a:lnTo>
                        <a:lnTo>
                          <a:pt x="3527" y="5146"/>
                        </a:lnTo>
                        <a:lnTo>
                          <a:pt x="3694" y="5272"/>
                        </a:lnTo>
                        <a:lnTo>
                          <a:pt x="3857" y="5404"/>
                        </a:lnTo>
                        <a:lnTo>
                          <a:pt x="4015" y="5541"/>
                        </a:lnTo>
                        <a:lnTo>
                          <a:pt x="4168" y="5684"/>
                        </a:lnTo>
                        <a:lnTo>
                          <a:pt x="4316" y="5832"/>
                        </a:lnTo>
                        <a:lnTo>
                          <a:pt x="4459" y="5985"/>
                        </a:lnTo>
                        <a:lnTo>
                          <a:pt x="4596" y="6143"/>
                        </a:lnTo>
                        <a:lnTo>
                          <a:pt x="4728" y="6306"/>
                        </a:lnTo>
                        <a:lnTo>
                          <a:pt x="4854" y="6473"/>
                        </a:lnTo>
                        <a:lnTo>
                          <a:pt x="4974" y="6645"/>
                        </a:lnTo>
                        <a:lnTo>
                          <a:pt x="5088" y="6820"/>
                        </a:lnTo>
                        <a:lnTo>
                          <a:pt x="5196" y="7000"/>
                        </a:lnTo>
                        <a:lnTo>
                          <a:pt x="5298" y="7183"/>
                        </a:lnTo>
                        <a:lnTo>
                          <a:pt x="5393" y="7370"/>
                        </a:lnTo>
                        <a:lnTo>
                          <a:pt x="5481" y="7560"/>
                        </a:lnTo>
                        <a:lnTo>
                          <a:pt x="5563" y="7752"/>
                        </a:lnTo>
                        <a:lnTo>
                          <a:pt x="5638" y="7948"/>
                        </a:lnTo>
                        <a:lnTo>
                          <a:pt x="5706" y="8146"/>
                        </a:lnTo>
                        <a:lnTo>
                          <a:pt x="5768" y="8346"/>
                        </a:lnTo>
                        <a:lnTo>
                          <a:pt x="5822" y="8548"/>
                        </a:lnTo>
                        <a:lnTo>
                          <a:pt x="5869" y="8753"/>
                        </a:lnTo>
                        <a:lnTo>
                          <a:pt x="5909" y="8958"/>
                        </a:lnTo>
                        <a:lnTo>
                          <a:pt x="5942" y="9165"/>
                        </a:lnTo>
                        <a:lnTo>
                          <a:pt x="5967" y="9373"/>
                        </a:lnTo>
                        <a:lnTo>
                          <a:pt x="5985" y="9581"/>
                        </a:lnTo>
                        <a:lnTo>
                          <a:pt x="5996" y="9791"/>
                        </a:lnTo>
                        <a:lnTo>
                          <a:pt x="6000" y="10000"/>
                        </a:lnTo>
                        <a:lnTo>
                          <a:pt x="6000" y="26000"/>
                        </a:lnTo>
                        <a:lnTo>
                          <a:pt x="10000" y="26000"/>
                        </a:lnTo>
                        <a:lnTo>
                          <a:pt x="10000" y="10000"/>
                        </a:lnTo>
                        <a:lnTo>
                          <a:pt x="9994" y="9651"/>
                        </a:lnTo>
                        <a:lnTo>
                          <a:pt x="9976" y="9302"/>
                        </a:lnTo>
                        <a:lnTo>
                          <a:pt x="9945" y="8955"/>
                        </a:lnTo>
                        <a:lnTo>
                          <a:pt x="9903" y="8608"/>
                        </a:lnTo>
                        <a:lnTo>
                          <a:pt x="9848" y="8264"/>
                        </a:lnTo>
                        <a:lnTo>
                          <a:pt x="9781" y="7921"/>
                        </a:lnTo>
                        <a:lnTo>
                          <a:pt x="9703" y="7581"/>
                        </a:lnTo>
                        <a:lnTo>
                          <a:pt x="9613" y="7244"/>
                        </a:lnTo>
                        <a:lnTo>
                          <a:pt x="9511" y="6910"/>
                        </a:lnTo>
                        <a:lnTo>
                          <a:pt x="9397" y="6580"/>
                        </a:lnTo>
                        <a:lnTo>
                          <a:pt x="9272" y="6254"/>
                        </a:lnTo>
                        <a:lnTo>
                          <a:pt x="9135" y="5933"/>
                        </a:lnTo>
                        <a:lnTo>
                          <a:pt x="8988" y="5616"/>
                        </a:lnTo>
                        <a:lnTo>
                          <a:pt x="8829" y="5305"/>
                        </a:lnTo>
                        <a:lnTo>
                          <a:pt x="8660" y="5000"/>
                        </a:lnTo>
                        <a:lnTo>
                          <a:pt x="8480" y="4701"/>
                        </a:lnTo>
                        <a:lnTo>
                          <a:pt x="8290" y="4408"/>
                        </a:lnTo>
                        <a:lnTo>
                          <a:pt x="8090" y="4122"/>
                        </a:lnTo>
                        <a:lnTo>
                          <a:pt x="7880" y="3843"/>
                        </a:lnTo>
                        <a:lnTo>
                          <a:pt x="7660" y="3572"/>
                        </a:lnTo>
                        <a:lnTo>
                          <a:pt x="7431" y="3309"/>
                        </a:lnTo>
                        <a:lnTo>
                          <a:pt x="7193" y="3053"/>
                        </a:lnTo>
                        <a:lnTo>
                          <a:pt x="6947" y="2807"/>
                        </a:lnTo>
                        <a:lnTo>
                          <a:pt x="6691" y="2569"/>
                        </a:lnTo>
                        <a:lnTo>
                          <a:pt x="6428" y="2340"/>
                        </a:lnTo>
                        <a:lnTo>
                          <a:pt x="6157" y="2120"/>
                        </a:lnTo>
                        <a:lnTo>
                          <a:pt x="5878" y="1910"/>
                        </a:lnTo>
                        <a:lnTo>
                          <a:pt x="5592" y="1710"/>
                        </a:lnTo>
                        <a:lnTo>
                          <a:pt x="5299" y="1520"/>
                        </a:lnTo>
                        <a:lnTo>
                          <a:pt x="5000" y="1340"/>
                        </a:lnTo>
                        <a:lnTo>
                          <a:pt x="4695" y="1171"/>
                        </a:lnTo>
                        <a:lnTo>
                          <a:pt x="4384" y="1012"/>
                        </a:lnTo>
                        <a:lnTo>
                          <a:pt x="4067" y="865"/>
                        </a:lnTo>
                        <a:lnTo>
                          <a:pt x="3746" y="728"/>
                        </a:lnTo>
                        <a:lnTo>
                          <a:pt x="3420" y="603"/>
                        </a:lnTo>
                        <a:lnTo>
                          <a:pt x="3090" y="489"/>
                        </a:lnTo>
                        <a:lnTo>
                          <a:pt x="2756" y="387"/>
                        </a:lnTo>
                        <a:lnTo>
                          <a:pt x="2419" y="297"/>
                        </a:lnTo>
                        <a:lnTo>
                          <a:pt x="2079" y="219"/>
                        </a:lnTo>
                        <a:lnTo>
                          <a:pt x="1736" y="152"/>
                        </a:lnTo>
                        <a:lnTo>
                          <a:pt x="1392" y="97"/>
                        </a:lnTo>
                        <a:lnTo>
                          <a:pt x="1045" y="55"/>
                        </a:lnTo>
                        <a:lnTo>
                          <a:pt x="698" y="24"/>
                        </a:lnTo>
                        <a:lnTo>
                          <a:pt x="349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969696">
                      <a:alpha val="100000"/>
                    </a:srgbClr>
                  </a:solidFill>
                  <a:ln w="9525" cap="flat" cmpd="sng">
                    <a:prstDash val="solid"/>
                    <a:headEnd type="none" w="med" len="med"/>
                    <a:tailEnd type="none" w="med" len="med"/>
                  </a:ln>
                  <a:scene3d>
                    <a:camera prst="legacyObliqueTopRight">
                      <a:rot lat="0" lon="0" rev="0"/>
                    </a:camera>
                    <a:lightRig rig="legacyFlat3" dir="b"/>
                  </a:scene3d>
                  <a:sp3d extrusionH="492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</a:sp3d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01" name="Freeform 78"/>
                  <p:cNvSpPr>
                    <a:spLocks noChangeAspect="1"/>
                  </p:cNvSpPr>
                  <p:nvPr>
                    <p:custDataLst>
                      <p:tags r:id="rId88"/>
                    </p:custDataLst>
                  </p:nvPr>
                </p:nvSpPr>
                <p:spPr>
                  <a:xfrm>
                    <a:off x="8640" y="660"/>
                    <a:ext cx="887" cy="2304"/>
                  </a:xfrm>
                  <a:custGeom>
                    <a:gdLst>
                      <a:gd name="txL" fmla="*/ 0 w 10000"/>
                      <a:gd name="txT" fmla="*/ 0 h 26000"/>
                      <a:gd name="txR" fmla="*/ 10000 w 10000"/>
                      <a:gd name="txB" fmla="*/ 26000 h 26000"/>
                    </a:gdLst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0000" h="26000">
                        <a:moveTo>
                          <a:pt x="0" y="4000"/>
                        </a:moveTo>
                        <a:lnTo>
                          <a:pt x="209" y="4004"/>
                        </a:lnTo>
                        <a:lnTo>
                          <a:pt x="419" y="4015"/>
                        </a:lnTo>
                        <a:lnTo>
                          <a:pt x="627" y="4033"/>
                        </a:lnTo>
                        <a:lnTo>
                          <a:pt x="835" y="4058"/>
                        </a:lnTo>
                        <a:lnTo>
                          <a:pt x="1042" y="4091"/>
                        </a:lnTo>
                        <a:lnTo>
                          <a:pt x="1247" y="4131"/>
                        </a:lnTo>
                        <a:lnTo>
                          <a:pt x="1452" y="4178"/>
                        </a:lnTo>
                        <a:lnTo>
                          <a:pt x="1654" y="4232"/>
                        </a:lnTo>
                        <a:lnTo>
                          <a:pt x="1854" y="4294"/>
                        </a:lnTo>
                        <a:lnTo>
                          <a:pt x="2052" y="4362"/>
                        </a:lnTo>
                        <a:lnTo>
                          <a:pt x="2248" y="4437"/>
                        </a:lnTo>
                        <a:lnTo>
                          <a:pt x="2440" y="4519"/>
                        </a:lnTo>
                        <a:lnTo>
                          <a:pt x="2630" y="4607"/>
                        </a:lnTo>
                        <a:lnTo>
                          <a:pt x="2817" y="4702"/>
                        </a:lnTo>
                        <a:lnTo>
                          <a:pt x="3000" y="4804"/>
                        </a:lnTo>
                        <a:lnTo>
                          <a:pt x="3180" y="4912"/>
                        </a:lnTo>
                        <a:lnTo>
                          <a:pt x="3355" y="5026"/>
                        </a:lnTo>
                        <a:lnTo>
                          <a:pt x="3527" y="5146"/>
                        </a:lnTo>
                        <a:lnTo>
                          <a:pt x="3694" y="5272"/>
                        </a:lnTo>
                        <a:lnTo>
                          <a:pt x="3857" y="5404"/>
                        </a:lnTo>
                        <a:lnTo>
                          <a:pt x="4015" y="5541"/>
                        </a:lnTo>
                        <a:lnTo>
                          <a:pt x="4168" y="5684"/>
                        </a:lnTo>
                        <a:lnTo>
                          <a:pt x="4316" y="5832"/>
                        </a:lnTo>
                        <a:lnTo>
                          <a:pt x="4459" y="5985"/>
                        </a:lnTo>
                        <a:lnTo>
                          <a:pt x="4596" y="6143"/>
                        </a:lnTo>
                        <a:lnTo>
                          <a:pt x="4728" y="6306"/>
                        </a:lnTo>
                        <a:lnTo>
                          <a:pt x="4854" y="6473"/>
                        </a:lnTo>
                        <a:lnTo>
                          <a:pt x="4974" y="6645"/>
                        </a:lnTo>
                        <a:lnTo>
                          <a:pt x="5088" y="6820"/>
                        </a:lnTo>
                        <a:lnTo>
                          <a:pt x="5196" y="7000"/>
                        </a:lnTo>
                        <a:lnTo>
                          <a:pt x="5298" y="7183"/>
                        </a:lnTo>
                        <a:lnTo>
                          <a:pt x="5393" y="7370"/>
                        </a:lnTo>
                        <a:lnTo>
                          <a:pt x="5481" y="7560"/>
                        </a:lnTo>
                        <a:lnTo>
                          <a:pt x="5563" y="7752"/>
                        </a:lnTo>
                        <a:lnTo>
                          <a:pt x="5638" y="7948"/>
                        </a:lnTo>
                        <a:lnTo>
                          <a:pt x="5706" y="8146"/>
                        </a:lnTo>
                        <a:lnTo>
                          <a:pt x="5768" y="8346"/>
                        </a:lnTo>
                        <a:lnTo>
                          <a:pt x="5822" y="8548"/>
                        </a:lnTo>
                        <a:lnTo>
                          <a:pt x="5869" y="8753"/>
                        </a:lnTo>
                        <a:lnTo>
                          <a:pt x="5909" y="8958"/>
                        </a:lnTo>
                        <a:lnTo>
                          <a:pt x="5942" y="9165"/>
                        </a:lnTo>
                        <a:lnTo>
                          <a:pt x="5967" y="9373"/>
                        </a:lnTo>
                        <a:lnTo>
                          <a:pt x="5985" y="9581"/>
                        </a:lnTo>
                        <a:lnTo>
                          <a:pt x="5996" y="9791"/>
                        </a:lnTo>
                        <a:lnTo>
                          <a:pt x="6000" y="10000"/>
                        </a:lnTo>
                        <a:lnTo>
                          <a:pt x="6000" y="26000"/>
                        </a:lnTo>
                        <a:lnTo>
                          <a:pt x="10000" y="26000"/>
                        </a:lnTo>
                        <a:lnTo>
                          <a:pt x="10000" y="10000"/>
                        </a:lnTo>
                        <a:lnTo>
                          <a:pt x="9994" y="9651"/>
                        </a:lnTo>
                        <a:lnTo>
                          <a:pt x="9976" y="9302"/>
                        </a:lnTo>
                        <a:lnTo>
                          <a:pt x="9945" y="8955"/>
                        </a:lnTo>
                        <a:lnTo>
                          <a:pt x="9903" y="8608"/>
                        </a:lnTo>
                        <a:lnTo>
                          <a:pt x="9848" y="8264"/>
                        </a:lnTo>
                        <a:lnTo>
                          <a:pt x="9781" y="7921"/>
                        </a:lnTo>
                        <a:lnTo>
                          <a:pt x="9703" y="7581"/>
                        </a:lnTo>
                        <a:lnTo>
                          <a:pt x="9613" y="7244"/>
                        </a:lnTo>
                        <a:lnTo>
                          <a:pt x="9511" y="6910"/>
                        </a:lnTo>
                        <a:lnTo>
                          <a:pt x="9397" y="6580"/>
                        </a:lnTo>
                        <a:lnTo>
                          <a:pt x="9272" y="6254"/>
                        </a:lnTo>
                        <a:lnTo>
                          <a:pt x="9135" y="5933"/>
                        </a:lnTo>
                        <a:lnTo>
                          <a:pt x="8988" y="5616"/>
                        </a:lnTo>
                        <a:lnTo>
                          <a:pt x="8829" y="5305"/>
                        </a:lnTo>
                        <a:lnTo>
                          <a:pt x="8660" y="5000"/>
                        </a:lnTo>
                        <a:lnTo>
                          <a:pt x="8480" y="4701"/>
                        </a:lnTo>
                        <a:lnTo>
                          <a:pt x="8290" y="4408"/>
                        </a:lnTo>
                        <a:lnTo>
                          <a:pt x="8090" y="4122"/>
                        </a:lnTo>
                        <a:lnTo>
                          <a:pt x="7880" y="3843"/>
                        </a:lnTo>
                        <a:lnTo>
                          <a:pt x="7660" y="3572"/>
                        </a:lnTo>
                        <a:lnTo>
                          <a:pt x="7431" y="3309"/>
                        </a:lnTo>
                        <a:lnTo>
                          <a:pt x="7193" y="3053"/>
                        </a:lnTo>
                        <a:lnTo>
                          <a:pt x="6947" y="2807"/>
                        </a:lnTo>
                        <a:lnTo>
                          <a:pt x="6691" y="2569"/>
                        </a:lnTo>
                        <a:lnTo>
                          <a:pt x="6428" y="2340"/>
                        </a:lnTo>
                        <a:lnTo>
                          <a:pt x="6157" y="2120"/>
                        </a:lnTo>
                        <a:lnTo>
                          <a:pt x="5878" y="1910"/>
                        </a:lnTo>
                        <a:lnTo>
                          <a:pt x="5592" y="1710"/>
                        </a:lnTo>
                        <a:lnTo>
                          <a:pt x="5299" y="1520"/>
                        </a:lnTo>
                        <a:lnTo>
                          <a:pt x="5000" y="1340"/>
                        </a:lnTo>
                        <a:lnTo>
                          <a:pt x="4695" y="1171"/>
                        </a:lnTo>
                        <a:lnTo>
                          <a:pt x="4384" y="1012"/>
                        </a:lnTo>
                        <a:lnTo>
                          <a:pt x="4067" y="865"/>
                        </a:lnTo>
                        <a:lnTo>
                          <a:pt x="3746" y="728"/>
                        </a:lnTo>
                        <a:lnTo>
                          <a:pt x="3420" y="603"/>
                        </a:lnTo>
                        <a:lnTo>
                          <a:pt x="3090" y="489"/>
                        </a:lnTo>
                        <a:lnTo>
                          <a:pt x="2756" y="387"/>
                        </a:lnTo>
                        <a:lnTo>
                          <a:pt x="2419" y="297"/>
                        </a:lnTo>
                        <a:lnTo>
                          <a:pt x="2079" y="219"/>
                        </a:lnTo>
                        <a:lnTo>
                          <a:pt x="1736" y="152"/>
                        </a:lnTo>
                        <a:lnTo>
                          <a:pt x="1392" y="97"/>
                        </a:lnTo>
                        <a:lnTo>
                          <a:pt x="1045" y="55"/>
                        </a:lnTo>
                        <a:lnTo>
                          <a:pt x="698" y="24"/>
                        </a:lnTo>
                        <a:lnTo>
                          <a:pt x="349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969696">
                      <a:alpha val="100000"/>
                    </a:srgbClr>
                  </a:solidFill>
                  <a:ln w="9525" cap="flat" cmpd="sng">
                    <a:prstDash val="solid"/>
                    <a:headEnd type="none" w="med" len="med"/>
                    <a:tailEnd type="none" w="med" len="med"/>
                  </a:ln>
                  <a:scene3d>
                    <a:camera prst="legacyObliqueTopRight">
                      <a:rot lat="0" lon="0" rev="0"/>
                    </a:camera>
                    <a:lightRig rig="legacyFlat3" dir="b"/>
                  </a:scene3d>
                  <a:sp3d extrusionH="492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</a:sp3d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8685" name="Group 79"/>
              <p:cNvGrpSpPr/>
              <p:nvPr>
                <p:custDataLst>
                  <p:tags r:id="rId89"/>
                </p:custDataLst>
              </p:nvPr>
            </p:nvGrpSpPr>
            <p:grpSpPr>
              <a:xfrm>
                <a:off x="1934" y="4092"/>
                <a:ext cx="2330" cy="70"/>
                <a:chOff x="1934" y="4167"/>
                <a:chExt cx="2330" cy="70"/>
              </a:xfrm>
            </p:grpSpPr>
            <p:sp>
              <p:nvSpPr>
                <p:cNvPr id="28695" name="Rectangle 80"/>
                <p:cNvSpPr/>
                <p:nvPr>
                  <p:custDataLst>
                    <p:tags r:id="rId90"/>
                  </p:custDataLst>
                </p:nvPr>
              </p:nvSpPr>
              <p:spPr>
                <a:xfrm>
                  <a:off x="1934" y="4167"/>
                  <a:ext cx="2330" cy="51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76"/>
                    </a:gs>
                    <a:gs pos="50000">
                      <a:srgbClr val="FFFFFF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696" name="Rectangle 81"/>
                <p:cNvSpPr/>
                <p:nvPr>
                  <p:custDataLst>
                    <p:tags r:id="rId91"/>
                  </p:custDataLst>
                </p:nvPr>
              </p:nvSpPr>
              <p:spPr>
                <a:xfrm>
                  <a:off x="2097" y="4169"/>
                  <a:ext cx="321" cy="68"/>
                </a:xfrm>
                <a:prstGeom prst="rect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8686" name="Freeform 82"/>
              <p:cNvSpPr/>
              <p:nvPr>
                <p:custDataLst>
                  <p:tags r:id="rId92"/>
                </p:custDataLst>
              </p:nvPr>
            </p:nvSpPr>
            <p:spPr>
              <a:xfrm flipV="1">
                <a:off x="3160" y="4053"/>
                <a:ext cx="1186" cy="36"/>
              </a:xfrm>
              <a:custGeom>
                <a:gdLst>
                  <a:gd name="txL" fmla="*/ 0 w 1680"/>
                  <a:gd name="txT" fmla="*/ 0 h 280"/>
                  <a:gd name="txR" fmla="*/ 1680 w 1680"/>
                  <a:gd name="txB" fmla="*/ 280 h 280"/>
                </a:gdLst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28" y="0"/>
                  </a:cxn>
                  <a:cxn ang="0">
                    <a:pos x="42" y="0"/>
                  </a:cxn>
                  <a:cxn ang="0">
                    <a:pos x="56" y="0"/>
                  </a:cxn>
                  <a:cxn ang="0">
                    <a:pos x="70" y="0"/>
                  </a:cxn>
                  <a:cxn ang="0">
                    <a:pos x="84" y="0"/>
                  </a:cxn>
                  <a:cxn ang="0">
                    <a:pos x="98" y="0"/>
                  </a:cxn>
                  <a:cxn ang="0">
                    <a:pos x="112" y="0"/>
                  </a:cxn>
                  <a:cxn ang="0">
                    <a:pos x="126" y="0"/>
                  </a:cxn>
                  <a:cxn ang="0">
                    <a:pos x="140" y="0"/>
                  </a:cxn>
                  <a:cxn ang="0">
                    <a:pos x="154" y="0"/>
                  </a:cxn>
                  <a:cxn ang="0">
                    <a:pos x="169" y="0"/>
                  </a:cxn>
                  <a:cxn ang="0">
                    <a:pos x="182" y="0"/>
                  </a:cxn>
                  <a:cxn ang="0">
                    <a:pos x="196" y="0"/>
                  </a:cxn>
                  <a:cxn ang="0">
                    <a:pos x="210" y="0"/>
                  </a:cxn>
                  <a:cxn ang="0">
                    <a:pos x="224" y="0"/>
                  </a:cxn>
                  <a:cxn ang="0">
                    <a:pos x="239" y="0"/>
                  </a:cxn>
                  <a:cxn ang="0">
                    <a:pos x="253" y="0"/>
                  </a:cxn>
                  <a:cxn ang="0">
                    <a:pos x="266" y="0"/>
                  </a:cxn>
                  <a:cxn ang="0">
                    <a:pos x="280" y="0"/>
                  </a:cxn>
                  <a:cxn ang="0">
                    <a:pos x="294" y="0"/>
                  </a:cxn>
                </a:cxnLst>
                <a:rect l="txL" t="txT" r="txR" b="tx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7" name="Rectangle 83"/>
              <p:cNvSpPr/>
              <p:nvPr>
                <p:custDataLst>
                  <p:tags r:id="rId93"/>
                </p:custDataLst>
              </p:nvPr>
            </p:nvSpPr>
            <p:spPr>
              <a:xfrm>
                <a:off x="1996" y="6081"/>
                <a:ext cx="508" cy="24"/>
              </a:xfrm>
              <a:prstGeom prst="rect">
                <a:avLst/>
              </a:prstGeom>
              <a:solidFill>
                <a:srgbClr val="80808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88" name="Rectangle 84"/>
              <p:cNvSpPr/>
              <p:nvPr>
                <p:custDataLst>
                  <p:tags r:id="rId94"/>
                </p:custDataLst>
              </p:nvPr>
            </p:nvSpPr>
            <p:spPr>
              <a:xfrm>
                <a:off x="4112" y="6081"/>
                <a:ext cx="508" cy="24"/>
              </a:xfrm>
              <a:prstGeom prst="rect">
                <a:avLst/>
              </a:prstGeom>
              <a:solidFill>
                <a:srgbClr val="80808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89" name="Freeform 85"/>
              <p:cNvSpPr/>
              <p:nvPr>
                <p:custDataLst>
                  <p:tags r:id="rId95"/>
                </p:custDataLst>
              </p:nvPr>
            </p:nvSpPr>
            <p:spPr>
              <a:xfrm>
                <a:off x="3660" y="750"/>
                <a:ext cx="90" cy="480"/>
              </a:xfrm>
              <a:custGeom>
                <a:gdLst>
                  <a:gd name="txL" fmla="*/ 0 w 90"/>
                  <a:gd name="txT" fmla="*/ 0 h 480"/>
                  <a:gd name="txR" fmla="*/ 90 w 90"/>
                  <a:gd name="txB" fmla="*/ 480 h 480"/>
                </a:gdLst>
                <a:cxnLst>
                  <a:cxn ang="0">
                    <a:pos x="45" y="0"/>
                  </a:cxn>
                  <a:cxn ang="0">
                    <a:pos x="30" y="60"/>
                  </a:cxn>
                  <a:cxn ang="0">
                    <a:pos x="0" y="105"/>
                  </a:cxn>
                  <a:cxn ang="0">
                    <a:pos x="30" y="0"/>
                  </a:cxn>
                  <a:cxn ang="0">
                    <a:pos x="90" y="60"/>
                  </a:cxn>
                  <a:cxn ang="0">
                    <a:pos x="45" y="150"/>
                  </a:cxn>
                  <a:cxn ang="0">
                    <a:pos x="60" y="465"/>
                  </a:cxn>
                  <a:cxn ang="0">
                    <a:pos x="60" y="420"/>
                  </a:cxn>
                </a:cxnLst>
                <a:rect l="txL" t="txT" r="txR" b="txB"/>
                <a:pathLst>
                  <a:path w="90" h="480">
                    <a:moveTo>
                      <a:pt x="45" y="0"/>
                    </a:moveTo>
                    <a:cubicBezTo>
                      <a:pt x="40" y="20"/>
                      <a:pt x="38" y="41"/>
                      <a:pt x="30" y="60"/>
                    </a:cubicBezTo>
                    <a:cubicBezTo>
                      <a:pt x="23" y="77"/>
                      <a:pt x="0" y="123"/>
                      <a:pt x="0" y="105"/>
                    </a:cubicBezTo>
                    <a:cubicBezTo>
                      <a:pt x="0" y="69"/>
                      <a:pt x="20" y="35"/>
                      <a:pt x="30" y="0"/>
                    </a:cubicBezTo>
                    <a:cubicBezTo>
                      <a:pt x="50" y="60"/>
                      <a:pt x="30" y="40"/>
                      <a:pt x="90" y="60"/>
                    </a:cubicBezTo>
                    <a:cubicBezTo>
                      <a:pt x="75" y="83"/>
                      <a:pt x="45" y="119"/>
                      <a:pt x="45" y="150"/>
                    </a:cubicBezTo>
                    <a:cubicBezTo>
                      <a:pt x="45" y="255"/>
                      <a:pt x="54" y="360"/>
                      <a:pt x="60" y="465"/>
                    </a:cubicBezTo>
                    <a:cubicBezTo>
                      <a:pt x="61" y="480"/>
                      <a:pt x="60" y="435"/>
                      <a:pt x="60" y="420"/>
                    </a:cubicBezTo>
                  </a:path>
                </a:pathLst>
              </a:custGeom>
              <a:noFill/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0" name="Oval 86"/>
              <p:cNvSpPr/>
              <p:nvPr>
                <p:custDataLst>
                  <p:tags r:id="rId96"/>
                </p:custDataLst>
              </p:nvPr>
            </p:nvSpPr>
            <p:spPr>
              <a:xfrm>
                <a:off x="3406" y="3735"/>
                <a:ext cx="76" cy="105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91" name="Oval 87"/>
              <p:cNvSpPr/>
              <p:nvPr>
                <p:custDataLst>
                  <p:tags r:id="rId97"/>
                </p:custDataLst>
              </p:nvPr>
            </p:nvSpPr>
            <p:spPr>
              <a:xfrm>
                <a:off x="3458" y="3534"/>
                <a:ext cx="150" cy="90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92" name="Oval 88"/>
              <p:cNvSpPr/>
              <p:nvPr>
                <p:custDataLst>
                  <p:tags r:id="rId98"/>
                </p:custDataLst>
              </p:nvPr>
            </p:nvSpPr>
            <p:spPr>
              <a:xfrm>
                <a:off x="3698" y="3474"/>
                <a:ext cx="150" cy="90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93" name="Oval 89"/>
              <p:cNvSpPr/>
              <p:nvPr>
                <p:custDataLst>
                  <p:tags r:id="rId99"/>
                </p:custDataLst>
              </p:nvPr>
            </p:nvSpPr>
            <p:spPr>
              <a:xfrm>
                <a:off x="3862" y="3819"/>
                <a:ext cx="46" cy="60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8694" name="Oval 90"/>
              <p:cNvSpPr/>
              <p:nvPr>
                <p:custDataLst>
                  <p:tags r:id="rId100"/>
                </p:custDataLst>
              </p:nvPr>
            </p:nvSpPr>
            <p:spPr>
              <a:xfrm>
                <a:off x="4056" y="3879"/>
                <a:ext cx="46" cy="60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1" name="文本框 10" title=""/>
          <p:cNvSpPr txBox="1"/>
          <p:nvPr>
            <p:custDataLst>
              <p:tags r:id="rId101"/>
            </p:custDataLst>
          </p:nvPr>
        </p:nvSpPr>
        <p:spPr>
          <a:xfrm>
            <a:off x="4439920" y="2132965"/>
            <a:ext cx="1656080" cy="575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自下而上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102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103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0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0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0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5月9日(2)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807845" y="2348865"/>
            <a:ext cx="6898640" cy="3851275"/>
          </a:xfrm>
          <a:prstGeom prst="rect">
            <a:avLst/>
          </a:prstGeom>
        </p:spPr>
      </p:pic>
      <p:sp>
        <p:nvSpPr>
          <p:cNvPr id="12" name="Rectangle 2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实验过程</a:t>
            </a:r>
            <a:endParaRPr lang="zh-CN" altLang="zh-CN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22" name="组合 21" title=""/>
          <p:cNvGrpSpPr/>
          <p:nvPr>
            <p:custDataLst>
              <p:tags r:id="rId18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记录数据</a:t>
            </a:r>
            <a:endParaRPr lang="zh-CN" altLang="zh-CN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12291" name="表格 12290" title="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911225" y="2420938"/>
          <a:ext cx="9986645" cy="226187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604645"/>
                <a:gridCol w="838200"/>
                <a:gridCol w="838200"/>
                <a:gridCol w="838200"/>
                <a:gridCol w="838200"/>
                <a:gridCol w="838200"/>
                <a:gridCol w="838200"/>
                <a:gridCol w="838200"/>
                <a:gridCol w="838200"/>
                <a:gridCol w="838200"/>
                <a:gridCol w="838200"/>
              </a:tblGrid>
              <a:tr h="703580"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时间</a:t>
                      </a:r>
                      <a:r>
                        <a:rPr lang="en-US" altLang="zh-CN" sz="2400" i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t</a:t>
                      </a:r>
                      <a:r>
                        <a:rPr lang="en-US" altLang="zh-CN" sz="24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/min</a:t>
                      </a:r>
                      <a:endParaRPr lang="en-US" altLang="zh-CN" sz="24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marL="90000" marR="90000" marT="46800" marB="46800" anchor="ctr" anchorCtr="1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0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1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2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3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4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5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6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7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8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000"/>
                        <a:t>9</a:t>
                      </a:r>
                      <a:endParaRPr lang="en-US" altLang="zh-CN" sz="2000"/>
                    </a:p>
                  </a:txBody>
                  <a:tcPr marL="90000" marR="90000" marT="46800" marB="46800" anchor="ctr" anchorCtr="1"/>
                </a:tc>
              </a:tr>
              <a:tr h="659765"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温度</a:t>
                      </a:r>
                      <a:r>
                        <a:rPr lang="en-US" altLang="zh-CN" sz="2400" i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t</a:t>
                      </a:r>
                      <a:r>
                        <a:rPr lang="en-US" altLang="zh-CN" sz="24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/℃</a:t>
                      </a:r>
                      <a:endParaRPr lang="en-US" altLang="zh-CN" sz="24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marL="90000" marR="90000" marT="46800" marB="46800" anchor="ctr" anchorCtr="1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90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92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94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96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98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100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100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100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100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en-US" altLang="zh-CN" sz="2800"/>
                        <a:t>100</a:t>
                      </a:r>
                      <a:endParaRPr lang="en-US" altLang="zh-CN" sz="2800"/>
                    </a:p>
                  </a:txBody>
                  <a:tcPr marL="90000" marR="90000" marT="46800" marB="46800" anchor="ctr" anchorCtr="1"/>
                </a:tc>
              </a:tr>
              <a:tr h="659765">
                <a:tc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水中</a:t>
                      </a:r>
                      <a:endParaRPr lang="zh-CN" altLang="en-US" sz="24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气泡情况</a:t>
                      </a:r>
                      <a:endParaRPr lang="zh-CN" altLang="en-US" sz="24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marL="90000" marR="90000" marT="46800" marB="46800" anchor="ctr" anchorCtr="1">
                    <a:solidFill>
                      <a:srgbClr val="036EB8"/>
                    </a:solidFill>
                  </a:tcPr>
                </a:tc>
                <a:tc gridSpan="5">
                  <a:txBody>
                    <a:bodyPr vert="horz" wrap="square"/>
                    <a:lstStyle/>
                    <a:p>
                      <a:pPr lvl="0" algn="l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zh-CN" altLang="en-US" sz="2800"/>
                        <a:t>由大变小</a:t>
                      </a:r>
                      <a:endParaRPr lang="zh-CN" altLang="en-US" sz="2800"/>
                    </a:p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gridSpan="5">
                  <a:txBody>
                    <a:bodyPr vert="horz" wrap="square"/>
                    <a:lstStyle/>
                    <a:p>
                      <a:pPr lvl="0" algn="ctr" eaLnBrk="1" hangingPunct="1">
                        <a:spcBef>
                          <a:spcPct val="20000"/>
                        </a:spcBef>
                        <a:buSzPct val="120000"/>
                        <a:buNone/>
                      </a:pPr>
                      <a:r>
                        <a:rPr lang="zh-CN" altLang="en-US" sz="2800"/>
                        <a:t>由小变大</a:t>
                      </a:r>
                      <a:endParaRPr lang="zh-CN" altLang="en-US" sz="2800"/>
                    </a:p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  <a:tc hMerge="1">
                  <a:txBody>
                    <a:bodyPr vert="horz" wrap="square"/>
                    <a:lstStyle/>
                    <a:p/>
                  </a:txBody>
                  <a:tcPr marL="90000" marR="90000" marT="46800" marB="46800" anchor="ctr" anchorCtr="1"/>
                </a:tc>
              </a:tr>
            </a:tbl>
          </a:graphicData>
        </a:graphic>
      </p:graphicFrame>
      <p:sp>
        <p:nvSpPr>
          <p:cNvPr id="32" name="矩形 31" title=""/>
          <p:cNvSpPr/>
          <p:nvPr>
            <p:custDataLst>
              <p:tags r:id="rId10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6" name="Rectangle 2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15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9" name="矩形 18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48" name="云形标注 6147" title=""/>
          <p:cNvSpPr/>
          <p:nvPr>
            <p:custDataLst>
              <p:tags r:id="rId8"/>
            </p:custDataLst>
          </p:nvPr>
        </p:nvSpPr>
        <p:spPr>
          <a:xfrm>
            <a:off x="5880100" y="2212340"/>
            <a:ext cx="4692650" cy="1508760"/>
          </a:xfrm>
          <a:prstGeom prst="cloudCallout">
            <a:avLst>
              <a:gd name="adj1" fmla="val -36941"/>
              <a:gd name="adj2" fmla="val 81607"/>
            </a:avLst>
          </a:prstGeom>
          <a:solidFill>
            <a:schemeClr val="accent2">
              <a:lumMod val="20000"/>
              <a:lumOff val="80000"/>
            </a:schemeClr>
          </a:solidFill>
          <a:ln w="19050" cap="flat" cmpd="sng">
            <a:solidFill>
              <a:srgbClr val="036EB8"/>
            </a:solidFill>
            <a:prstDash val="sysDash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图像法具有直观、形象的特点。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2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根据数据绘制图像</a:t>
            </a:r>
            <a:endParaRPr lang="zh-CN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endParaRPr lang="zh-CN" altLang="zh-CN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2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 title=""/>
          <p:cNvGrpSpPr/>
          <p:nvPr>
            <p:custDataLst>
              <p:tags r:id="rId15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23" name="矩形 22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 title=""/>
          <p:cNvSpPr txBox="1"/>
          <p:nvPr>
            <p:custDataLst>
              <p:tags r:id="rId18"/>
            </p:custDataLst>
          </p:nvPr>
        </p:nvSpPr>
        <p:spPr>
          <a:xfrm>
            <a:off x="1282065" y="5906135"/>
            <a:ext cx="4178935" cy="623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水沸腾前后的温度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-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时间图像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graphicFrame>
        <p:nvGraphicFramePr>
          <p:cNvPr id="29" name="Group 313" title=""/>
          <p:cNvGraphicFramePr>
            <a:graphicFrameLocks noGrp="1"/>
          </p:cNvGraphicFramePr>
          <p:nvPr>
            <p:custDataLst>
              <p:tags r:id="rId19"/>
            </p:custDataLst>
          </p:nvPr>
        </p:nvGraphicFramePr>
        <p:xfrm>
          <a:off x="1205851" y="2781495"/>
          <a:ext cx="4191000" cy="2600325"/>
        </p:xfrm>
        <a:graphic>
          <a:graphicData uri="http://schemas.openxmlformats.org/drawingml/2006/table">
            <a:tbl>
              <a:tblPr/>
              <a:tblGrid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  <a:gridCol w="209550"/>
              </a:tblGrid>
              <a:tr h="2159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17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17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80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17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黑体" panose="02010609060101010101" pitchFamily="49" charset="-122"/>
                      </a:endParaRPr>
                    </a:p>
                  </a:txBody>
                  <a:tcPr marL="91420" marR="91420" marT="45978" marB="45978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" name="椭圆 29" title=""/>
          <p:cNvSpPr/>
          <p:nvPr>
            <p:custDataLst>
              <p:tags r:id="rId20"/>
            </p:custDataLst>
          </p:nvPr>
        </p:nvSpPr>
        <p:spPr>
          <a:xfrm>
            <a:off x="1186805" y="5345726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 title=""/>
          <p:cNvSpPr/>
          <p:nvPr>
            <p:custDataLst>
              <p:tags r:id="rId21"/>
            </p:custDataLst>
          </p:nvPr>
        </p:nvSpPr>
        <p:spPr>
          <a:xfrm>
            <a:off x="1604548" y="4941315"/>
            <a:ext cx="76184" cy="7618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 title=""/>
          <p:cNvSpPr/>
          <p:nvPr>
            <p:custDataLst>
              <p:tags r:id="rId22"/>
            </p:custDataLst>
          </p:nvPr>
        </p:nvSpPr>
        <p:spPr>
          <a:xfrm>
            <a:off x="2001975" y="4509605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 title=""/>
          <p:cNvSpPr/>
          <p:nvPr>
            <p:custDataLst>
              <p:tags r:id="rId23"/>
            </p:custDataLst>
          </p:nvPr>
        </p:nvSpPr>
        <p:spPr>
          <a:xfrm>
            <a:off x="2433685" y="4045517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 title=""/>
          <p:cNvSpPr/>
          <p:nvPr>
            <p:custDataLst>
              <p:tags r:id="rId24"/>
            </p:custDataLst>
          </p:nvPr>
        </p:nvSpPr>
        <p:spPr>
          <a:xfrm>
            <a:off x="2865395" y="3644915"/>
            <a:ext cx="76184" cy="7618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 title=""/>
          <p:cNvSpPr/>
          <p:nvPr>
            <p:custDataLst>
              <p:tags r:id="rId25"/>
            </p:custDataLst>
          </p:nvPr>
        </p:nvSpPr>
        <p:spPr>
          <a:xfrm>
            <a:off x="4947126" y="3187810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 title=""/>
          <p:cNvSpPr/>
          <p:nvPr>
            <p:custDataLst>
              <p:tags r:id="rId26"/>
            </p:custDataLst>
          </p:nvPr>
        </p:nvSpPr>
        <p:spPr>
          <a:xfrm>
            <a:off x="3265362" y="3187810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 title=""/>
          <p:cNvSpPr/>
          <p:nvPr>
            <p:custDataLst>
              <p:tags r:id="rId27"/>
            </p:custDataLst>
          </p:nvPr>
        </p:nvSpPr>
        <p:spPr>
          <a:xfrm>
            <a:off x="3730085" y="3187810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 title=""/>
          <p:cNvSpPr/>
          <p:nvPr>
            <p:custDataLst>
              <p:tags r:id="rId28"/>
            </p:custDataLst>
          </p:nvPr>
        </p:nvSpPr>
        <p:spPr>
          <a:xfrm>
            <a:off x="4090055" y="3187810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 title=""/>
          <p:cNvSpPr/>
          <p:nvPr>
            <p:custDataLst>
              <p:tags r:id="rId29"/>
            </p:custDataLst>
          </p:nvPr>
        </p:nvSpPr>
        <p:spPr>
          <a:xfrm>
            <a:off x="4518591" y="3187810"/>
            <a:ext cx="71985" cy="7198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连接符 42" title=""/>
          <p:cNvCxnSpPr/>
          <p:nvPr>
            <p:custDataLst>
              <p:tags r:id="rId30"/>
            </p:custDataLst>
          </p:nvPr>
        </p:nvCxnSpPr>
        <p:spPr>
          <a:xfrm flipV="1">
            <a:off x="1209660" y="3230981"/>
            <a:ext cx="2112840" cy="214204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ine 293" title="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 flipH="1" flipV="1">
            <a:off x="1204581" y="2275505"/>
            <a:ext cx="0" cy="30702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70" name="组合 69" title=""/>
          <p:cNvGrpSpPr/>
          <p:nvPr>
            <p:custDataLst>
              <p:tags r:id="rId32"/>
            </p:custDataLst>
          </p:nvPr>
        </p:nvGrpSpPr>
        <p:grpSpPr>
          <a:xfrm>
            <a:off x="705575" y="2421525"/>
            <a:ext cx="6428670" cy="3396542"/>
            <a:chOff x="10059" y="3149"/>
            <a:chExt cx="10126" cy="5350"/>
          </a:xfrm>
        </p:grpSpPr>
        <p:sp>
          <p:nvSpPr>
            <p:cNvPr id="44" name="Text Box 299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10845" y="3149"/>
              <a:ext cx="2040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</a:rPr>
                <a:t>温度</a:t>
              </a:r>
              <a:r>
                <a:rPr lang="en-US" altLang="zh-CN" sz="2000" i="1">
                  <a:latin typeface="Times New Roman" panose="02020603050405020304" pitchFamily="18" charset="0"/>
                  <a:ea typeface="黑体" panose="02010609060101010101" pitchFamily="49" charset="-122"/>
                </a:rPr>
                <a:t>t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</a:rPr>
                <a:t>/℃</a:t>
              </a:r>
              <a:endParaRPr lang="en-US" altLang="zh-CN" sz="20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5" name="Text Box 300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17425" y="7248"/>
              <a:ext cx="2760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</a:rPr>
                <a:t>时间</a:t>
              </a:r>
              <a:r>
                <a:rPr lang="en-US" altLang="zh-CN" sz="2000" i="1">
                  <a:latin typeface="Times New Roman" panose="02020603050405020304" pitchFamily="18" charset="0"/>
                  <a:ea typeface="黑体" panose="02010609060101010101" pitchFamily="49" charset="-122"/>
                </a:rPr>
                <a:t>t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</a:rPr>
                <a:t>/min</a:t>
              </a:r>
              <a:endParaRPr lang="en-US" altLang="zh-CN" sz="20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6" name="Text Box 325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3278" y="7917"/>
              <a:ext cx="518" cy="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4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7" name="Text Box 325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2651" y="7922"/>
              <a:ext cx="6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9" name="Text Box 325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11259" y="7912"/>
              <a:ext cx="550" cy="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0" name="Text Box 325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11971" y="7912"/>
              <a:ext cx="66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1" name="Text Box 325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13900" y="7912"/>
              <a:ext cx="548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5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2" name="Text Box 325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4523" y="7922"/>
              <a:ext cx="511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6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3" name="Text Box 325"/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15157" y="7912"/>
              <a:ext cx="567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7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4" name="Text Box 325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16508" y="7912"/>
              <a:ext cx="494" cy="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9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5" name="Text Box 325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15878" y="7912"/>
              <a:ext cx="487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8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6" name="Text Box 325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17075" y="7883"/>
              <a:ext cx="685" cy="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10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6" name="Text Box 296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10059" y="4069"/>
              <a:ext cx="1200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100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7" name="Text Box 297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10173" y="5820"/>
              <a:ext cx="1200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95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8" name="Text Box 298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10152" y="7571"/>
              <a:ext cx="1200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90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9" name="Text Box 323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10610" y="7912"/>
              <a:ext cx="47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ea typeface="黑体" panose="02010609060101010101" pitchFamily="49" charset="-122"/>
                </a:rPr>
                <a:t>0</a:t>
              </a:r>
              <a:endParaRPr lang="en-US" altLang="zh-CN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cxnSp>
        <p:nvCxnSpPr>
          <p:cNvPr id="71" name="直接连接符 70" title=""/>
          <p:cNvCxnSpPr>
            <a:stCxn id="39" idx="6"/>
            <a:endCxn id="38" idx="6"/>
          </p:cNvCxnSpPr>
          <p:nvPr>
            <p:custDataLst>
              <p:tags r:id="rId49"/>
            </p:custDataLst>
          </p:nvPr>
        </p:nvCxnSpPr>
        <p:spPr>
          <a:xfrm>
            <a:off x="3337102" y="3223998"/>
            <a:ext cx="16817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Line 293" title=""/>
          <p:cNvSpPr>
            <a:spLocks noChangeShapeType="1"/>
          </p:cNvSpPr>
          <p:nvPr>
            <p:custDataLst>
              <p:tags r:id="rId50"/>
            </p:custDataLst>
          </p:nvPr>
        </p:nvSpPr>
        <p:spPr bwMode="auto">
          <a:xfrm rot="5400000" flipV="1">
            <a:off x="3874835" y="2707850"/>
            <a:ext cx="17141" cy="53481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30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0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Rectangle 2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现象：</a:t>
            </a:r>
            <a:endParaRPr lang="zh-CN" altLang="en-US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2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08355" y="2386330"/>
            <a:ext cx="5953760" cy="280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）沸腾前气泡由大变小，</a:t>
            </a: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沸腾时气泡由小变大；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）沸腾是在液体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内部和表面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同时进行的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剧烈的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汽化现象；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endParaRPr lang="zh-CN" alt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8"/>
            </p:custDataLst>
          </p:nvPr>
        </p:nvGrpSpPr>
        <p:grpSpPr>
          <a:xfrm>
            <a:off x="7115175" y="2447290"/>
            <a:ext cx="2183765" cy="2820035"/>
            <a:chOff x="1590" y="2868"/>
            <a:chExt cx="3840" cy="4680"/>
          </a:xfrm>
        </p:grpSpPr>
        <p:sp>
          <p:nvSpPr>
            <p:cNvPr id="8" name="矩形 7"/>
            <p:cNvSpPr/>
            <p:nvPr>
              <p:custDataLst>
                <p:tags r:id="rId19"/>
              </p:custDataLst>
            </p:nvPr>
          </p:nvSpPr>
          <p:spPr>
            <a:xfrm>
              <a:off x="1590" y="2868"/>
              <a:ext cx="3840" cy="4680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chemeClr val="bg1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0419" name="组合 60418"/>
            <p:cNvGrpSpPr/>
            <p:nvPr>
              <p:custDataLst>
                <p:tags r:id="rId20"/>
              </p:custDataLst>
            </p:nvPr>
          </p:nvGrpSpPr>
          <p:grpSpPr>
            <a:xfrm>
              <a:off x="2190" y="3108"/>
              <a:ext cx="2520" cy="3720"/>
              <a:chOff x="3504" y="1536"/>
              <a:chExt cx="1008" cy="1488"/>
            </a:xfrm>
          </p:grpSpPr>
          <p:sp>
            <p:nvSpPr>
              <p:cNvPr id="60420" name="椭圆 60419"/>
              <p:cNvSpPr/>
              <p:nvPr>
                <p:custDataLst>
                  <p:tags r:id="rId21"/>
                </p:custDataLst>
              </p:nvPr>
            </p:nvSpPr>
            <p:spPr>
              <a:xfrm rot="-10392956">
                <a:off x="4224" y="2742"/>
                <a:ext cx="288" cy="282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21" name="椭圆 60420"/>
              <p:cNvSpPr/>
              <p:nvPr>
                <p:custDataLst>
                  <p:tags r:id="rId22"/>
                </p:custDataLst>
              </p:nvPr>
            </p:nvSpPr>
            <p:spPr>
              <a:xfrm rot="-10392956">
                <a:off x="3596" y="2496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22" name="椭圆 60421"/>
              <p:cNvSpPr/>
              <p:nvPr>
                <p:custDataLst>
                  <p:tags r:id="rId23"/>
                </p:custDataLst>
              </p:nvPr>
            </p:nvSpPr>
            <p:spPr>
              <a:xfrm rot="-10392956">
                <a:off x="4033" y="2304"/>
                <a:ext cx="224" cy="215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23" name="椭圆 60422"/>
              <p:cNvSpPr/>
              <p:nvPr>
                <p:custDataLst>
                  <p:tags r:id="rId24"/>
                </p:custDataLst>
              </p:nvPr>
            </p:nvSpPr>
            <p:spPr>
              <a:xfrm rot="-10392956">
                <a:off x="3504" y="1968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24" name="椭圆 60423"/>
              <p:cNvSpPr/>
              <p:nvPr>
                <p:custDataLst>
                  <p:tags r:id="rId25"/>
                </p:custDataLst>
              </p:nvPr>
            </p:nvSpPr>
            <p:spPr>
              <a:xfrm rot="-10392956">
                <a:off x="3936" y="1936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25" name="椭圆 60424"/>
              <p:cNvSpPr/>
              <p:nvPr>
                <p:custDataLst>
                  <p:tags r:id="rId26"/>
                </p:custDataLst>
              </p:nvPr>
            </p:nvSpPr>
            <p:spPr>
              <a:xfrm rot="-10392956">
                <a:off x="3504" y="15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26" name="椭圆 60425"/>
              <p:cNvSpPr/>
              <p:nvPr>
                <p:custDataLst>
                  <p:tags r:id="rId27"/>
                </p:custDataLst>
              </p:nvPr>
            </p:nvSpPr>
            <p:spPr>
              <a:xfrm rot="-10392956">
                <a:off x="3936" y="16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0427" name="椭圆 60426"/>
            <p:cNvSpPr/>
            <p:nvPr>
              <p:custDataLst>
                <p:tags r:id="rId28"/>
              </p:custDataLst>
            </p:nvPr>
          </p:nvSpPr>
          <p:spPr>
            <a:xfrm rot="-10392956">
              <a:off x="2670" y="6661"/>
              <a:ext cx="927" cy="833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29"/>
            </p:custDataLst>
          </p:nvPr>
        </p:nvSpPr>
        <p:spPr>
          <a:xfrm>
            <a:off x="7679690" y="5270500"/>
            <a:ext cx="1208405" cy="462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</a:rPr>
              <a:t>沸腾前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30"/>
            </p:custDataLst>
          </p:nvPr>
        </p:nvGrpSpPr>
        <p:grpSpPr>
          <a:xfrm>
            <a:off x="9479915" y="2447290"/>
            <a:ext cx="2088515" cy="2820035"/>
            <a:chOff x="7708" y="2983"/>
            <a:chExt cx="3840" cy="4680"/>
          </a:xfrm>
        </p:grpSpPr>
        <p:sp>
          <p:nvSpPr>
            <p:cNvPr id="14" name="矩形 13"/>
            <p:cNvSpPr/>
            <p:nvPr>
              <p:custDataLst>
                <p:tags r:id="rId31"/>
              </p:custDataLst>
            </p:nvPr>
          </p:nvSpPr>
          <p:spPr>
            <a:xfrm>
              <a:off x="7708" y="2983"/>
              <a:ext cx="3840" cy="4680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chemeClr val="bg1"/>
              </a:bgClr>
            </a:patt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1" name="椭圆 60430"/>
            <p:cNvSpPr/>
            <p:nvPr>
              <p:custDataLst>
                <p:tags r:id="rId32"/>
              </p:custDataLst>
            </p:nvPr>
          </p:nvSpPr>
          <p:spPr>
            <a:xfrm>
              <a:off x="8068" y="3223"/>
              <a:ext cx="799" cy="72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2" name="椭圆 60431"/>
            <p:cNvSpPr/>
            <p:nvPr>
              <p:custDataLst>
                <p:tags r:id="rId33"/>
              </p:custDataLst>
            </p:nvPr>
          </p:nvSpPr>
          <p:spPr>
            <a:xfrm>
              <a:off x="9573" y="3583"/>
              <a:ext cx="776" cy="72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3" name="椭圆 60432"/>
            <p:cNvSpPr/>
            <p:nvPr>
              <p:custDataLst>
                <p:tags r:id="rId34"/>
              </p:custDataLst>
            </p:nvPr>
          </p:nvSpPr>
          <p:spPr>
            <a:xfrm>
              <a:off x="8547" y="4783"/>
              <a:ext cx="524" cy="479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4" name="椭圆 60433"/>
            <p:cNvSpPr/>
            <p:nvPr>
              <p:custDataLst>
                <p:tags r:id="rId35"/>
              </p:custDataLst>
            </p:nvPr>
          </p:nvSpPr>
          <p:spPr>
            <a:xfrm>
              <a:off x="9868" y="4903"/>
              <a:ext cx="497" cy="479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5" name="椭圆 60434"/>
            <p:cNvSpPr/>
            <p:nvPr>
              <p:custDataLst>
                <p:tags r:id="rId36"/>
              </p:custDataLst>
            </p:nvPr>
          </p:nvSpPr>
          <p:spPr>
            <a:xfrm>
              <a:off x="8788" y="5863"/>
              <a:ext cx="360" cy="36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6" name="椭圆 60435"/>
            <p:cNvSpPr/>
            <p:nvPr>
              <p:custDataLst>
                <p:tags r:id="rId37"/>
              </p:custDataLst>
            </p:nvPr>
          </p:nvSpPr>
          <p:spPr>
            <a:xfrm>
              <a:off x="10228" y="5983"/>
              <a:ext cx="240" cy="24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7" name="椭圆 60436"/>
            <p:cNvSpPr/>
            <p:nvPr>
              <p:custDataLst>
                <p:tags r:id="rId38"/>
              </p:custDataLst>
            </p:nvPr>
          </p:nvSpPr>
          <p:spPr>
            <a:xfrm>
              <a:off x="10468" y="6943"/>
              <a:ext cx="120" cy="12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8" name="椭圆 60437"/>
            <p:cNvSpPr/>
            <p:nvPr>
              <p:custDataLst>
                <p:tags r:id="rId39"/>
              </p:custDataLst>
            </p:nvPr>
          </p:nvSpPr>
          <p:spPr>
            <a:xfrm>
              <a:off x="9148" y="6703"/>
              <a:ext cx="240" cy="24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39" name="椭圆 60438"/>
            <p:cNvSpPr/>
            <p:nvPr>
              <p:custDataLst>
                <p:tags r:id="rId40"/>
              </p:custDataLst>
            </p:nvPr>
          </p:nvSpPr>
          <p:spPr>
            <a:xfrm>
              <a:off x="9508" y="7303"/>
              <a:ext cx="120" cy="12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440" name="椭圆 60439"/>
            <p:cNvSpPr/>
            <p:nvPr>
              <p:custDataLst>
                <p:tags r:id="rId41"/>
              </p:custDataLst>
            </p:nvPr>
          </p:nvSpPr>
          <p:spPr>
            <a:xfrm>
              <a:off x="10708" y="7423"/>
              <a:ext cx="120" cy="12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" name="文本框 14" title=""/>
          <p:cNvSpPr txBox="1"/>
          <p:nvPr>
            <p:custDataLst>
              <p:tags r:id="rId42"/>
            </p:custDataLst>
          </p:nvPr>
        </p:nvSpPr>
        <p:spPr>
          <a:xfrm>
            <a:off x="9936480" y="5264150"/>
            <a:ext cx="1162050" cy="4933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</a:rPr>
              <a:t>沸腾时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0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Rectangle 2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现象：</a:t>
            </a:r>
            <a:endParaRPr lang="zh-CN" altLang="en-US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2" name="Rectangle 2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39470" y="2386330"/>
            <a:ext cx="5786755" cy="37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indent="0" algn="l" fontAlgn="auto">
              <a:lnSpc>
                <a:spcPct val="125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）水在沸腾前，持续吸热，温度不断升高；达到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100℃</a:t>
            </a:r>
            <a:r>
              <a:rPr lang="zh-CN" altLang="en-US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时，水开始沸腾。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25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）水沸腾时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继续吸热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，但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温度保持不变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25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5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）撤去酒精灯，</a:t>
            </a: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停止加热后，水停止沸腾。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endParaRPr lang="zh-CN" alt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CFBF8">
                  <a:alpha val="100000"/>
                </a:srgbClr>
              </a:clrFrom>
              <a:clrTo>
                <a:srgbClr val="FCFB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0190" y="2060575"/>
            <a:ext cx="5385435" cy="38442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3570" y="2303145"/>
            <a:ext cx="1112964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zh-CN" sz="28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沸腾：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物理学中，把</a:t>
            </a: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液体内部和表面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同时进行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剧烈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的汽化现象。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zh-CN" sz="28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沸腾时温度变化的特点：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继续吸热，温度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不变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）液体沸腾时的温度叫做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沸点。</a:t>
            </a:r>
            <a:endParaRPr lang="zh-CN" sz="2800">
              <a:solidFill>
                <a:srgbClr val="FF0000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zh-CN" sz="28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沸腾需要的条件：</a:t>
            </a:r>
            <a:r>
              <a:rPr 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温度达到沸点，继续吸热。</a:t>
            </a:r>
            <a:endParaRPr 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1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Rectangle 2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结论：</a:t>
            </a:r>
            <a:endParaRPr lang="zh-CN" altLang="en-US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Rectangle 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74065" y="76454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不同液体的沸点不同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Text Box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99740" y="1883410"/>
            <a:ext cx="736092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r>
              <a:rPr lang="zh-CN" sz="2800" b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几种液体的沸点（</a:t>
            </a:r>
            <a:r>
              <a:rPr lang="en-US" altLang="zh-CN" sz="2800" b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 b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个标准大气压）</a:t>
            </a:r>
            <a:endParaRPr lang="zh-CN" altLang="en-US" sz="2800" b="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aphicFrame>
        <p:nvGraphicFramePr>
          <p:cNvPr id="8" name="表格 7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1055370" y="2603500"/>
          <a:ext cx="9936000" cy="246951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656080"/>
                <a:gridCol w="1655920"/>
                <a:gridCol w="1656000"/>
                <a:gridCol w="1656000"/>
                <a:gridCol w="1656000"/>
                <a:gridCol w="1656000"/>
              </a:tblGrid>
              <a:tr h="51435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/>
                        </a:rPr>
                        <a:t>液体</a:t>
                      </a:r>
                      <a:endParaRPr lang="zh-CN" altLang="en-US" sz="2400" b="1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沸点</a:t>
                      </a:r>
                      <a:r>
                        <a:rPr lang="en-US" altLang="zh-CN" sz="24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t/℃</a:t>
                      </a:r>
                      <a:endParaRPr lang="en-US" altLang="zh-CN" sz="2400" b="1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/>
                          <a:sym typeface="+mn-ea"/>
                        </a:rPr>
                        <a:t>液体</a:t>
                      </a:r>
                      <a:endParaRPr lang="zh-CN" altLang="en-US" sz="2400" b="1">
                        <a:latin typeface="微软雅黑" panose="020b0503020204020204" charset="-122"/>
                        <a:ea typeface="微软雅黑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沸点</a:t>
                      </a:r>
                      <a:r>
                        <a:rPr lang="en-US" altLang="zh-CN" sz="24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t/℃</a:t>
                      </a:r>
                      <a:endParaRPr lang="en-US" altLang="zh-CN" sz="2400" b="1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/>
                          <a:sym typeface="+mn-ea"/>
                        </a:rPr>
                        <a:t>液体</a:t>
                      </a:r>
                      <a:endParaRPr lang="zh-CN" altLang="en-US" sz="2400" b="1">
                        <a:latin typeface="微软雅黑" panose="020b0503020204020204" charset="-122"/>
                        <a:ea typeface="微软雅黑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沸点</a:t>
                      </a:r>
                      <a:r>
                        <a:rPr lang="en-US" altLang="zh-CN" sz="24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t/℃</a:t>
                      </a:r>
                      <a:endParaRPr lang="en-US" altLang="zh-CN" sz="2400" b="1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60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液态氦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-269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液态氨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-33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液态萘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218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</a:tr>
              <a:tr h="48895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液态氢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-253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乙醚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35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汞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357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</a:tr>
              <a:tr h="46291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液态氮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-196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酒精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78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液态铅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1749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</a:tr>
              <a:tr h="49720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液态氧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-183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水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100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液态铁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2861</a:t>
                      </a:r>
                      <a:endParaRPr lang="en-US" altLang="zh-CN" sz="24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AF8F5"/>
                    </a:solidFill>
                  </a:tcPr>
                </a:tc>
              </a:tr>
            </a:tbl>
          </a:graphicData>
        </a:graphic>
      </p:graphicFrame>
      <p:sp>
        <p:nvSpPr>
          <p:cNvPr id="32" name="矩形 31" title=""/>
          <p:cNvSpPr/>
          <p:nvPr>
            <p:custDataLst>
              <p:tags r:id="rId12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3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7080" y="2277110"/>
            <a:ext cx="11109325" cy="312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）如何缩短水加热到沸腾的时间？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①减少水的质量；②提高水的初温；③给烧杯加盖。</a:t>
            </a:r>
            <a:endParaRPr lang="zh-CN" sz="2800">
              <a:solidFill>
                <a:srgbClr val="036EB8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实验中观察到水沸腾时温度保持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98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℃不变，原因可能有哪些？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①水可能不是纯水；②大气压可能不是一个标准大气压。</a:t>
            </a:r>
            <a:endParaRPr lang="zh-CN" altLang="en-US" sz="2800">
              <a:solidFill>
                <a:srgbClr val="036EB8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74065" y="764540"/>
            <a:ext cx="7932420" cy="84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实验：探究水在沸腾前后温度变化的特点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1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Rectangle 2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7080" y="1690370"/>
            <a:ext cx="448500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8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评估：</a:t>
            </a:r>
            <a:endParaRPr lang="zh-CN" altLang="en-US" sz="28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4065" y="1557020"/>
            <a:ext cx="3962400" cy="78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纸锅为什么能烧水呢？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02" name="图片 101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79690" y="1710055"/>
            <a:ext cx="2700020" cy="34378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9" name="文本框 21508" title=""/>
          <p:cNvSpPr txBox="1"/>
          <p:nvPr>
            <p:custDataLst>
              <p:tags r:id="rId11"/>
            </p:custDataLst>
          </p:nvPr>
        </p:nvSpPr>
        <p:spPr>
          <a:xfrm>
            <a:off x="774065" y="2421255"/>
            <a:ext cx="6197600" cy="2573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rgbClr val="335147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zh-CN" sz="2800">
                <a:solidFill>
                  <a:srgbClr val="335147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rgbClr val="335147"/>
                </a:solidFill>
                <a:latin typeface="Times New Roman" panose="02020603050405020304" pitchFamily="18" charset="0"/>
              </a:rPr>
              <a:t> 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因为纸的着火点大约是183℃，而水的沸点在一个标准大气压下为100℃，没有达到纸的着火点，所以纸不会燃烧起来。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12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Rectangle 2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4065" y="764540"/>
            <a:ext cx="12922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拓展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4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 title=""/>
          <p:cNvGrpSpPr/>
          <p:nvPr>
            <p:custDataLst>
              <p:tags r:id="rId17"/>
            </p:custDataLst>
          </p:nvPr>
        </p:nvGrpSpPr>
        <p:grpSpPr>
          <a:xfrm>
            <a:off x="356490" y="190598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1135" y="781685"/>
            <a:ext cx="9408795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32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纸锅可以烧水吗？</a:t>
            </a:r>
            <a:endParaRPr lang="zh-CN" sz="32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10月17日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470" y="1701165"/>
            <a:ext cx="7593330" cy="4377055"/>
          </a:xfrm>
          <a:prstGeom prst="rect">
            <a:avLst/>
          </a:prstGeom>
        </p:spPr>
      </p:pic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366015" y="1167959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65617" name="表格 65616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703863" y="1916748"/>
          <a:ext cx="9010650" cy="4029710"/>
        </p:xfrm>
        <a:graphic>
          <a:graphicData uri="http://schemas.openxmlformats.org/drawingml/2006/table">
            <a:tbl>
              <a:tblPr/>
              <a:tblGrid>
                <a:gridCol w="1920875"/>
                <a:gridCol w="2536825"/>
                <a:gridCol w="4552950"/>
              </a:tblGrid>
              <a:tr h="813435"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蒸发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沸腾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发生部位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2"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温度条件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剧烈程度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3">
                <a:tc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3200" b="1">
                          <a:solidFill>
                            <a:schemeClr val="tx1"/>
                          </a:solidFill>
                        </a:rPr>
                        <a:t>相同点</a:t>
                      </a:r>
                      <a:endParaRPr lang="zh-CN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 vert="horz"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5631" name="直接连接符 65630" title=""/>
          <p:cNvSpPr/>
          <p:nvPr>
            <p:custDataLst>
              <p:tags r:id="rId9"/>
            </p:custDataLst>
          </p:nvPr>
        </p:nvSpPr>
        <p:spPr>
          <a:xfrm>
            <a:off x="1703863" y="1931988"/>
            <a:ext cx="1944688" cy="7921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65618" name="文本框 65617" title=""/>
          <p:cNvSpPr txBox="1"/>
          <p:nvPr>
            <p:custDataLst>
              <p:tags r:id="rId10"/>
            </p:custDataLst>
          </p:nvPr>
        </p:nvSpPr>
        <p:spPr>
          <a:xfrm>
            <a:off x="3719670" y="2868934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只在液体表面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5619" name="文本框 65618" title=""/>
          <p:cNvSpPr txBox="1"/>
          <p:nvPr>
            <p:custDataLst>
              <p:tags r:id="rId11"/>
            </p:custDataLst>
          </p:nvPr>
        </p:nvSpPr>
        <p:spPr>
          <a:xfrm>
            <a:off x="6168230" y="2865759"/>
            <a:ext cx="41154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液体内部和表面同时发生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4006055" y="3660779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任何温度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7608410" y="3660779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达到沸点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4368005" y="4452624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缓慢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7896065" y="4455799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剧烈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4439760" y="5307969"/>
            <a:ext cx="483044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都是汽化现象，并且都要吸热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17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8"/>
            </p:custDataLst>
          </p:nvPr>
        </p:nvSpPr>
        <p:spPr>
          <a:xfrm>
            <a:off x="4077970" y="1052830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蒸发与沸腾的异同点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18" grpId="0"/>
      <p:bldP spid="65619" grpId="0"/>
      <p:bldP spid="7" grpId="0"/>
      <p:bldP spid="8" grpId="0"/>
      <p:bldP spid="9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5335270" y="1334770"/>
            <a:ext cx="4486910" cy="51943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物质由液态变为气态的过程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6029325" y="3616325"/>
            <a:ext cx="8940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蒸发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5" name="左大括号 34" title=""/>
          <p:cNvSpPr/>
          <p:nvPr>
            <p:custDataLst>
              <p:tags r:id="rId10"/>
            </p:custDataLst>
          </p:nvPr>
        </p:nvSpPr>
        <p:spPr>
          <a:xfrm>
            <a:off x="2139315" y="1628140"/>
            <a:ext cx="807720" cy="312801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11"/>
            </p:custDataLst>
          </p:nvPr>
        </p:nvSpPr>
        <p:spPr>
          <a:xfrm>
            <a:off x="8976360" y="4828540"/>
            <a:ext cx="8940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特点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12"/>
            </p:custDataLst>
          </p:nvPr>
        </p:nvSpPr>
        <p:spPr>
          <a:xfrm>
            <a:off x="7646035" y="3999865"/>
            <a:ext cx="1671955" cy="57404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影响因素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13"/>
            </p:custDataLst>
          </p:nvPr>
        </p:nvSpPr>
        <p:spPr>
          <a:xfrm>
            <a:off x="6038215" y="5207635"/>
            <a:ext cx="8940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沸腾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0" name="左大括号 39" title=""/>
          <p:cNvSpPr/>
          <p:nvPr>
            <p:custDataLst>
              <p:tags r:id="rId14"/>
            </p:custDataLst>
          </p:nvPr>
        </p:nvSpPr>
        <p:spPr>
          <a:xfrm>
            <a:off x="7054850" y="3369310"/>
            <a:ext cx="489585" cy="99060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5"/>
            </p:custDataLst>
          </p:nvPr>
        </p:nvSpPr>
        <p:spPr>
          <a:xfrm>
            <a:off x="3021965" y="1319530"/>
            <a:ext cx="1421130" cy="6184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6"/>
            </p:custDataLst>
          </p:nvPr>
        </p:nvSpPr>
        <p:spPr>
          <a:xfrm>
            <a:off x="7646035" y="4837430"/>
            <a:ext cx="962025" cy="50482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7630795" y="3231515"/>
            <a:ext cx="962025" cy="50482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8"/>
            </p:custDataLst>
          </p:nvPr>
        </p:nvSpPr>
        <p:spPr>
          <a:xfrm>
            <a:off x="8976360" y="3231515"/>
            <a:ext cx="8940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特点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9"/>
            </p:custDataLst>
          </p:nvPr>
        </p:nvSpPr>
        <p:spPr>
          <a:xfrm>
            <a:off x="7646035" y="5605780"/>
            <a:ext cx="1681480" cy="5562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发生条件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3" name="左大括号 12" title=""/>
          <p:cNvSpPr/>
          <p:nvPr>
            <p:custDataLst>
              <p:tags r:id="rId20"/>
            </p:custDataLst>
          </p:nvPr>
        </p:nvSpPr>
        <p:spPr>
          <a:xfrm>
            <a:off x="7054850" y="4973320"/>
            <a:ext cx="489585" cy="99060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5" name="左大括号 14" title=""/>
          <p:cNvSpPr/>
          <p:nvPr>
            <p:custDataLst>
              <p:tags r:id="rId21"/>
            </p:custDataLst>
          </p:nvPr>
        </p:nvSpPr>
        <p:spPr>
          <a:xfrm>
            <a:off x="5470525" y="3982720"/>
            <a:ext cx="502285" cy="14376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4" name="圆角矩形 3" title=""/>
          <p:cNvSpPr/>
          <p:nvPr>
            <p:custDataLst>
              <p:tags r:id="rId22"/>
            </p:custDataLst>
          </p:nvPr>
        </p:nvSpPr>
        <p:spPr>
          <a:xfrm>
            <a:off x="1055370" y="1637665"/>
            <a:ext cx="844550" cy="319976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/>
              <a:t>汽化</a:t>
            </a:r>
            <a:endParaRPr lang="zh-CN" altLang="en-US" sz="4000"/>
          </a:p>
        </p:txBody>
      </p:sp>
      <p:cxnSp>
        <p:nvCxnSpPr>
          <p:cNvPr id="16" name="直接连接符 15" title=""/>
          <p:cNvCxnSpPr/>
          <p:nvPr>
            <p:custDataLst>
              <p:tags r:id="rId23"/>
            </p:custDataLst>
          </p:nvPr>
        </p:nvCxnSpPr>
        <p:spPr>
          <a:xfrm>
            <a:off x="4443095" y="1628775"/>
            <a:ext cx="892175" cy="635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文本框 16" title=""/>
          <p:cNvSpPr txBox="1"/>
          <p:nvPr>
            <p:custDataLst>
              <p:tags r:id="rId24"/>
            </p:custDataLst>
          </p:nvPr>
        </p:nvSpPr>
        <p:spPr>
          <a:xfrm>
            <a:off x="3021965" y="4364990"/>
            <a:ext cx="2220595" cy="6337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两种方式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6" grpId="0" animBg="1"/>
      <p:bldP spid="5" grpId="0" animBg="1"/>
      <p:bldP spid="8" grpId="0" animBg="1"/>
      <p:bldP spid="9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911225" y="1052830"/>
            <a:ext cx="10650220" cy="46793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在部分严重缺水的地区，居民利用处于地下的暗渠道输水。与地面上的明渠道输水相比较，暗渠道输水的好处是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　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  A.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降低水温，增大水的表面积，加快水的蒸发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B.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加快水面附近的空气流动，并增大水的表面积，加快水的蒸发
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C.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减少水的表面积，并降低水的温度，减缓水的蒸发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	  D.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减缓水面附近的空气流动，减缓水的蒸发
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148" name="矩形 865378" title=""/>
          <p:cNvSpPr/>
          <p:nvPr>
            <p:custDataLst>
              <p:tags r:id="rId5"/>
            </p:custDataLst>
          </p:nvPr>
        </p:nvSpPr>
        <p:spPr>
          <a:xfrm>
            <a:off x="8904605" y="1917065"/>
            <a:ext cx="379095" cy="42608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内容占位符 2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911225" y="981075"/>
            <a:ext cx="9866630" cy="20161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720090" algn="just" rtl="0" eaLnBrk="1" latinLnBrk="0" hangingPunct="1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5645150"/>
                <a:tab pos="10046970"/>
              </a:tabLs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tabLst>
                <a:tab pos="5645150"/>
                <a:tab pos="10046970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研究水的沸腾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的实验中，得到了如图所示的图像。从图像可知，</a:t>
            </a:r>
            <a:r>
              <a:rPr lang="zh-CN" altLang="zh-CN" b="0" u="sng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b="0" u="sng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段表示的是水沸腾的过程，此实验所得水的沸点是</a:t>
            </a:r>
            <a:r>
              <a:rPr lang="en-US" altLang="zh-CN" b="0" u="sng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℃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45150"/>
                <a:tab pos="10046970"/>
              </a:tabLst>
            </a:pPr>
            <a:endParaRPr lang="zh-CN" altLang="en-US" b="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865378" title=""/>
          <p:cNvSpPr/>
          <p:nvPr>
            <p:custDataLst>
              <p:tags r:id="rId5"/>
            </p:custDataLst>
          </p:nvPr>
        </p:nvSpPr>
        <p:spPr>
          <a:xfrm>
            <a:off x="2999740" y="1772920"/>
            <a:ext cx="789305" cy="5092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 r:link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9045" y="3068707"/>
            <a:ext cx="439420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865378" title=""/>
          <p:cNvSpPr/>
          <p:nvPr>
            <p:custDataLst>
              <p:tags r:id="rId9"/>
            </p:custDataLst>
          </p:nvPr>
        </p:nvSpPr>
        <p:spPr>
          <a:xfrm>
            <a:off x="2246630" y="2421255"/>
            <a:ext cx="753110" cy="4349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99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0287000" y="11087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7890" name="Text Box 5" title=""/>
          <p:cNvSpPr txBox="1"/>
          <p:nvPr>
            <p:custDataLst>
              <p:tags r:id="rId3"/>
            </p:custDataLst>
          </p:nvPr>
        </p:nvSpPr>
        <p:spPr>
          <a:xfrm>
            <a:off x="839470" y="1196975"/>
            <a:ext cx="10281920" cy="44704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如图所示，大容器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和小容器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内均装有水，在容器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底部加热使容器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内的水沸腾，继续加热，容器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内的水（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不能达到沸点，不能沸腾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B.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不能达到沸点，但能沸腾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C.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能达到沸点，但不能沸腾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D.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能达到沸点，也能沸腾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48" name="矩形 865378" title=""/>
          <p:cNvSpPr/>
          <p:nvPr>
            <p:custDataLst>
              <p:tags r:id="rId5"/>
            </p:custDataLst>
          </p:nvPr>
        </p:nvSpPr>
        <p:spPr>
          <a:xfrm>
            <a:off x="5664200" y="369570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矩形 865376" title=""/>
          <p:cNvSpPr/>
          <p:nvPr>
            <p:custDataLst>
              <p:tags r:id="rId6"/>
            </p:custDataLst>
          </p:nvPr>
        </p:nvSpPr>
        <p:spPr>
          <a:xfrm>
            <a:off x="8903970" y="2061210"/>
            <a:ext cx="545465" cy="5156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C</a:t>
            </a:r>
            <a:endParaRPr lang="en-US" altLang="zh-CN" sz="2800" b="1">
              <a:solidFill>
                <a:srgbClr val="FF0000"/>
              </a:solidFill>
              <a:latin typeface="+mn-lt"/>
              <a:ea typeface="微软雅黑"/>
              <a:cs typeface="+mn-lt"/>
            </a:endParaRPr>
          </a:p>
        </p:txBody>
      </p:sp>
      <p:pic>
        <p:nvPicPr>
          <p:cNvPr id="37892" name="Picture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76135" y="2708593"/>
            <a:ext cx="2351088" cy="24209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983615" y="1124585"/>
            <a:ext cx="10409555" cy="888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炎热的夏天，小狗常常张开嘴，伸出长长的舌头。这是为什么?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40370" y="1988820"/>
            <a:ext cx="3109595" cy="4145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983615" y="2348865"/>
            <a:ext cx="6678295" cy="2707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答：小狗这样做是为了散热。伸出舌头，风吹到潮湿的舌头上，就会加快水分的蒸发，蒸发吸热，所以能使小狗感到凉快。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4065" y="1557020"/>
            <a:ext cx="901128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水在不同温度下，可以是固态、液态或气态。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https://photo-static-api.fotomore.com/creative/vcg/400/new/VCG41N1072593696.jpg?uid=386&amp;timestamp=1697533874&amp;sign=b83429c56dccfd68bd30965b7d8b1bbf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11225" y="2637155"/>
            <a:ext cx="3240000" cy="2159548"/>
          </a:xfrm>
          <a:prstGeom prst="rect">
            <a:avLst/>
          </a:prstGeom>
        </p:spPr>
      </p:pic>
      <p:pic>
        <p:nvPicPr>
          <p:cNvPr id="7" name="https://photo-static-api.fotomore.com/creative/vcg/400/new/VCG211354147138.jpg?uid=386&amp;timestamp=1697533903&amp;sign=a4d4fff7f848ffcfad3b3c5c5b34ea4b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505325" y="2637155"/>
            <a:ext cx="3240000" cy="2160000"/>
          </a:xfrm>
          <a:prstGeom prst="rect">
            <a:avLst/>
          </a:prstGeom>
        </p:spPr>
      </p:pic>
      <p:pic>
        <p:nvPicPr>
          <p:cNvPr id="8" name="https://photo-static-api.fotomore.com/creative/vcg/400/version23/VCG21gic11169791.jpg?uid=386&amp;timestamp=1697533936&amp;sign=86911d19df4de458ae2fcdd11ce60cba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112125" y="2630170"/>
            <a:ext cx="3031490" cy="216662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1919605" y="4819650"/>
            <a:ext cx="142811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固态水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5447665" y="4796790"/>
            <a:ext cx="1386205" cy="503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液态水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9120505" y="4803775"/>
            <a:ext cx="1273810" cy="500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气态水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774065" y="981075"/>
            <a:ext cx="5509895" cy="737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自然界物质常见的三种状态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4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 title=""/>
          <p:cNvGrpSpPr/>
          <p:nvPr>
            <p:custDataLst>
              <p:tags r:id="rId17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21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2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 title=""/>
          <p:cNvSpPr/>
          <p:nvPr>
            <p:custDataLst>
              <p:tags r:id="rId25"/>
            </p:custDataLst>
          </p:nvPr>
        </p:nvSpPr>
        <p:spPr>
          <a:xfrm>
            <a:off x="343122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物态变化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8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8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8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4065" y="155702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和水一样，其他物质也有这三种状态，且在一定条件下可以相互转化。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1101090" y="4725035"/>
            <a:ext cx="3319145" cy="663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高温下，铁锭变成铁水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4644390" y="4725035"/>
            <a:ext cx="3102610" cy="605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火山爆发，岩石变成岩浆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7820025" y="4725035"/>
            <a:ext cx="3881755" cy="582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常温下，干冰变成气态二氧化碳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2"/>
            </p:custDataLst>
          </p:nvPr>
        </p:nvSpPr>
        <p:spPr>
          <a:xfrm>
            <a:off x="343122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物态变化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https://photo-static-api.fotomore.com/creative/vcg/veer/400/new/VCG41N498859470.jpg?uid=386&amp;timestamp=1697535066&amp;sign=4e8bdd75850e230092bc8044a1f91d4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83615" y="2493010"/>
            <a:ext cx="3240000" cy="2162854"/>
          </a:xfrm>
          <a:prstGeom prst="rect">
            <a:avLst/>
          </a:prstGeom>
        </p:spPr>
      </p:pic>
      <p:pic>
        <p:nvPicPr>
          <p:cNvPr id="12" name="https://photo-static-api.fotomore.com/creative/vcg/400/version23/VCG21gic13479815.jpg?uid=386&amp;timestamp=1697535095&amp;sign=accdf9a1d574ee0aca893da26d55b06e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584065" y="2493010"/>
            <a:ext cx="3223895" cy="2149475"/>
          </a:xfrm>
          <a:prstGeom prst="rect">
            <a:avLst/>
          </a:prstGeom>
        </p:spPr>
      </p:pic>
      <p:pic>
        <p:nvPicPr>
          <p:cNvPr id="20" name="https://photo-static-api.fotomore.com/creative/vcg/veer/400/new/VCG41N182850023.jpg?uid=386&amp;timestamp=1697535115&amp;sign=6f60470abbbb6664f1f7c319344c29fc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168640" y="2493010"/>
            <a:ext cx="2868930" cy="214884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19"/>
            </p:custDataLst>
          </p:nvPr>
        </p:nvSpPr>
        <p:spPr>
          <a:xfrm>
            <a:off x="774065" y="5346700"/>
            <a:ext cx="9864090" cy="883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35000"/>
              </a:lnSpc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各种物态之间是怎样变化的？这些变化有什么条件和特点呢？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20"/>
            </p:custDataLst>
          </p:nvPr>
        </p:nvGrpSpPr>
        <p:grpSpPr>
          <a:xfrm>
            <a:off x="366650" y="56327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23"/>
            </p:custDataLst>
          </p:nvPr>
        </p:nvSpPr>
        <p:spPr>
          <a:xfrm>
            <a:off x="774065" y="981075"/>
            <a:ext cx="5509895" cy="737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物态变化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2" name="组合 21" title=""/>
          <p:cNvGrpSpPr/>
          <p:nvPr>
            <p:custDataLst>
              <p:tags r:id="rId24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23" name="矩形 22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 title=""/>
          <p:cNvGrpSpPr/>
          <p:nvPr>
            <p:custDataLst>
              <p:tags r:id="rId27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>
              <p:custDataLst>
                <p:tags r:id="rId2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>
              <p:custDataLst>
                <p:tags r:id="rId2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4065" y="1014095"/>
            <a:ext cx="689102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下面三个场景中，水的状态是如何变化的？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1631315" y="4312285"/>
            <a:ext cx="158496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晾干湿衣服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5015865" y="4312285"/>
            <a:ext cx="1661160" cy="533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吹干湿头发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8543925" y="4281170"/>
            <a:ext cx="1316355" cy="4959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晒干稻谷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7"/>
            </p:custDataLst>
          </p:nvPr>
        </p:nvGrpSpPr>
        <p:grpSpPr>
          <a:xfrm>
            <a:off x="435230" y="132432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10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1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6"/>
            </p:custDataLst>
          </p:nvPr>
        </p:nvSpPr>
        <p:spPr>
          <a:xfrm>
            <a:off x="774065" y="5013325"/>
            <a:ext cx="9951720" cy="881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15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物理学中，把物质由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液态变为气态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的过程，叫做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汽化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7"/>
            </p:custDataLst>
          </p:nvPr>
        </p:nvGrpSpPr>
        <p:grpSpPr>
          <a:xfrm>
            <a:off x="366015" y="527275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293" name="椭圆 6149" title=""/>
          <p:cNvSpPr/>
          <p:nvPr>
            <p:custDataLst>
              <p:tags r:id="rId20"/>
            </p:custDataLst>
          </p:nvPr>
        </p:nvSpPr>
        <p:spPr>
          <a:xfrm>
            <a:off x="7847965" y="1200150"/>
            <a:ext cx="838200" cy="838200"/>
          </a:xfrm>
          <a:prstGeom prst="ellipse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blipFill rotWithShape="1">
                  <a:blip r:embed="rId16"/>
                  <a:stretch>
                    <a:fillRect/>
                  </a:stretch>
                </a:blipFill>
              </a14:hiddenFill>
            </a:ext>
          </a:extLst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rgbClr val="3333FF"/>
                </a:solidFill>
                <a:latin typeface="宋体" panose="02010600030101010101" pitchFamily="2" charset="-122"/>
              </a:rPr>
              <a:t>液态</a:t>
            </a:r>
            <a:endParaRPr lang="zh-CN" altLang="en-US" sz="2800" b="1">
              <a:solidFill>
                <a:srgbClr val="3333FF"/>
              </a:solidFill>
              <a:latin typeface="宋体" panose="02010600030101010101" pitchFamily="2" charset="-122"/>
            </a:endParaRPr>
          </a:p>
        </p:txBody>
      </p:sp>
      <p:sp>
        <p:nvSpPr>
          <p:cNvPr id="12294" name="椭圆 6150" title=""/>
          <p:cNvSpPr/>
          <p:nvPr>
            <p:custDataLst>
              <p:tags r:id="rId21"/>
            </p:custDataLst>
          </p:nvPr>
        </p:nvSpPr>
        <p:spPr>
          <a:xfrm>
            <a:off x="9624378" y="1200150"/>
            <a:ext cx="990600" cy="838200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rgbClr val="3333FF"/>
                </a:solidFill>
                <a:latin typeface="宋体" panose="02010600030101010101" pitchFamily="2" charset="-122"/>
              </a:rPr>
              <a:t>气态</a:t>
            </a:r>
            <a:endParaRPr lang="zh-CN" altLang="en-US" sz="2800" b="1">
              <a:solidFill>
                <a:srgbClr val="3333FF"/>
              </a:solidFill>
              <a:latin typeface="宋体" panose="02010600030101010101" pitchFamily="2" charset="-122"/>
            </a:endParaRPr>
          </a:p>
        </p:txBody>
      </p:sp>
      <p:sp>
        <p:nvSpPr>
          <p:cNvPr id="12306" name="下箭头 6151" title=""/>
          <p:cNvSpPr/>
          <p:nvPr>
            <p:custDataLst>
              <p:tags r:id="rId22"/>
            </p:custDataLst>
          </p:nvPr>
        </p:nvSpPr>
        <p:spPr>
          <a:xfrm rot="16200000">
            <a:off x="9210040" y="1177290"/>
            <a:ext cx="144145" cy="935355"/>
          </a:xfrm>
          <a:prstGeom prst="downArrow">
            <a:avLst>
              <a:gd name="adj1" fmla="val 50000"/>
              <a:gd name="adj2" fmla="val 162174"/>
            </a:avLst>
          </a:prstGeom>
          <a:solidFill>
            <a:srgbClr val="FFFF99"/>
          </a:solidFill>
          <a:ln w="127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zh-CN" altLang="en-US" b="1">
              <a:latin typeface="Arial" panose="020b0604020202020204" pitchFamily="34" charset="0"/>
            </a:endParaRPr>
          </a:p>
        </p:txBody>
      </p:sp>
      <p:sp>
        <p:nvSpPr>
          <p:cNvPr id="8" name="文本框 3" title=""/>
          <p:cNvSpPr txBox="1"/>
          <p:nvPr>
            <p:custDataLst>
              <p:tags r:id="rId23"/>
            </p:custDataLst>
          </p:nvPr>
        </p:nvSpPr>
        <p:spPr>
          <a:xfrm rot="21600000">
            <a:off x="8759509" y="944706"/>
            <a:ext cx="1230631" cy="5221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Arial" panose="020b0604020202020204" pitchFamily="34" charset="0"/>
              </a:rPr>
              <a:t>汽化</a:t>
            </a:r>
            <a:endParaRPr lang="zh-CN" altLang="zh-CN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https://photo-static-api.fotomore.com/creative/vcg/400/new/VCG211379925540.jpg?uid=386&amp;timestamp=1697591744&amp;sign=7bedfde5b898f57ec7a98b5ada4cf8ae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73430" y="2204720"/>
            <a:ext cx="3257550" cy="2092960"/>
          </a:xfrm>
          <a:prstGeom prst="rect">
            <a:avLst/>
          </a:prstGeom>
        </p:spPr>
      </p:pic>
      <p:pic>
        <p:nvPicPr>
          <p:cNvPr id="29" name="https://photo-static-api.fotomore.com/creative/vcg/400/new/VCG41N929734740.jpg?uid=386&amp;timestamp=1697591815&amp;sign=9a7531db11531eac528bf1658ae757a7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4318000" y="2204720"/>
            <a:ext cx="3128645" cy="2085975"/>
          </a:xfrm>
          <a:prstGeom prst="rect">
            <a:avLst/>
          </a:prstGeom>
        </p:spPr>
      </p:pic>
      <p:pic>
        <p:nvPicPr>
          <p:cNvPr id="30" name="https://photo-static-api.fotomore.com/creative/vcg/400/new/VCG41N1392979335.jpg?uid=386&amp;timestamp=1697591874&amp;sign=fae526461f0bee9a40ebc4431dde2463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7751445" y="2196465"/>
            <a:ext cx="2954020" cy="20853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293" grpId="0" animBg="1"/>
      <p:bldP spid="12306" grpId="0" animBg="1"/>
      <p:bldP spid="12294" grpId="0" animBg="1"/>
      <p:bldP spid="6" grpId="0"/>
      <p:bldP spid="9" grpId="0"/>
      <p:bldP spid="10" grpId="0"/>
      <p:bldP spid="1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080" y="1518285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只在液体表面</a:t>
            </a: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进行的汽化现象，叫做</a:t>
            </a:r>
            <a:r>
              <a:rPr lang="zh-CN" sz="32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蒸发</a:t>
            </a: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。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1127125" y="4869180"/>
            <a:ext cx="2751455" cy="485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苹果放久了表面会干瘪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4660265" y="4890770"/>
            <a:ext cx="5276215" cy="565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手喷上酒精后过一会就会变干，且手会觉得凉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6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 title=""/>
          <p:cNvGrpSpPr/>
          <p:nvPr>
            <p:custDataLst>
              <p:tags r:id="rId9"/>
            </p:custDataLst>
          </p:nvPr>
        </p:nvGrpSpPr>
        <p:grpSpPr>
          <a:xfrm>
            <a:off x="366650" y="188883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1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3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17"/>
            </p:custDataLst>
          </p:nvPr>
        </p:nvSpPr>
        <p:spPr>
          <a:xfrm>
            <a:off x="767080" y="5445125"/>
            <a:ext cx="10203180" cy="8318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特点：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在任何温度下都能发生；缓慢；只在液体表面发生；吸热。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8"/>
            </p:custDataLst>
          </p:nvPr>
        </p:nvGrpSpPr>
        <p:grpSpPr>
          <a:xfrm>
            <a:off x="366650" y="57051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品 28" title=""/>
          <p:cNvSpPr/>
          <p:nvPr>
            <p:custDataLst>
              <p:tags r:id="rId21"/>
            </p:custDataLst>
          </p:nvPr>
        </p:nvSpPr>
        <p:spPr>
          <a:xfrm>
            <a:off x="774065" y="981075"/>
            <a:ext cx="1242060" cy="59753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蒸发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pic>
        <p:nvPicPr>
          <p:cNvPr id="4" name="https://photo-static-api.fotomore.com/creative/vcg/400/new/VCG41N1457427788.jpg?uid=386&amp;timestamp=1697592413&amp;sign=7e55f8f09784cd62e1a7bf38193f4f4e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911225" y="2508250"/>
            <a:ext cx="3358515" cy="2239645"/>
          </a:xfrm>
          <a:prstGeom prst="rect">
            <a:avLst/>
          </a:prstGeom>
        </p:spPr>
      </p:pic>
      <p:pic>
        <p:nvPicPr>
          <p:cNvPr id="20" name="https://photo-static-api.fotomore.com/creative/vcg/400/new/VCG41N1532462477.jpg?uid=386&amp;timestamp=1697592659&amp;sign=e96a68f58183932715abf8307c65d407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4943475" y="2508250"/>
            <a:ext cx="3978275" cy="2239645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26"/>
            </p:custDataLst>
          </p:nvPr>
        </p:nvSpPr>
        <p:spPr>
          <a:xfrm>
            <a:off x="3431229" y="159615"/>
            <a:ext cx="45707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蒸发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080" y="752475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1</a:t>
            </a: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：讨论影响蒸发快慢的因素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767080" y="5013325"/>
            <a:ext cx="9478010" cy="11595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结论：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液体的温度越高，蒸发</a:t>
            </a:r>
            <a:r>
              <a:rPr lang="zh-CN" altLang="en-US" sz="28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     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；液体表面积越大，蒸发</a:t>
            </a:r>
            <a:r>
              <a:rPr lang="zh-CN" altLang="en-US" sz="2800" u="sng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sym typeface="+mn-ea"/>
              </a:rPr>
              <a:t>    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；液体表面附近的空气流动越快，蒸发</a:t>
            </a:r>
            <a:r>
              <a:rPr lang="zh-CN" altLang="en-US" sz="2800" u="sng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sym typeface="+mn-ea"/>
              </a:rPr>
              <a:t>    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0"/>
            </p:custDataLst>
          </p:nvPr>
        </p:nvGrpSpPr>
        <p:grpSpPr>
          <a:xfrm>
            <a:off x="359665" y="525497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88" t="36259" r="9684" b="23057"/>
          <a:stretch>
            <a:fillRect/>
          </a:stretch>
        </p:blipFill>
        <p:spPr>
          <a:xfrm>
            <a:off x="695325" y="1557020"/>
            <a:ext cx="10441305" cy="3400425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2062991" y="2780986"/>
            <a:ext cx="995680" cy="583565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温度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5215131" y="2780986"/>
            <a:ext cx="1402080" cy="583565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表面积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8"/>
            </p:custDataLst>
          </p:nvPr>
        </p:nvSpPr>
        <p:spPr>
          <a:xfrm>
            <a:off x="8327901" y="2780986"/>
            <a:ext cx="1808480" cy="583565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空气流速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9"/>
            </p:custDataLst>
          </p:nvPr>
        </p:nvSpPr>
        <p:spPr>
          <a:xfrm>
            <a:off x="5800725" y="5031105"/>
            <a:ext cx="1276350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越快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0"/>
            </p:custDataLst>
          </p:nvPr>
        </p:nvSpPr>
        <p:spPr>
          <a:xfrm>
            <a:off x="1757680" y="5537200"/>
            <a:ext cx="1276350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越快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1"/>
            </p:custDataLst>
          </p:nvPr>
        </p:nvSpPr>
        <p:spPr>
          <a:xfrm>
            <a:off x="8969375" y="5535295"/>
            <a:ext cx="1276350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越快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22"/>
            </p:custDataLst>
          </p:nvPr>
        </p:nvSpPr>
        <p:spPr>
          <a:xfrm>
            <a:off x="3431229" y="159615"/>
            <a:ext cx="45707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蒸发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4" name="组合 3" title=""/>
          <p:cNvGrpSpPr/>
          <p:nvPr>
            <p:custDataLst>
              <p:tags r:id="rId23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2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2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2" grpId="0" animBg="1"/>
      <p:bldP spid="22" grpId="0" animBg="1"/>
      <p:bldP spid="23" grpId="0"/>
      <p:bldP spid="24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0" name="图片 99" title="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527800" y="1917700"/>
            <a:ext cx="3980815" cy="3216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https://photo-static-api.fotomore.com/creative/vcg/veer/400/new/VCG41N515262917.jpg?uid=386&amp;timestamp=1697616220&amp;sign=55a2d72db2b7455ba444449f32054e2b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5143" t="22704" r="8059" b="14296"/>
          <a:stretch>
            <a:fillRect/>
          </a:stretch>
        </p:blipFill>
        <p:spPr>
          <a:xfrm>
            <a:off x="911225" y="1917065"/>
            <a:ext cx="4770120" cy="321691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680" name="Text Box 8" title=""/>
          <p:cNvSpPr txBox="1"/>
          <p:nvPr>
            <p:custDataLst>
              <p:tags r:id="rId12"/>
            </p:custDataLst>
          </p:nvPr>
        </p:nvSpPr>
        <p:spPr>
          <a:xfrm>
            <a:off x="1343025" y="5213985"/>
            <a:ext cx="3648710" cy="704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lvl="0" algn="l" eaLnBrk="0" hangingPunct="0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干手器吹热风，加快蒸发</a:t>
            </a: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lvl="0" algn="l" eaLnBrk="0" hangingPunct="0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endParaRPr lang="zh-CN" altLang="en-US" sz="2400">
              <a:latin typeface="Calibri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" name="Text Box 8" title=""/>
          <p:cNvSpPr txBox="1"/>
          <p:nvPr>
            <p:custDataLst>
              <p:tags r:id="rId13"/>
            </p:custDataLst>
          </p:nvPr>
        </p:nvSpPr>
        <p:spPr>
          <a:xfrm>
            <a:off x="5969000" y="5214620"/>
            <a:ext cx="5136515" cy="534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 eaLnBrk="0" hangingPunct="0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农村用管道代替沟渠输水，减缓蒸发</a:t>
            </a:r>
            <a:endParaRPr lang="zh-CN" altLang="en-US" sz="2400">
              <a:latin typeface="Calibri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14"/>
            </p:custDataLst>
          </p:nvPr>
        </p:nvSpPr>
        <p:spPr>
          <a:xfrm>
            <a:off x="3431229" y="159615"/>
            <a:ext cx="45707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蒸发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5" name="组合 4" title=""/>
          <p:cNvGrpSpPr/>
          <p:nvPr>
            <p:custDataLst>
              <p:tags r:id="rId15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2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67080" y="752475"/>
            <a:ext cx="233489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生活实例</a:t>
            </a:r>
            <a:endParaRPr lang="zh-CN" sz="32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1" name="图片 100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96000" y="1988820"/>
            <a:ext cx="5185410" cy="30270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74065" y="2348865"/>
            <a:ext cx="4904740" cy="211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烧开水时，可以观察到水沸腾时的汽化现象比蒸发更明显，那么沸腾有哪些特点呢？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431229" y="159615"/>
            <a:ext cx="49644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汽化的另一种方式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沸腾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AS_UNIQUEID" val="1105"/>
</p:tagLst>
</file>

<file path=ppt/tags/tag10.xml><?xml version="1.0" encoding="utf-8"?>
<p:tagLst xmlns:p="http://schemas.openxmlformats.org/presentationml/2006/main">
  <p:tag name="AS_UNIQUEID" val="1114"/>
</p:tagLst>
</file>

<file path=ppt/tags/tag100.xml><?xml version="1.0" encoding="utf-8"?>
<p:tagLst xmlns:p="http://schemas.openxmlformats.org/presentationml/2006/main">
  <p:tag name="AS_UNIQUEID" val="1201"/>
  <p:tag name="KSO_WM_BEAUTIFY_FLAG" val=""/>
</p:tagLst>
</file>

<file path=ppt/tags/tag101.xml><?xml version="1.0" encoding="utf-8"?>
<p:tagLst xmlns:p="http://schemas.openxmlformats.org/presentationml/2006/main">
  <p:tag name="AS_UNIQUEID" val="1202"/>
  <p:tag name="KSO_WM_BEAUTIFY_FLAG" val=""/>
</p:tagLst>
</file>

<file path=ppt/tags/tag102.xml><?xml version="1.0" encoding="utf-8"?>
<p:tagLst xmlns:p="http://schemas.openxmlformats.org/presentationml/2006/main">
  <p:tag name="AS_UNIQUEID" val="1203"/>
  <p:tag name="KSO_WM_BEAUTIFY_FLAG" val=""/>
</p:tagLst>
</file>

<file path=ppt/tags/tag103.xml><?xml version="1.0" encoding="utf-8"?>
<p:tagLst xmlns:p="http://schemas.openxmlformats.org/presentationml/2006/main">
  <p:tag name="AS_UNIQUEID" val="1204"/>
  <p:tag name="KSO_WM_BEAUTIFY_FLAG" val=""/>
</p:tagLst>
</file>

<file path=ppt/tags/tag104.xml><?xml version="1.0" encoding="utf-8"?>
<p:tagLst xmlns:p="http://schemas.openxmlformats.org/presentationml/2006/main">
  <p:tag name="AS_UNIQUEID" val="1205"/>
</p:tagLst>
</file>

<file path=ppt/tags/tag105.xml><?xml version="1.0" encoding="utf-8"?>
<p:tagLst xmlns:p="http://schemas.openxmlformats.org/presentationml/2006/main">
  <p:tag name="AS_UNIQUEID" val="1206"/>
</p:tagLst>
</file>

<file path=ppt/tags/tag106.xml><?xml version="1.0" encoding="utf-8"?>
<p:tagLst xmlns:p="http://schemas.openxmlformats.org/presentationml/2006/main">
  <p:tag name="AS_UNIQUEID" val="1207"/>
</p:tagLst>
</file>

<file path=ppt/tags/tag107.xml><?xml version="1.0" encoding="utf-8"?>
<p:tagLst xmlns:p="http://schemas.openxmlformats.org/presentationml/2006/main">
  <p:tag name="AS_UNIQUEID" val="1104"/>
</p:tagLst>
</file>

<file path=ppt/tags/tag108.xml><?xml version="1.0" encoding="utf-8"?>
<p:tagLst xmlns:p="http://schemas.openxmlformats.org/presentationml/2006/main">
  <p:tag name="AS_UNIQUEID" val="1208"/>
</p:tagLst>
</file>

<file path=ppt/tags/tag109.xml><?xml version="1.0" encoding="utf-8"?>
<p:tagLst xmlns:p="http://schemas.openxmlformats.org/presentationml/2006/main">
  <p:tag name="AS_UNIQUEID" val="1209"/>
  <p:tag name="KSO_WM_BEAUTIFY_FLAG" val=""/>
</p:tagLst>
</file>

<file path=ppt/tags/tag11.xml><?xml version="1.0" encoding="utf-8"?>
<p:tagLst xmlns:p="http://schemas.openxmlformats.org/presentationml/2006/main">
  <p:tag name="AS_UNIQUEID" val="1115"/>
</p:tagLst>
</file>

<file path=ppt/tags/tag110.xml><?xml version="1.0" encoding="utf-8"?>
<p:tagLst xmlns:p="http://schemas.openxmlformats.org/presentationml/2006/main">
  <p:tag name="AS_UNIQUEID" val="1210"/>
  <p:tag name="KSO_WM_BEAUTIFY_FLAG" val=""/>
</p:tagLst>
</file>

<file path=ppt/tags/tag111.xml><?xml version="1.0" encoding="utf-8"?>
<p:tagLst xmlns:p="http://schemas.openxmlformats.org/presentationml/2006/main">
  <p:tag name="AS_UNIQUEID" val="1211"/>
  <p:tag name="KSO_WM_BEAUTIFY_FLAG" val=""/>
  <p:tag name="KSO_WM_UNIT_MEDIACOVER_TEXT" val=""/>
</p:tagLst>
</file>

<file path=ppt/tags/tag112.xml><?xml version="1.0" encoding="utf-8"?>
<p:tagLst xmlns:p="http://schemas.openxmlformats.org/presentationml/2006/main">
  <p:tag name="AS_UNIQUEID" val="1212"/>
</p:tagLst>
</file>

<file path=ppt/tags/tag113.xml><?xml version="1.0" encoding="utf-8"?>
<p:tagLst xmlns:p="http://schemas.openxmlformats.org/presentationml/2006/main">
  <p:tag name="AS_UNIQUEID" val="1213"/>
  <p:tag name="KSO_WM_BEAUTIFY_FLAG" val=""/>
</p:tagLst>
</file>

<file path=ppt/tags/tag114.xml><?xml version="1.0" encoding="utf-8"?>
<p:tagLst xmlns:p="http://schemas.openxmlformats.org/presentationml/2006/main">
  <p:tag name="AS_UNIQUEID" val="1214"/>
  <p:tag name="KSO_WM_BEAUTIFY_FLAG" val=""/>
</p:tagLst>
</file>

<file path=ppt/tags/tag115.xml><?xml version="1.0" encoding="utf-8"?>
<p:tagLst xmlns:p="http://schemas.openxmlformats.org/presentationml/2006/main">
  <p:tag name="AS_UNIQUEID" val="1215"/>
</p:tagLst>
</file>

<file path=ppt/tags/tag116.xml><?xml version="1.0" encoding="utf-8"?>
<p:tagLst xmlns:p="http://schemas.openxmlformats.org/presentationml/2006/main">
  <p:tag name="AS_UNIQUEID" val="1216"/>
  <p:tag name="KSO_WM_BEAUTIFY_FLAG" val=""/>
</p:tagLst>
</file>

<file path=ppt/tags/tag117.xml><?xml version="1.0" encoding="utf-8"?>
<p:tagLst xmlns:p="http://schemas.openxmlformats.org/presentationml/2006/main">
  <p:tag name="AS_UNIQUEID" val="1217"/>
  <p:tag name="KSO_WM_BEAUTIFY_FLAG" val=""/>
</p:tagLst>
</file>

<file path=ppt/tags/tag118.xml><?xml version="1.0" encoding="utf-8"?>
<p:tagLst xmlns:p="http://schemas.openxmlformats.org/presentationml/2006/main">
  <p:tag name="AS_UNIQUEID" val="1218"/>
</p:tagLst>
</file>

<file path=ppt/tags/tag119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.xml><?xml version="1.0" encoding="utf-8"?>
<p:tagLst xmlns:p="http://schemas.openxmlformats.org/presentationml/2006/main">
  <p:tag name="AS_UNIQUEID" val="1116"/>
</p:tagLst>
</file>

<file path=ppt/tags/tag120.xml><?xml version="1.0" encoding="utf-8"?>
<p:tagLst xmlns:p="http://schemas.openxmlformats.org/presentationml/2006/main">
  <p:tag name="AS_UNIQUEID" val="12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1.xml><?xml version="1.0" encoding="utf-8"?>
<p:tagLst xmlns:p="http://schemas.openxmlformats.org/presentationml/2006/main">
  <p:tag name="AS_UNIQUEID" val="12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2.xml><?xml version="1.0" encoding="utf-8"?>
<p:tagLst xmlns:p="http://schemas.openxmlformats.org/presentationml/2006/main">
  <p:tag name="AS_UNIQUEID" val="122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3.xml><?xml version="1.0" encoding="utf-8"?>
<p:tagLst xmlns:p="http://schemas.openxmlformats.org/presentationml/2006/main">
  <p:tag name="AS_UNIQUEID" val="1222"/>
</p:tagLst>
</file>

<file path=ppt/tags/tag124.xml><?xml version="1.0" encoding="utf-8"?>
<p:tagLst xmlns:p="http://schemas.openxmlformats.org/presentationml/2006/main">
  <p:tag name="AS_UNIQUEID" val="1223"/>
  <p:tag name="KSO_WM_BEAUTIFY_FLAG" val=""/>
</p:tagLst>
</file>

<file path=ppt/tags/tag125.xml><?xml version="1.0" encoding="utf-8"?>
<p:tagLst xmlns:p="http://schemas.openxmlformats.org/presentationml/2006/main">
  <p:tag name="AS_UNIQUEID" val="1224"/>
  <p:tag name="KSO_WM_BEAUTIFY_FLAG" val=""/>
</p:tagLst>
</file>

<file path=ppt/tags/tag126.xml><?xml version="1.0" encoding="utf-8"?>
<p:tagLst xmlns:p="http://schemas.openxmlformats.org/presentationml/2006/main">
  <p:tag name="AS_UNIQUEID" val="1225"/>
  <p:tag name="KSO_WM_BEAUTIFY_FLAG" val=""/>
</p:tagLst>
</file>

<file path=ppt/tags/tag127.xml><?xml version="1.0" encoding="utf-8"?>
<p:tagLst xmlns:p="http://schemas.openxmlformats.org/presentationml/2006/main">
  <p:tag name="AS_UNIQUEID" val="1226"/>
</p:tagLst>
</file>

<file path=ppt/tags/tag128.xml><?xml version="1.0" encoding="utf-8"?>
<p:tagLst xmlns:p="http://schemas.openxmlformats.org/presentationml/2006/main">
  <p:tag name="AS_UNIQUEID" val="1227"/>
  <p:tag name="KSO_WM_BEAUTIFY_FLAG" val=""/>
</p:tagLst>
</file>

<file path=ppt/tags/tag129.xml><?xml version="1.0" encoding="utf-8"?>
<p:tagLst xmlns:p="http://schemas.openxmlformats.org/presentationml/2006/main">
  <p:tag name="AS_UNIQUEID" val="1228"/>
  <p:tag name="KSO_WM_BEAUTIFY_FLAG" val=""/>
</p:tagLst>
</file>

<file path=ppt/tags/tag13.xml><?xml version="1.0" encoding="utf-8"?>
<p:tagLst xmlns:p="http://schemas.openxmlformats.org/presentationml/2006/main">
  <p:tag name="AS_UNIQUEID" val="1117"/>
</p:tagLst>
</file>

<file path=ppt/tags/tag130.xml><?xml version="1.0" encoding="utf-8"?>
<p:tagLst xmlns:p="http://schemas.openxmlformats.org/presentationml/2006/main">
  <p:tag name="AS_UNIQUEID" val="1229"/>
  <p:tag name="KSO_WM_BEAUTIFY_FLAG" val=""/>
</p:tagLst>
</file>

<file path=ppt/tags/tag131.xml><?xml version="1.0" encoding="utf-8"?>
<p:tagLst xmlns:p="http://schemas.openxmlformats.org/presentationml/2006/main">
  <p:tag name="AS_UNIQUEID" val="1230"/>
  <p:tag name="KSO_WM_BEAUTIFY_FLAG" val=""/>
</p:tagLst>
</file>

<file path=ppt/tags/tag132.xml><?xml version="1.0" encoding="utf-8"?>
<p:tagLst xmlns:p="http://schemas.openxmlformats.org/presentationml/2006/main">
  <p:tag name="AS_UNIQUEID" val="1104"/>
</p:tagLst>
</file>

<file path=ppt/tags/tag133.xml><?xml version="1.0" encoding="utf-8"?>
<p:tagLst xmlns:p="http://schemas.openxmlformats.org/presentationml/2006/main">
  <p:tag name="AS_UNIQUEID" val="1231"/>
</p:tagLst>
</file>

<file path=ppt/tags/tag134.xml><?xml version="1.0" encoding="utf-8"?>
<p:tagLst xmlns:p="http://schemas.openxmlformats.org/presentationml/2006/main">
  <p:tag name="AS_UNIQUEID" val="1232"/>
  <p:tag name="KSO_WM_BEAUTIFY_FLAG" val=""/>
</p:tagLst>
</file>

<file path=ppt/tags/tag135.xml><?xml version="1.0" encoding="utf-8"?>
<p:tagLst xmlns:p="http://schemas.openxmlformats.org/presentationml/2006/main">
  <p:tag name="AS_UNIQUEID" val="1233"/>
  <p:tag name="KSO_WM_BEAUTIFY_FLAG" val=""/>
</p:tagLst>
</file>

<file path=ppt/tags/tag136.xml><?xml version="1.0" encoding="utf-8"?>
<p:tagLst xmlns:p="http://schemas.openxmlformats.org/presentationml/2006/main">
  <p:tag name="AS_UNIQUEID" val="454"/>
  <p:tag name="KSO_WM_BEAUTIFY_FLAG" val=""/>
</p:tagLst>
</file>

<file path=ppt/tags/tag137.xml><?xml version="1.0" encoding="utf-8"?>
<p:tagLst xmlns:p="http://schemas.openxmlformats.org/presentationml/2006/main">
  <p:tag name="AS_UNIQUEID" val="455"/>
  <p:tag name="KSO_WM_BEAUTIFY_FLAG" val=""/>
</p:tagLst>
</file>

<file path=ppt/tags/tag138.xml><?xml version="1.0" encoding="utf-8"?>
<p:tagLst xmlns:p="http://schemas.openxmlformats.org/presentationml/2006/main">
  <p:tag name="AS_UNIQUEID" val="457"/>
  <p:tag name="KSO_WM_BEAUTIFY_FLAG" val=""/>
</p:tagLst>
</file>

<file path=ppt/tags/tag139.xml><?xml version="1.0" encoding="utf-8"?>
<p:tagLst xmlns:p="http://schemas.openxmlformats.org/presentationml/2006/main">
  <p:tag name="AS_UNIQUEID" val="458"/>
  <p:tag name="KSO_WM_BEAUTIFY_FLAG" val=""/>
</p:tagLst>
</file>

<file path=ppt/tags/tag14.xml><?xml version="1.0" encoding="utf-8"?>
<p:tagLst xmlns:p="http://schemas.openxmlformats.org/presentationml/2006/main">
  <p:tag name="AS_UNIQUEID" val="1118"/>
</p:tagLst>
</file>

<file path=ppt/tags/tag140.xml><?xml version="1.0" encoding="utf-8"?>
<p:tagLst xmlns:p="http://schemas.openxmlformats.org/presentationml/2006/main">
  <p:tag name="AS_UNIQUEID" val="1234"/>
</p:tagLst>
</file>

<file path=ppt/tags/tag141.xml><?xml version="1.0" encoding="utf-8"?>
<p:tagLst xmlns:p="http://schemas.openxmlformats.org/presentationml/2006/main">
  <p:tag name="AS_UNIQUEID" val="1235"/>
</p:tagLst>
</file>

<file path=ppt/tags/tag142.xml><?xml version="1.0" encoding="utf-8"?>
<p:tagLst xmlns:p="http://schemas.openxmlformats.org/presentationml/2006/main">
  <p:tag name="AS_UNIQUEID" val="1236"/>
</p:tagLst>
</file>

<file path=ppt/tags/tag143.xml><?xml version="1.0" encoding="utf-8"?>
<p:tagLst xmlns:p="http://schemas.openxmlformats.org/presentationml/2006/main">
  <p:tag name="AS_UNIQUEID" val="1237"/>
</p:tagLst>
</file>

<file path=ppt/tags/tag144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5.xml><?xml version="1.0" encoding="utf-8"?>
<p:tagLst xmlns:p="http://schemas.openxmlformats.org/presentationml/2006/main">
  <p:tag name="AS_UNIQUEID" val="123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6.xml><?xml version="1.0" encoding="utf-8"?>
<p:tagLst xmlns:p="http://schemas.openxmlformats.org/presentationml/2006/main">
  <p:tag name="AS_UNIQUEID" val="123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7.xml><?xml version="1.0" encoding="utf-8"?>
<p:tagLst xmlns:p="http://schemas.openxmlformats.org/presentationml/2006/main">
  <p:tag name="AS_UNIQUEID" val="1240"/>
</p:tagLst>
</file>

<file path=ppt/tags/tag148.xml><?xml version="1.0" encoding="utf-8"?>
<p:tagLst xmlns:p="http://schemas.openxmlformats.org/presentationml/2006/main">
  <p:tag name="AS_UNIQUEID" val="1241"/>
  <p:tag name="KSO_WM_BEAUTIFY_FLAG" val=""/>
</p:tagLst>
</file>

<file path=ppt/tags/tag149.xml><?xml version="1.0" encoding="utf-8"?>
<p:tagLst xmlns:p="http://schemas.openxmlformats.org/presentationml/2006/main">
  <p:tag name="AS_UNIQUEID" val="1242"/>
  <p:tag name="KSO_WM_BEAUTIFY_FLAG" val=""/>
</p:tagLst>
</file>

<file path=ppt/tags/tag15.xml><?xml version="1.0" encoding="utf-8"?>
<p:tagLst xmlns:p="http://schemas.openxmlformats.org/presentationml/2006/main">
  <p:tag name="AS_UNIQUEID" val="1119"/>
</p:tagLst>
</file>

<file path=ppt/tags/tag150.xml><?xml version="1.0" encoding="utf-8"?>
<p:tagLst xmlns:p="http://schemas.openxmlformats.org/presentationml/2006/main">
  <p:tag name="AS_UNIQUEID" val="1243"/>
</p:tagLst>
</file>

<file path=ppt/tags/tag151.xml><?xml version="1.0" encoding="utf-8"?>
<p:tagLst xmlns:p="http://schemas.openxmlformats.org/presentationml/2006/main">
  <p:tag name="AS_UNIQUEID" val="1244"/>
  <p:tag name="KSO_WM_BEAUTIFY_FLAG" val=""/>
</p:tagLst>
</file>

<file path=ppt/tags/tag152.xml><?xml version="1.0" encoding="utf-8"?>
<p:tagLst xmlns:p="http://schemas.openxmlformats.org/presentationml/2006/main">
  <p:tag name="AS_UNIQUEID" val="1245"/>
  <p:tag name="KSO_WM_BEAUTIFY_FLAG" val=""/>
</p:tagLst>
</file>

<file path=ppt/tags/tag153.xml><?xml version="1.0" encoding="utf-8"?>
<p:tagLst xmlns:p="http://schemas.openxmlformats.org/presentationml/2006/main">
  <p:tag name="AS_UNIQUEID" val="1246"/>
  <p:tag name="KSO_WM_BEAUTIFY_FLAG" val=""/>
</p:tagLst>
</file>

<file path=ppt/tags/tag154.xml><?xml version="1.0" encoding="utf-8"?>
<p:tagLst xmlns:p="http://schemas.openxmlformats.org/presentationml/2006/main">
  <p:tag name="AS_UNIQUEID" val="1247"/>
</p:tagLst>
</file>

<file path=ppt/tags/tag155.xml><?xml version="1.0" encoding="utf-8"?>
<p:tagLst xmlns:p="http://schemas.openxmlformats.org/presentationml/2006/main">
  <p:tag name="AS_UNIQUEID" val="1248"/>
  <p:tag name="KSO_WM_BEAUTIFY_FLAG" val=""/>
</p:tagLst>
</file>

<file path=ppt/tags/tag156.xml><?xml version="1.0" encoding="utf-8"?>
<p:tagLst xmlns:p="http://schemas.openxmlformats.org/presentationml/2006/main">
  <p:tag name="AS_UNIQUEID" val="1249"/>
  <p:tag name="KSO_WM_BEAUTIFY_FLAG" val=""/>
</p:tagLst>
</file>

<file path=ppt/tags/tag157.xml><?xml version="1.0" encoding="utf-8"?>
<p:tagLst xmlns:p="http://schemas.openxmlformats.org/presentationml/2006/main">
  <p:tag name="AS_UNIQUEID" val="1250"/>
  <p:tag name="KSO_WM_BEAUTIFY_FLAG" val=""/>
</p:tagLst>
</file>

<file path=ppt/tags/tag158.xml><?xml version="1.0" encoding="utf-8"?>
<p:tagLst xmlns:p="http://schemas.openxmlformats.org/presentationml/2006/main">
  <p:tag name="AS_UNIQUEID" val="1104"/>
</p:tagLst>
</file>

<file path=ppt/tags/tag159.xml><?xml version="1.0" encoding="utf-8"?>
<p:tagLst xmlns:p="http://schemas.openxmlformats.org/presentationml/2006/main">
  <p:tag name="AS_UNIQUEID" val="1251"/>
</p:tagLst>
</file>

<file path=ppt/tags/tag16.xml><?xml version="1.0" encoding="utf-8"?>
<p:tagLst xmlns:p="http://schemas.openxmlformats.org/presentationml/2006/main">
  <p:tag name="AS_UNIQUEID" val="1120"/>
</p:tagLst>
</file>

<file path=ppt/tags/tag160.xml><?xml version="1.0" encoding="utf-8"?>
<p:tagLst xmlns:p="http://schemas.openxmlformats.org/presentationml/2006/main">
  <p:tag name="AS_UNIQUEID" val="1252"/>
  <p:tag name="KSO_WM_BEAUTIFY_FLAG" val=""/>
</p:tagLst>
</file>

<file path=ppt/tags/tag161.xml><?xml version="1.0" encoding="utf-8"?>
<p:tagLst xmlns:p="http://schemas.openxmlformats.org/presentationml/2006/main">
  <p:tag name="AS_UNIQUEID" val="1253"/>
  <p:tag name="KSO_WM_BEAUTIFY_FLAG" val=""/>
</p:tagLst>
</file>

<file path=ppt/tags/tag162.xml><?xml version="1.0" encoding="utf-8"?>
<p:tagLst xmlns:p="http://schemas.openxmlformats.org/presentationml/2006/main">
  <p:tag name="AS_UNIQUEID" val="1254"/>
  <p:tag name="KSO_WM_BEAUTIFY_FLAG" val=""/>
  <p:tag name="PA" val="v3.0.1"/>
</p:tagLst>
</file>

<file path=ppt/tags/tag163.xml><?xml version="1.0" encoding="utf-8"?>
<p:tagLst xmlns:p="http://schemas.openxmlformats.org/presentationml/2006/main">
  <p:tag name="AS_UNIQUEID" val="1255"/>
</p:tagLst>
</file>

<file path=ppt/tags/tag164.xml><?xml version="1.0" encoding="utf-8"?>
<p:tagLst xmlns:p="http://schemas.openxmlformats.org/presentationml/2006/main">
  <p:tag name="AS_UNIQUEID" val="1256"/>
</p:tagLst>
</file>

<file path=ppt/tags/tag165.xml><?xml version="1.0" encoding="utf-8"?>
<p:tagLst xmlns:p="http://schemas.openxmlformats.org/presentationml/2006/main">
  <p:tag name="AS_UNIQUEID" val="1257"/>
  <p:tag name="KSO_WM_BEAUTIFY_FLAG" val=""/>
</p:tagLst>
</file>

<file path=ppt/tags/tag166.xml><?xml version="1.0" encoding="utf-8"?>
<p:tagLst xmlns:p="http://schemas.openxmlformats.org/presentationml/2006/main">
  <p:tag name="AS_UNIQUEID" val="1258"/>
</p:tagLst>
</file>

<file path=ppt/tags/tag167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8.xml><?xml version="1.0" encoding="utf-8"?>
<p:tagLst xmlns:p="http://schemas.openxmlformats.org/presentationml/2006/main">
  <p:tag name="AS_UNIQUEID" val="1259"/>
  <p:tag name="KSO_WM_BEAUTIFY_FLAG" val=""/>
</p:tagLst>
</file>

<file path=ppt/tags/tag169.xml><?xml version="1.0" encoding="utf-8"?>
<p:tagLst xmlns:p="http://schemas.openxmlformats.org/presentationml/2006/main">
  <p:tag name="AS_UNIQUEID" val="1260"/>
</p:tagLst>
</file>

<file path=ppt/tags/tag17.xml><?xml version="1.0" encoding="utf-8"?>
<p:tagLst xmlns:p="http://schemas.openxmlformats.org/presentationml/2006/main">
  <p:tag name="AS_UNIQUEID" val="1121"/>
</p:tagLst>
</file>

<file path=ppt/tags/tag170.xml><?xml version="1.0" encoding="utf-8"?>
<p:tagLst xmlns:p="http://schemas.openxmlformats.org/presentationml/2006/main">
  <p:tag name="AS_UNIQUEID" val="1261"/>
  <p:tag name="KSO_WM_BEAUTIFY_FLAG" val=""/>
</p:tagLst>
</file>

<file path=ppt/tags/tag171.xml><?xml version="1.0" encoding="utf-8"?>
<p:tagLst xmlns:p="http://schemas.openxmlformats.org/presentationml/2006/main">
  <p:tag name="AS_UNIQUEID" val="1262"/>
  <p:tag name="KSO_WM_BEAUTIFY_FLAG" val=""/>
</p:tagLst>
</file>

<file path=ppt/tags/tag172.xml><?xml version="1.0" encoding="utf-8"?>
<p:tagLst xmlns:p="http://schemas.openxmlformats.org/presentationml/2006/main">
  <p:tag name="AS_UNIQUEID" val="1263"/>
  <p:tag name="KSO_WM_BEAUTIFY_FLAG" val=""/>
</p:tagLst>
</file>

<file path=ppt/tags/tag173.xml><?xml version="1.0" encoding="utf-8"?>
<p:tagLst xmlns:p="http://schemas.openxmlformats.org/presentationml/2006/main">
  <p:tag name="AS_UNIQUEID" val="1104"/>
  <p:tag name="KSO_WM_BEAUTIFY_FLAG" val=""/>
</p:tagLst>
</file>

<file path=ppt/tags/tag174.xml><?xml version="1.0" encoding="utf-8"?>
<p:tagLst xmlns:p="http://schemas.openxmlformats.org/presentationml/2006/main">
  <p:tag name="AS_UNIQUEID" val="1264"/>
</p:tagLst>
</file>

<file path=ppt/tags/tag175.xml><?xml version="1.0" encoding="utf-8"?>
<p:tagLst xmlns:p="http://schemas.openxmlformats.org/presentationml/2006/main">
  <p:tag name="AS_UNIQUEID" val="1265"/>
  <p:tag name="KSO_WM_BEAUTIFY_FLAG" val=""/>
</p:tagLst>
</file>

<file path=ppt/tags/tag176.xml><?xml version="1.0" encoding="utf-8"?>
<p:tagLst xmlns:p="http://schemas.openxmlformats.org/presentationml/2006/main">
  <p:tag name="AS_UNIQUEID" val="1266"/>
  <p:tag name="KSO_WM_BEAUTIFY_FLAG" val=""/>
</p:tagLst>
</file>

<file path=ppt/tags/tag177.xml><?xml version="1.0" encoding="utf-8"?>
<p:tagLst xmlns:p="http://schemas.openxmlformats.org/presentationml/2006/main">
  <p:tag name="AS_UNIQUEID" val="564"/>
</p:tagLst>
</file>

<file path=ppt/tags/tag178.xml><?xml version="1.0" encoding="utf-8"?>
<p:tagLst xmlns:p="http://schemas.openxmlformats.org/presentationml/2006/main">
  <p:tag name="AS_UNIQUEID" val="568"/>
  <p:tag name="KSO_WM_BEAUTIFY_FLAG" val=""/>
</p:tagLst>
</file>

<file path=ppt/tags/tag179.xml><?xml version="1.0" encoding="utf-8"?>
<p:tagLst xmlns:p="http://schemas.openxmlformats.org/presentationml/2006/main">
  <p:tag name="AS_UNIQUEID" val="568"/>
  <p:tag name="KSO_WM_BEAUTIFY_FLAG" val=""/>
</p:tagLst>
</file>

<file path=ppt/tags/tag18.xml><?xml version="1.0" encoding="utf-8"?>
<p:tagLst xmlns:p="http://schemas.openxmlformats.org/presentationml/2006/main">
  <p:tag name="AS_UNIQUEID" val="1122"/>
</p:tagLst>
</file>

<file path=ppt/tags/tag180.xml><?xml version="1.0" encoding="utf-8"?>
<p:tagLst xmlns:p="http://schemas.openxmlformats.org/presentationml/2006/main">
  <p:tag name="AS_UNIQUEID" val="568"/>
  <p:tag name="KSO_WM_BEAUTIFY_FLAG" val=""/>
</p:tagLst>
</file>

<file path=ppt/tags/tag181.xml><?xml version="1.0" encoding="utf-8"?>
<p:tagLst xmlns:p="http://schemas.openxmlformats.org/presentationml/2006/main">
  <p:tag name="AS_UNIQUEID" val="1267"/>
</p:tagLst>
</file>

<file path=ppt/tags/tag182.xml><?xml version="1.0" encoding="utf-8"?>
<p:tagLst xmlns:p="http://schemas.openxmlformats.org/presentationml/2006/main">
  <p:tag name="AS_UNIQUEID" val="1268"/>
</p:tagLst>
</file>

<file path=ppt/tags/tag183.xml><?xml version="1.0" encoding="utf-8"?>
<p:tagLst xmlns:p="http://schemas.openxmlformats.org/presentationml/2006/main">
  <p:tag name="AS_UNIQUEID" val="1269"/>
</p:tagLst>
</file>

<file path=ppt/tags/tag184.xml><?xml version="1.0" encoding="utf-8"?>
<p:tagLst xmlns:p="http://schemas.openxmlformats.org/presentationml/2006/main">
  <p:tag name="AS_UNIQUEID" val="1270"/>
  <p:tag name="KSO_WM_BEAUTIFY_FLAG" val=""/>
</p:tagLst>
</file>

<file path=ppt/tags/tag185.xml><?xml version="1.0" encoding="utf-8"?>
<p:tagLst xmlns:p="http://schemas.openxmlformats.org/presentationml/2006/main">
  <p:tag name="AS_UNIQUEID" val="1271"/>
</p:tagLst>
</file>

<file path=ppt/tags/tag186.xml><?xml version="1.0" encoding="utf-8"?>
<p:tagLst xmlns:p="http://schemas.openxmlformats.org/presentationml/2006/main">
  <p:tag name="AS_UNIQUEID" val="1272"/>
  <p:tag name="KSO_WM_BEAUTIFY_FLAG" val=""/>
</p:tagLst>
</file>

<file path=ppt/tags/tag187.xml><?xml version="1.0" encoding="utf-8"?>
<p:tagLst xmlns:p="http://schemas.openxmlformats.org/presentationml/2006/main">
  <p:tag name="AS_UNIQUEID" val="1273"/>
  <p:tag name="KSO_WM_BEAUTIFY_FLAG" val=""/>
</p:tagLst>
</file>

<file path=ppt/tags/tag188.xml><?xml version="1.0" encoding="utf-8"?>
<p:tagLst xmlns:p="http://schemas.openxmlformats.org/presentationml/2006/main">
  <p:tag name="AS_UNIQUEID" val="1274"/>
</p:tagLst>
</file>

<file path=ppt/tags/tag189.xml><?xml version="1.0" encoding="utf-8"?>
<p:tagLst xmlns:p="http://schemas.openxmlformats.org/presentationml/2006/main">
  <p:tag name="AS_UNIQUEID" val="1275"/>
</p:tagLst>
</file>

<file path=ppt/tags/tag19.xml><?xml version="1.0" encoding="utf-8"?>
<p:tagLst xmlns:p="http://schemas.openxmlformats.org/presentationml/2006/main">
  <p:tag name="AS_UNIQUEID" val="1123"/>
</p:tagLst>
</file>

<file path=ppt/tags/tag190.xml><?xml version="1.0" encoding="utf-8"?>
<p:tagLst xmlns:p="http://schemas.openxmlformats.org/presentationml/2006/main">
  <p:tag name="AS_UNIQUEID" val="1276"/>
</p:tagLst>
</file>

<file path=ppt/tags/tag191.xml><?xml version="1.0" encoding="utf-8"?>
<p:tagLst xmlns:p="http://schemas.openxmlformats.org/presentationml/2006/main">
  <p:tag name="AS_UNIQUEID" val="1277"/>
  <p:tag name="KSO_WM_BEAUTIFY_FLAG" val=""/>
</p:tagLst>
</file>

<file path=ppt/tags/tag192.xml><?xml version="1.0" encoding="utf-8"?>
<p:tagLst xmlns:p="http://schemas.openxmlformats.org/presentationml/2006/main">
  <p:tag name="AS_UNIQUEID" val="1278"/>
</p:tagLst>
</file>

<file path=ppt/tags/tag193.xml><?xml version="1.0" encoding="utf-8"?>
<p:tagLst xmlns:p="http://schemas.openxmlformats.org/presentationml/2006/main">
  <p:tag name="AS_UNIQUEID" val="1279"/>
  <p:tag name="KSO_WM_BEAUTIFY_FLAG" val=""/>
</p:tagLst>
</file>

<file path=ppt/tags/tag194.xml><?xml version="1.0" encoding="utf-8"?>
<p:tagLst xmlns:p="http://schemas.openxmlformats.org/presentationml/2006/main">
  <p:tag name="AS_UNIQUEID" val="1280"/>
  <p:tag name="KSO_WM_BEAUTIFY_FLAG" val=""/>
</p:tagLst>
</file>

<file path=ppt/tags/tag195.xml><?xml version="1.0" encoding="utf-8"?>
<p:tagLst xmlns:p="http://schemas.openxmlformats.org/presentationml/2006/main">
  <p:tag name="AS_UNIQUEID" val="1281"/>
  <p:tag name="KSO_WM_BEAUTIFY_FLAG" val=""/>
</p:tagLst>
</file>

<file path=ppt/tags/tag196.xml><?xml version="1.0" encoding="utf-8"?>
<p:tagLst xmlns:p="http://schemas.openxmlformats.org/presentationml/2006/main">
  <p:tag name="AS_UNIQUEID" val="1282"/>
</p:tagLst>
</file>

<file path=ppt/tags/tag197.xml><?xml version="1.0" encoding="utf-8"?>
<p:tagLst xmlns:p="http://schemas.openxmlformats.org/presentationml/2006/main">
  <p:tag name="AS_UNIQUEID" val="1283"/>
</p:tagLst>
</file>

<file path=ppt/tags/tag198.xml><?xml version="1.0" encoding="utf-8"?>
<p:tagLst xmlns:p="http://schemas.openxmlformats.org/presentationml/2006/main">
  <p:tag name="AS_UNIQUEID" val="1284"/>
  <p:tag name="KSO_WM_BEAUTIFY_FLAG" val=""/>
</p:tagLst>
</file>

<file path=ppt/tags/tag199.xml><?xml version="1.0" encoding="utf-8"?>
<p:tagLst xmlns:p="http://schemas.openxmlformats.org/presentationml/2006/main">
  <p:tag name="AS_UNIQUEID" val="1285"/>
</p:tagLst>
</file>

<file path=ppt/tags/tag2.xml><?xml version="1.0" encoding="utf-8"?>
<p:tagLst xmlns:p="http://schemas.openxmlformats.org/presentationml/2006/main">
  <p:tag name="AS_UNIQUEID" val="1106"/>
</p:tagLst>
</file>

<file path=ppt/tags/tag20.xml><?xml version="1.0" encoding="utf-8"?>
<p:tagLst xmlns:p="http://schemas.openxmlformats.org/presentationml/2006/main">
  <p:tag name="AS_UNIQUEID" val="1124"/>
</p:tagLst>
</file>

<file path=ppt/tags/tag200.xml><?xml version="1.0" encoding="utf-8"?>
<p:tagLst xmlns:p="http://schemas.openxmlformats.org/presentationml/2006/main">
  <p:tag name="AS_UNIQUEID" val="1286"/>
  <p:tag name="KSO_WM_BEAUTIFY_FLAG" val=""/>
</p:tagLst>
</file>

<file path=ppt/tags/tag201.xml><?xml version="1.0" encoding="utf-8"?>
<p:tagLst xmlns:p="http://schemas.openxmlformats.org/presentationml/2006/main">
  <p:tag name="AS_UNIQUEID" val="1287"/>
  <p:tag name="KSO_WM_BEAUTIFY_FLAG" val=""/>
</p:tagLst>
</file>

<file path=ppt/tags/tag202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3.xml><?xml version="1.0" encoding="utf-8"?>
<p:tagLst xmlns:p="http://schemas.openxmlformats.org/presentationml/2006/main">
  <p:tag name="AS_UNIQUEID" val="1288"/>
</p:tagLst>
</file>

<file path=ppt/tags/tag204.xml><?xml version="1.0" encoding="utf-8"?>
<p:tagLst xmlns:p="http://schemas.openxmlformats.org/presentationml/2006/main">
  <p:tag name="AS_UNIQUEID" val="1289"/>
  <p:tag name="KSO_WM_BEAUTIFY_FLAG" val=""/>
</p:tagLst>
</file>

<file path=ppt/tags/tag205.xml><?xml version="1.0" encoding="utf-8"?>
<p:tagLst xmlns:p="http://schemas.openxmlformats.org/presentationml/2006/main">
  <p:tag name="AS_UNIQUEID" val="1290"/>
</p:tagLst>
</file>

<file path=ppt/tags/tag206.xml><?xml version="1.0" encoding="utf-8"?>
<p:tagLst xmlns:p="http://schemas.openxmlformats.org/presentationml/2006/main">
  <p:tag name="AS_UNIQUEID" val="1291"/>
  <p:tag name="KSO_WM_BEAUTIFY_FLAG" val=""/>
</p:tagLst>
</file>

<file path=ppt/tags/tag207.xml><?xml version="1.0" encoding="utf-8"?>
<p:tagLst xmlns:p="http://schemas.openxmlformats.org/presentationml/2006/main">
  <p:tag name="AS_UNIQUEID" val="1292"/>
  <p:tag name="KSO_WM_BEAUTIFY_FLAG" val=""/>
</p:tagLst>
</file>

<file path=ppt/tags/tag208.xml><?xml version="1.0" encoding="utf-8"?>
<p:tagLst xmlns:p="http://schemas.openxmlformats.org/presentationml/2006/main">
  <p:tag name="AS_UNIQUEID" val="1293"/>
  <p:tag name="KSO_WM_BEAUTIFY_FLAG" val=""/>
</p:tagLst>
</file>

<file path=ppt/tags/tag209.xml><?xml version="1.0" encoding="utf-8"?>
<p:tagLst xmlns:p="http://schemas.openxmlformats.org/presentationml/2006/main">
  <p:tag name="AS_UNIQUEID" val="1294"/>
</p:tagLst>
</file>

<file path=ppt/tags/tag21.xml><?xml version="1.0" encoding="utf-8"?>
<p:tagLst xmlns:p="http://schemas.openxmlformats.org/presentationml/2006/main">
  <p:tag name="AS_UNIQUEID" val="1125"/>
</p:tagLst>
</file>

<file path=ppt/tags/tag21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1.xml><?xml version="1.0" encoding="utf-8"?>
<p:tagLst xmlns:p="http://schemas.openxmlformats.org/presentationml/2006/main">
  <p:tag name="AS_UNIQUEID" val="1295"/>
  <p:tag name="KSO_WM_BEAUTIFY_FLAG" val=""/>
</p:tagLst>
</file>

<file path=ppt/tags/tag212.xml><?xml version="1.0" encoding="utf-8"?>
<p:tagLst xmlns:p="http://schemas.openxmlformats.org/presentationml/2006/main">
  <p:tag name="AS_UNIQUEID" val="1296"/>
</p:tagLst>
</file>

<file path=ppt/tags/tag213.xml><?xml version="1.0" encoding="utf-8"?>
<p:tagLst xmlns:p="http://schemas.openxmlformats.org/presentationml/2006/main">
  <p:tag name="AS_UNIQUEID" val="1297"/>
  <p:tag name="KSO_WM_BEAUTIFY_FLAG" val=""/>
</p:tagLst>
</file>

<file path=ppt/tags/tag214.xml><?xml version="1.0" encoding="utf-8"?>
<p:tagLst xmlns:p="http://schemas.openxmlformats.org/presentationml/2006/main">
  <p:tag name="AS_UNIQUEID" val="1298"/>
</p:tagLst>
</file>

<file path=ppt/tags/tag215.xml><?xml version="1.0" encoding="utf-8"?>
<p:tagLst xmlns:p="http://schemas.openxmlformats.org/presentationml/2006/main">
  <p:tag name="AS_UNIQUEID" val="1299"/>
  <p:tag name="KSO_WM_BEAUTIFY_FLAG" val=""/>
</p:tagLst>
</file>

<file path=ppt/tags/tag216.xml><?xml version="1.0" encoding="utf-8"?>
<p:tagLst xmlns:p="http://schemas.openxmlformats.org/presentationml/2006/main">
  <p:tag name="AS_UNIQUEID" val="1300"/>
  <p:tag name="KSO_WM_BEAUTIFY_FLAG" val=""/>
</p:tagLst>
</file>

<file path=ppt/tags/tag217.xml><?xml version="1.0" encoding="utf-8"?>
<p:tagLst xmlns:p="http://schemas.openxmlformats.org/presentationml/2006/main">
  <p:tag name="AS_UNIQUEID" val="1301"/>
  <p:tag name="KSO_WM_BEAUTIFY_FLAG" val=""/>
</p:tagLst>
</file>

<file path=ppt/tags/tag218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9.xml><?xml version="1.0" encoding="utf-8"?>
<p:tagLst xmlns:p="http://schemas.openxmlformats.org/presentationml/2006/main">
  <p:tag name="AS_UNIQUEID" val="1302"/>
</p:tagLst>
</file>

<file path=ppt/tags/tag22.xml><?xml version="1.0" encoding="utf-8"?>
<p:tagLst xmlns:p="http://schemas.openxmlformats.org/presentationml/2006/main">
  <p:tag name="AS_UNIQUEID" val="1126"/>
</p:tagLst>
</file>

<file path=ppt/tags/tag220.xml><?xml version="1.0" encoding="utf-8"?>
<p:tagLst xmlns:p="http://schemas.openxmlformats.org/presentationml/2006/main">
  <p:tag name="AS_UNIQUEID" val="1303"/>
  <p:tag name="KSO_WM_BEAUTIFY_FLAG" val=""/>
</p:tagLst>
</file>

<file path=ppt/tags/tag221.xml><?xml version="1.0" encoding="utf-8"?>
<p:tagLst xmlns:p="http://schemas.openxmlformats.org/presentationml/2006/main">
  <p:tag name="AS_UNIQUEID" val="1304"/>
  <p:tag name="KSO_WM_BEAUTIFY_FLAG" val=""/>
</p:tagLst>
</file>

<file path=ppt/tags/tag222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1305"/>
</p:tagLst>
</file>

<file path=ppt/tags/tag224.xml><?xml version="1.0" encoding="utf-8"?>
<p:tagLst xmlns:p="http://schemas.openxmlformats.org/presentationml/2006/main">
  <p:tag name="AS_UNIQUEID" val="1306"/>
</p:tagLst>
</file>

<file path=ppt/tags/tag225.xml><?xml version="1.0" encoding="utf-8"?>
<p:tagLst xmlns:p="http://schemas.openxmlformats.org/presentationml/2006/main">
  <p:tag name="AS_UNIQUEID" val="1307"/>
</p:tagLst>
</file>

<file path=ppt/tags/tag226.xml><?xml version="1.0" encoding="utf-8"?>
<p:tagLst xmlns:p="http://schemas.openxmlformats.org/presentationml/2006/main">
  <p:tag name="AS_UNIQUEID" val="1308"/>
  <p:tag name="KSO_WM_BEAUTIFY_FLAG" val=""/>
</p:tagLst>
</file>

<file path=ppt/tags/tag227.xml><?xml version="1.0" encoding="utf-8"?>
<p:tagLst xmlns:p="http://schemas.openxmlformats.org/presentationml/2006/main">
  <p:tag name="AS_UNIQUEID" val="1309"/>
  <p:tag name="KSO_WM_BEAUTIFY_FLAG" val=""/>
</p:tagLst>
</file>

<file path=ppt/tags/tag228.xml><?xml version="1.0" encoding="utf-8"?>
<p:tagLst xmlns:p="http://schemas.openxmlformats.org/presentationml/2006/main">
  <p:tag name="AS_UNIQUEID" val="1310"/>
</p:tagLst>
</file>

<file path=ppt/tags/tag229.xml><?xml version="1.0" encoding="utf-8"?>
<p:tagLst xmlns:p="http://schemas.openxmlformats.org/presentationml/2006/main">
  <p:tag name="AS_UNIQUEID" val="1311"/>
  <p:tag name="KSO_WM_BEAUTIFY_FLAG" val=""/>
</p:tagLst>
</file>

<file path=ppt/tags/tag23.xml><?xml version="1.0" encoding="utf-8"?>
<p:tagLst xmlns:p="http://schemas.openxmlformats.org/presentationml/2006/main">
  <p:tag name="AS_UNIQUEID" val="1127"/>
</p:tagLst>
</file>

<file path=ppt/tags/tag230.xml><?xml version="1.0" encoding="utf-8"?>
<p:tagLst xmlns:p="http://schemas.openxmlformats.org/presentationml/2006/main">
  <p:tag name="AS_UNIQUEID" val="1312"/>
  <p:tag name="KSO_WM_BEAUTIFY_FLAG" val=""/>
</p:tagLst>
</file>

<file path=ppt/tags/tag231.xml><?xml version="1.0" encoding="utf-8"?>
<p:tagLst xmlns:p="http://schemas.openxmlformats.org/presentationml/2006/main">
  <p:tag name="AS_UNIQUEID" val="1313"/>
  <p:tag name="KSO_WM_BEAUTIFY_FLAG" val=""/>
</p:tagLst>
</file>

<file path=ppt/tags/tag232.xml><?xml version="1.0" encoding="utf-8"?>
<p:tagLst xmlns:p="http://schemas.openxmlformats.org/presentationml/2006/main">
  <p:tag name="AS_UNIQUEID" val="1314"/>
</p:tagLst>
</file>

<file path=ppt/tags/tag233.xml><?xml version="1.0" encoding="utf-8"?>
<p:tagLst xmlns:p="http://schemas.openxmlformats.org/presentationml/2006/main">
  <p:tag name="AS_UNIQUEID" val="1315"/>
</p:tagLst>
</file>

<file path=ppt/tags/tag234.xml><?xml version="1.0" encoding="utf-8"?>
<p:tagLst xmlns:p="http://schemas.openxmlformats.org/presentationml/2006/main">
  <p:tag name="AS_UNIQUEID" val="1316"/>
</p:tagLst>
</file>

<file path=ppt/tags/tag235.xml><?xml version="1.0" encoding="utf-8"?>
<p:tagLst xmlns:p="http://schemas.openxmlformats.org/presentationml/2006/main">
  <p:tag name="AS_UNIQUEID" val="1317"/>
</p:tagLst>
</file>

<file path=ppt/tags/tag236.xml><?xml version="1.0" encoding="utf-8"?>
<p:tagLst xmlns:p="http://schemas.openxmlformats.org/presentationml/2006/main">
  <p:tag name="AS_UNIQUEID" val="1318"/>
  <p:tag name="KSO_WM_BEAUTIFY_FLAG" val=""/>
</p:tagLst>
</file>

<file path=ppt/tags/tag237.xml><?xml version="1.0" encoding="utf-8"?>
<p:tagLst xmlns:p="http://schemas.openxmlformats.org/presentationml/2006/main">
  <p:tag name="AS_UNIQUEID" val="1319"/>
  <p:tag name="KSO_WM_BEAUTIFY_FLAG" val=""/>
</p:tagLst>
</file>

<file path=ppt/tags/tag238.xml><?xml version="1.0" encoding="utf-8"?>
<p:tagLst xmlns:p="http://schemas.openxmlformats.org/presentationml/2006/main">
  <p:tag name="AS_UNIQUEID" val="1320"/>
  <p:tag name="KSO_WM_BEAUTIFY_FLAG" val=""/>
</p:tagLst>
</file>

<file path=ppt/tags/tag239.xml><?xml version="1.0" encoding="utf-8"?>
<p:tagLst xmlns:p="http://schemas.openxmlformats.org/presentationml/2006/main">
  <p:tag name="AS_UNIQUEID" val="1321"/>
</p:tagLst>
</file>

<file path=ppt/tags/tag24.xml><?xml version="1.0" encoding="utf-8"?>
<p:tagLst xmlns:p="http://schemas.openxmlformats.org/presentationml/2006/main">
  <p:tag name="AS_UNIQUEID" val="1128"/>
</p:tagLst>
</file>

<file path=ppt/tags/tag240.xml><?xml version="1.0" encoding="utf-8"?>
<p:tagLst xmlns:p="http://schemas.openxmlformats.org/presentationml/2006/main">
  <p:tag name="AS_UNIQUEID" val="1322"/>
  <p:tag name="KSO_WM_BEAUTIFY_FLAG" val=""/>
</p:tagLst>
</file>

<file path=ppt/tags/tag241.xml><?xml version="1.0" encoding="utf-8"?>
<p:tagLst xmlns:p="http://schemas.openxmlformats.org/presentationml/2006/main">
  <p:tag name="AS_UNIQUEID" val="1323"/>
  <p:tag name="KSO_WM_BEAUTIFY_FLAG" val=""/>
</p:tagLst>
</file>

<file path=ppt/tags/tag242.xml><?xml version="1.0" encoding="utf-8"?>
<p:tagLst xmlns:p="http://schemas.openxmlformats.org/presentationml/2006/main">
  <p:tag name="AS_UNIQUEID" val="1324"/>
  <p:tag name="KSO_WM_BEAUTIFY_FLAG" val=""/>
</p:tagLst>
</file>

<file path=ppt/tags/tag243.xml><?xml version="1.0" encoding="utf-8"?>
<p:tagLst xmlns:p="http://schemas.openxmlformats.org/presentationml/2006/main">
  <p:tag name="AS_UNIQUEID" val="1325"/>
  <p:tag name="KSO_WM_BEAUTIFY_FLAG" val=""/>
</p:tagLst>
</file>

<file path=ppt/tags/tag244.xml><?xml version="1.0" encoding="utf-8"?>
<p:tagLst xmlns:p="http://schemas.openxmlformats.org/presentationml/2006/main">
  <p:tag name="AS_UNIQUEID" val="1326"/>
</p:tagLst>
</file>

<file path=ppt/tags/tag245.xml><?xml version="1.0" encoding="utf-8"?>
<p:tagLst xmlns:p="http://schemas.openxmlformats.org/presentationml/2006/main">
  <p:tag name="AS_UNIQUEID" val="1327"/>
  <p:tag name="KSO_WM_BEAUTIFY_FLAG" val=""/>
</p:tagLst>
</file>

<file path=ppt/tags/tag246.xml><?xml version="1.0" encoding="utf-8"?>
<p:tagLst xmlns:p="http://schemas.openxmlformats.org/presentationml/2006/main">
  <p:tag name="AS_UNIQUEID" val="1328"/>
  <p:tag name="KSO_WM_BEAUTIFY_FLAG" val=""/>
</p:tagLst>
</file>

<file path=ppt/tags/tag247.xml><?xml version="1.0" encoding="utf-8"?>
<p:tagLst xmlns:p="http://schemas.openxmlformats.org/presentationml/2006/main">
  <p:tag name="AS_UNIQUEID" val="1329"/>
  <p:tag name="KSO_WM_BEAUTIFY_FLAG" val=""/>
</p:tagLst>
</file>

<file path=ppt/tags/tag248.xml><?xml version="1.0" encoding="utf-8"?>
<p:tagLst xmlns:p="http://schemas.openxmlformats.org/presentationml/2006/main">
  <p:tag name="AS_UNIQUEID" val="1330"/>
  <p:tag name="KSO_WM_BEAUTIFY_FLAG" val=""/>
</p:tagLst>
</file>

<file path=ppt/tags/tag249.xml><?xml version="1.0" encoding="utf-8"?>
<p:tagLst xmlns:p="http://schemas.openxmlformats.org/presentationml/2006/main">
  <p:tag name="AS_UNIQUEID" val="1331"/>
</p:tagLst>
</file>

<file path=ppt/tags/tag25.xml><?xml version="1.0" encoding="utf-8"?>
<p:tagLst xmlns:p="http://schemas.openxmlformats.org/presentationml/2006/main">
  <p:tag name="AS_UNIQUEID" val="1129"/>
</p:tagLst>
</file>

<file path=ppt/tags/tag250.xml><?xml version="1.0" encoding="utf-8"?>
<p:tagLst xmlns:p="http://schemas.openxmlformats.org/presentationml/2006/main">
  <p:tag name="AS_UNIQUEID" val="1332"/>
  <p:tag name="KSO_WM_BEAUTIFY_FLAG" val=""/>
</p:tagLst>
</file>

<file path=ppt/tags/tag251.xml><?xml version="1.0" encoding="utf-8"?>
<p:tagLst xmlns:p="http://schemas.openxmlformats.org/presentationml/2006/main">
  <p:tag name="AS_UNIQUEID" val="1333"/>
  <p:tag name="KSO_WM_BEAUTIFY_FLAG" val=""/>
</p:tagLst>
</file>

<file path=ppt/tags/tag252.xml><?xml version="1.0" encoding="utf-8"?>
<p:tagLst xmlns:p="http://schemas.openxmlformats.org/presentationml/2006/main">
  <p:tag name="AS_UNIQUEID" val="1334"/>
  <p:tag name="KSO_WM_BEAUTIFY_FLAG" val=""/>
</p:tagLst>
</file>

<file path=ppt/tags/tag253.xml><?xml version="1.0" encoding="utf-8"?>
<p:tagLst xmlns:p="http://schemas.openxmlformats.org/presentationml/2006/main">
  <p:tag name="AS_UNIQUEID" val="1335"/>
  <p:tag name="KSO_WM_BEAUTIFY_FLAG" val=""/>
</p:tagLst>
</file>

<file path=ppt/tags/tag254.xml><?xml version="1.0" encoding="utf-8"?>
<p:tagLst xmlns:p="http://schemas.openxmlformats.org/presentationml/2006/main">
  <p:tag name="AS_UNIQUEID" val="1336"/>
  <p:tag name="KSO_WM_BEAUTIFY_FLAG" val=""/>
</p:tagLst>
</file>

<file path=ppt/tags/tag255.xml><?xml version="1.0" encoding="utf-8"?>
<p:tagLst xmlns:p="http://schemas.openxmlformats.org/presentationml/2006/main">
  <p:tag name="AS_UNIQUEID" val="1337"/>
  <p:tag name="KSO_WM_BEAUTIFY_FLAG" val=""/>
</p:tagLst>
</file>

<file path=ppt/tags/tag256.xml><?xml version="1.0" encoding="utf-8"?>
<p:tagLst xmlns:p="http://schemas.openxmlformats.org/presentationml/2006/main">
  <p:tag name="AS_UNIQUEID" val="1338"/>
  <p:tag name="KSO_WM_BEAUTIFY_FLAG" val=""/>
</p:tagLst>
</file>

<file path=ppt/tags/tag257.xml><?xml version="1.0" encoding="utf-8"?>
<p:tagLst xmlns:p="http://schemas.openxmlformats.org/presentationml/2006/main">
  <p:tag name="AS_UNIQUEID" val="1339"/>
  <p:tag name="KSO_WM_BEAUTIFY_FLAG" val=""/>
</p:tagLst>
</file>

<file path=ppt/tags/tag258.xml><?xml version="1.0" encoding="utf-8"?>
<p:tagLst xmlns:p="http://schemas.openxmlformats.org/presentationml/2006/main">
  <p:tag name="AS_UNIQUEID" val="1340"/>
</p:tagLst>
</file>

<file path=ppt/tags/tag259.xml><?xml version="1.0" encoding="utf-8"?>
<p:tagLst xmlns:p="http://schemas.openxmlformats.org/presentationml/2006/main">
  <p:tag name="AS_UNIQUEID" val="1341"/>
</p:tagLst>
</file>

<file path=ppt/tags/tag26.xml><?xml version="1.0" encoding="utf-8"?>
<p:tagLst xmlns:p="http://schemas.openxmlformats.org/presentationml/2006/main">
  <p:tag name="AS_UNIQUEID" val="1130"/>
</p:tagLst>
</file>

<file path=ppt/tags/tag260.xml><?xml version="1.0" encoding="utf-8"?>
<p:tagLst xmlns:p="http://schemas.openxmlformats.org/presentationml/2006/main">
  <p:tag name="AS_UNIQUEID" val="1342"/>
</p:tagLst>
</file>

<file path=ppt/tags/tag261.xml><?xml version="1.0" encoding="utf-8"?>
<p:tagLst xmlns:p="http://schemas.openxmlformats.org/presentationml/2006/main">
  <p:tag name="AS_UNIQUEID" val="1343"/>
  <p:tag name="KSO_WM_BEAUTIFY_FLAG" val=""/>
</p:tagLst>
</file>

<file path=ppt/tags/tag262.xml><?xml version="1.0" encoding="utf-8"?>
<p:tagLst xmlns:p="http://schemas.openxmlformats.org/presentationml/2006/main">
  <p:tag name="AS_UNIQUEID" val="1344"/>
</p:tagLst>
</file>

<file path=ppt/tags/tag263.xml><?xml version="1.0" encoding="utf-8"?>
<p:tagLst xmlns:p="http://schemas.openxmlformats.org/presentationml/2006/main">
  <p:tag name="AS_UNIQUEID" val="1345"/>
  <p:tag name="KSO_WM_BEAUTIFY_FLAG" val=""/>
</p:tagLst>
</file>

<file path=ppt/tags/tag264.xml><?xml version="1.0" encoding="utf-8"?>
<p:tagLst xmlns:p="http://schemas.openxmlformats.org/presentationml/2006/main">
  <p:tag name="AS_UNIQUEID" val="1346"/>
  <p:tag name="KSO_WM_BEAUTIFY_FLAG" val=""/>
</p:tagLst>
</file>

<file path=ppt/tags/tag265.xml><?xml version="1.0" encoding="utf-8"?>
<p:tagLst xmlns:p="http://schemas.openxmlformats.org/presentationml/2006/main">
  <p:tag name="AS_UNIQUEID" val="1347"/>
  <p:tag name="KSO_WM_BEAUTIFY_FLAG" val=""/>
</p:tagLst>
</file>

<file path=ppt/tags/tag266.xml><?xml version="1.0" encoding="utf-8"?>
<p:tagLst xmlns:p="http://schemas.openxmlformats.org/presentationml/2006/main">
  <p:tag name="AS_UNIQUEID" val="1348"/>
  <p:tag name="KSO_WM_BEAUTIFY_FLAG" val=""/>
</p:tagLst>
</file>

<file path=ppt/tags/tag267.xml><?xml version="1.0" encoding="utf-8"?>
<p:tagLst xmlns:p="http://schemas.openxmlformats.org/presentationml/2006/main">
  <p:tag name="AS_UNIQUEID" val="1349"/>
  <p:tag name="KSO_WM_BEAUTIFY_FLAG" val=""/>
</p:tagLst>
</file>

<file path=ppt/tags/tag268.xml><?xml version="1.0" encoding="utf-8"?>
<p:tagLst xmlns:p="http://schemas.openxmlformats.org/presentationml/2006/main">
  <p:tag name="AS_UNIQUEID" val="1350"/>
  <p:tag name="KSO_WM_BEAUTIFY_FLAG" val=""/>
</p:tagLst>
</file>

<file path=ppt/tags/tag269.xml><?xml version="1.0" encoding="utf-8"?>
<p:tagLst xmlns:p="http://schemas.openxmlformats.org/presentationml/2006/main">
  <p:tag name="AS_UNIQUEID" val="1351"/>
  <p:tag name="KSO_WM_BEAUTIFY_FLAG" val=""/>
</p:tagLst>
</file>

<file path=ppt/tags/tag27.xml><?xml version="1.0" encoding="utf-8"?>
<p:tagLst xmlns:p="http://schemas.openxmlformats.org/presentationml/2006/main">
  <p:tag name="AS_UNIQUEID" val="1131"/>
</p:tagLst>
</file>

<file path=ppt/tags/tag270.xml><?xml version="1.0" encoding="utf-8"?>
<p:tagLst xmlns:p="http://schemas.openxmlformats.org/presentationml/2006/main">
  <p:tag name="AS_UNIQUEID" val="1352"/>
  <p:tag name="KSO_WM_BEAUTIFY_FLAG" val=""/>
</p:tagLst>
</file>

<file path=ppt/tags/tag271.xml><?xml version="1.0" encoding="utf-8"?>
<p:tagLst xmlns:p="http://schemas.openxmlformats.org/presentationml/2006/main">
  <p:tag name="AS_UNIQUEID" val="1353"/>
  <p:tag name="KSO_WM_BEAUTIFY_FLAG" val=""/>
</p:tagLst>
</file>

<file path=ppt/tags/tag272.xml><?xml version="1.0" encoding="utf-8"?>
<p:tagLst xmlns:p="http://schemas.openxmlformats.org/presentationml/2006/main">
  <p:tag name="AS_UNIQUEID" val="1354"/>
  <p:tag name="KSO_WM_BEAUTIFY_FLAG" val=""/>
</p:tagLst>
</file>

<file path=ppt/tags/tag273.xml><?xml version="1.0" encoding="utf-8"?>
<p:tagLst xmlns:p="http://schemas.openxmlformats.org/presentationml/2006/main">
  <p:tag name="AS_UNIQUEID" val="1355"/>
  <p:tag name="KSO_WM_BEAUTIFY_FLAG" val=""/>
</p:tagLst>
</file>

<file path=ppt/tags/tag274.xml><?xml version="1.0" encoding="utf-8"?>
<p:tagLst xmlns:p="http://schemas.openxmlformats.org/presentationml/2006/main">
  <p:tag name="AS_UNIQUEID" val="1356"/>
</p:tagLst>
</file>

<file path=ppt/tags/tag275.xml><?xml version="1.0" encoding="utf-8"?>
<p:tagLst xmlns:p="http://schemas.openxmlformats.org/presentationml/2006/main">
  <p:tag name="AS_UNIQUEID" val="1357"/>
  <p:tag name="KSO_WM_BEAUTIFY_FLAG" val=""/>
</p:tagLst>
</file>

<file path=ppt/tags/tag276.xml><?xml version="1.0" encoding="utf-8"?>
<p:tagLst xmlns:p="http://schemas.openxmlformats.org/presentationml/2006/main">
  <p:tag name="AS_UNIQUEID" val="1358"/>
  <p:tag name="KSO_WM_BEAUTIFY_FLAG" val=""/>
</p:tagLst>
</file>

<file path=ppt/tags/tag277.xml><?xml version="1.0" encoding="utf-8"?>
<p:tagLst xmlns:p="http://schemas.openxmlformats.org/presentationml/2006/main">
  <p:tag name="AS_UNIQUEID" val="1359"/>
  <p:tag name="KSO_WM_BEAUTIFY_FLAG" val=""/>
</p:tagLst>
</file>

<file path=ppt/tags/tag278.xml><?xml version="1.0" encoding="utf-8"?>
<p:tagLst xmlns:p="http://schemas.openxmlformats.org/presentationml/2006/main">
  <p:tag name="AS_UNIQUEID" val="1360"/>
  <p:tag name="KSO_WM_BEAUTIFY_FLAG" val=""/>
</p:tagLst>
</file>

<file path=ppt/tags/tag279.xml><?xml version="1.0" encoding="utf-8"?>
<p:tagLst xmlns:p="http://schemas.openxmlformats.org/presentationml/2006/main">
  <p:tag name="AS_UNIQUEID" val="1361"/>
  <p:tag name="KSO_WM_BEAUTIFY_FLAG" val=""/>
</p:tagLst>
</file>

<file path=ppt/tags/tag28.xml><?xml version="1.0" encoding="utf-8"?>
<p:tagLst xmlns:p="http://schemas.openxmlformats.org/presentationml/2006/main">
  <p:tag name="AS_UNIQUEID" val="1132"/>
</p:tagLst>
</file>

<file path=ppt/tags/tag280.xml><?xml version="1.0" encoding="utf-8"?>
<p:tagLst xmlns:p="http://schemas.openxmlformats.org/presentationml/2006/main">
  <p:tag name="AS_UNIQUEID" val="1362"/>
  <p:tag name="KSO_WM_BEAUTIFY_FLAG" val=""/>
</p:tagLst>
</file>

<file path=ppt/tags/tag281.xml><?xml version="1.0" encoding="utf-8"?>
<p:tagLst xmlns:p="http://schemas.openxmlformats.org/presentationml/2006/main">
  <p:tag name="AS_UNIQUEID" val="1363"/>
  <p:tag name="KSO_WM_BEAUTIFY_FLAG" val=""/>
</p:tagLst>
</file>

<file path=ppt/tags/tag282.xml><?xml version="1.0" encoding="utf-8"?>
<p:tagLst xmlns:p="http://schemas.openxmlformats.org/presentationml/2006/main">
  <p:tag name="AS_UNIQUEID" val="1364"/>
  <p:tag name="KSO_WM_BEAUTIFY_FLAG" val=""/>
</p:tagLst>
</file>

<file path=ppt/tags/tag283.xml><?xml version="1.0" encoding="utf-8"?>
<p:tagLst xmlns:p="http://schemas.openxmlformats.org/presentationml/2006/main">
  <p:tag name="AS_UNIQUEID" val="1365"/>
  <p:tag name="KSO_WM_BEAUTIFY_FLAG" val=""/>
</p:tagLst>
</file>

<file path=ppt/tags/tag284.xml><?xml version="1.0" encoding="utf-8"?>
<p:tagLst xmlns:p="http://schemas.openxmlformats.org/presentationml/2006/main">
  <p:tag name="AS_UNIQUEID" val="1366"/>
  <p:tag name="KSO_WM_BEAUTIFY_FLAG" val=""/>
</p:tagLst>
</file>

<file path=ppt/tags/tag285.xml><?xml version="1.0" encoding="utf-8"?>
<p:tagLst xmlns:p="http://schemas.openxmlformats.org/presentationml/2006/main">
  <p:tag name="AS_UNIQUEID" val="1367"/>
  <p:tag name="KSO_WM_BEAUTIFY_FLAG" val=""/>
</p:tagLst>
</file>

<file path=ppt/tags/tag286.xml><?xml version="1.0" encoding="utf-8"?>
<p:tagLst xmlns:p="http://schemas.openxmlformats.org/presentationml/2006/main">
  <p:tag name="AS_UNIQUEID" val="1368"/>
  <p:tag name="KSO_WM_BEAUTIFY_FLAG" val=""/>
</p:tagLst>
</file>

<file path=ppt/tags/tag287.xml><?xml version="1.0" encoding="utf-8"?>
<p:tagLst xmlns:p="http://schemas.openxmlformats.org/presentationml/2006/main">
  <p:tag name="AS_UNIQUEID" val="1369"/>
  <p:tag name="KSO_WM_BEAUTIFY_FLAG" val=""/>
</p:tagLst>
</file>

<file path=ppt/tags/tag288.xml><?xml version="1.0" encoding="utf-8"?>
<p:tagLst xmlns:p="http://schemas.openxmlformats.org/presentationml/2006/main">
  <p:tag name="AS_UNIQUEID" val="1370"/>
  <p:tag name="KSO_WM_BEAUTIFY_FLAG" val=""/>
</p:tagLst>
</file>

<file path=ppt/tags/tag289.xml><?xml version="1.0" encoding="utf-8"?>
<p:tagLst xmlns:p="http://schemas.openxmlformats.org/presentationml/2006/main">
  <p:tag name="AS_UNIQUEID" val="1371"/>
  <p:tag name="KSO_WM_BEAUTIFY_FLAG" val=""/>
</p:tagLst>
</file>

<file path=ppt/tags/tag29.xml><?xml version="1.0" encoding="utf-8"?>
<p:tagLst xmlns:p="http://schemas.openxmlformats.org/presentationml/2006/main">
  <p:tag name="AS_UNIQUEID" val="1133"/>
</p:tagLst>
</file>

<file path=ppt/tags/tag290.xml><?xml version="1.0" encoding="utf-8"?>
<p:tagLst xmlns:p="http://schemas.openxmlformats.org/presentationml/2006/main">
  <p:tag name="AS_UNIQUEID" val="1372"/>
  <p:tag name="KSO_WM_BEAUTIFY_FLAG" val=""/>
</p:tagLst>
</file>

<file path=ppt/tags/tag291.xml><?xml version="1.0" encoding="utf-8"?>
<p:tagLst xmlns:p="http://schemas.openxmlformats.org/presentationml/2006/main">
  <p:tag name="AS_UNIQUEID" val="1373"/>
  <p:tag name="KSO_WM_BEAUTIFY_FLAG" val=""/>
</p:tagLst>
</file>

<file path=ppt/tags/tag292.xml><?xml version="1.0" encoding="utf-8"?>
<p:tagLst xmlns:p="http://schemas.openxmlformats.org/presentationml/2006/main">
  <p:tag name="AS_UNIQUEID" val="1374"/>
  <p:tag name="KSO_WM_BEAUTIFY_FLAG" val=""/>
</p:tagLst>
</file>

<file path=ppt/tags/tag293.xml><?xml version="1.0" encoding="utf-8"?>
<p:tagLst xmlns:p="http://schemas.openxmlformats.org/presentationml/2006/main">
  <p:tag name="AS_UNIQUEID" val="1375"/>
</p:tagLst>
</file>

<file path=ppt/tags/tag294.xml><?xml version="1.0" encoding="utf-8"?>
<p:tagLst xmlns:p="http://schemas.openxmlformats.org/presentationml/2006/main">
  <p:tag name="AS_UNIQUEID" val="1376"/>
  <p:tag name="KSO_WM_BEAUTIFY_FLAG" val=""/>
</p:tagLst>
</file>

<file path=ppt/tags/tag295.xml><?xml version="1.0" encoding="utf-8"?>
<p:tagLst xmlns:p="http://schemas.openxmlformats.org/presentationml/2006/main">
  <p:tag name="AS_UNIQUEID" val="1377"/>
  <p:tag name="KSO_WM_BEAUTIFY_FLAG" val=""/>
</p:tagLst>
</file>

<file path=ppt/tags/tag296.xml><?xml version="1.0" encoding="utf-8"?>
<p:tagLst xmlns:p="http://schemas.openxmlformats.org/presentationml/2006/main">
  <p:tag name="AS_UNIQUEID" val="1378"/>
</p:tagLst>
</file>

<file path=ppt/tags/tag297.xml><?xml version="1.0" encoding="utf-8"?>
<p:tagLst xmlns:p="http://schemas.openxmlformats.org/presentationml/2006/main">
  <p:tag name="AS_UNIQUEID" val="1379"/>
  <p:tag name="KSO_WM_BEAUTIFY_FLAG" val=""/>
</p:tagLst>
</file>

<file path=ppt/tags/tag298.xml><?xml version="1.0" encoding="utf-8"?>
<p:tagLst xmlns:p="http://schemas.openxmlformats.org/presentationml/2006/main">
  <p:tag name="AS_UNIQUEID" val="1380"/>
  <p:tag name="KSO_WM_BEAUTIFY_FLAG" val=""/>
</p:tagLst>
</file>

<file path=ppt/tags/tag299.xml><?xml version="1.0" encoding="utf-8"?>
<p:tagLst xmlns:p="http://schemas.openxmlformats.org/presentationml/2006/main">
  <p:tag name="AS_UNIQUEID" val="1381"/>
</p:tagLst>
</file>

<file path=ppt/tags/tag3.xml><?xml version="1.0" encoding="utf-8"?>
<p:tagLst xmlns:p="http://schemas.openxmlformats.org/presentationml/2006/main">
  <p:tag name="AS_UNIQUEID" val="1107"/>
</p:tagLst>
</file>

<file path=ppt/tags/tag30.xml><?xml version="1.0" encoding="utf-8"?>
<p:tagLst xmlns:p="http://schemas.openxmlformats.org/presentationml/2006/main">
  <p:tag name="AS_UNIQUEID" val="1134"/>
</p:tagLst>
</file>

<file path=ppt/tags/tag300.xml><?xml version="1.0" encoding="utf-8"?>
<p:tagLst xmlns:p="http://schemas.openxmlformats.org/presentationml/2006/main">
  <p:tag name="AS_UNIQUEID" val="1382"/>
  <p:tag name="KSO_WM_BEAUTIFY_FLAG" val=""/>
</p:tagLst>
</file>

<file path=ppt/tags/tag301.xml><?xml version="1.0" encoding="utf-8"?>
<p:tagLst xmlns:p="http://schemas.openxmlformats.org/presentationml/2006/main">
  <p:tag name="AS_UNIQUEID" val="1383"/>
  <p:tag name="KSO_WM_BEAUTIFY_FLAG" val=""/>
</p:tagLst>
</file>

<file path=ppt/tags/tag302.xml><?xml version="1.0" encoding="utf-8"?>
<p:tagLst xmlns:p="http://schemas.openxmlformats.org/presentationml/2006/main">
  <p:tag name="AS_UNIQUEID" val="1384"/>
  <p:tag name="KSO_WM_BEAUTIFY_FLAG" val=""/>
</p:tagLst>
</file>

<file path=ppt/tags/tag303.xml><?xml version="1.0" encoding="utf-8"?>
<p:tagLst xmlns:p="http://schemas.openxmlformats.org/presentationml/2006/main">
  <p:tag name="AS_UNIQUEID" val="1385"/>
  <p:tag name="KSO_WM_BEAUTIFY_FLAG" val=""/>
</p:tagLst>
</file>

<file path=ppt/tags/tag304.xml><?xml version="1.0" encoding="utf-8"?>
<p:tagLst xmlns:p="http://schemas.openxmlformats.org/presentationml/2006/main">
  <p:tag name="AS_UNIQUEID" val="1386"/>
  <p:tag name="KSO_WM_BEAUTIFY_FLAG" val=""/>
</p:tagLst>
</file>

<file path=ppt/tags/tag305.xml><?xml version="1.0" encoding="utf-8"?>
<p:tagLst xmlns:p="http://schemas.openxmlformats.org/presentationml/2006/main">
  <p:tag name="AS_UNIQUEID" val="1387"/>
  <p:tag name="KSO_WM_BEAUTIFY_FLAG" val=""/>
</p:tagLst>
</file>

<file path=ppt/tags/tag306.xml><?xml version="1.0" encoding="utf-8"?>
<p:tagLst xmlns:p="http://schemas.openxmlformats.org/presentationml/2006/main">
  <p:tag name="AS_UNIQUEID" val="1388"/>
  <p:tag name="KSO_WM_BEAUTIFY_FLAG" val=""/>
</p:tagLst>
</file>

<file path=ppt/tags/tag307.xml><?xml version="1.0" encoding="utf-8"?>
<p:tagLst xmlns:p="http://schemas.openxmlformats.org/presentationml/2006/main">
  <p:tag name="AS_UNIQUEID" val="1389"/>
  <p:tag name="KSO_WM_BEAUTIFY_FLAG" val=""/>
</p:tagLst>
</file>

<file path=ppt/tags/tag308.xml><?xml version="1.0" encoding="utf-8"?>
<p:tagLst xmlns:p="http://schemas.openxmlformats.org/presentationml/2006/main">
  <p:tag name="AS_UNIQUEID" val="1390"/>
  <p:tag name="KSO_WM_BEAUTIFY_FLAG" val=""/>
</p:tagLst>
</file>

<file path=ppt/tags/tag309.xml><?xml version="1.0" encoding="utf-8"?>
<p:tagLst xmlns:p="http://schemas.openxmlformats.org/presentationml/2006/main">
  <p:tag name="AS_UNIQUEID" val="1391"/>
  <p:tag name="KSO_WM_BEAUTIFY_FLAG" val=""/>
</p:tagLst>
</file>

<file path=ppt/tags/tag31.xml><?xml version="1.0" encoding="utf-8"?>
<p:tagLst xmlns:p="http://schemas.openxmlformats.org/presentationml/2006/main">
  <p:tag name="AS_UNIQUEID" val="1135"/>
</p:tagLst>
</file>

<file path=ppt/tags/tag310.xml><?xml version="1.0" encoding="utf-8"?>
<p:tagLst xmlns:p="http://schemas.openxmlformats.org/presentationml/2006/main">
  <p:tag name="AS_UNIQUEID" val="1392"/>
  <p:tag name="KSO_WM_BEAUTIFY_FLAG" val=""/>
</p:tagLst>
</file>

<file path=ppt/tags/tag311.xml><?xml version="1.0" encoding="utf-8"?>
<p:tagLst xmlns:p="http://schemas.openxmlformats.org/presentationml/2006/main">
  <p:tag name="AS_UNIQUEID" val="1393"/>
</p:tagLst>
</file>

<file path=ppt/tags/tag312.xml><?xml version="1.0" encoding="utf-8"?>
<p:tagLst xmlns:p="http://schemas.openxmlformats.org/presentationml/2006/main">
  <p:tag name="AS_UNIQUEID" val="1394"/>
  <p:tag name="KSO_WM_BEAUTIFY_FLAG" val=""/>
</p:tagLst>
</file>

<file path=ppt/tags/tag313.xml><?xml version="1.0" encoding="utf-8"?>
<p:tagLst xmlns:p="http://schemas.openxmlformats.org/presentationml/2006/main">
  <p:tag name="AS_UNIQUEID" val="1395"/>
</p:tagLst>
</file>

<file path=ppt/tags/tag314.xml><?xml version="1.0" encoding="utf-8"?>
<p:tagLst xmlns:p="http://schemas.openxmlformats.org/presentationml/2006/main">
  <p:tag name="AS_UNIQUEID" val="1396"/>
  <p:tag name="KSO_WM_BEAUTIFY_FLAG" val=""/>
</p:tagLst>
</file>

<file path=ppt/tags/tag315.xml><?xml version="1.0" encoding="utf-8"?>
<p:tagLst xmlns:p="http://schemas.openxmlformats.org/presentationml/2006/main">
  <p:tag name="AS_UNIQUEID" val="1397"/>
  <p:tag name="KSO_WM_BEAUTIFY_FLAG" val=""/>
</p:tagLst>
</file>

<file path=ppt/tags/tag316.xml><?xml version="1.0" encoding="utf-8"?>
<p:tagLst xmlns:p="http://schemas.openxmlformats.org/presentationml/2006/main">
  <p:tag name="AS_UNIQUEID" val="1398"/>
</p:tagLst>
</file>

<file path=ppt/tags/tag317.xml><?xml version="1.0" encoding="utf-8"?>
<p:tagLst xmlns:p="http://schemas.openxmlformats.org/presentationml/2006/main">
  <p:tag name="AS_UNIQUEID" val="1399"/>
  <p:tag name="KSO_WM_BEAUTIFY_FLAG" val=""/>
</p:tagLst>
</file>

<file path=ppt/tags/tag318.xml><?xml version="1.0" encoding="utf-8"?>
<p:tagLst xmlns:p="http://schemas.openxmlformats.org/presentationml/2006/main">
  <p:tag name="AS_UNIQUEID" val="1400"/>
</p:tagLst>
</file>

<file path=ppt/tags/tag319.xml><?xml version="1.0" encoding="utf-8"?>
<p:tagLst xmlns:p="http://schemas.openxmlformats.org/presentationml/2006/main">
  <p:tag name="AS_UNIQUEID" val="1401"/>
  <p:tag name="KSO_WM_BEAUTIFY_FLAG" val=""/>
</p:tagLst>
</file>

<file path=ppt/tags/tag32.xml><?xml version="1.0" encoding="utf-8"?>
<p:tagLst xmlns:p="http://schemas.openxmlformats.org/presentationml/2006/main">
  <p:tag name="AS_UNIQUEID" val="1136"/>
</p:tagLst>
</file>

<file path=ppt/tags/tag320.xml><?xml version="1.0" encoding="utf-8"?>
<p:tagLst xmlns:p="http://schemas.openxmlformats.org/presentationml/2006/main">
  <p:tag name="AS_UNIQUEID" val="1402"/>
  <p:tag name="KSO_WM_BEAUTIFY_FLAG" val=""/>
</p:tagLst>
</file>

<file path=ppt/tags/tag321.xml><?xml version="1.0" encoding="utf-8"?>
<p:tagLst xmlns:p="http://schemas.openxmlformats.org/presentationml/2006/main">
  <p:tag name="AS_UNIQUEID" val="1403"/>
  <p:tag name="KSO_WM_BEAUTIFY_FLAG" val=""/>
</p:tagLst>
</file>

<file path=ppt/tags/tag322.xml><?xml version="1.0" encoding="utf-8"?>
<p:tagLst xmlns:p="http://schemas.openxmlformats.org/presentationml/2006/main">
  <p:tag name="AS_UNIQUEID" val="1404"/>
  <p:tag name="KSO_WM_BEAUTIFY_FLAG" val=""/>
</p:tagLst>
</file>

<file path=ppt/tags/tag323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4.xml><?xml version="1.0" encoding="utf-8"?>
<p:tagLst xmlns:p="http://schemas.openxmlformats.org/presentationml/2006/main">
  <p:tag name="AS_UNIQUEID" val="1405"/>
</p:tagLst>
</file>

<file path=ppt/tags/tag325.xml><?xml version="1.0" encoding="utf-8"?>
<p:tagLst xmlns:p="http://schemas.openxmlformats.org/presentationml/2006/main">
  <p:tag name="AS_UNIQUEID" val="1406"/>
  <p:tag name="KSO_WM_BEAUTIFY_FLAG" val=""/>
</p:tagLst>
</file>

<file path=ppt/tags/tag326.xml><?xml version="1.0" encoding="utf-8"?>
<p:tagLst xmlns:p="http://schemas.openxmlformats.org/presentationml/2006/main">
  <p:tag name="AS_UNIQUEID" val="1407"/>
  <p:tag name="KSO_WM_BEAUTIFY_FLAG" val=""/>
</p:tagLst>
</file>

<file path=ppt/tags/tag327.xml><?xml version="1.0" encoding="utf-8"?>
<p:tagLst xmlns:p="http://schemas.openxmlformats.org/presentationml/2006/main">
  <p:tag name="AS_UNIQUEID" val="1408"/>
  <p:tag name="KSO_WM_MEDIACOVER_FLAG" val="1"/>
  <p:tag name="KSO_WM_UNIT_MEDIACOVER_BTN_STATE" val="1"/>
  <p:tag name="KSO_WM_UNIT_MEDIACOVER_BTNRECT" val="0*0*0*0"/>
</p:tagLst>
</file>

<file path=ppt/tags/tag328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9.xml><?xml version="1.0" encoding="utf-8"?>
<p:tagLst xmlns:p="http://schemas.openxmlformats.org/presentationml/2006/main">
  <p:tag name="AS_UNIQUEID" val="1409"/>
</p:tagLst>
</file>

<file path=ppt/tags/tag33.xml><?xml version="1.0" encoding="utf-8"?>
<p:tagLst xmlns:p="http://schemas.openxmlformats.org/presentationml/2006/main">
  <p:tag name="AS_UNIQUEID" val="1137"/>
</p:tagLst>
</file>

<file path=ppt/tags/tag330.xml><?xml version="1.0" encoding="utf-8"?>
<p:tagLst xmlns:p="http://schemas.openxmlformats.org/presentationml/2006/main">
  <p:tag name="AS_UNIQUEID" val="1410"/>
  <p:tag name="KSO_WM_BEAUTIFY_FLAG" val=""/>
</p:tagLst>
</file>

<file path=ppt/tags/tag331.xml><?xml version="1.0" encoding="utf-8"?>
<p:tagLst xmlns:p="http://schemas.openxmlformats.org/presentationml/2006/main">
  <p:tag name="AS_UNIQUEID" val="1411"/>
  <p:tag name="KSO_WM_BEAUTIFY_FLAG" val=""/>
</p:tagLst>
</file>

<file path=ppt/tags/tag332.xml><?xml version="1.0" encoding="utf-8"?>
<p:tagLst xmlns:p="http://schemas.openxmlformats.org/presentationml/2006/main">
  <p:tag name="AS_UNIQUEID" val="1412"/>
</p:tagLst>
</file>

<file path=ppt/tags/tag333.xml><?xml version="1.0" encoding="utf-8"?>
<p:tagLst xmlns:p="http://schemas.openxmlformats.org/presentationml/2006/main">
  <p:tag name="AS_UNIQUEID" val="1413"/>
  <p:tag name="KSO_WM_BEAUTIFY_FLAG" val=""/>
</p:tagLst>
</file>

<file path=ppt/tags/tag334.xml><?xml version="1.0" encoding="utf-8"?>
<p:tagLst xmlns:p="http://schemas.openxmlformats.org/presentationml/2006/main">
  <p:tag name="AS_UNIQUEID" val="1414"/>
</p:tagLst>
</file>

<file path=ppt/tags/tag335.xml><?xml version="1.0" encoding="utf-8"?>
<p:tagLst xmlns:p="http://schemas.openxmlformats.org/presentationml/2006/main">
  <p:tag name="AS_UNIQUEID" val="1415"/>
  <p:tag name="KSO_WM_BEAUTIFY_FLAG" val=""/>
</p:tagLst>
</file>

<file path=ppt/tags/tag336.xml><?xml version="1.0" encoding="utf-8"?>
<p:tagLst xmlns:p="http://schemas.openxmlformats.org/presentationml/2006/main">
  <p:tag name="AS_UNIQUEID" val="1416"/>
  <p:tag name="KSO_WM_BEAUTIFY_FLAG" val=""/>
</p:tagLst>
</file>

<file path=ppt/tags/tag337.xml><?xml version="1.0" encoding="utf-8"?>
<p:tagLst xmlns:p="http://schemas.openxmlformats.org/presentationml/2006/main">
  <p:tag name="AS_UNIQUEID" val="1417"/>
  <p:tag name="KSO_WM_BEAUTIFY_FLAG" val=""/>
</p:tagLst>
</file>

<file path=ppt/tags/tag338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9.xml><?xml version="1.0" encoding="utf-8"?>
<p:tagLst xmlns:p="http://schemas.openxmlformats.org/presentationml/2006/main">
  <p:tag name="AS_UNIQUEID" val="1418"/>
  <p:tag name="KSO_WM_UNIT_TABLE_BEAUTIFY" val="smartTable{7734c0ef-4f72-4f4b-9802-bb84ece40d9b}"/>
</p:tagLst>
</file>

<file path=ppt/tags/tag34.xml><?xml version="1.0" encoding="utf-8"?>
<p:tagLst xmlns:p="http://schemas.openxmlformats.org/presentationml/2006/main">
  <p:tag name="AS_UNIQUEID" val="1138"/>
</p:tagLst>
</file>

<file path=ppt/tags/tag340.xml><?xml version="1.0" encoding="utf-8"?>
<p:tagLst xmlns:p="http://schemas.openxmlformats.org/presentationml/2006/main">
  <p:tag name="AS_UNIQUEID" val="1419"/>
  <p:tag name="KSO_WM_BEAUTIFY_FLAG" val=""/>
</p:tagLst>
</file>

<file path=ppt/tags/tag341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2.xml><?xml version="1.0" encoding="utf-8"?>
<p:tagLst xmlns:p="http://schemas.openxmlformats.org/presentationml/2006/main">
  <p:tag name="AS_UNIQUEID" val="1420"/>
</p:tagLst>
</file>

<file path=ppt/tags/tag343.xml><?xml version="1.0" encoding="utf-8"?>
<p:tagLst xmlns:p="http://schemas.openxmlformats.org/presentationml/2006/main">
  <p:tag name="AS_UNIQUEID" val="1421"/>
  <p:tag name="KSO_WM_BEAUTIFY_FLAG" val=""/>
</p:tagLst>
</file>

<file path=ppt/tags/tag344.xml><?xml version="1.0" encoding="utf-8"?>
<p:tagLst xmlns:p="http://schemas.openxmlformats.org/presentationml/2006/main">
  <p:tag name="AS_UNIQUEID" val="1422"/>
  <p:tag name="KSO_WM_BEAUTIFY_FLAG" val=""/>
</p:tagLst>
</file>

<file path=ppt/tags/tag345.xml><?xml version="1.0" encoding="utf-8"?>
<p:tagLst xmlns:p="http://schemas.openxmlformats.org/presentationml/2006/main">
  <p:tag name="AS_UNIQUEID" val="1423"/>
</p:tagLst>
</file>

<file path=ppt/tags/tag346.xml><?xml version="1.0" encoding="utf-8"?>
<p:tagLst xmlns:p="http://schemas.openxmlformats.org/presentationml/2006/main">
  <p:tag name="AS_UNIQUEID" val="1424"/>
  <p:tag name="KSO_WM_BEAUTIFY_FLAG" val=""/>
</p:tagLst>
</file>

<file path=ppt/tags/tag347.xml><?xml version="1.0" encoding="utf-8"?>
<p:tagLst xmlns:p="http://schemas.openxmlformats.org/presentationml/2006/main">
  <p:tag name="AS_UNIQUEID" val="1425"/>
  <p:tag name="KSO_WM_BEAUTIFY_FLAG" val=""/>
</p:tagLst>
</file>

<file path=ppt/tags/tag348.xml><?xml version="1.0" encoding="utf-8"?>
<p:tagLst xmlns:p="http://schemas.openxmlformats.org/presentationml/2006/main">
  <p:tag name="AS_UNIQUEID" val="1426"/>
</p:tagLst>
</file>

<file path=ppt/tags/tag349.xml><?xml version="1.0" encoding="utf-8"?>
<p:tagLst xmlns:p="http://schemas.openxmlformats.org/presentationml/2006/main">
  <p:tag name="AS_UNIQUEID" val="1427"/>
  <p:tag name="KSO_WM_BEAUTIFY_FLAG" val=""/>
</p:tagLst>
</file>

<file path=ppt/tags/tag35.xml><?xml version="1.0" encoding="utf-8"?>
<p:tagLst xmlns:p="http://schemas.openxmlformats.org/presentationml/2006/main">
  <p:tag name="AS_UNIQUEID" val="1139"/>
</p:tagLst>
</file>

<file path=ppt/tags/tag350.xml><?xml version="1.0" encoding="utf-8"?>
<p:tagLst xmlns:p="http://schemas.openxmlformats.org/presentationml/2006/main">
  <p:tag name="AS_UNIQUEID" val="1428"/>
</p:tagLst>
</file>

<file path=ppt/tags/tag351.xml><?xml version="1.0" encoding="utf-8"?>
<p:tagLst xmlns:p="http://schemas.openxmlformats.org/presentationml/2006/main">
  <p:tag name="AS_UNIQUEID" val="1429"/>
  <p:tag name="KSO_WM_BEAUTIFY_FLAG" val=""/>
</p:tagLst>
</file>

<file path=ppt/tags/tag352.xml><?xml version="1.0" encoding="utf-8"?>
<p:tagLst xmlns:p="http://schemas.openxmlformats.org/presentationml/2006/main">
  <p:tag name="AS_UNIQUEID" val="1430"/>
  <p:tag name="KSO_WM_BEAUTIFY_FLAG" val=""/>
</p:tagLst>
</file>

<file path=ppt/tags/tag353.xml><?xml version="1.0" encoding="utf-8"?>
<p:tagLst xmlns:p="http://schemas.openxmlformats.org/presentationml/2006/main">
  <p:tag name="AS_UNIQUEID" val="1431"/>
  <p:tag name="KSO_WM_BEAUTIFY_FLAG" val=""/>
</p:tagLst>
</file>

<file path=ppt/tags/tag354.xml><?xml version="1.0" encoding="utf-8"?>
<p:tagLst xmlns:p="http://schemas.openxmlformats.org/presentationml/2006/main">
  <p:tag name="AS_UNIQUEID" val="143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5.xml><?xml version="1.0" encoding="utf-8"?>
<p:tagLst xmlns:p="http://schemas.openxmlformats.org/presentationml/2006/main">
  <p:tag name="AS_UNIQUEID" val="1433"/>
  <p:tag name="KSO_WM_BEAUTIFY_FLAG" val=""/>
</p:tagLst>
</file>

<file path=ppt/tags/tag356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7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8.xml><?xml version="1.0" encoding="utf-8"?>
<p:tagLst xmlns:p="http://schemas.openxmlformats.org/presentationml/2006/main">
  <p:tag name="AS_UNIQUEID" val="1434"/>
</p:tagLst>
</file>

<file path=ppt/tags/tag359.xml><?xml version="1.0" encoding="utf-8"?>
<p:tagLst xmlns:p="http://schemas.openxmlformats.org/presentationml/2006/main">
  <p:tag name="AS_UNIQUEID" val="1435"/>
  <p:tag name="KSO_WM_BEAUTIFY_FLAG" val=""/>
</p:tagLst>
</file>

<file path=ppt/tags/tag36.xml><?xml version="1.0" encoding="utf-8"?>
<p:tagLst xmlns:p="http://schemas.openxmlformats.org/presentationml/2006/main">
  <p:tag name="AS_UNIQUEID" val="1140"/>
</p:tagLst>
</file>

<file path=ppt/tags/tag360.xml><?xml version="1.0" encoding="utf-8"?>
<p:tagLst xmlns:p="http://schemas.openxmlformats.org/presentationml/2006/main">
  <p:tag name="AS_UNIQUEID" val="1436"/>
  <p:tag name="KSO_WM_BEAUTIFY_FLAG" val=""/>
</p:tagLst>
</file>

<file path=ppt/tags/tag361.xml><?xml version="1.0" encoding="utf-8"?>
<p:tagLst xmlns:p="http://schemas.openxmlformats.org/presentationml/2006/main">
  <p:tag name="AS_UNIQUEID" val="1437"/>
</p:tagLst>
</file>

<file path=ppt/tags/tag362.xml><?xml version="1.0" encoding="utf-8"?>
<p:tagLst xmlns:p="http://schemas.openxmlformats.org/presentationml/2006/main">
  <p:tag name="AS_UNIQUEID" val="1438"/>
  <p:tag name="KSO_WM_BEAUTIFY_FLAG" val=""/>
</p:tagLst>
</file>

<file path=ppt/tags/tag363.xml><?xml version="1.0" encoding="utf-8"?>
<p:tagLst xmlns:p="http://schemas.openxmlformats.org/presentationml/2006/main">
  <p:tag name="AS_UNIQUEID" val="1439"/>
  <p:tag name="KSO_WM_BEAUTIFY_FLAG" val=""/>
</p:tagLst>
</file>

<file path=ppt/tags/tag364.xml><?xml version="1.0" encoding="utf-8"?>
<p:tagLst xmlns:p="http://schemas.openxmlformats.org/presentationml/2006/main">
  <p:tag name="AS_UNIQUEID" val="14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5.xml><?xml version="1.0" encoding="utf-8"?>
<p:tagLst xmlns:p="http://schemas.openxmlformats.org/presentationml/2006/main">
  <p:tag name="AS_UNIQUEID" val="144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  <p:tag name="KSO_WM_UNIT_TABLE_BEAUTIFY" val="smartTable{183a2544-4bb5-454f-ab41-a6dc0f02f75a}"/>
  <p:tag name="TABLE_ENDDRAG_ORIGIN_RECT" val="328*204"/>
  <p:tag name="TABLE_ENDDRAG_RECT" val="536*197*328*204"/>
</p:tagLst>
</file>

<file path=ppt/tags/tag366.xml><?xml version="1.0" encoding="utf-8"?>
<p:tagLst xmlns:p="http://schemas.openxmlformats.org/presentationml/2006/main">
  <p:tag name="AS_UNIQUEID" val="1442"/>
  <p:tag name="KSO_WM_BEAUTIFY_FLAG" val=""/>
</p:tagLst>
</file>

<file path=ppt/tags/tag367.xml><?xml version="1.0" encoding="utf-8"?>
<p:tagLst xmlns:p="http://schemas.openxmlformats.org/presentationml/2006/main">
  <p:tag name="AS_UNIQUEID" val="1443"/>
  <p:tag name="KSO_WM_BEAUTIFY_FLAG" val=""/>
</p:tagLst>
</file>

<file path=ppt/tags/tag368.xml><?xml version="1.0" encoding="utf-8"?>
<p:tagLst xmlns:p="http://schemas.openxmlformats.org/presentationml/2006/main">
  <p:tag name="AS_UNIQUEID" val="1444"/>
  <p:tag name="KSO_WM_BEAUTIFY_FLAG" val=""/>
</p:tagLst>
</file>

<file path=ppt/tags/tag369.xml><?xml version="1.0" encoding="utf-8"?>
<p:tagLst xmlns:p="http://schemas.openxmlformats.org/presentationml/2006/main">
  <p:tag name="AS_UNIQUEID" val="1445"/>
  <p:tag name="KSO_WM_BEAUTIFY_FLAG" val=""/>
</p:tagLst>
</file>

<file path=ppt/tags/tag37.xml><?xml version="1.0" encoding="utf-8"?>
<p:tagLst xmlns:p="http://schemas.openxmlformats.org/presentationml/2006/main">
  <p:tag name="AS_UNIQUEID" val="1141"/>
</p:tagLst>
</file>

<file path=ppt/tags/tag370.xml><?xml version="1.0" encoding="utf-8"?>
<p:tagLst xmlns:p="http://schemas.openxmlformats.org/presentationml/2006/main">
  <p:tag name="AS_UNIQUEID" val="1446"/>
  <p:tag name="KSO_WM_BEAUTIFY_FLAG" val=""/>
</p:tagLst>
</file>

<file path=ppt/tags/tag371.xml><?xml version="1.0" encoding="utf-8"?>
<p:tagLst xmlns:p="http://schemas.openxmlformats.org/presentationml/2006/main">
  <p:tag name="AS_UNIQUEID" val="1447"/>
  <p:tag name="KSO_WM_BEAUTIFY_FLAG" val=""/>
</p:tagLst>
</file>

<file path=ppt/tags/tag372.xml><?xml version="1.0" encoding="utf-8"?>
<p:tagLst xmlns:p="http://schemas.openxmlformats.org/presentationml/2006/main">
  <p:tag name="AS_UNIQUEID" val="1448"/>
  <p:tag name="KSO_WM_BEAUTIFY_FLAG" val=""/>
</p:tagLst>
</file>

<file path=ppt/tags/tag373.xml><?xml version="1.0" encoding="utf-8"?>
<p:tagLst xmlns:p="http://schemas.openxmlformats.org/presentationml/2006/main">
  <p:tag name="AS_UNIQUEID" val="1449"/>
  <p:tag name="KSO_WM_BEAUTIFY_FLAG" val=""/>
</p:tagLst>
</file>

<file path=ppt/tags/tag374.xml><?xml version="1.0" encoding="utf-8"?>
<p:tagLst xmlns:p="http://schemas.openxmlformats.org/presentationml/2006/main">
  <p:tag name="AS_UNIQUEID" val="1450"/>
  <p:tag name="KSO_WM_BEAUTIFY_FLAG" val=""/>
</p:tagLst>
</file>

<file path=ppt/tags/tag375.xml><?xml version="1.0" encoding="utf-8"?>
<p:tagLst xmlns:p="http://schemas.openxmlformats.org/presentationml/2006/main">
  <p:tag name="AS_UNIQUEID" val="1451"/>
  <p:tag name="KSO_WM_BEAUTIFY_FLAG" val=""/>
</p:tagLst>
</file>

<file path=ppt/tags/tag376.xml><?xml version="1.0" encoding="utf-8"?>
<p:tagLst xmlns:p="http://schemas.openxmlformats.org/presentationml/2006/main">
  <p:tag name="AS_UNIQUEID" val="145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7.xml><?xml version="1.0" encoding="utf-8"?>
<p:tagLst xmlns:p="http://schemas.openxmlformats.org/presentationml/2006/main">
  <p:tag name="AS_UNIQUEID" val="1453"/>
  <p:tag name="KSO_WM_BEAUTIFY_FLAG" val=""/>
</p:tagLst>
</file>

<file path=ppt/tags/tag378.xml><?xml version="1.0" encoding="utf-8"?>
<p:tagLst xmlns:p="http://schemas.openxmlformats.org/presentationml/2006/main">
  <p:tag name="AS_UNIQUEID" val="14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9.xml><?xml version="1.0" encoding="utf-8"?>
<p:tagLst xmlns:p="http://schemas.openxmlformats.org/presentationml/2006/main">
  <p:tag name="AS_UNIQUEID" val="1455"/>
  <p:tag name="KSO_WM_BEAUTIFY_FLAG" val=""/>
</p:tagLst>
</file>

<file path=ppt/tags/tag38.xml><?xml version="1.0" encoding="utf-8"?>
<p:tagLst xmlns:p="http://schemas.openxmlformats.org/presentationml/2006/main">
  <p:tag name="AS_UNIQUEID" val="1142"/>
</p:tagLst>
</file>

<file path=ppt/tags/tag380.xml><?xml version="1.0" encoding="utf-8"?>
<p:tagLst xmlns:p="http://schemas.openxmlformats.org/presentationml/2006/main">
  <p:tag name="AS_UNIQUEID" val="1456"/>
  <p:tag name="KSO_WM_BEAUTIFY_FLAG" val=""/>
</p:tagLst>
</file>

<file path=ppt/tags/tag381.xml><?xml version="1.0" encoding="utf-8"?>
<p:tagLst xmlns:p="http://schemas.openxmlformats.org/presentationml/2006/main">
  <p:tag name="AS_UNIQUEID" val="1457"/>
  <p:tag name="KSO_WM_BEAUTIFY_FLAG" val=""/>
</p:tagLst>
</file>

<file path=ppt/tags/tag382.xml><?xml version="1.0" encoding="utf-8"?>
<p:tagLst xmlns:p="http://schemas.openxmlformats.org/presentationml/2006/main">
  <p:tag name="AS_UNIQUEID" val="1458"/>
  <p:tag name="KSO_WM_BEAUTIFY_FLAG" val=""/>
</p:tagLst>
</file>

<file path=ppt/tags/tag383.xml><?xml version="1.0" encoding="utf-8"?>
<p:tagLst xmlns:p="http://schemas.openxmlformats.org/presentationml/2006/main">
  <p:tag name="AS_UNIQUEID" val="1459"/>
  <p:tag name="KSO_WM_BEAUTIFY_FLAG" val=""/>
</p:tagLst>
</file>

<file path=ppt/tags/tag384.xml><?xml version="1.0" encoding="utf-8"?>
<p:tagLst xmlns:p="http://schemas.openxmlformats.org/presentationml/2006/main">
  <p:tag name="AS_UNIQUEID" val="1460"/>
  <p:tag name="KSO_WM_BEAUTIFY_FLAG" val=""/>
</p:tagLst>
</file>

<file path=ppt/tags/tag385.xml><?xml version="1.0" encoding="utf-8"?>
<p:tagLst xmlns:p="http://schemas.openxmlformats.org/presentationml/2006/main">
  <p:tag name="AS_UNIQUEID" val="1461"/>
  <p:tag name="KSO_WM_BEAUTIFY_FLAG" val=""/>
</p:tagLst>
</file>

<file path=ppt/tags/tag386.xml><?xml version="1.0" encoding="utf-8"?>
<p:tagLst xmlns:p="http://schemas.openxmlformats.org/presentationml/2006/main">
  <p:tag name="AS_UNIQUEID" val="1462"/>
  <p:tag name="KSO_WM_BEAUTIFY_FLAG" val=""/>
</p:tagLst>
</file>

<file path=ppt/tags/tag387.xml><?xml version="1.0" encoding="utf-8"?>
<p:tagLst xmlns:p="http://schemas.openxmlformats.org/presentationml/2006/main">
  <p:tag name="AS_UNIQUEID" val="1463"/>
  <p:tag name="KSO_WM_BEAUTIFY_FLAG" val=""/>
</p:tagLst>
</file>

<file path=ppt/tags/tag388.xml><?xml version="1.0" encoding="utf-8"?>
<p:tagLst xmlns:p="http://schemas.openxmlformats.org/presentationml/2006/main">
  <p:tag name="AS_UNIQUEID" val="1464"/>
  <p:tag name="KSO_WM_BEAUTIFY_FLAG" val=""/>
</p:tagLst>
</file>

<file path=ppt/tags/tag389.xml><?xml version="1.0" encoding="utf-8"?>
<p:tagLst xmlns:p="http://schemas.openxmlformats.org/presentationml/2006/main">
  <p:tag name="AS_UNIQUEID" val="1465"/>
  <p:tag name="KSO_WM_BEAUTIFY_FLAG" val=""/>
</p:tagLst>
</file>

<file path=ppt/tags/tag39.xml><?xml version="1.0" encoding="utf-8"?>
<p:tagLst xmlns:p="http://schemas.openxmlformats.org/presentationml/2006/main">
  <p:tag name="AS_UNIQUEID" val="1143"/>
</p:tagLst>
</file>

<file path=ppt/tags/tag390.xml><?xml version="1.0" encoding="utf-8"?>
<p:tagLst xmlns:p="http://schemas.openxmlformats.org/presentationml/2006/main">
  <p:tag name="AS_UNIQUEID" val="1466"/>
  <p:tag name="KSO_WM_BEAUTIFY_FLAG" val=""/>
</p:tagLst>
</file>

<file path=ppt/tags/tag391.xml><?xml version="1.0" encoding="utf-8"?>
<p:tagLst xmlns:p="http://schemas.openxmlformats.org/presentationml/2006/main">
  <p:tag name="AS_UNIQUEID" val="1467"/>
  <p:tag name="KSO_WM_BEAUTIFY_FLAG" val=""/>
</p:tagLst>
</file>

<file path=ppt/tags/tag392.xml><?xml version="1.0" encoding="utf-8"?>
<p:tagLst xmlns:p="http://schemas.openxmlformats.org/presentationml/2006/main">
  <p:tag name="AS_UNIQUEID" val="1468"/>
  <p:tag name="KSO_WM_BEAUTIFY_FLAG" val=""/>
</p:tagLst>
</file>

<file path=ppt/tags/tag393.xml><?xml version="1.0" encoding="utf-8"?>
<p:tagLst xmlns:p="http://schemas.openxmlformats.org/presentationml/2006/main">
  <p:tag name="AS_UNIQUEID" val="1469"/>
  <p:tag name="KSO_WM_BEAUTIFY_FLAG" val=""/>
</p:tagLst>
</file>

<file path=ppt/tags/tag394.xml><?xml version="1.0" encoding="utf-8"?>
<p:tagLst xmlns:p="http://schemas.openxmlformats.org/presentationml/2006/main">
  <p:tag name="AS_UNIQUEID" val="1470"/>
  <p:tag name="KSO_WM_BEAUTIFY_FLAG" val=""/>
</p:tagLst>
</file>

<file path=ppt/tags/tag395.xml><?xml version="1.0" encoding="utf-8"?>
<p:tagLst xmlns:p="http://schemas.openxmlformats.org/presentationml/2006/main">
  <p:tag name="AS_UNIQUEID" val="147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6.xml><?xml version="1.0" encoding="utf-8"?>
<p:tagLst xmlns:p="http://schemas.openxmlformats.org/presentationml/2006/main">
  <p:tag name="AS_UNIQUEID" val="1472"/>
  <p:tag name="KSO_WM_BEAUTIFY_FLAG" val=""/>
</p:tagLst>
</file>

<file path=ppt/tags/tag397.xml><?xml version="1.0" encoding="utf-8"?>
<p:tagLst xmlns:p="http://schemas.openxmlformats.org/presentationml/2006/main">
  <p:tag name="AS_UNIQUEID" val="1473"/>
</p:tagLst>
</file>

<file path=ppt/tags/tag398.xml><?xml version="1.0" encoding="utf-8"?>
<p:tagLst xmlns:p="http://schemas.openxmlformats.org/presentationml/2006/main">
  <p:tag name="AS_UNIQUEID" val="1474"/>
  <p:tag name="KSO_WM_BEAUTIFY_FLAG" val=""/>
</p:tagLst>
</file>

<file path=ppt/tags/tag399.xml><?xml version="1.0" encoding="utf-8"?>
<p:tagLst xmlns:p="http://schemas.openxmlformats.org/presentationml/2006/main">
  <p:tag name="AS_UNIQUEID" val="1475"/>
</p:tagLst>
</file>

<file path=ppt/tags/tag4.xml><?xml version="1.0" encoding="utf-8"?>
<p:tagLst xmlns:p="http://schemas.openxmlformats.org/presentationml/2006/main">
  <p:tag name="AS_UNIQUEID" val="1108"/>
</p:tagLst>
</file>

<file path=ppt/tags/tag40.xml><?xml version="1.0" encoding="utf-8"?>
<p:tagLst xmlns:p="http://schemas.openxmlformats.org/presentationml/2006/main">
  <p:tag name="AS_UNIQUEID" val="1144"/>
</p:tagLst>
</file>

<file path=ppt/tags/tag400.xml><?xml version="1.0" encoding="utf-8"?>
<p:tagLst xmlns:p="http://schemas.openxmlformats.org/presentationml/2006/main">
  <p:tag name="AS_UNIQUEID" val="1476"/>
  <p:tag name="KSO_WM_BEAUTIFY_FLAG" val=""/>
</p:tagLst>
</file>

<file path=ppt/tags/tag401.xml><?xml version="1.0" encoding="utf-8"?>
<p:tagLst xmlns:p="http://schemas.openxmlformats.org/presentationml/2006/main">
  <p:tag name="AS_UNIQUEID" val="1477"/>
  <p:tag name="KSO_WM_BEAUTIFY_FLAG" val=""/>
</p:tagLst>
</file>

<file path=ppt/tags/tag402.xml><?xml version="1.0" encoding="utf-8"?>
<p:tagLst xmlns:p="http://schemas.openxmlformats.org/presentationml/2006/main">
  <p:tag name="AS_UNIQUEID" val="1478"/>
  <p:tag name="KSO_WM_BEAUTIFY_FLAG" val=""/>
</p:tagLst>
</file>

<file path=ppt/tags/tag403.xml><?xml version="1.0" encoding="utf-8"?>
<p:tagLst xmlns:p="http://schemas.openxmlformats.org/presentationml/2006/main">
  <p:tag name="AS_UNIQUEID" val="1479"/>
  <p:tag name="KSO_WM_BEAUTIFY_FLAG" val=""/>
</p:tagLst>
</file>

<file path=ppt/tags/tag404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5.xml><?xml version="1.0" encoding="utf-8"?>
<p:tagLst xmlns:p="http://schemas.openxmlformats.org/presentationml/2006/main">
  <p:tag name="AS_UNIQUEID" val="1480"/>
</p:tagLst>
</file>

<file path=ppt/tags/tag406.xml><?xml version="1.0" encoding="utf-8"?>
<p:tagLst xmlns:p="http://schemas.openxmlformats.org/presentationml/2006/main">
  <p:tag name="AS_UNIQUEID" val="1481"/>
  <p:tag name="KSO_WM_BEAUTIFY_FLAG" val=""/>
</p:tagLst>
</file>

<file path=ppt/tags/tag407.xml><?xml version="1.0" encoding="utf-8"?>
<p:tagLst xmlns:p="http://schemas.openxmlformats.org/presentationml/2006/main">
  <p:tag name="AS_UNIQUEID" val="1482"/>
  <p:tag name="KSO_WM_BEAUTIFY_FLAG" val=""/>
</p:tagLst>
</file>

<file path=ppt/tags/tag408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9.xml><?xml version="1.0" encoding="utf-8"?>
<p:tagLst xmlns:p="http://schemas.openxmlformats.org/presentationml/2006/main">
  <p:tag name="AS_UNIQUEID" val="1483"/>
</p:tagLst>
</file>

<file path=ppt/tags/tag41.xml><?xml version="1.0" encoding="utf-8"?>
<p:tagLst xmlns:p="http://schemas.openxmlformats.org/presentationml/2006/main">
  <p:tag name="AS_UNIQUEID" val="1145"/>
</p:tagLst>
</file>

<file path=ppt/tags/tag410.xml><?xml version="1.0" encoding="utf-8"?>
<p:tagLst xmlns:p="http://schemas.openxmlformats.org/presentationml/2006/main">
  <p:tag name="AS_UNIQUEID" val="1484"/>
  <p:tag name="KSO_WM_BEAUTIFY_FLAG" val=""/>
</p:tagLst>
</file>

<file path=ppt/tags/tag411.xml><?xml version="1.0" encoding="utf-8"?>
<p:tagLst xmlns:p="http://schemas.openxmlformats.org/presentationml/2006/main">
  <p:tag name="AS_UNIQUEID" val="1485"/>
  <p:tag name="KSO_WM_BEAUTIFY_FLAG" val=""/>
</p:tagLst>
</file>

<file path=ppt/tags/tag412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3.xml><?xml version="1.0" encoding="utf-8"?>
<p:tagLst xmlns:p="http://schemas.openxmlformats.org/presentationml/2006/main">
  <p:tag name="AS_UNIQUEID" val="1486"/>
</p:tagLst>
</file>

<file path=ppt/tags/tag414.xml><?xml version="1.0" encoding="utf-8"?>
<p:tagLst xmlns:p="http://schemas.openxmlformats.org/presentationml/2006/main">
  <p:tag name="AS_UNIQUEID" val="1487"/>
</p:tagLst>
</file>

<file path=ppt/tags/tag415.xml><?xml version="1.0" encoding="utf-8"?>
<p:tagLst xmlns:p="http://schemas.openxmlformats.org/presentationml/2006/main">
  <p:tag name="AS_UNIQUEID" val="1488"/>
</p:tagLst>
</file>

<file path=ppt/tags/tag416.xml><?xml version="1.0" encoding="utf-8"?>
<p:tagLst xmlns:p="http://schemas.openxmlformats.org/presentationml/2006/main">
  <p:tag name="AS_UNIQUEID" val="1489"/>
</p:tagLst>
</file>

<file path=ppt/tags/tag417.xml><?xml version="1.0" encoding="utf-8"?>
<p:tagLst xmlns:p="http://schemas.openxmlformats.org/presentationml/2006/main">
  <p:tag name="AS_UNIQUEID" val="1490"/>
</p:tagLst>
</file>

<file path=ppt/tags/tag418.xml><?xml version="1.0" encoding="utf-8"?>
<p:tagLst xmlns:p="http://schemas.openxmlformats.org/presentationml/2006/main">
  <p:tag name="AS_UNIQUEID" val="1491"/>
</p:tagLst>
</file>

<file path=ppt/tags/tag419.xml><?xml version="1.0" encoding="utf-8"?>
<p:tagLst xmlns:p="http://schemas.openxmlformats.org/presentationml/2006/main">
  <p:tag name="AS_UNIQUEID" val="1492"/>
</p:tagLst>
</file>

<file path=ppt/tags/tag42.xml><?xml version="1.0" encoding="utf-8"?>
<p:tagLst xmlns:p="http://schemas.openxmlformats.org/presentationml/2006/main">
  <p:tag name="AS_UNIQUEID" val="1146"/>
</p:tagLst>
</file>

<file path=ppt/tags/tag420.xml><?xml version="1.0" encoding="utf-8"?>
<p:tagLst xmlns:p="http://schemas.openxmlformats.org/presentationml/2006/main">
  <p:tag name="AS_UNIQUEID" val="1493"/>
</p:tagLst>
</file>

<file path=ppt/tags/tag421.xml><?xml version="1.0" encoding="utf-8"?>
<p:tagLst xmlns:p="http://schemas.openxmlformats.org/presentationml/2006/main">
  <p:tag name="AS_UNIQUEID" val="1494"/>
</p:tagLst>
</file>

<file path=ppt/tags/tag422.xml><?xml version="1.0" encoding="utf-8"?>
<p:tagLst xmlns:p="http://schemas.openxmlformats.org/presentationml/2006/main">
  <p:tag name="AS_UNIQUEID" val="1495"/>
</p:tagLst>
</file>

<file path=ppt/tags/tag423.xml><?xml version="1.0" encoding="utf-8"?>
<p:tagLst xmlns:p="http://schemas.openxmlformats.org/presentationml/2006/main">
  <p:tag name="AS_UNIQUEID" val="1496"/>
</p:tagLst>
</file>

<file path=ppt/tags/tag424.xml><?xml version="1.0" encoding="utf-8"?>
<p:tagLst xmlns:p="http://schemas.openxmlformats.org/presentationml/2006/main">
  <p:tag name="AS_UNIQUEID" val="1497"/>
</p:tagLst>
</file>

<file path=ppt/tags/tag425.xml><?xml version="1.0" encoding="utf-8"?>
<p:tagLst xmlns:p="http://schemas.openxmlformats.org/presentationml/2006/main">
  <p:tag name="AS_UNIQUEID" val="1498"/>
</p:tagLst>
</file>

<file path=ppt/tags/tag426.xml><?xml version="1.0" encoding="utf-8"?>
<p:tagLst xmlns:p="http://schemas.openxmlformats.org/presentationml/2006/main">
  <p:tag name="AS_UNIQUEID" val="1499"/>
</p:tagLst>
</file>

<file path=ppt/tags/tag427.xml><?xml version="1.0" encoding="utf-8"?>
<p:tagLst xmlns:p="http://schemas.openxmlformats.org/presentationml/2006/main">
  <p:tag name="AS_UNIQUEID" val="1500"/>
</p:tagLst>
</file>

<file path=ppt/tags/tag428.xml><?xml version="1.0" encoding="utf-8"?>
<p:tagLst xmlns:p="http://schemas.openxmlformats.org/presentationml/2006/main">
  <p:tag name="AS_UNIQUEID" val="1501"/>
</p:tagLst>
</file>

<file path=ppt/tags/tag429.xml><?xml version="1.0" encoding="utf-8"?>
<p:tagLst xmlns:p="http://schemas.openxmlformats.org/presentationml/2006/main">
  <p:tag name="AS_UNIQUEID" val="1502"/>
</p:tagLst>
</file>

<file path=ppt/tags/tag43.xml><?xml version="1.0" encoding="utf-8"?>
<p:tagLst xmlns:p="http://schemas.openxmlformats.org/presentationml/2006/main">
  <p:tag name="AS_UNIQUEID" val="1147"/>
</p:tagLst>
</file>

<file path=ppt/tags/tag430.xml><?xml version="1.0" encoding="utf-8"?>
<p:tagLst xmlns:p="http://schemas.openxmlformats.org/presentationml/2006/main">
  <p:tag name="AS_UNIQUEID" val="1503"/>
</p:tagLst>
</file>

<file path=ppt/tags/tag431.xml><?xml version="1.0" encoding="utf-8"?>
<p:tagLst xmlns:p="http://schemas.openxmlformats.org/presentationml/2006/main">
  <p:tag name="AS_UNIQUEID" val="1504"/>
</p:tagLst>
</file>

<file path=ppt/tags/tag432.xml><?xml version="1.0" encoding="utf-8"?>
<p:tagLst xmlns:p="http://schemas.openxmlformats.org/presentationml/2006/main">
  <p:tag name="AS_UNIQUEID" val="1505"/>
</p:tagLst>
</file>

<file path=ppt/tags/tag433.xml><?xml version="1.0" encoding="utf-8"?>
<p:tagLst xmlns:p="http://schemas.openxmlformats.org/presentationml/2006/main">
  <p:tag name="AS_UNIQUEID" val="1506"/>
</p:tagLst>
</file>

<file path=ppt/tags/tag434.xml><?xml version="1.0" encoding="utf-8"?>
<p:tagLst xmlns:p="http://schemas.openxmlformats.org/presentationml/2006/main">
  <p:tag name="AS_UNIQUEID" val="1507"/>
</p:tagLst>
</file>

<file path=ppt/tags/tag435.xml><?xml version="1.0" encoding="utf-8"?>
<p:tagLst xmlns:p="http://schemas.openxmlformats.org/presentationml/2006/main">
  <p:tag name="AS_UNIQUEID" val="1508"/>
</p:tagLst>
</file>

<file path=ppt/tags/tag436.xml><?xml version="1.0" encoding="utf-8"?>
<p:tagLst xmlns:p="http://schemas.openxmlformats.org/presentationml/2006/main">
  <p:tag name="AS_UNIQUEID" val="1509"/>
</p:tagLst>
</file>

<file path=ppt/tags/tag437.xml><?xml version="1.0" encoding="utf-8"?>
<p:tagLst xmlns:p="http://schemas.openxmlformats.org/presentationml/2006/main">
  <p:tag name="AS_UNIQUEID" val="1510"/>
</p:tagLst>
</file>

<file path=ppt/tags/tag438.xml><?xml version="1.0" encoding="utf-8"?>
<p:tagLst xmlns:p="http://schemas.openxmlformats.org/presentationml/2006/main">
  <p:tag name="AS_UNIQUEID" val="1511"/>
</p:tagLst>
</file>

<file path=ppt/tags/tag439.xml><?xml version="1.0" encoding="utf-8"?>
<p:tagLst xmlns:p="http://schemas.openxmlformats.org/presentationml/2006/main">
  <p:tag name="AS_UNIQUEID" val="1512"/>
  <p:tag name="KSO_WM_BEAUTIFY_FLAG" val=""/>
</p:tagLst>
</file>

<file path=ppt/tags/tag44.xml><?xml version="1.0" encoding="utf-8"?>
<p:tagLst xmlns:p="http://schemas.openxmlformats.org/presentationml/2006/main">
  <p:tag name="AS_UNIQUEID" val="1148"/>
</p:tagLst>
</file>

<file path=ppt/tags/tag440.xml><?xml version="1.0" encoding="utf-8"?>
<p:tagLst xmlns:p="http://schemas.openxmlformats.org/presentationml/2006/main">
  <p:tag name="AS_UNIQUEID" val="1513"/>
</p:tagLst>
</file>

<file path=ppt/tags/tag441.xml><?xml version="1.0" encoding="utf-8"?>
<p:tagLst xmlns:p="http://schemas.openxmlformats.org/presentationml/2006/main">
  <p:tag name="AS_UNIQUEID" val="1514"/>
  <p:tag name="KSO_WM_BEAUTIFY_FLAG" val=""/>
</p:tagLst>
</file>

<file path=ppt/tags/tag442.xml><?xml version="1.0" encoding="utf-8"?>
<p:tagLst xmlns:p="http://schemas.openxmlformats.org/presentationml/2006/main">
  <p:tag name="AS_UNIQUEID" val="1515"/>
  <p:tag name="KSO_WM_BEAUTIFY_FLAG" val=""/>
</p:tagLst>
</file>

<file path=ppt/tags/tag443.xml><?xml version="1.0" encoding="utf-8"?>
<p:tagLst xmlns:p="http://schemas.openxmlformats.org/presentationml/2006/main">
  <p:tag name="AS_UNIQUEID" val="1516"/>
  <p:tag name="KSO_WM_BEAUTIFY_FLAG" val=""/>
</p:tagLst>
</file>

<file path=ppt/tags/tag444.xml><?xml version="1.0" encoding="utf-8"?>
<p:tagLst xmlns:p="http://schemas.openxmlformats.org/presentationml/2006/main">
  <p:tag name="AS_UNIQUEID" val="1517"/>
  <p:tag name="KSO_WM_BEAUTIFY_FLAG" val=""/>
</p:tagLst>
</file>

<file path=ppt/tags/tag445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6.xml><?xml version="1.0" encoding="utf-8"?>
<p:tagLst xmlns:p="http://schemas.openxmlformats.org/presentationml/2006/main">
  <p:tag name="AS_UNIQUEID" val="1518"/>
</p:tagLst>
</file>

<file path=ppt/tags/tag447.xml><?xml version="1.0" encoding="utf-8"?>
<p:tagLst xmlns:p="http://schemas.openxmlformats.org/presentationml/2006/main">
  <p:tag name="AS_UNIQUEID" val="1519"/>
  <p:tag name="KSO_WM_BEAUTIFY_FLAG" val=""/>
</p:tagLst>
</file>

<file path=ppt/tags/tag448.xml><?xml version="1.0" encoding="utf-8"?>
<p:tagLst xmlns:p="http://schemas.openxmlformats.org/presentationml/2006/main">
  <p:tag name="AS_UNIQUEID" val="1520"/>
  <p:tag name="KSO_WM_BEAUTIFY_FLAG" val=""/>
</p:tagLst>
</file>

<file path=ppt/tags/tag449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.xml><?xml version="1.0" encoding="utf-8"?>
<p:tagLst xmlns:p="http://schemas.openxmlformats.org/presentationml/2006/main">
  <p:tag name="AS_UNIQUEID" val="1149"/>
</p:tagLst>
</file>

<file path=ppt/tags/tag450.xml><?xml version="1.0" encoding="utf-8"?>
<p:tagLst xmlns:p="http://schemas.openxmlformats.org/presentationml/2006/main">
  <p:tag name="AS_UNIQUEID" val="1521"/>
</p:tagLst>
</file>

<file path=ppt/tags/tag451.xml><?xml version="1.0" encoding="utf-8"?>
<p:tagLst xmlns:p="http://schemas.openxmlformats.org/presentationml/2006/main">
  <p:tag name="AS_UNIQUEID" val="1522"/>
  <p:tag name="KSO_WM_BEAUTIFY_FLAG" val=""/>
</p:tagLst>
</file>

<file path=ppt/tags/tag452.xml><?xml version="1.0" encoding="utf-8"?>
<p:tagLst xmlns:p="http://schemas.openxmlformats.org/presentationml/2006/main">
  <p:tag name="AS_UNIQUEID" val="1523"/>
  <p:tag name="KSO_WM_BEAUTIFY_FLAG" val=""/>
</p:tagLst>
</file>

<file path=ppt/tags/tag453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4.xml><?xml version="1.0" encoding="utf-8"?>
<p:tagLst xmlns:p="http://schemas.openxmlformats.org/presentationml/2006/main">
  <p:tag name="AS_UNIQUEID" val="1524"/>
</p:tagLst>
</file>

<file path=ppt/tags/tag455.xml><?xml version="1.0" encoding="utf-8"?>
<p:tagLst xmlns:p="http://schemas.openxmlformats.org/presentationml/2006/main">
  <p:tag name="AS_UNIQUEID" val="1525"/>
</p:tagLst>
</file>

<file path=ppt/tags/tag456.xml><?xml version="1.0" encoding="utf-8"?>
<p:tagLst xmlns:p="http://schemas.openxmlformats.org/presentationml/2006/main">
  <p:tag name="AS_UNIQUEID" val="1526"/>
  <p:tag name="KSO_WM_BEAUTIFY_FLAG" val=""/>
</p:tagLst>
</file>

<file path=ppt/tags/tag457.xml><?xml version="1.0" encoding="utf-8"?>
<p:tagLst xmlns:p="http://schemas.openxmlformats.org/presentationml/2006/main">
  <p:tag name="AS_UNIQUEID" val="1527"/>
</p:tagLst>
</file>

<file path=ppt/tags/tag458.xml><?xml version="1.0" encoding="utf-8"?>
<p:tagLst xmlns:p="http://schemas.openxmlformats.org/presentationml/2006/main">
  <p:tag name="AS_UNIQUEID" val="1528"/>
  <p:tag name="KSO_WM_BEAUTIFY_FLAG" val=""/>
</p:tagLst>
</file>

<file path=ppt/tags/tag459.xml><?xml version="1.0" encoding="utf-8"?>
<p:tagLst xmlns:p="http://schemas.openxmlformats.org/presentationml/2006/main">
  <p:tag name="AS_UNIQUEID" val="1529"/>
  <p:tag name="KSO_WM_BEAUTIFY_FLAG" val=""/>
</p:tagLst>
</file>

<file path=ppt/tags/tag46.xml><?xml version="1.0" encoding="utf-8"?>
<p:tagLst xmlns:p="http://schemas.openxmlformats.org/presentationml/2006/main">
  <p:tag name="AS_UNIQUEID" val="1150"/>
</p:tagLst>
</file>

<file path=ppt/tags/tag460.xml><?xml version="1.0" encoding="utf-8"?>
<p:tagLst xmlns:p="http://schemas.openxmlformats.org/presentationml/2006/main">
  <p:tag name="AS_UNIQUEID" val="1530"/>
  <p:tag name="KSO_WM_BEAUTIFY_FLAG" val=""/>
</p:tagLst>
</file>

<file path=ppt/tags/tag461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2.xml><?xml version="1.0" encoding="utf-8"?>
<p:tagLst xmlns:p="http://schemas.openxmlformats.org/presentationml/2006/main">
  <p:tag name="AS_UNIQUEID" val="1531"/>
  <p:tag name="KSO_WM_BEAUTIFY_FLAG" val=""/>
</p:tagLst>
</file>

<file path=ppt/tags/tag463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4.xml><?xml version="1.0" encoding="utf-8"?>
<p:tagLst xmlns:p="http://schemas.openxmlformats.org/presentationml/2006/main">
  <p:tag name="AS_UNIQUEID" val="1532"/>
</p:tagLst>
</file>

<file path=ppt/tags/tag465.xml><?xml version="1.0" encoding="utf-8"?>
<p:tagLst xmlns:p="http://schemas.openxmlformats.org/presentationml/2006/main">
  <p:tag name="AS_UNIQUEID" val="1533"/>
  <p:tag name="KSO_WM_BEAUTIFY_FLAG" val=""/>
</p:tagLst>
</file>

<file path=ppt/tags/tag466.xml><?xml version="1.0" encoding="utf-8"?>
<p:tagLst xmlns:p="http://schemas.openxmlformats.org/presentationml/2006/main">
  <p:tag name="AS_UNIQUEID" val="1534"/>
  <p:tag name="KSO_WM_BEAUTIFY_FLAG" val=""/>
</p:tagLst>
</file>

<file path=ppt/tags/tag467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8.xml><?xml version="1.0" encoding="utf-8"?>
<p:tagLst xmlns:p="http://schemas.openxmlformats.org/presentationml/2006/main">
  <p:tag name="AS_UNIQUEID" val="1535"/>
</p:tagLst>
</file>

<file path=ppt/tags/tag469.xml><?xml version="1.0" encoding="utf-8"?>
<p:tagLst xmlns:p="http://schemas.openxmlformats.org/presentationml/2006/main">
  <p:tag name="AS_UNIQUEID" val="1536"/>
  <p:tag name="KSO_WM_BEAUTIFY_FLAG" val=""/>
</p:tagLst>
</file>

<file path=ppt/tags/tag47.xml><?xml version="1.0" encoding="utf-8"?>
<p:tagLst xmlns:p="http://schemas.openxmlformats.org/presentationml/2006/main">
  <p:tag name="AS_UNIQUEID" val="1151"/>
</p:tagLst>
</file>

<file path=ppt/tags/tag470.xml><?xml version="1.0" encoding="utf-8"?>
<p:tagLst xmlns:p="http://schemas.openxmlformats.org/presentationml/2006/main">
  <p:tag name="AS_UNIQUEID" val="1537"/>
  <p:tag name="KSO_WM_BEAUTIFY_FLAG" val=""/>
</p:tagLst>
</file>

<file path=ppt/tags/tag471.xml><?xml version="1.0" encoding="utf-8"?>
<p:tagLst xmlns:p="http://schemas.openxmlformats.org/presentationml/2006/main">
  <p:tag name="AS_UNIQUEID" val="1538"/>
</p:tagLst>
</file>

<file path=ppt/tags/tag472.xml><?xml version="1.0" encoding="utf-8"?>
<p:tagLst xmlns:p="http://schemas.openxmlformats.org/presentationml/2006/main">
  <p:tag name="AS_UNIQUEID" val="1539"/>
</p:tagLst>
</file>

<file path=ppt/tags/tag473.xml><?xml version="1.0" encoding="utf-8"?>
<p:tagLst xmlns:p="http://schemas.openxmlformats.org/presentationml/2006/main">
  <p:tag name="AS_UNIQUEID" val="1540"/>
</p:tagLst>
</file>

<file path=ppt/tags/tag474.xml><?xml version="1.0" encoding="utf-8"?>
<p:tagLst xmlns:p="http://schemas.openxmlformats.org/presentationml/2006/main">
  <p:tag name="AS_UNIQUEID" val="1541"/>
</p:tagLst>
</file>

<file path=ppt/tags/tag475.xml><?xml version="1.0" encoding="utf-8"?>
<p:tagLst xmlns:p="http://schemas.openxmlformats.org/presentationml/2006/main">
  <p:tag name="AS_UNIQUEID" val="1542"/>
  <p:tag name="KSO_WM_BEAUTIFY_FLAG" val=""/>
</p:tagLst>
</file>

<file path=ppt/tags/tag476.xml><?xml version="1.0" encoding="utf-8"?>
<p:tagLst xmlns:p="http://schemas.openxmlformats.org/presentationml/2006/main">
  <p:tag name="AS_UNIQUEID" val="1543"/>
</p:tagLst>
</file>

<file path=ppt/tags/tag477.xml><?xml version="1.0" encoding="utf-8"?>
<p:tagLst xmlns:p="http://schemas.openxmlformats.org/presentationml/2006/main">
  <p:tag name="AS_UNIQUEID" val="1544"/>
  <p:tag name="KSO_WM_BEAUTIFY_FLAG" val=""/>
</p:tagLst>
</file>

<file path=ppt/tags/tag478.xml><?xml version="1.0" encoding="utf-8"?>
<p:tagLst xmlns:p="http://schemas.openxmlformats.org/presentationml/2006/main">
  <p:tag name="AS_UNIQUEID" val="1545"/>
  <p:tag name="KSO_WM_BEAUTIFY_FLAG" val=""/>
</p:tagLst>
</file>

<file path=ppt/tags/tag479.xml><?xml version="1.0" encoding="utf-8"?>
<p:tagLst xmlns:p="http://schemas.openxmlformats.org/presentationml/2006/main">
  <p:tag name="AS_UNIQUEID" val="1546"/>
  <p:tag name="KSO_WM_BEAUTIFY_FLAG" val=""/>
</p:tagLst>
</file>

<file path=ppt/tags/tag48.xml><?xml version="1.0" encoding="utf-8"?>
<p:tagLst xmlns:p="http://schemas.openxmlformats.org/presentationml/2006/main">
  <p:tag name="AS_UNIQUEID" val="1152"/>
</p:tagLst>
</file>

<file path=ppt/tags/tag48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1.xml><?xml version="1.0" encoding="utf-8"?>
<p:tagLst xmlns:p="http://schemas.openxmlformats.org/presentationml/2006/main">
  <p:tag name="AS_UNIQUEID" val="15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2.xml><?xml version="1.0" encoding="utf-8"?>
<p:tagLst xmlns:p="http://schemas.openxmlformats.org/presentationml/2006/main">
  <p:tag name="AS_UNIQUEID" val="154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KSO_WM_UNIT_TABLE_BEAUTIFY" val="smartTable{bac717ea-1c8b-4dfe-b89b-e3650e254ac2}"/>
</p:tagLst>
</file>

<file path=ppt/tags/tag483.xml><?xml version="1.0" encoding="utf-8"?>
<p:tagLst xmlns:p="http://schemas.openxmlformats.org/presentationml/2006/main">
  <p:tag name="AS_UNIQUEID" val="1549"/>
  <p:tag name="KSO_WM_BEAUTIFY_FLAG" val=""/>
</p:tagLst>
</file>

<file path=ppt/tags/tag484.xml><?xml version="1.0" encoding="utf-8"?>
<p:tagLst xmlns:p="http://schemas.openxmlformats.org/presentationml/2006/main">
  <p:tag name="AS_UNIQUEID" val="1550"/>
</p:tagLst>
</file>

<file path=ppt/tags/tag485.xml><?xml version="1.0" encoding="utf-8"?>
<p:tagLst xmlns:p="http://schemas.openxmlformats.org/presentationml/2006/main">
  <p:tag name="AS_UNIQUEID" val="1551"/>
  <p:tag name="KSO_WM_BEAUTIFY_FLAG" val=""/>
</p:tagLst>
</file>

<file path=ppt/tags/tag486.xml><?xml version="1.0" encoding="utf-8"?>
<p:tagLst xmlns:p="http://schemas.openxmlformats.org/presentationml/2006/main">
  <p:tag name="AS_UNIQUEID" val="1552"/>
  <p:tag name="KSO_WM_BEAUTIFY_FLAG" val=""/>
</p:tagLst>
</file>

<file path=ppt/tags/tag487.xml><?xml version="1.0" encoding="utf-8"?>
<p:tagLst xmlns:p="http://schemas.openxmlformats.org/presentationml/2006/main">
  <p:tag name="AS_UNIQUEID" val="1553"/>
</p:tagLst>
</file>

<file path=ppt/tags/tag488.xml><?xml version="1.0" encoding="utf-8"?>
<p:tagLst xmlns:p="http://schemas.openxmlformats.org/presentationml/2006/main">
  <p:tag name="AS_UNIQUEID" val="1554"/>
  <p:tag name="KSO_WM_BEAUTIFY_FLAG" val=""/>
</p:tagLst>
</file>

<file path=ppt/tags/tag489.xml><?xml version="1.0" encoding="utf-8"?>
<p:tagLst xmlns:p="http://schemas.openxmlformats.org/presentationml/2006/main">
  <p:tag name="AS_UNIQUEID" val="1555"/>
</p:tagLst>
</file>

<file path=ppt/tags/tag49.xml><?xml version="1.0" encoding="utf-8"?>
<p:tagLst xmlns:p="http://schemas.openxmlformats.org/presentationml/2006/main">
  <p:tag name="AS_UNIQUEID" val="1153"/>
</p:tagLst>
</file>

<file path=ppt/tags/tag490.xml><?xml version="1.0" encoding="utf-8"?>
<p:tagLst xmlns:p="http://schemas.openxmlformats.org/presentationml/2006/main">
  <p:tag name="AS_UNIQUEID" val="1556"/>
  <p:tag name="KSO_WM_BEAUTIFY_FLAG" val=""/>
</p:tagLst>
</file>

<file path=ppt/tags/tag491.xml><?xml version="1.0" encoding="utf-8"?>
<p:tagLst xmlns:p="http://schemas.openxmlformats.org/presentationml/2006/main">
  <p:tag name="AS_UNIQUEID" val="1557"/>
  <p:tag name="KSO_WM_BEAUTIFY_FLAG" val=""/>
</p:tagLst>
</file>

<file path=ppt/tags/tag492.xml><?xml version="1.0" encoding="utf-8"?>
<p:tagLst xmlns:p="http://schemas.openxmlformats.org/presentationml/2006/main">
  <p:tag name="AS_UNIQUEID" val="1558"/>
  <p:tag name="KSO_WM_BEAUTIFY_FLAG" val=""/>
</p:tagLst>
</file>

<file path=ppt/tags/tag493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4.xml><?xml version="1.0" encoding="utf-8"?>
<p:tagLst xmlns:p="http://schemas.openxmlformats.org/presentationml/2006/main">
  <p:tag name="AS_UNIQUEID" val="1559"/>
  <p:tag name="KSO_WM_BEAUTIFY_FLAG" val=""/>
</p:tagLst>
</file>

<file path=ppt/tags/tag495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6.xml><?xml version="1.0" encoding="utf-8"?>
<p:tagLst xmlns:p="http://schemas.openxmlformats.org/presentationml/2006/main">
  <p:tag name="AS_UNIQUEID" val="1560"/>
</p:tagLst>
</file>

<file path=ppt/tags/tag497.xml><?xml version="1.0" encoding="utf-8"?>
<p:tagLst xmlns:p="http://schemas.openxmlformats.org/presentationml/2006/main">
  <p:tag name="AS_UNIQUEID" val="1561"/>
  <p:tag name="KSO_WM_BEAUTIFY_FLAG" val=""/>
</p:tagLst>
</file>

<file path=ppt/tags/tag498.xml><?xml version="1.0" encoding="utf-8"?>
<p:tagLst xmlns:p="http://schemas.openxmlformats.org/presentationml/2006/main">
  <p:tag name="AS_UNIQUEID" val="1562"/>
  <p:tag name="KSO_WM_BEAUTIFY_FLAG" val=""/>
</p:tagLst>
</file>

<file path=ppt/tags/tag499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.xml><?xml version="1.0" encoding="utf-8"?>
<p:tagLst xmlns:p="http://schemas.openxmlformats.org/presentationml/2006/main">
  <p:tag name="AS_UNIQUEID" val="1109"/>
</p:tagLst>
</file>

<file path=ppt/tags/tag50.xml><?xml version="1.0" encoding="utf-8"?>
<p:tagLst xmlns:p="http://schemas.openxmlformats.org/presentationml/2006/main">
  <p:tag name="AS_UNIQUEID" val="1154"/>
</p:tagLst>
</file>

<file path=ppt/tags/tag500.xml><?xml version="1.0" encoding="utf-8"?>
<p:tagLst xmlns:p="http://schemas.openxmlformats.org/presentationml/2006/main">
  <p:tag name="AS_UNIQUEID" val="1563"/>
</p:tagLst>
</file>

<file path=ppt/tags/tag501.xml><?xml version="1.0" encoding="utf-8"?>
<p:tagLst xmlns:p="http://schemas.openxmlformats.org/presentationml/2006/main">
  <p:tag name="AS_UNIQUEID" val="1564"/>
  <p:tag name="KSO_WM_BEAUTIFY_FLAG" val=""/>
</p:tagLst>
</file>

<file path=ppt/tags/tag502.xml><?xml version="1.0" encoding="utf-8"?>
<p:tagLst xmlns:p="http://schemas.openxmlformats.org/presentationml/2006/main">
  <p:tag name="AS_UNIQUEID" val="1565"/>
  <p:tag name="KSO_WM_BEAUTIFY_FLAG" val=""/>
</p:tagLst>
</file>

<file path=ppt/tags/tag503.xml><?xml version="1.0" encoding="utf-8"?>
<p:tagLst xmlns:p="http://schemas.openxmlformats.org/presentationml/2006/main">
  <p:tag name="AS_UNIQUEID" val="1566"/>
</p:tagLst>
</file>

<file path=ppt/tags/tag504.xml><?xml version="1.0" encoding="utf-8"?>
<p:tagLst xmlns:p="http://schemas.openxmlformats.org/presentationml/2006/main">
  <p:tag name="AS_UNIQUEID" val="1567"/>
  <p:tag name="KSO_WM_BEAUTIFY_FLAG" val=""/>
</p:tagLst>
</file>

<file path=ppt/tags/tag505.xml><?xml version="1.0" encoding="utf-8"?>
<p:tagLst xmlns:p="http://schemas.openxmlformats.org/presentationml/2006/main">
  <p:tag name="AS_UNIQUEID" val="1568"/>
</p:tagLst>
</file>

<file path=ppt/tags/tag506.xml><?xml version="1.0" encoding="utf-8"?>
<p:tagLst xmlns:p="http://schemas.openxmlformats.org/presentationml/2006/main">
  <p:tag name="AS_UNIQUEID" val="1569"/>
  <p:tag name="KSO_WM_BEAUTIFY_FLAG" val=""/>
</p:tagLst>
</file>

<file path=ppt/tags/tag507.xml><?xml version="1.0" encoding="utf-8"?>
<p:tagLst xmlns:p="http://schemas.openxmlformats.org/presentationml/2006/main">
  <p:tag name="AS_UNIQUEID" val="1570"/>
  <p:tag name="KSO_WM_BEAUTIFY_FLAG" val=""/>
</p:tagLst>
</file>

<file path=ppt/tags/tag508.xml><?xml version="1.0" encoding="utf-8"?>
<p:tagLst xmlns:p="http://schemas.openxmlformats.org/presentationml/2006/main">
  <p:tag name="AS_UNIQUEID" val="1571"/>
  <p:tag name="KSO_WM_BEAUTIFY_FLAG" val=""/>
</p:tagLst>
</file>

<file path=ppt/tags/tag509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.xml><?xml version="1.0" encoding="utf-8"?>
<p:tagLst xmlns:p="http://schemas.openxmlformats.org/presentationml/2006/main">
  <p:tag name="AS_UNIQUEID" val="1155"/>
</p:tagLst>
</file>

<file path=ppt/tags/tag510.xml><?xml version="1.0" encoding="utf-8"?>
<p:tagLst xmlns:p="http://schemas.openxmlformats.org/presentationml/2006/main">
  <p:tag name="AS_UNIQUEID" val="1572"/>
  <p:tag name="KSO_WM_BEAUTIFY_FLAG" val=""/>
</p:tagLst>
</file>

<file path=ppt/tags/tag511.xml><?xml version="1.0" encoding="utf-8"?>
<p:tagLst xmlns:p="http://schemas.openxmlformats.org/presentationml/2006/main">
  <p:tag name="AS_UNIQUEID" val="116"/>
  <p:tag name="KSO_WM_BEAUTIFY_FLAG" val=""/>
</p:tagLst>
</file>

<file path=ppt/tags/tag512.xml><?xml version="1.0" encoding="utf-8"?>
<p:tagLst xmlns:p="http://schemas.openxmlformats.org/presentationml/2006/main">
  <p:tag name="AS_UNIQUEID" val="1573"/>
  <p:tag name="KSO_WM_BEAUTIFY_FLAG" val=""/>
</p:tagLst>
</file>

<file path=ppt/tags/tag513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4.xml><?xml version="1.0" encoding="utf-8"?>
<p:tagLst xmlns:p="http://schemas.openxmlformats.org/presentationml/2006/main">
  <p:tag name="AS_UNIQUEID" val="1574"/>
</p:tagLst>
</file>

<file path=ppt/tags/tag515.xml><?xml version="1.0" encoding="utf-8"?>
<p:tagLst xmlns:p="http://schemas.openxmlformats.org/presentationml/2006/main">
  <p:tag name="AS_UNIQUEID" val="1575"/>
  <p:tag name="KSO_WM_BEAUTIFY_FLAG" val=""/>
</p:tagLst>
</file>

<file path=ppt/tags/tag516.xml><?xml version="1.0" encoding="utf-8"?>
<p:tagLst xmlns:p="http://schemas.openxmlformats.org/presentationml/2006/main">
  <p:tag name="AS_UNIQUEID" val="1576"/>
  <p:tag name="KSO_WM_BEAUTIFY_FLAG" val=""/>
</p:tagLst>
</file>

<file path=ppt/tags/tag517.xml><?xml version="1.0" encoding="utf-8"?>
<p:tagLst xmlns:p="http://schemas.openxmlformats.org/presentationml/2006/main">
  <p:tag name="AS_UNIQUEID" val="1577"/>
</p:tagLst>
</file>

<file path=ppt/tags/tag518.xml><?xml version="1.0" encoding="utf-8"?>
<p:tagLst xmlns:p="http://schemas.openxmlformats.org/presentationml/2006/main">
  <p:tag name="AS_UNIQUEID" val="1578"/>
  <p:tag name="KSO_WM_BEAUTIFY_FLAG" val=""/>
</p:tagLst>
</file>

<file path=ppt/tags/tag519.xml><?xml version="1.0" encoding="utf-8"?>
<p:tagLst xmlns:p="http://schemas.openxmlformats.org/presentationml/2006/main">
  <p:tag name="AS_UNIQUEID" val="1579"/>
  <p:tag name="KSO_WM_BEAUTIFY_FLAG" val=""/>
</p:tagLst>
</file>

<file path=ppt/tags/tag52.xml><?xml version="1.0" encoding="utf-8"?>
<p:tagLst xmlns:p="http://schemas.openxmlformats.org/presentationml/2006/main">
  <p:tag name="AS_UNIQUEID" val="1156"/>
</p:tagLst>
</file>

<file path=ppt/tags/tag520.xml><?xml version="1.0" encoding="utf-8"?>
<p:tagLst xmlns:p="http://schemas.openxmlformats.org/presentationml/2006/main">
  <p:tag name="AS_UNIQUEID" val="1580"/>
</p:tagLst>
</file>

<file path=ppt/tags/tag521.xml><?xml version="1.0" encoding="utf-8"?>
<p:tagLst xmlns:p="http://schemas.openxmlformats.org/presentationml/2006/main">
  <p:tag name="AS_UNIQUEID" val="1581"/>
  <p:tag name="KSO_WM_BEAUTIFY_FLAG" val=""/>
</p:tagLst>
</file>

<file path=ppt/tags/tag522.xml><?xml version="1.0" encoding="utf-8"?>
<p:tagLst xmlns:p="http://schemas.openxmlformats.org/presentationml/2006/main">
  <p:tag name="AS_UNIQUEID" val="1582"/>
</p:tagLst>
</file>

<file path=ppt/tags/tag523.xml><?xml version="1.0" encoding="utf-8"?>
<p:tagLst xmlns:p="http://schemas.openxmlformats.org/presentationml/2006/main">
  <p:tag name="AS_UNIQUEID" val="1583"/>
  <p:tag name="KSO_WM_BEAUTIFY_FLAG" val=""/>
</p:tagLst>
</file>

<file path=ppt/tags/tag524.xml><?xml version="1.0" encoding="utf-8"?>
<p:tagLst xmlns:p="http://schemas.openxmlformats.org/presentationml/2006/main">
  <p:tag name="AS_UNIQUEID" val="1584"/>
  <p:tag name="KSO_WM_BEAUTIFY_FLAG" val=""/>
</p:tagLst>
</file>

<file path=ppt/tags/tag525.xml><?xml version="1.0" encoding="utf-8"?>
<p:tagLst xmlns:p="http://schemas.openxmlformats.org/presentationml/2006/main">
  <p:tag name="AS_UNIQUEID" val="1585"/>
  <p:tag name="KSO_WM_BEAUTIFY_FLAG" val=""/>
</p:tagLst>
</file>

<file path=ppt/tags/tag526.xml><?xml version="1.0" encoding="utf-8"?>
<p:tagLst xmlns:p="http://schemas.openxmlformats.org/presentationml/2006/main">
  <p:tag name="AS_UNIQUEID" val="789"/>
  <p:tag name="KSO_WM_BEAUTIFY_FLAG" val=""/>
  <p:tag name="KSO_WM_UNIT_TABLE_BEAUTIFY" val="smartTable{08c72701-bc61-4ae8-8d18-b8e374418a3f}"/>
</p:tagLst>
</file>

<file path=ppt/tags/tag527.xml><?xml version="1.0" encoding="utf-8"?>
<p:tagLst xmlns:p="http://schemas.openxmlformats.org/presentationml/2006/main">
  <p:tag name="AS_UNIQUEID" val="804"/>
  <p:tag name="KSO_WM_BEAUTIFY_FLAG" val=""/>
</p:tagLst>
</file>

<file path=ppt/tags/tag528.xml><?xml version="1.0" encoding="utf-8"?>
<p:tagLst xmlns:p="http://schemas.openxmlformats.org/presentationml/2006/main">
  <p:tag name="AS_UNIQUEID" val="791"/>
</p:tagLst>
</file>

<file path=ppt/tags/tag529.xml><?xml version="1.0" encoding="utf-8"?>
<p:tagLst xmlns:p="http://schemas.openxmlformats.org/presentationml/2006/main">
  <p:tag name="AS_UNIQUEID" val="792"/>
</p:tagLst>
</file>

<file path=ppt/tags/tag53.xml><?xml version="1.0" encoding="utf-8"?>
<p:tagLst xmlns:p="http://schemas.openxmlformats.org/presentationml/2006/main">
  <p:tag name="AS_UNIQUEID" val="1157"/>
</p:tagLst>
</file>

<file path=ppt/tags/tag530.xml><?xml version="1.0" encoding="utf-8"?>
<p:tagLst xmlns:p="http://schemas.openxmlformats.org/presentationml/2006/main">
  <p:tag name="AS_UNIQUEID" val="791"/>
</p:tagLst>
</file>

<file path=ppt/tags/tag531.xml><?xml version="1.0" encoding="utf-8"?>
<p:tagLst xmlns:p="http://schemas.openxmlformats.org/presentationml/2006/main">
  <p:tag name="AS_UNIQUEID" val="791"/>
</p:tagLst>
</file>

<file path=ppt/tags/tag532.xml><?xml version="1.0" encoding="utf-8"?>
<p:tagLst xmlns:p="http://schemas.openxmlformats.org/presentationml/2006/main">
  <p:tag name="AS_UNIQUEID" val="791"/>
</p:tagLst>
</file>

<file path=ppt/tags/tag533.xml><?xml version="1.0" encoding="utf-8"?>
<p:tagLst xmlns:p="http://schemas.openxmlformats.org/presentationml/2006/main">
  <p:tag name="AS_UNIQUEID" val="791"/>
</p:tagLst>
</file>

<file path=ppt/tags/tag534.xml><?xml version="1.0" encoding="utf-8"?>
<p:tagLst xmlns:p="http://schemas.openxmlformats.org/presentationml/2006/main">
  <p:tag name="AS_UNIQUEID" val="791"/>
</p:tagLst>
</file>

<file path=ppt/tags/tag535.xml><?xml version="1.0" encoding="utf-8"?>
<p:tagLst xmlns:p="http://schemas.openxmlformats.org/presentationml/2006/main">
  <p:tag name="AS_UNIQUEID" val="1586"/>
  <p:tag name="KSO_WM_BEAUTIFY_FLAG" val=""/>
</p:tagLst>
</file>

<file path=ppt/tags/tag536.xml><?xml version="1.0" encoding="utf-8"?>
<p:tagLst xmlns:p="http://schemas.openxmlformats.org/presentationml/2006/main">
  <p:tag name="AS_UNIQUEID" val="1587"/>
</p:tagLst>
</file>

<file path=ppt/tags/tag537.xml><?xml version="1.0" encoding="utf-8"?>
<p:tagLst xmlns:p="http://schemas.openxmlformats.org/presentationml/2006/main">
  <p:tag name="AS_UNIQUEID" val="1588"/>
</p:tagLst>
</file>

<file path=ppt/tags/tag538.xml><?xml version="1.0" encoding="utf-8"?>
<p:tagLst xmlns:p="http://schemas.openxmlformats.org/presentationml/2006/main">
  <p:tag name="AS_UNIQUEID" val="1589"/>
  <p:tag name="KSO_WM_BEAUTIFY_FLAG" val=""/>
</p:tagLst>
</file>

<file path=ppt/tags/tag539.xml><?xml version="1.0" encoding="utf-8"?>
<p:tagLst xmlns:p="http://schemas.openxmlformats.org/presentationml/2006/main">
  <p:tag name="AS_UNIQUEID" val="1590"/>
  <p:tag name="KSO_WM_BEAUTIFY_FLAG" val=""/>
</p:tagLst>
</file>

<file path=ppt/tags/tag54.xml><?xml version="1.0" encoding="utf-8"?>
<p:tagLst xmlns:p="http://schemas.openxmlformats.org/presentationml/2006/main">
  <p:tag name="AS_UNIQUEID" val="1158"/>
</p:tagLst>
</file>

<file path=ppt/tags/tag540.xml><?xml version="1.0" encoding="utf-8"?>
<p:tagLst xmlns:p="http://schemas.openxmlformats.org/presentationml/2006/main">
  <p:tag name="AS_UNIQUEID" val="1591"/>
  <p:tag name="KSO_WM_BEAUTIFY_FLAG" val=""/>
</p:tagLst>
</file>

<file path=ppt/tags/tag541.xml><?xml version="1.0" encoding="utf-8"?>
<p:tagLst xmlns:p="http://schemas.openxmlformats.org/presentationml/2006/main">
  <p:tag name="AS_UNIQUEID" val="1592"/>
  <p:tag name="KSO_WM_BEAUTIFY_FLAG" val=""/>
</p:tagLst>
</file>

<file path=ppt/tags/tag542.xml><?xml version="1.0" encoding="utf-8"?>
<p:tagLst xmlns:p="http://schemas.openxmlformats.org/presentationml/2006/main">
  <p:tag name="AS_UNIQUEID" val="1593"/>
  <p:tag name="KSO_WM_BEAUTIFY_FLAG" val=""/>
</p:tagLst>
</file>

<file path=ppt/tags/tag543.xml><?xml version="1.0" encoding="utf-8"?>
<p:tagLst xmlns:p="http://schemas.openxmlformats.org/presentationml/2006/main">
  <p:tag name="AS_UNIQUEID" val="159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4.xml><?xml version="1.0" encoding="utf-8"?>
<p:tagLst xmlns:p="http://schemas.openxmlformats.org/presentationml/2006/main">
  <p:tag name="AS_UNIQUEID" val="159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5.xml><?xml version="1.0" encoding="utf-8"?>
<p:tagLst xmlns:p="http://schemas.openxmlformats.org/presentationml/2006/main">
  <p:tag name="AS_UNIQUEID" val="159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6.xml><?xml version="1.0" encoding="utf-8"?>
<p:tagLst xmlns:p="http://schemas.openxmlformats.org/presentationml/2006/main">
  <p:tag name="AS_UNIQUEID" val="15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7.xml><?xml version="1.0" encoding="utf-8"?>
<p:tagLst xmlns:p="http://schemas.openxmlformats.org/presentationml/2006/main">
  <p:tag name="AS_UNIQUEID" val="159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8.xml><?xml version="1.0" encoding="utf-8"?>
<p:tagLst xmlns:p="http://schemas.openxmlformats.org/presentationml/2006/main">
  <p:tag name="AS_UNIQUEID" val="15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9.xml><?xml version="1.0" encoding="utf-8"?>
<p:tagLst xmlns:p="http://schemas.openxmlformats.org/presentationml/2006/main">
  <p:tag name="AS_UNIQUEID" val="160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.xml><?xml version="1.0" encoding="utf-8"?>
<p:tagLst xmlns:p="http://schemas.openxmlformats.org/presentationml/2006/main">
  <p:tag name="AS_UNIQUEID" val="1159"/>
</p:tagLst>
</file>

<file path=ppt/tags/tag550.xml><?xml version="1.0" encoding="utf-8"?>
<p:tagLst xmlns:p="http://schemas.openxmlformats.org/presentationml/2006/main">
  <p:tag name="AS_UNIQUEID" val="16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1.xml><?xml version="1.0" encoding="utf-8"?>
<p:tagLst xmlns:p="http://schemas.openxmlformats.org/presentationml/2006/main">
  <p:tag name="AS_UNIQUEID" val="160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2.xml><?xml version="1.0" encoding="utf-8"?>
<p:tagLst xmlns:p="http://schemas.openxmlformats.org/presentationml/2006/main">
  <p:tag name="AS_UNIQUEID" val="160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3.xml><?xml version="1.0" encoding="utf-8"?>
<p:tagLst xmlns:p="http://schemas.openxmlformats.org/presentationml/2006/main">
  <p:tag name="AS_UNIQUEID" val="160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4.xml><?xml version="1.0" encoding="utf-8"?>
<p:tagLst xmlns:p="http://schemas.openxmlformats.org/presentationml/2006/main">
  <p:tag name="AS_UNIQUEID" val="16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5.xml><?xml version="1.0" encoding="utf-8"?>
<p:tagLst xmlns:p="http://schemas.openxmlformats.org/presentationml/2006/main">
  <p:tag name="AS_UNIQUEID" val="160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6.xml><?xml version="1.0" encoding="utf-8"?>
<p:tagLst xmlns:p="http://schemas.openxmlformats.org/presentationml/2006/main">
  <p:tag name="AS_UNIQUEID" val="160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7.xml><?xml version="1.0" encoding="utf-8"?>
<p:tagLst xmlns:p="http://schemas.openxmlformats.org/presentationml/2006/main">
  <p:tag name="AS_UNIQUEID" val="1608"/>
</p:tagLst>
</file>

<file path=ppt/tags/tag558.xml><?xml version="1.0" encoding="utf-8"?>
<p:tagLst xmlns:p="http://schemas.openxmlformats.org/presentationml/2006/main">
  <p:tag name="AS_UNIQUEID" val="1609"/>
  <p:tag name="KSO_WM_BEAUTIFY_FLAG" val=""/>
  <p:tag name="KSO_WM_UNIT_MEDIACOVER_TEXT" val=""/>
</p:tagLst>
</file>

<file path=ppt/tags/tag559.xml><?xml version="1.0" encoding="utf-8"?>
<p:tagLst xmlns:p="http://schemas.openxmlformats.org/presentationml/2006/main">
  <p:tag name="AS_UNIQUEID" val="161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.xml><?xml version="1.0" encoding="utf-8"?>
<p:tagLst xmlns:p="http://schemas.openxmlformats.org/presentationml/2006/main">
  <p:tag name="AS_UNIQUEID" val="1160"/>
</p:tagLst>
</file>

<file path=ppt/tags/tag560.xml><?xml version="1.0" encoding="utf-8"?>
<p:tagLst xmlns:p="http://schemas.openxmlformats.org/presentationml/2006/main">
  <p:tag name="AS_UNIQUEID" val="1611"/>
</p:tagLst>
</file>

<file path=ppt/tags/tag561.xml><?xml version="1.0" encoding="utf-8"?>
<p:tagLst xmlns:p="http://schemas.openxmlformats.org/presentationml/2006/main">
  <p:tag name="AS_UNIQUEID" val="1612"/>
  <p:tag name="KSO_WM_BEAUTIFY_FLAG" val=""/>
</p:tagLst>
</file>

<file path=ppt/tags/tag562.xml><?xml version="1.0" encoding="utf-8"?>
<p:tagLst xmlns:p="http://schemas.openxmlformats.org/presentationml/2006/main">
  <p:tag name="AS_UNIQUEID" val="1613"/>
  <p:tag name="KSO_WM_UNIT_MEDIACOVER_TEXT" val=""/>
</p:tagLst>
</file>

<file path=ppt/tags/tag563.xml><?xml version="1.0" encoding="utf-8"?>
<p:tagLst xmlns:p="http://schemas.openxmlformats.org/presentationml/2006/main">
  <p:tag name="AS_UNIQUEID" val="1614"/>
  <p:tag name="KSO_WM_BEAUTIFY_FLAG" val=""/>
</p:tagLst>
</file>

<file path=ppt/tags/tag564.xml><?xml version="1.0" encoding="utf-8"?>
<p:tagLst xmlns:p="http://schemas.openxmlformats.org/presentationml/2006/main">
  <p:tag name="AS_UNIQUEID" val="1615"/>
</p:tagLst>
</file>

<file path=ppt/tags/tag565.xml><?xml version="1.0" encoding="utf-8"?>
<p:tagLst xmlns:p="http://schemas.openxmlformats.org/presentationml/2006/main">
  <p:tag name="AS_UNIQUEID" val="1616"/>
  <p:tag name="KSO_WM_BEAUTIFY_FLAG" val=""/>
</p:tagLst>
</file>

<file path=ppt/tags/tag566.xml><?xml version="1.0" encoding="utf-8"?>
<p:tagLst xmlns:p="http://schemas.openxmlformats.org/presentationml/2006/main">
  <p:tag name="AS_UNIQUEID" val="1617"/>
  <p:tag name="KSO_WM_BEAUTIFY_FLAG" val=""/>
</p:tagLst>
</file>

<file path=ppt/tags/tag567.xml><?xml version="1.0" encoding="utf-8"?>
<p:tagLst xmlns:p="http://schemas.openxmlformats.org/presentationml/2006/main">
  <p:tag name="AS_UNIQUEID" val="1618"/>
  <p:tag name="KSO_WM_BEAUTIFY_FLAG" val=""/>
</p:tagLst>
</file>

<file path=ppt/tags/tag568.xml><?xml version="1.0" encoding="utf-8"?>
<p:tagLst xmlns:p="http://schemas.openxmlformats.org/presentationml/2006/main">
  <p:tag name="AS_UNIQUEID" val="1619"/>
  <p:tag name="KSO_WM_BEAUTIFY_FLAG" val=""/>
</p:tagLst>
</file>

<file path=ppt/tags/tag569.xml><?xml version="1.0" encoding="utf-8"?>
<p:tagLst xmlns:p="http://schemas.openxmlformats.org/presentationml/2006/main">
  <p:tag name="AS_UNIQUEID" val="1620"/>
  <p:tag name="KSO_WM_BEAUTIFY_FLAG" val=""/>
</p:tagLst>
</file>

<file path=ppt/tags/tag57.xml><?xml version="1.0" encoding="utf-8"?>
<p:tagLst xmlns:p="http://schemas.openxmlformats.org/presentationml/2006/main">
  <p:tag name="AS_UNIQUEID" val="1161"/>
</p:tagLst>
</file>

<file path=ppt/tags/tag570.xml><?xml version="1.0" encoding="utf-8"?>
<p:tagLst xmlns:p="http://schemas.openxmlformats.org/presentationml/2006/main">
  <p:tag name="AS_UNIQUEID" val="1630"/>
</p:tagLst>
</file>

<file path=ppt/tags/tag571.xml><?xml version="1.0" encoding="utf-8"?>
<p:tagLst xmlns:p="http://schemas.openxmlformats.org/presentationml/2006/main">
  <p:tag name="AS_UNIQUEID" val="1621"/>
</p:tagLst>
</file>

<file path=ppt/tags/tag572.xml><?xml version="1.0" encoding="utf-8"?>
<p:tagLst xmlns:p="http://schemas.openxmlformats.org/presentationml/2006/main">
  <p:tag name="AS_UNIQUEID" val="182"/>
  <p:tag name="KSO_WM_BEAUTIFY_FLAG" val=""/>
</p:tagLst>
</file>

<file path=ppt/tags/tag573.xml><?xml version="1.0" encoding="utf-8"?>
<p:tagLst xmlns:p="http://schemas.openxmlformats.org/presentationml/2006/main">
  <p:tag name="AS_UNIQUEID" val="1622"/>
  <p:tag name="KSO_WM_BEAUTIFY_FLAG" val=""/>
</p:tagLst>
</file>

<file path=ppt/tags/tag574.xml><?xml version="1.0" encoding="utf-8"?>
<p:tagLst xmlns:p="http://schemas.openxmlformats.org/presentationml/2006/main">
  <p:tag name="AS_UNIQUEID" val="1623"/>
  <p:tag name="KSO_WM_BEAUTIFY_FLAG" val=""/>
</p:tagLst>
</file>

<file path=ppt/tags/tag575.xml><?xml version="1.0" encoding="utf-8"?>
<p:tagLst xmlns:p="http://schemas.openxmlformats.org/presentationml/2006/main">
  <p:tag name="AS_UNIQUEID" val="1624"/>
  <p:tag name="KSO_WM_BEAUTIFY_FLAG" val=""/>
</p:tagLst>
</file>

<file path=ppt/tags/tag576.xml><?xml version="1.0" encoding="utf-8"?>
<p:tagLst xmlns:p="http://schemas.openxmlformats.org/presentationml/2006/main">
  <p:tag name="AS_UNIQUEID" val="184"/>
  <p:tag name="KSO_WM_BEAUTIFY_FLAG" val=""/>
</p:tagLst>
</file>

<file path=ppt/tags/tag577.xml><?xml version="1.0" encoding="utf-8"?>
<p:tagLst xmlns:p="http://schemas.openxmlformats.org/presentationml/2006/main">
  <p:tag name="AS_UNIQUEID" val="1625"/>
</p:tagLst>
</file>

<file path=ppt/tags/tag578.xml><?xml version="1.0" encoding="utf-8"?>
<p:tagLst xmlns:p="http://schemas.openxmlformats.org/presentationml/2006/main">
  <p:tag name="AS_UNIQUEID" val="1626"/>
  <p:tag name="KSO_WM_BEAUTIFY_FLAG" val=""/>
</p:tagLst>
</file>

<file path=ppt/tags/tag579.xml><?xml version="1.0" encoding="utf-8"?>
<p:tagLst xmlns:p="http://schemas.openxmlformats.org/presentationml/2006/main">
  <p:tag name="AS_UNIQUEID" val="1627"/>
</p:tagLst>
</file>

<file path=ppt/tags/tag58.xml><?xml version="1.0" encoding="utf-8"?>
<p:tagLst xmlns:p="http://schemas.openxmlformats.org/presentationml/2006/main">
  <p:tag name="AS_UNIQUEID" val="1162"/>
</p:tagLst>
</file>

<file path=ppt/tags/tag580.xml><?xml version="1.0" encoding="utf-8"?>
<p:tagLst xmlns:p="http://schemas.openxmlformats.org/presentationml/2006/main">
  <p:tag name="AS_UNIQUEID" val="1628"/>
</p:tagLst>
</file>

<file path=ppt/tags/tag581.xml><?xml version="1.0" encoding="utf-8"?>
<p:tagLst xmlns:p="http://schemas.openxmlformats.org/presentationml/2006/main">
  <p:tag name="AS_UNIQUEID" val="1629"/>
</p:tagLst>
</file>

<file path=ppt/tags/tag58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59.xml><?xml version="1.0" encoding="utf-8"?>
<p:tagLst xmlns:p="http://schemas.openxmlformats.org/presentationml/2006/main">
  <p:tag name="AS_UNIQUEID" val="1163"/>
</p:tagLst>
</file>

<file path=ppt/tags/tag6.xml><?xml version="1.0" encoding="utf-8"?>
<p:tagLst xmlns:p="http://schemas.openxmlformats.org/presentationml/2006/main">
  <p:tag name="AS_UNIQUEID" val="1110"/>
</p:tagLst>
</file>

<file path=ppt/tags/tag60.xml><?xml version="1.0" encoding="utf-8"?>
<p:tagLst xmlns:p="http://schemas.openxmlformats.org/presentationml/2006/main">
  <p:tag name="AS_UNIQUEID" val="1164"/>
</p:tagLst>
</file>

<file path=ppt/tags/tag61.xml><?xml version="1.0" encoding="utf-8"?>
<p:tagLst xmlns:p="http://schemas.openxmlformats.org/presentationml/2006/main">
  <p:tag name="AS_UNIQUEID" val="1165"/>
</p:tagLst>
</file>

<file path=ppt/tags/tag62.xml><?xml version="1.0" encoding="utf-8"?>
<p:tagLst xmlns:p="http://schemas.openxmlformats.org/presentationml/2006/main">
  <p:tag name="AS_UNIQUEID" val="1166"/>
</p:tagLst>
</file>

<file path=ppt/tags/tag63.xml><?xml version="1.0" encoding="utf-8"?>
<p:tagLst xmlns:p="http://schemas.openxmlformats.org/presentationml/2006/main">
  <p:tag name="AS_UNIQUEID" val="11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1168"/>
</p:tagLst>
</file>

<file path=ppt/tags/tag65.xml><?xml version="1.0" encoding="utf-8"?>
<p:tagLst xmlns:p="http://schemas.openxmlformats.org/presentationml/2006/main">
  <p:tag name="AS_UNIQUEID" val="1169"/>
</p:tagLst>
</file>

<file path=ppt/tags/tag66.xml><?xml version="1.0" encoding="utf-8"?>
<p:tagLst xmlns:p="http://schemas.openxmlformats.org/presentationml/2006/main">
  <p:tag name="AS_UNIQUEID" val="1170"/>
  <p:tag name="KSO_WM_BEAUTIFY_FLAG" val=""/>
</p:tagLst>
</file>

<file path=ppt/tags/tag67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8.xml><?xml version="1.0" encoding="utf-8"?>
<p:tagLst xmlns:p="http://schemas.openxmlformats.org/presentationml/2006/main">
  <p:tag name="AS_UNIQUEID" val="1171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979*344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9.xml><?xml version="1.0" encoding="utf-8"?>
<p:tagLst xmlns:p="http://schemas.openxmlformats.org/presentationml/2006/main">
  <p:tag name="AS_UNIQUEID" val="1172"/>
</p:tagLst>
</file>

<file path=ppt/tags/tag7.xml><?xml version="1.0" encoding="utf-8"?>
<p:tagLst xmlns:p="http://schemas.openxmlformats.org/presentationml/2006/main">
  <p:tag name="AS_UNIQUEID" val="1111"/>
</p:tagLst>
</file>

<file path=ppt/tags/tag70.xml><?xml version="1.0" encoding="utf-8"?>
<p:tagLst xmlns:p="http://schemas.openxmlformats.org/presentationml/2006/main">
  <p:tag name="AS_UNIQUEID" val="1173"/>
</p:tagLst>
</file>

<file path=ppt/tags/tag71.xml><?xml version="1.0" encoding="utf-8"?>
<p:tagLst xmlns:p="http://schemas.openxmlformats.org/presentationml/2006/main">
  <p:tag name="AS_UNIQUEID" val="1174"/>
</p:tagLst>
</file>

<file path=ppt/tags/tag72.xml><?xml version="1.0" encoding="utf-8"?>
<p:tagLst xmlns:p="http://schemas.openxmlformats.org/presentationml/2006/main">
  <p:tag name="AS_UNIQUEID" val="1175"/>
</p:tagLst>
</file>

<file path=ppt/tags/tag73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4.xml><?xml version="1.0" encoding="utf-8"?>
<p:tagLst xmlns:p="http://schemas.openxmlformats.org/presentationml/2006/main">
  <p:tag name="AS_UNIQUEID" val="117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5.xml><?xml version="1.0" encoding="utf-8"?>
<p:tagLst xmlns:p="http://schemas.openxmlformats.org/presentationml/2006/main">
  <p:tag name="AS_UNIQUEID" val="117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6.xml><?xml version="1.0" encoding="utf-8"?>
<p:tagLst xmlns:p="http://schemas.openxmlformats.org/presentationml/2006/main">
  <p:tag name="AS_UNIQUEID" val="117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7.xml><?xml version="1.0" encoding="utf-8"?>
<p:tagLst xmlns:p="http://schemas.openxmlformats.org/presentationml/2006/main">
  <p:tag name="AS_UNIQUEID" val="11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8.xml><?xml version="1.0" encoding="utf-8"?>
<p:tagLst xmlns:p="http://schemas.openxmlformats.org/presentationml/2006/main">
  <p:tag name="AS_UNIQUEID" val="118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9.xml><?xml version="1.0" encoding="utf-8"?>
<p:tagLst xmlns:p="http://schemas.openxmlformats.org/presentationml/2006/main">
  <p:tag name="AS_UNIQUEID" val="118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8.xml><?xml version="1.0" encoding="utf-8"?>
<p:tagLst xmlns:p="http://schemas.openxmlformats.org/presentationml/2006/main">
  <p:tag name="AS_UNIQUEID" val="1112"/>
</p:tagLst>
</file>

<file path=ppt/tags/tag80.xml><?xml version="1.0" encoding="utf-8"?>
<p:tagLst xmlns:p="http://schemas.openxmlformats.org/presentationml/2006/main">
  <p:tag name="AS_UNIQUEID" val="1182"/>
  <p:tag name="KSO_WM_BEAUTIFY_FLAG" val=""/>
  <p:tag name="KSO_WM_UNIT_MEDIACOVER_TEXT" val=""/>
</p:tagLst>
</file>

<file path=ppt/tags/tag81.xml><?xml version="1.0" encoding="utf-8"?>
<p:tagLst xmlns:p="http://schemas.openxmlformats.org/presentationml/2006/main">
  <p:tag name="AS_UNIQUEID" val="1183"/>
</p:tagLst>
</file>

<file path=ppt/tags/tag82.xml><?xml version="1.0" encoding="utf-8"?>
<p:tagLst xmlns:p="http://schemas.openxmlformats.org/presentationml/2006/main">
  <p:tag name="AS_UNIQUEID" val="1184"/>
  <p:tag name="KSO_WM_BEAUTIFY_FLAG" val=""/>
</p:tagLst>
</file>

<file path=ppt/tags/tag83.xml><?xml version="1.0" encoding="utf-8"?>
<p:tagLst xmlns:p="http://schemas.openxmlformats.org/presentationml/2006/main">
  <p:tag name="AS_UNIQUEID" val="1185"/>
  <p:tag name="KSO_WM_BEAUTIFY_FLAG" val=""/>
</p:tagLst>
</file>

<file path=ppt/tags/tag84.xml><?xml version="1.0" encoding="utf-8"?>
<p:tagLst xmlns:p="http://schemas.openxmlformats.org/presentationml/2006/main">
  <p:tag name="AS_UNIQUEID" val="1186"/>
</p:tagLst>
</file>

<file path=ppt/tags/tag85.xml><?xml version="1.0" encoding="utf-8"?>
<p:tagLst xmlns:p="http://schemas.openxmlformats.org/presentationml/2006/main">
  <p:tag name="AS_UNIQUEID" val="1187"/>
  <p:tag name="KSO_WM_BEAUTIFY_FLAG" val=""/>
</p:tagLst>
</file>

<file path=ppt/tags/tag86.xml><?xml version="1.0" encoding="utf-8"?>
<p:tagLst xmlns:p="http://schemas.openxmlformats.org/presentationml/2006/main">
  <p:tag name="AS_UNIQUEID" val="1188"/>
  <p:tag name="KSO_WM_BEAUTIFY_FLAG" val=""/>
</p:tagLst>
</file>

<file path=ppt/tags/tag87.xml><?xml version="1.0" encoding="utf-8"?>
<p:tagLst xmlns:p="http://schemas.openxmlformats.org/presentationml/2006/main">
  <p:tag name="AS_UNIQUEID" val="1189"/>
  <p:tag name="KSO_WM_BEAUTIFY_FLAG" val=""/>
</p:tagLst>
</file>

<file path=ppt/tags/tag88.xml><?xml version="1.0" encoding="utf-8"?>
<p:tagLst xmlns:p="http://schemas.openxmlformats.org/presentationml/2006/main">
  <p:tag name="AS_UNIQUEID" val="1190"/>
</p:tagLst>
</file>

<file path=ppt/tags/tag89.xml><?xml version="1.0" encoding="utf-8"?>
<p:tagLst xmlns:p="http://schemas.openxmlformats.org/presentationml/2006/main">
  <p:tag name="AS_UNIQUEID" val="1191"/>
  <p:tag name="KSO_WM_BEAUTIFY_FLAG" val=""/>
</p:tagLst>
</file>

<file path=ppt/tags/tag9.xml><?xml version="1.0" encoding="utf-8"?>
<p:tagLst xmlns:p="http://schemas.openxmlformats.org/presentationml/2006/main">
  <p:tag name="AS_UNIQUEID" val="1113"/>
</p:tagLst>
</file>

<file path=ppt/tags/tag90.xml><?xml version="1.0" encoding="utf-8"?>
<p:tagLst xmlns:p="http://schemas.openxmlformats.org/presentationml/2006/main">
  <p:tag name="AS_UNIQUEID" val="1192"/>
  <p:tag name="KSO_WM_BEAUTIFY_FLAG" val=""/>
</p:tagLst>
</file>

<file path=ppt/tags/tag91.xml><?xml version="1.0" encoding="utf-8"?>
<p:tagLst xmlns:p="http://schemas.openxmlformats.org/presentationml/2006/main">
  <p:tag name="AS_UNIQUEID" val="1193"/>
  <p:tag name="KSO_WM_BEAUTIFY_FLAG" val=""/>
</p:tagLst>
</file>

<file path=ppt/tags/tag92.xml><?xml version="1.0" encoding="utf-8"?>
<p:tagLst xmlns:p="http://schemas.openxmlformats.org/presentationml/2006/main">
  <p:tag name="AS_UNIQUEID" val="1194"/>
  <p:tag name="KSO_WM_BEAUTIFY_FLAG" val=""/>
</p:tagLst>
</file>

<file path=ppt/tags/tag93.xml><?xml version="1.0" encoding="utf-8"?>
<p:tagLst xmlns:p="http://schemas.openxmlformats.org/presentationml/2006/main">
  <p:tag name="AS_UNIQUEID" val="1195"/>
</p:tagLst>
</file>

<file path=ppt/tags/tag94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5.xml><?xml version="1.0" encoding="utf-8"?>
<p:tagLst xmlns:p="http://schemas.openxmlformats.org/presentationml/2006/main">
  <p:tag name="AS_UNIQUEID" val="11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6.xml><?xml version="1.0" encoding="utf-8"?>
<p:tagLst xmlns:p="http://schemas.openxmlformats.org/presentationml/2006/main">
  <p:tag name="AS_UNIQUEID" val="119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7.xml><?xml version="1.0" encoding="utf-8"?>
<p:tagLst xmlns:p="http://schemas.openxmlformats.org/presentationml/2006/main">
  <p:tag name="AS_UNIQUEID" val="119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8.xml><?xml version="1.0" encoding="utf-8"?>
<p:tagLst xmlns:p="http://schemas.openxmlformats.org/presentationml/2006/main">
  <p:tag name="AS_UNIQUEID" val="1199"/>
  <p:tag name="KSO_WM_BEAUTIFY_FLAG" val=""/>
</p:tagLst>
</file>

<file path=ppt/tags/tag99.xml><?xml version="1.0" encoding="utf-8"?>
<p:tagLst xmlns:p="http://schemas.openxmlformats.org/presentationml/2006/main">
  <p:tag name="AS_UNIQUEID" val="1200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175</Paragraphs>
  <Slides>25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Wingdings</vt:lpstr>
      <vt:lpstr>Verdana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2024-08-18T14:37:10Z</cp:lastPrinted>
  <dcterms:created xsi:type="dcterms:W3CDTF">2024-08-18T14:37:10Z</dcterms:created>
  <dcterms:modified xsi:type="dcterms:W3CDTF">2024-08-18T06:37:10Z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