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2" d="100"/>
          <a:sy n="92" d="100"/>
        </p:scale>
        <p:origin x="468" y="84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 userDrawn="1"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专题训练</a:t>
            </a:r>
            <a:r>
              <a:rPr lang="en-US" altLang="zh-CN" dirty="0" smtClean="0"/>
              <a:t>(  </a:t>
            </a:r>
            <a:r>
              <a:rPr lang="zh-CN" altLang="zh-CN" dirty="0" smtClean="0"/>
              <a:t>五</a:t>
            </a:r>
            <a:r>
              <a:rPr lang="en-US" altLang="zh-CN" dirty="0" smtClean="0"/>
              <a:t>  )</a:t>
            </a:r>
            <a:r>
              <a:rPr lang="zh-CN" altLang="zh-CN" dirty="0" smtClean="0"/>
              <a:t>　功与功率的计算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4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7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  </a:t>
            </a:r>
            <a:r>
              <a:rPr lang="zh-CN" altLang="zh-CN" dirty="0"/>
              <a:t>五</a:t>
            </a:r>
            <a:r>
              <a:rPr lang="en-US" altLang="zh-CN" dirty="0"/>
              <a:t>  )</a:t>
            </a:r>
            <a:r>
              <a:rPr lang="zh-CN" altLang="zh-CN" dirty="0"/>
              <a:t>　功与功率的计算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功与功率的计算是中考考查的热点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常与生产、生活、科技等联系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与二力平衡、速度公式等相结合来考查。题型有填空题、选择题和计算题。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功的相关计算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“3D”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打印机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打印出和自己大小一样的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但质量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这个模型的密度是小明密度的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400" u="sng" dirty="0" smtClean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。小明把模型从一楼搬到二楼教室克服模型重力做功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有一起重机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重的物体匀速提升高度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后又水平移动距离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h+s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(  m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则钢丝绳对物体所做的功最大值是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50000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最小值是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905801"/>
              </p:ext>
            </p:extLst>
          </p:nvPr>
        </p:nvGraphicFramePr>
        <p:xfrm>
          <a:off x="1509251" y="3607515"/>
          <a:ext cx="825237" cy="569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42871" imgH="300928" progId="Word.Document.12">
                  <p:embed/>
                </p:oleObj>
              </mc:Choice>
              <mc:Fallback>
                <p:oleObj name="文档" r:id="rId4" imgW="442871" imgH="3009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9251" y="3607515"/>
                        <a:ext cx="825237" cy="5694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278251"/>
              </p:ext>
            </p:extLst>
          </p:nvPr>
        </p:nvGraphicFramePr>
        <p:xfrm>
          <a:off x="6170232" y="3555999"/>
          <a:ext cx="825237" cy="569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7" imgW="442871" imgH="301648" progId="Word.Document.12">
                  <p:embed/>
                </p:oleObj>
              </mc:Choice>
              <mc:Fallback>
                <p:oleObj name="文档" r:id="rId7" imgW="442871" imgH="3016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70232" y="3555999"/>
                        <a:ext cx="825237" cy="5694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389806" y="3443305"/>
            <a:ext cx="468194" cy="657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90542" y="4208088"/>
            <a:ext cx="581358" cy="321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7886" y="5095962"/>
            <a:ext cx="989104" cy="321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7145" y="5094714"/>
            <a:ext cx="528507" cy="321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71475" y="931324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功与功率的综合计算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某建筑工地上一台升降机的箱体连同货物的重量为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内从楼的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层上升到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如果每层楼高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则升降机电动机至少做功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1.8×10</a:t>
            </a:r>
            <a:r>
              <a:rPr lang="en-US" altLang="zh-CN" sz="2400" u="sng" baseline="30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功率至少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1.8×10</a:t>
            </a:r>
            <a:r>
              <a:rPr lang="en-US" altLang="zh-CN" sz="2400" u="sng" baseline="30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一个正常成年人的心脏推动血液流动的功率为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则该成年人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心脏对血液做的功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3600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这些功可以把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的水送到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高处。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班学生丹丹从地上拿起一个鸡蛋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并用大约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的时间将它匀速举过头顶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丹丹做功的功率约为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A.0.25 W	B.0.5 W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C.1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D.2 W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58047"/>
              </p:ext>
            </p:extLst>
          </p:nvPr>
        </p:nvGraphicFramePr>
        <p:xfrm>
          <a:off x="381000" y="4577551"/>
          <a:ext cx="11430000" cy="148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4918254" imgH="639292" progId="Word.Document.12">
                  <p:embed/>
                </p:oleObj>
              </mc:Choice>
              <mc:Fallback>
                <p:oleObj name="文档" r:id="rId4" imgW="4918254" imgH="6392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4577551"/>
                        <a:ext cx="11430000" cy="1485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227699" y="1887351"/>
            <a:ext cx="137597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3408" y="1887351"/>
            <a:ext cx="137597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617" y="3211669"/>
            <a:ext cx="94994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22055" y="3211669"/>
            <a:ext cx="57587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3594" y="4136461"/>
            <a:ext cx="31131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5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9831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的小型压路机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的速度在路面上匀速行驶。在施工时可以等效为每次钢轮以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的恒力垂直作用在路面上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下压路面的距离为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钢轮每秒钟压路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。下列判断中正确的是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压路机静止时对水平路面的压力是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压路机在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内通过的路程是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压路机在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内对路面做功是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3.7×10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压路机在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内对路面做功的功率是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6.25×10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66791" y="2988787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7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9672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学校进行实验室仪器升级工程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套、每套质量为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的物理实验器材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每套器材一箱。某实验员需要把这批实验器材搬运到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高的物理实验室。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实验员至少需要做多少功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不考虑他克服自身重力所做的功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)?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假设他身体可以提供的功率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取决于所搬运物体的质量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。若要尽可能快地把这批器材搬上去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那么他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每次搬运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的实验器材是多少箱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不考虑搬起、放下实验器材和下楼的时间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求他搬运这批实验器材的最短时间。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686514"/>
              </p:ext>
            </p:extLst>
          </p:nvPr>
        </p:nvGraphicFramePr>
        <p:xfrm>
          <a:off x="381000" y="3357838"/>
          <a:ext cx="11430000" cy="2456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4" imgW="4918254" imgH="1057207" progId="Word.Document.12">
                  <p:embed/>
                </p:oleObj>
              </mc:Choice>
              <mc:Fallback>
                <p:oleObj name="文档" r:id="rId4" imgW="4918254" imgH="10572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357838"/>
                        <a:ext cx="11430000" cy="2456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88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43837"/>
            <a:ext cx="11430000" cy="22728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物理实验器材的总质量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=30×10 kg=300 kg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则这批实验器材的总重力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=300 kg×10 N/kg=3000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实验员搬运器材至少做的功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=3000 N×7 m=2.1×10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身体提供的功率最大时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每次搬运的器材质量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</a:rPr>
              <a:t>m'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=30 kg,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由于一箱器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121164"/>
              </p:ext>
            </p:extLst>
          </p:nvPr>
        </p:nvGraphicFramePr>
        <p:xfrm>
          <a:off x="471153" y="3816639"/>
          <a:ext cx="11430000" cy="588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4" imgW="4918254" imgH="253053" progId="Word.Document.12">
                  <p:embed/>
                </p:oleObj>
              </mc:Choice>
              <mc:Fallback>
                <p:oleObj name="文档" r:id="rId4" imgW="4918254" imgH="2530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1153" y="3816639"/>
                        <a:ext cx="11430000" cy="588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404733"/>
            <a:ext cx="11430000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要求搬运时间最短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身体所提供的功率应最大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最大功率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=70 W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937016"/>
              </p:ext>
            </p:extLst>
          </p:nvPr>
        </p:nvGraphicFramePr>
        <p:xfrm>
          <a:off x="484032" y="4936518"/>
          <a:ext cx="11430000" cy="57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7" imgW="4918254" imgH="245854" progId="Word.Document.12">
                  <p:embed/>
                </p:oleObj>
              </mc:Choice>
              <mc:Fallback>
                <p:oleObj name="文档" r:id="rId7" imgW="4918254" imgH="2458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032" y="4936518"/>
                        <a:ext cx="11430000" cy="57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763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沉船打捞指的是打捞沉没于水中物体的工程作业。如图所示是某沉船打捞设备工作时拉力的功率随时间变化的曲线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若沉船整个过程都是以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后沉船离开水面。求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打捞设备工作时的最大拉力和最小拉力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沉船的重力和体积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652792"/>
              </p:ext>
            </p:extLst>
          </p:nvPr>
        </p:nvGraphicFramePr>
        <p:xfrm>
          <a:off x="380999" y="2793002"/>
          <a:ext cx="11311984" cy="186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4" imgW="4918254" imgH="811353" progId="Word.Document.12">
                  <p:embed/>
                </p:oleObj>
              </mc:Choice>
              <mc:Fallback>
                <p:oleObj name="文档" r:id="rId4" imgW="4918254" imgH="8113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793002"/>
                        <a:ext cx="11311984" cy="186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505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0525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0~5 min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沉船并没有离开水面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此时所受浮力最大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G-F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即此时拉力最小为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min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沉船完全离开水面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此时不再受到水的浮力作用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即拉力等于沉船自身重力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即此时拉力最大为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Fv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94763"/>
              </p:ext>
            </p:extLst>
          </p:nvPr>
        </p:nvGraphicFramePr>
        <p:xfrm>
          <a:off x="471153" y="2894548"/>
          <a:ext cx="11430000" cy="122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4" imgW="4918254" imgH="525544" progId="Word.Document.12">
                  <p:embed/>
                </p:oleObj>
              </mc:Choice>
              <mc:Fallback>
                <p:oleObj name="文档" r:id="rId4" imgW="4918254" imgH="5255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1153" y="2894548"/>
                        <a:ext cx="11430000" cy="1221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52948"/>
            <a:ext cx="114300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沉船的重力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沉船完全浸没时所受的浮力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N-6×10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沉船的体积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569044"/>
              </p:ext>
            </p:extLst>
          </p:nvPr>
        </p:nvGraphicFramePr>
        <p:xfrm>
          <a:off x="484031" y="5541771"/>
          <a:ext cx="11311984" cy="747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7" imgW="4918254" imgH="325045" progId="Word.Document.12">
                  <p:embed/>
                </p:oleObj>
              </mc:Choice>
              <mc:Fallback>
                <p:oleObj name="文档" r:id="rId7" imgW="4918254" imgH="3250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031" y="5541771"/>
                        <a:ext cx="11311984" cy="7476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41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18</TotalTime>
  <Words>610</Words>
  <Application>Microsoft Office PowerPoint</Application>
  <PresentationFormat>宽屏</PresentationFormat>
  <Paragraphs>51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文档</vt:lpstr>
      <vt:lpstr>专题训练(  五  )　功与功率的计算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SkyUser</cp:lastModifiedBy>
  <cp:revision>16</cp:revision>
  <dcterms:created xsi:type="dcterms:W3CDTF">2019-12-12T01:39:48Z</dcterms:created>
  <dcterms:modified xsi:type="dcterms:W3CDTF">2019-12-17T00:56:02Z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