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2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3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notesSlides/notesSlide4.xml" ContentType="application/vnd.openxmlformats-officedocument.presentationml.notesSlide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5.xml" ContentType="application/vnd.openxmlformats-officedocument.presentationml.notesSlid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15" r:id="rId2"/>
    <p:sldId id="938" r:id="rId3"/>
    <p:sldId id="986" r:id="rId4"/>
    <p:sldId id="987" r:id="rId5"/>
    <p:sldId id="940" r:id="rId6"/>
    <p:sldId id="939" r:id="rId7"/>
    <p:sldId id="942" r:id="rId8"/>
    <p:sldId id="988" r:id="rId9"/>
    <p:sldId id="989" r:id="rId10"/>
    <p:sldId id="990" r:id="rId11"/>
    <p:sldId id="992" r:id="rId12"/>
    <p:sldId id="994" r:id="rId13"/>
    <p:sldId id="995" r:id="rId14"/>
    <p:sldId id="996" r:id="rId15"/>
    <p:sldId id="997" r:id="rId16"/>
    <p:sldId id="966" r:id="rId17"/>
    <p:sldId id="998" r:id="rId18"/>
    <p:sldId id="999" r:id="rId19"/>
    <p:sldId id="1000" r:id="rId20"/>
    <p:sldId id="1011" r:id="rId21"/>
    <p:sldId id="1012" r:id="rId22"/>
    <p:sldId id="1013" r:id="rId23"/>
    <p:sldId id="1014" r:id="rId24"/>
    <p:sldId id="1015" r:id="rId25"/>
    <p:sldId id="1016" r:id="rId26"/>
    <p:sldId id="1017" r:id="rId27"/>
    <p:sldId id="1018" r:id="rId28"/>
    <p:sldId id="1019" r:id="rId29"/>
    <p:sldId id="1020" r:id="rId30"/>
    <p:sldId id="1027" r:id="rId31"/>
    <p:sldId id="1028" r:id="rId32"/>
    <p:sldId id="1029" r:id="rId33"/>
    <p:sldId id="1023" r:id="rId34"/>
    <p:sldId id="1024" r:id="rId35"/>
    <p:sldId id="1025" r:id="rId36"/>
    <p:sldId id="1026" r:id="rId37"/>
    <p:sldId id="1021" r:id="rId38"/>
  </p:sldIdLst>
  <p:sldSz cx="12192000" cy="6858000"/>
  <p:notesSz cx="6858000" cy="9144000"/>
  <p:custDataLst>
    <p:tags r:id="rId4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1" userDrawn="1">
          <p15:clr>
            <a:srgbClr val="A4A3A4"/>
          </p15:clr>
        </p15:guide>
        <p15:guide id="2" pos="41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261"/>
        <p:guide pos="417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heme" Target="../theme/theme3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heme" Target="../theme/theme2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7411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黑体" panose="02010609060101010101" pitchFamily="49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1945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355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355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765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765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5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560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6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174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7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标题，文本与两项内容"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2167" y="685800"/>
            <a:ext cx="11387667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406400" y="1981200"/>
            <a:ext cx="5592233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201833" y="19812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201833" y="40005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02167" y="6019800"/>
            <a:ext cx="3052233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>
          <a:xfrm>
            <a:off x="4165600" y="6019800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37600" y="6019800"/>
            <a:ext cx="3052233" cy="476250"/>
          </a:xfrm>
          <a:prstGeom prst="rect">
            <a:avLst/>
          </a:prstGeom>
        </p:spPr>
        <p:txBody>
          <a:bodyPr anchor="ctr"/>
          <a:lstStyle/>
          <a:p>
            <a:pPr lvl="0" eaLnBrk="1" fontAlgn="base" hangingPunct="1"/>
            <a:fld id="{9A0DB2DC-4C9A-4742-B13C-FB6460FD3503}" type="slidenum">
              <a:rPr lang="en-US" altLang="zh-CN" sz="1200" strike="noStrike" noProof="1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z="1200" strike="noStrike" noProof="1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黑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黑体" panose="02010609060101010101" pitchFamily="49" charset="-122"/>
              </a:defRPr>
            </a:lvl1pPr>
            <a:lvl2pPr>
              <a:defRPr sz="2100">
                <a:ea typeface="黑体" panose="02010609060101010101" pitchFamily="49" charset="-122"/>
              </a:defRPr>
            </a:lvl2pPr>
            <a:lvl3pPr>
              <a:defRPr sz="1800">
                <a:ea typeface="黑体" panose="02010609060101010101" pitchFamily="49" charset="-122"/>
              </a:defRPr>
            </a:lvl3pPr>
            <a:lvl4pPr>
              <a:defRPr sz="1500">
                <a:ea typeface="黑体" panose="02010609060101010101" pitchFamily="49" charset="-122"/>
              </a:defRPr>
            </a:lvl4pPr>
            <a:lvl5pPr>
              <a:defRPr sz="1500">
                <a:ea typeface="黑体" panose="02010609060101010101" pitchFamily="49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背景母版.jp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image" Target="../media/image18.jpeg"/><Relationship Id="rId5" Type="http://schemas.openxmlformats.org/officeDocument/2006/relationships/tags" Target="../tags/tag389.xml"/><Relationship Id="rId10" Type="http://schemas.openxmlformats.org/officeDocument/2006/relationships/image" Target="../media/image17.gif"/><Relationship Id="rId4" Type="http://schemas.openxmlformats.org/officeDocument/2006/relationships/tags" Target="../tags/tag388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tags" Target="../tags/tag405.xml"/><Relationship Id="rId18" Type="http://schemas.openxmlformats.org/officeDocument/2006/relationships/oleObject" Target="../embeddings/oleObject2.bin"/><Relationship Id="rId3" Type="http://schemas.openxmlformats.org/officeDocument/2006/relationships/tags" Target="../tags/tag395.xml"/><Relationship Id="rId21" Type="http://schemas.openxmlformats.org/officeDocument/2006/relationships/image" Target="../media/image21.wmf"/><Relationship Id="rId7" Type="http://schemas.openxmlformats.org/officeDocument/2006/relationships/tags" Target="../tags/tag399.xml"/><Relationship Id="rId12" Type="http://schemas.openxmlformats.org/officeDocument/2006/relationships/tags" Target="../tags/tag404.xml"/><Relationship Id="rId17" Type="http://schemas.openxmlformats.org/officeDocument/2006/relationships/image" Target="../media/image19.wmf"/><Relationship Id="rId25" Type="http://schemas.openxmlformats.org/officeDocument/2006/relationships/image" Target="../media/image23.wmf"/><Relationship Id="rId2" Type="http://schemas.openxmlformats.org/officeDocument/2006/relationships/tags" Target="../tags/tag394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tags" Target="../tags/tag403.xml"/><Relationship Id="rId24" Type="http://schemas.openxmlformats.org/officeDocument/2006/relationships/oleObject" Target="../embeddings/oleObject5.bin"/><Relationship Id="rId5" Type="http://schemas.openxmlformats.org/officeDocument/2006/relationships/tags" Target="../tags/tag397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22.wmf"/><Relationship Id="rId10" Type="http://schemas.openxmlformats.org/officeDocument/2006/relationships/tags" Target="../tags/tag402.xml"/><Relationship Id="rId19" Type="http://schemas.openxmlformats.org/officeDocument/2006/relationships/image" Target="../media/image20.wmf"/><Relationship Id="rId4" Type="http://schemas.openxmlformats.org/officeDocument/2006/relationships/tags" Target="../tags/tag396.xml"/><Relationship Id="rId9" Type="http://schemas.openxmlformats.org/officeDocument/2006/relationships/tags" Target="../tags/tag401.xml"/><Relationship Id="rId14" Type="http://schemas.openxmlformats.org/officeDocument/2006/relationships/tags" Target="../tags/tag406.xml"/><Relationship Id="rId22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tags" Target="../tags/tag419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409.xml"/><Relationship Id="rId21" Type="http://schemas.openxmlformats.org/officeDocument/2006/relationships/oleObject" Target="../embeddings/oleObject4.bin"/><Relationship Id="rId7" Type="http://schemas.openxmlformats.org/officeDocument/2006/relationships/tags" Target="../tags/tag413.xml"/><Relationship Id="rId12" Type="http://schemas.openxmlformats.org/officeDocument/2006/relationships/tags" Target="../tags/tag418.xml"/><Relationship Id="rId17" Type="http://schemas.openxmlformats.org/officeDocument/2006/relationships/tags" Target="../tags/tag423.xml"/><Relationship Id="rId25" Type="http://schemas.openxmlformats.org/officeDocument/2006/relationships/image" Target="../media/image24.jpeg"/><Relationship Id="rId2" Type="http://schemas.openxmlformats.org/officeDocument/2006/relationships/tags" Target="../tags/tag408.xml"/><Relationship Id="rId16" Type="http://schemas.openxmlformats.org/officeDocument/2006/relationships/tags" Target="../tags/tag422.xml"/><Relationship Id="rId20" Type="http://schemas.openxmlformats.org/officeDocument/2006/relationships/image" Target="../media/image21.wmf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24" Type="http://schemas.openxmlformats.org/officeDocument/2006/relationships/image" Target="../media/image23.wmf"/><Relationship Id="rId5" Type="http://schemas.openxmlformats.org/officeDocument/2006/relationships/tags" Target="../tags/tag411.xml"/><Relationship Id="rId15" Type="http://schemas.openxmlformats.org/officeDocument/2006/relationships/tags" Target="../tags/tag421.xml"/><Relationship Id="rId23" Type="http://schemas.openxmlformats.org/officeDocument/2006/relationships/oleObject" Target="../embeddings/oleObject5.bin"/><Relationship Id="rId10" Type="http://schemas.openxmlformats.org/officeDocument/2006/relationships/tags" Target="../tags/tag416.xml"/><Relationship Id="rId19" Type="http://schemas.openxmlformats.org/officeDocument/2006/relationships/oleObject" Target="../embeddings/oleObject3.bin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tags" Target="../tags/tag420.xml"/><Relationship Id="rId22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436.xml"/><Relationship Id="rId18" Type="http://schemas.openxmlformats.org/officeDocument/2006/relationships/tags" Target="../tags/tag441.xml"/><Relationship Id="rId26" Type="http://schemas.openxmlformats.org/officeDocument/2006/relationships/tags" Target="../tags/tag449.xml"/><Relationship Id="rId39" Type="http://schemas.openxmlformats.org/officeDocument/2006/relationships/tags" Target="../tags/tag462.xml"/><Relationship Id="rId21" Type="http://schemas.openxmlformats.org/officeDocument/2006/relationships/tags" Target="../tags/tag444.xml"/><Relationship Id="rId34" Type="http://schemas.openxmlformats.org/officeDocument/2006/relationships/tags" Target="../tags/tag457.xml"/><Relationship Id="rId42" Type="http://schemas.openxmlformats.org/officeDocument/2006/relationships/tags" Target="../tags/tag465.xml"/><Relationship Id="rId47" Type="http://schemas.openxmlformats.org/officeDocument/2006/relationships/tags" Target="../tags/tag470.xml"/><Relationship Id="rId50" Type="http://schemas.openxmlformats.org/officeDocument/2006/relationships/tags" Target="../tags/tag473.xml"/><Relationship Id="rId7" Type="http://schemas.openxmlformats.org/officeDocument/2006/relationships/tags" Target="../tags/tag430.xml"/><Relationship Id="rId2" Type="http://schemas.openxmlformats.org/officeDocument/2006/relationships/tags" Target="../tags/tag425.xml"/><Relationship Id="rId16" Type="http://schemas.openxmlformats.org/officeDocument/2006/relationships/tags" Target="../tags/tag439.xml"/><Relationship Id="rId29" Type="http://schemas.openxmlformats.org/officeDocument/2006/relationships/tags" Target="../tags/tag452.xml"/><Relationship Id="rId11" Type="http://schemas.openxmlformats.org/officeDocument/2006/relationships/tags" Target="../tags/tag434.xml"/><Relationship Id="rId24" Type="http://schemas.openxmlformats.org/officeDocument/2006/relationships/tags" Target="../tags/tag447.xml"/><Relationship Id="rId32" Type="http://schemas.openxmlformats.org/officeDocument/2006/relationships/tags" Target="../tags/tag455.xml"/><Relationship Id="rId37" Type="http://schemas.openxmlformats.org/officeDocument/2006/relationships/tags" Target="../tags/tag460.xml"/><Relationship Id="rId40" Type="http://schemas.openxmlformats.org/officeDocument/2006/relationships/tags" Target="../tags/tag463.xml"/><Relationship Id="rId45" Type="http://schemas.openxmlformats.org/officeDocument/2006/relationships/tags" Target="../tags/tag468.xml"/><Relationship Id="rId5" Type="http://schemas.openxmlformats.org/officeDocument/2006/relationships/tags" Target="../tags/tag428.xml"/><Relationship Id="rId15" Type="http://schemas.openxmlformats.org/officeDocument/2006/relationships/tags" Target="../tags/tag438.xml"/><Relationship Id="rId23" Type="http://schemas.openxmlformats.org/officeDocument/2006/relationships/tags" Target="../tags/tag446.xml"/><Relationship Id="rId28" Type="http://schemas.openxmlformats.org/officeDocument/2006/relationships/tags" Target="../tags/tag451.xml"/><Relationship Id="rId36" Type="http://schemas.openxmlformats.org/officeDocument/2006/relationships/tags" Target="../tags/tag459.xml"/><Relationship Id="rId49" Type="http://schemas.openxmlformats.org/officeDocument/2006/relationships/tags" Target="../tags/tag472.xml"/><Relationship Id="rId10" Type="http://schemas.openxmlformats.org/officeDocument/2006/relationships/tags" Target="../tags/tag433.xml"/><Relationship Id="rId19" Type="http://schemas.openxmlformats.org/officeDocument/2006/relationships/tags" Target="../tags/tag442.xml"/><Relationship Id="rId31" Type="http://schemas.openxmlformats.org/officeDocument/2006/relationships/tags" Target="../tags/tag454.xml"/><Relationship Id="rId44" Type="http://schemas.openxmlformats.org/officeDocument/2006/relationships/tags" Target="../tags/tag467.xml"/><Relationship Id="rId52" Type="http://schemas.openxmlformats.org/officeDocument/2006/relationships/slideLayout" Target="../slideLayouts/slideLayout7.xml"/><Relationship Id="rId4" Type="http://schemas.openxmlformats.org/officeDocument/2006/relationships/tags" Target="../tags/tag427.xml"/><Relationship Id="rId9" Type="http://schemas.openxmlformats.org/officeDocument/2006/relationships/tags" Target="../tags/tag432.xml"/><Relationship Id="rId14" Type="http://schemas.openxmlformats.org/officeDocument/2006/relationships/tags" Target="../tags/tag437.xml"/><Relationship Id="rId22" Type="http://schemas.openxmlformats.org/officeDocument/2006/relationships/tags" Target="../tags/tag445.xml"/><Relationship Id="rId27" Type="http://schemas.openxmlformats.org/officeDocument/2006/relationships/tags" Target="../tags/tag450.xml"/><Relationship Id="rId30" Type="http://schemas.openxmlformats.org/officeDocument/2006/relationships/tags" Target="../tags/tag453.xml"/><Relationship Id="rId35" Type="http://schemas.openxmlformats.org/officeDocument/2006/relationships/tags" Target="../tags/tag458.xml"/><Relationship Id="rId43" Type="http://schemas.openxmlformats.org/officeDocument/2006/relationships/tags" Target="../tags/tag466.xml"/><Relationship Id="rId48" Type="http://schemas.openxmlformats.org/officeDocument/2006/relationships/tags" Target="../tags/tag471.xml"/><Relationship Id="rId8" Type="http://schemas.openxmlformats.org/officeDocument/2006/relationships/tags" Target="../tags/tag431.xml"/><Relationship Id="rId51" Type="http://schemas.openxmlformats.org/officeDocument/2006/relationships/tags" Target="../tags/tag474.xml"/><Relationship Id="rId3" Type="http://schemas.openxmlformats.org/officeDocument/2006/relationships/tags" Target="../tags/tag426.xml"/><Relationship Id="rId12" Type="http://schemas.openxmlformats.org/officeDocument/2006/relationships/tags" Target="../tags/tag435.xml"/><Relationship Id="rId17" Type="http://schemas.openxmlformats.org/officeDocument/2006/relationships/tags" Target="../tags/tag440.xml"/><Relationship Id="rId25" Type="http://schemas.openxmlformats.org/officeDocument/2006/relationships/tags" Target="../tags/tag448.xml"/><Relationship Id="rId33" Type="http://schemas.openxmlformats.org/officeDocument/2006/relationships/tags" Target="../tags/tag456.xml"/><Relationship Id="rId38" Type="http://schemas.openxmlformats.org/officeDocument/2006/relationships/tags" Target="../tags/tag461.xml"/><Relationship Id="rId46" Type="http://schemas.openxmlformats.org/officeDocument/2006/relationships/tags" Target="../tags/tag469.xml"/><Relationship Id="rId20" Type="http://schemas.openxmlformats.org/officeDocument/2006/relationships/tags" Target="../tags/tag443.xml"/><Relationship Id="rId41" Type="http://schemas.openxmlformats.org/officeDocument/2006/relationships/tags" Target="../tags/tag464.xml"/><Relationship Id="rId1" Type="http://schemas.openxmlformats.org/officeDocument/2006/relationships/tags" Target="../tags/tag424.xml"/><Relationship Id="rId6" Type="http://schemas.openxmlformats.org/officeDocument/2006/relationships/tags" Target="../tags/tag4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3" Type="http://schemas.openxmlformats.org/officeDocument/2006/relationships/tags" Target="../tags/tag477.xml"/><Relationship Id="rId21" Type="http://schemas.openxmlformats.org/officeDocument/2006/relationships/tags" Target="../tags/tag495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tags" Target="../tags/tag498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13" Type="http://schemas.openxmlformats.org/officeDocument/2006/relationships/tags" Target="../tags/tag511.xml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12" Type="http://schemas.openxmlformats.org/officeDocument/2006/relationships/tags" Target="../tags/tag510.xml"/><Relationship Id="rId2" Type="http://schemas.openxmlformats.org/officeDocument/2006/relationships/tags" Target="../tags/tag500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tags" Target="../tags/tag509.xml"/><Relationship Id="rId5" Type="http://schemas.openxmlformats.org/officeDocument/2006/relationships/tags" Target="../tags/tag503.xml"/><Relationship Id="rId15" Type="http://schemas.openxmlformats.org/officeDocument/2006/relationships/tags" Target="../tags/tag513.xml"/><Relationship Id="rId10" Type="http://schemas.openxmlformats.org/officeDocument/2006/relationships/tags" Target="../tags/tag508.xml"/><Relationship Id="rId4" Type="http://schemas.openxmlformats.org/officeDocument/2006/relationships/tags" Target="../tags/tag502.xml"/><Relationship Id="rId9" Type="http://schemas.openxmlformats.org/officeDocument/2006/relationships/tags" Target="../tags/tag507.xml"/><Relationship Id="rId14" Type="http://schemas.openxmlformats.org/officeDocument/2006/relationships/tags" Target="../tags/tag5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16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52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5" Type="http://schemas.openxmlformats.org/officeDocument/2006/relationships/tags" Target="../tags/tag522.xml"/><Relationship Id="rId4" Type="http://schemas.openxmlformats.org/officeDocument/2006/relationships/tags" Target="../tags/tag5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31.xml"/><Relationship Id="rId13" Type="http://schemas.openxmlformats.org/officeDocument/2006/relationships/tags" Target="../tags/tag536.xml"/><Relationship Id="rId18" Type="http://schemas.openxmlformats.org/officeDocument/2006/relationships/tags" Target="../tags/tag541.xml"/><Relationship Id="rId3" Type="http://schemas.openxmlformats.org/officeDocument/2006/relationships/tags" Target="../tags/tag526.xml"/><Relationship Id="rId21" Type="http://schemas.openxmlformats.org/officeDocument/2006/relationships/tags" Target="../tags/tag544.xml"/><Relationship Id="rId7" Type="http://schemas.openxmlformats.org/officeDocument/2006/relationships/tags" Target="../tags/tag530.xml"/><Relationship Id="rId12" Type="http://schemas.openxmlformats.org/officeDocument/2006/relationships/tags" Target="../tags/tag535.xml"/><Relationship Id="rId17" Type="http://schemas.openxmlformats.org/officeDocument/2006/relationships/tags" Target="../tags/tag540.xml"/><Relationship Id="rId2" Type="http://schemas.openxmlformats.org/officeDocument/2006/relationships/tags" Target="../tags/tag525.xml"/><Relationship Id="rId16" Type="http://schemas.openxmlformats.org/officeDocument/2006/relationships/tags" Target="../tags/tag539.xml"/><Relationship Id="rId20" Type="http://schemas.openxmlformats.org/officeDocument/2006/relationships/tags" Target="../tags/tag543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11" Type="http://schemas.openxmlformats.org/officeDocument/2006/relationships/tags" Target="../tags/tag534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528.xml"/><Relationship Id="rId15" Type="http://schemas.openxmlformats.org/officeDocument/2006/relationships/tags" Target="../tags/tag538.xml"/><Relationship Id="rId23" Type="http://schemas.openxmlformats.org/officeDocument/2006/relationships/tags" Target="../tags/tag546.xml"/><Relationship Id="rId10" Type="http://schemas.openxmlformats.org/officeDocument/2006/relationships/tags" Target="../tags/tag533.xml"/><Relationship Id="rId19" Type="http://schemas.openxmlformats.org/officeDocument/2006/relationships/tags" Target="../tags/tag542.xml"/><Relationship Id="rId4" Type="http://schemas.openxmlformats.org/officeDocument/2006/relationships/tags" Target="../tags/tag527.xml"/><Relationship Id="rId9" Type="http://schemas.openxmlformats.org/officeDocument/2006/relationships/tags" Target="../tags/tag532.xml"/><Relationship Id="rId14" Type="http://schemas.openxmlformats.org/officeDocument/2006/relationships/tags" Target="../tags/tag537.xml"/><Relationship Id="rId22" Type="http://schemas.openxmlformats.org/officeDocument/2006/relationships/tags" Target="../tags/tag5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54.xml"/><Relationship Id="rId13" Type="http://schemas.openxmlformats.org/officeDocument/2006/relationships/image" Target="../media/image27.png"/><Relationship Id="rId3" Type="http://schemas.openxmlformats.org/officeDocument/2006/relationships/tags" Target="../tags/tag549.xml"/><Relationship Id="rId7" Type="http://schemas.openxmlformats.org/officeDocument/2006/relationships/tags" Target="../tags/tag55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48.xml"/><Relationship Id="rId16" Type="http://schemas.openxmlformats.org/officeDocument/2006/relationships/image" Target="../media/image30.png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11" Type="http://schemas.openxmlformats.org/officeDocument/2006/relationships/tags" Target="../tags/tag557.xml"/><Relationship Id="rId5" Type="http://schemas.openxmlformats.org/officeDocument/2006/relationships/tags" Target="../tags/tag551.xml"/><Relationship Id="rId15" Type="http://schemas.openxmlformats.org/officeDocument/2006/relationships/image" Target="../media/image29.png"/><Relationship Id="rId10" Type="http://schemas.openxmlformats.org/officeDocument/2006/relationships/tags" Target="../tags/tag556.xml"/><Relationship Id="rId4" Type="http://schemas.openxmlformats.org/officeDocument/2006/relationships/tags" Target="../tags/tag550.xml"/><Relationship Id="rId9" Type="http://schemas.openxmlformats.org/officeDocument/2006/relationships/tags" Target="../tags/tag555.xml"/><Relationship Id="rId1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tags" Target="../tags/tag104.xml"/><Relationship Id="rId18" Type="http://schemas.openxmlformats.org/officeDocument/2006/relationships/image" Target="../media/image6.jpe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17" Type="http://schemas.openxmlformats.org/officeDocument/2006/relationships/image" Target="../media/image5.png"/><Relationship Id="rId2" Type="http://schemas.openxmlformats.org/officeDocument/2006/relationships/tags" Target="../tags/tag93.xml"/><Relationship Id="rId16" Type="http://schemas.openxmlformats.org/officeDocument/2006/relationships/image" Target="../media/image4.jpe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60.xml"/><Relationship Id="rId2" Type="http://schemas.openxmlformats.org/officeDocument/2006/relationships/tags" Target="../tags/tag559.xml"/><Relationship Id="rId1" Type="http://schemas.openxmlformats.org/officeDocument/2006/relationships/tags" Target="../tags/tag558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64.xml"/><Relationship Id="rId2" Type="http://schemas.openxmlformats.org/officeDocument/2006/relationships/tags" Target="../tags/tag563.xml"/><Relationship Id="rId1" Type="http://schemas.openxmlformats.org/officeDocument/2006/relationships/tags" Target="../tags/tag562.xml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68.xml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71.xml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79.xml"/><Relationship Id="rId3" Type="http://schemas.openxmlformats.org/officeDocument/2006/relationships/tags" Target="../tags/tag574.xml"/><Relationship Id="rId7" Type="http://schemas.openxmlformats.org/officeDocument/2006/relationships/tags" Target="../tags/tag578.xml"/><Relationship Id="rId12" Type="http://schemas.openxmlformats.org/officeDocument/2006/relationships/image" Target="../media/image33.jpeg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tags" Target="../tags/tag57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76.xml"/><Relationship Id="rId10" Type="http://schemas.openxmlformats.org/officeDocument/2006/relationships/tags" Target="../tags/tag581.xml"/><Relationship Id="rId4" Type="http://schemas.openxmlformats.org/officeDocument/2006/relationships/tags" Target="../tags/tag575.xml"/><Relationship Id="rId9" Type="http://schemas.openxmlformats.org/officeDocument/2006/relationships/tags" Target="../tags/tag5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84.xml"/><Relationship Id="rId2" Type="http://schemas.openxmlformats.org/officeDocument/2006/relationships/tags" Target="../tags/tag583.xml"/><Relationship Id="rId1" Type="http://schemas.openxmlformats.org/officeDocument/2006/relationships/tags" Target="../tags/tag582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" Type="http://schemas.openxmlformats.org/officeDocument/2006/relationships/tags" Target="../tags/tag585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590.xml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593.xml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9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95.xml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image" Target="../media/image5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10" Type="http://schemas.openxmlformats.org/officeDocument/2006/relationships/tags" Target="../tags/tag117.xml"/><Relationship Id="rId19" Type="http://schemas.openxmlformats.org/officeDocument/2006/relationships/image" Target="../media/image4.jpe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07.xml"/><Relationship Id="rId13" Type="http://schemas.openxmlformats.org/officeDocument/2006/relationships/tags" Target="../tags/tag612.xml"/><Relationship Id="rId18" Type="http://schemas.openxmlformats.org/officeDocument/2006/relationships/tags" Target="../tags/tag617.xml"/><Relationship Id="rId26" Type="http://schemas.openxmlformats.org/officeDocument/2006/relationships/tags" Target="../tags/tag625.xml"/><Relationship Id="rId3" Type="http://schemas.openxmlformats.org/officeDocument/2006/relationships/tags" Target="../tags/tag602.xml"/><Relationship Id="rId21" Type="http://schemas.openxmlformats.org/officeDocument/2006/relationships/tags" Target="../tags/tag620.xml"/><Relationship Id="rId7" Type="http://schemas.openxmlformats.org/officeDocument/2006/relationships/tags" Target="../tags/tag606.xml"/><Relationship Id="rId12" Type="http://schemas.openxmlformats.org/officeDocument/2006/relationships/tags" Target="../tags/tag611.xml"/><Relationship Id="rId17" Type="http://schemas.openxmlformats.org/officeDocument/2006/relationships/tags" Target="../tags/tag616.xml"/><Relationship Id="rId25" Type="http://schemas.openxmlformats.org/officeDocument/2006/relationships/tags" Target="../tags/tag624.xml"/><Relationship Id="rId2" Type="http://schemas.openxmlformats.org/officeDocument/2006/relationships/tags" Target="../tags/tag601.xml"/><Relationship Id="rId16" Type="http://schemas.openxmlformats.org/officeDocument/2006/relationships/tags" Target="../tags/tag615.xml"/><Relationship Id="rId20" Type="http://schemas.openxmlformats.org/officeDocument/2006/relationships/tags" Target="../tags/tag619.xml"/><Relationship Id="rId29" Type="http://schemas.openxmlformats.org/officeDocument/2006/relationships/tags" Target="../tags/tag628.xml"/><Relationship Id="rId1" Type="http://schemas.openxmlformats.org/officeDocument/2006/relationships/tags" Target="../tags/tag600.xml"/><Relationship Id="rId6" Type="http://schemas.openxmlformats.org/officeDocument/2006/relationships/tags" Target="../tags/tag605.xml"/><Relationship Id="rId11" Type="http://schemas.openxmlformats.org/officeDocument/2006/relationships/tags" Target="../tags/tag610.xml"/><Relationship Id="rId24" Type="http://schemas.openxmlformats.org/officeDocument/2006/relationships/tags" Target="../tags/tag623.xml"/><Relationship Id="rId5" Type="http://schemas.openxmlformats.org/officeDocument/2006/relationships/tags" Target="../tags/tag604.xml"/><Relationship Id="rId15" Type="http://schemas.openxmlformats.org/officeDocument/2006/relationships/tags" Target="../tags/tag614.xml"/><Relationship Id="rId23" Type="http://schemas.openxmlformats.org/officeDocument/2006/relationships/tags" Target="../tags/tag622.xml"/><Relationship Id="rId28" Type="http://schemas.openxmlformats.org/officeDocument/2006/relationships/tags" Target="../tags/tag627.xml"/><Relationship Id="rId10" Type="http://schemas.openxmlformats.org/officeDocument/2006/relationships/tags" Target="../tags/tag609.xml"/><Relationship Id="rId19" Type="http://schemas.openxmlformats.org/officeDocument/2006/relationships/tags" Target="../tags/tag618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603.xml"/><Relationship Id="rId9" Type="http://schemas.openxmlformats.org/officeDocument/2006/relationships/tags" Target="../tags/tag608.xml"/><Relationship Id="rId14" Type="http://schemas.openxmlformats.org/officeDocument/2006/relationships/tags" Target="../tags/tag613.xml"/><Relationship Id="rId22" Type="http://schemas.openxmlformats.org/officeDocument/2006/relationships/tags" Target="../tags/tag621.xml"/><Relationship Id="rId27" Type="http://schemas.openxmlformats.org/officeDocument/2006/relationships/tags" Target="../tags/tag626.xml"/><Relationship Id="rId30" Type="http://schemas.openxmlformats.org/officeDocument/2006/relationships/tags" Target="../tags/tag6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37.xml"/><Relationship Id="rId13" Type="http://schemas.openxmlformats.org/officeDocument/2006/relationships/tags" Target="../tags/tag642.xml"/><Relationship Id="rId18" Type="http://schemas.openxmlformats.org/officeDocument/2006/relationships/tags" Target="../tags/tag647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632.xml"/><Relationship Id="rId21" Type="http://schemas.openxmlformats.org/officeDocument/2006/relationships/tags" Target="../tags/tag650.xml"/><Relationship Id="rId7" Type="http://schemas.openxmlformats.org/officeDocument/2006/relationships/tags" Target="../tags/tag636.xml"/><Relationship Id="rId12" Type="http://schemas.openxmlformats.org/officeDocument/2006/relationships/tags" Target="../tags/tag641.xml"/><Relationship Id="rId17" Type="http://schemas.openxmlformats.org/officeDocument/2006/relationships/tags" Target="../tags/tag646.xml"/><Relationship Id="rId25" Type="http://schemas.openxmlformats.org/officeDocument/2006/relationships/tags" Target="../tags/tag654.xml"/><Relationship Id="rId2" Type="http://schemas.openxmlformats.org/officeDocument/2006/relationships/tags" Target="../tags/tag631.xml"/><Relationship Id="rId16" Type="http://schemas.openxmlformats.org/officeDocument/2006/relationships/tags" Target="../tags/tag645.xml"/><Relationship Id="rId20" Type="http://schemas.openxmlformats.org/officeDocument/2006/relationships/tags" Target="../tags/tag649.xml"/><Relationship Id="rId1" Type="http://schemas.openxmlformats.org/officeDocument/2006/relationships/tags" Target="../tags/tag630.xml"/><Relationship Id="rId6" Type="http://schemas.openxmlformats.org/officeDocument/2006/relationships/tags" Target="../tags/tag635.xml"/><Relationship Id="rId11" Type="http://schemas.openxmlformats.org/officeDocument/2006/relationships/tags" Target="../tags/tag640.xml"/><Relationship Id="rId24" Type="http://schemas.openxmlformats.org/officeDocument/2006/relationships/tags" Target="../tags/tag653.xml"/><Relationship Id="rId5" Type="http://schemas.openxmlformats.org/officeDocument/2006/relationships/tags" Target="../tags/tag634.xml"/><Relationship Id="rId15" Type="http://schemas.openxmlformats.org/officeDocument/2006/relationships/tags" Target="../tags/tag644.xml"/><Relationship Id="rId23" Type="http://schemas.openxmlformats.org/officeDocument/2006/relationships/tags" Target="../tags/tag652.xml"/><Relationship Id="rId10" Type="http://schemas.openxmlformats.org/officeDocument/2006/relationships/tags" Target="../tags/tag639.xml"/><Relationship Id="rId19" Type="http://schemas.openxmlformats.org/officeDocument/2006/relationships/tags" Target="../tags/tag648.xml"/><Relationship Id="rId4" Type="http://schemas.openxmlformats.org/officeDocument/2006/relationships/tags" Target="../tags/tag633.xml"/><Relationship Id="rId9" Type="http://schemas.openxmlformats.org/officeDocument/2006/relationships/tags" Target="../tags/tag638.xml"/><Relationship Id="rId14" Type="http://schemas.openxmlformats.org/officeDocument/2006/relationships/tags" Target="../tags/tag643.xml"/><Relationship Id="rId22" Type="http://schemas.openxmlformats.org/officeDocument/2006/relationships/tags" Target="../tags/tag651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667.xml"/><Relationship Id="rId18" Type="http://schemas.openxmlformats.org/officeDocument/2006/relationships/tags" Target="../tags/tag672.xml"/><Relationship Id="rId26" Type="http://schemas.openxmlformats.org/officeDocument/2006/relationships/tags" Target="../tags/tag680.xml"/><Relationship Id="rId3" Type="http://schemas.openxmlformats.org/officeDocument/2006/relationships/tags" Target="../tags/tag657.xml"/><Relationship Id="rId21" Type="http://schemas.openxmlformats.org/officeDocument/2006/relationships/tags" Target="../tags/tag675.xml"/><Relationship Id="rId34" Type="http://schemas.openxmlformats.org/officeDocument/2006/relationships/tags" Target="../tags/tag688.xml"/><Relationship Id="rId7" Type="http://schemas.openxmlformats.org/officeDocument/2006/relationships/tags" Target="../tags/tag661.xml"/><Relationship Id="rId12" Type="http://schemas.openxmlformats.org/officeDocument/2006/relationships/tags" Target="../tags/tag666.xml"/><Relationship Id="rId17" Type="http://schemas.openxmlformats.org/officeDocument/2006/relationships/tags" Target="../tags/tag671.xml"/><Relationship Id="rId25" Type="http://schemas.openxmlformats.org/officeDocument/2006/relationships/tags" Target="../tags/tag679.xml"/><Relationship Id="rId33" Type="http://schemas.openxmlformats.org/officeDocument/2006/relationships/tags" Target="../tags/tag687.xml"/><Relationship Id="rId2" Type="http://schemas.openxmlformats.org/officeDocument/2006/relationships/tags" Target="../tags/tag656.xml"/><Relationship Id="rId16" Type="http://schemas.openxmlformats.org/officeDocument/2006/relationships/tags" Target="../tags/tag670.xml"/><Relationship Id="rId20" Type="http://schemas.openxmlformats.org/officeDocument/2006/relationships/tags" Target="../tags/tag674.xml"/><Relationship Id="rId29" Type="http://schemas.openxmlformats.org/officeDocument/2006/relationships/tags" Target="../tags/tag683.xml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1" Type="http://schemas.openxmlformats.org/officeDocument/2006/relationships/tags" Target="../tags/tag665.xml"/><Relationship Id="rId24" Type="http://schemas.openxmlformats.org/officeDocument/2006/relationships/tags" Target="../tags/tag678.xml"/><Relationship Id="rId32" Type="http://schemas.openxmlformats.org/officeDocument/2006/relationships/tags" Target="../tags/tag686.xml"/><Relationship Id="rId5" Type="http://schemas.openxmlformats.org/officeDocument/2006/relationships/tags" Target="../tags/tag659.xml"/><Relationship Id="rId15" Type="http://schemas.openxmlformats.org/officeDocument/2006/relationships/tags" Target="../tags/tag669.xml"/><Relationship Id="rId23" Type="http://schemas.openxmlformats.org/officeDocument/2006/relationships/tags" Target="../tags/tag677.xml"/><Relationship Id="rId28" Type="http://schemas.openxmlformats.org/officeDocument/2006/relationships/tags" Target="../tags/tag682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664.xml"/><Relationship Id="rId19" Type="http://schemas.openxmlformats.org/officeDocument/2006/relationships/tags" Target="../tags/tag673.xml"/><Relationship Id="rId31" Type="http://schemas.openxmlformats.org/officeDocument/2006/relationships/tags" Target="../tags/tag685.xml"/><Relationship Id="rId4" Type="http://schemas.openxmlformats.org/officeDocument/2006/relationships/tags" Target="../tags/tag658.xml"/><Relationship Id="rId9" Type="http://schemas.openxmlformats.org/officeDocument/2006/relationships/tags" Target="../tags/tag663.xml"/><Relationship Id="rId14" Type="http://schemas.openxmlformats.org/officeDocument/2006/relationships/tags" Target="../tags/tag668.xml"/><Relationship Id="rId22" Type="http://schemas.openxmlformats.org/officeDocument/2006/relationships/tags" Target="../tags/tag676.xml"/><Relationship Id="rId27" Type="http://schemas.openxmlformats.org/officeDocument/2006/relationships/tags" Target="../tags/tag681.xml"/><Relationship Id="rId30" Type="http://schemas.openxmlformats.org/officeDocument/2006/relationships/tags" Target="../tags/tag684.xml"/><Relationship Id="rId35" Type="http://schemas.openxmlformats.org/officeDocument/2006/relationships/tags" Target="../tags/tag689.xml"/><Relationship Id="rId8" Type="http://schemas.openxmlformats.org/officeDocument/2006/relationships/tags" Target="../tags/tag66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697.xml"/><Relationship Id="rId13" Type="http://schemas.openxmlformats.org/officeDocument/2006/relationships/tags" Target="../tags/tag702.xml"/><Relationship Id="rId18" Type="http://schemas.openxmlformats.org/officeDocument/2006/relationships/tags" Target="../tags/tag707.xml"/><Relationship Id="rId3" Type="http://schemas.openxmlformats.org/officeDocument/2006/relationships/tags" Target="../tags/tag692.xml"/><Relationship Id="rId21" Type="http://schemas.openxmlformats.org/officeDocument/2006/relationships/tags" Target="../tags/tag710.xml"/><Relationship Id="rId7" Type="http://schemas.openxmlformats.org/officeDocument/2006/relationships/tags" Target="../tags/tag696.xml"/><Relationship Id="rId12" Type="http://schemas.openxmlformats.org/officeDocument/2006/relationships/tags" Target="../tags/tag701.xml"/><Relationship Id="rId17" Type="http://schemas.openxmlformats.org/officeDocument/2006/relationships/tags" Target="../tags/tag706.xml"/><Relationship Id="rId25" Type="http://schemas.openxmlformats.org/officeDocument/2006/relationships/image" Target="../media/image36.png"/><Relationship Id="rId2" Type="http://schemas.openxmlformats.org/officeDocument/2006/relationships/tags" Target="../tags/tag691.xml"/><Relationship Id="rId16" Type="http://schemas.openxmlformats.org/officeDocument/2006/relationships/tags" Target="../tags/tag705.xml"/><Relationship Id="rId20" Type="http://schemas.openxmlformats.org/officeDocument/2006/relationships/tags" Target="../tags/tag709.xml"/><Relationship Id="rId1" Type="http://schemas.openxmlformats.org/officeDocument/2006/relationships/tags" Target="../tags/tag690.xml"/><Relationship Id="rId6" Type="http://schemas.openxmlformats.org/officeDocument/2006/relationships/tags" Target="../tags/tag695.xml"/><Relationship Id="rId11" Type="http://schemas.openxmlformats.org/officeDocument/2006/relationships/tags" Target="../tags/tag700.xml"/><Relationship Id="rId24" Type="http://schemas.openxmlformats.org/officeDocument/2006/relationships/image" Target="../media/image35.png"/><Relationship Id="rId5" Type="http://schemas.openxmlformats.org/officeDocument/2006/relationships/tags" Target="../tags/tag694.xml"/><Relationship Id="rId15" Type="http://schemas.openxmlformats.org/officeDocument/2006/relationships/tags" Target="../tags/tag704.xml"/><Relationship Id="rId23" Type="http://schemas.openxmlformats.org/officeDocument/2006/relationships/image" Target="../media/image34.png"/><Relationship Id="rId10" Type="http://schemas.openxmlformats.org/officeDocument/2006/relationships/tags" Target="../tags/tag699.xml"/><Relationship Id="rId19" Type="http://schemas.openxmlformats.org/officeDocument/2006/relationships/tags" Target="../tags/tag708.xml"/><Relationship Id="rId4" Type="http://schemas.openxmlformats.org/officeDocument/2006/relationships/tags" Target="../tags/tag693.xml"/><Relationship Id="rId9" Type="http://schemas.openxmlformats.org/officeDocument/2006/relationships/tags" Target="../tags/tag698.xml"/><Relationship Id="rId14" Type="http://schemas.openxmlformats.org/officeDocument/2006/relationships/tags" Target="../tags/tag703.xml"/><Relationship Id="rId2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713.xml"/><Relationship Id="rId2" Type="http://schemas.openxmlformats.org/officeDocument/2006/relationships/tags" Target="../tags/tag712.xml"/><Relationship Id="rId1" Type="http://schemas.openxmlformats.org/officeDocument/2006/relationships/tags" Target="../tags/tag711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721.xml"/><Relationship Id="rId13" Type="http://schemas.openxmlformats.org/officeDocument/2006/relationships/tags" Target="../tags/tag726.xml"/><Relationship Id="rId18" Type="http://schemas.openxmlformats.org/officeDocument/2006/relationships/tags" Target="../tags/tag731.xml"/><Relationship Id="rId26" Type="http://schemas.openxmlformats.org/officeDocument/2006/relationships/image" Target="../media/image38.png"/><Relationship Id="rId3" Type="http://schemas.openxmlformats.org/officeDocument/2006/relationships/tags" Target="../tags/tag716.xml"/><Relationship Id="rId21" Type="http://schemas.openxmlformats.org/officeDocument/2006/relationships/tags" Target="../tags/tag734.xml"/><Relationship Id="rId7" Type="http://schemas.openxmlformats.org/officeDocument/2006/relationships/tags" Target="../tags/tag720.xml"/><Relationship Id="rId12" Type="http://schemas.openxmlformats.org/officeDocument/2006/relationships/tags" Target="../tags/tag725.xml"/><Relationship Id="rId17" Type="http://schemas.openxmlformats.org/officeDocument/2006/relationships/tags" Target="../tags/tag730.xml"/><Relationship Id="rId25" Type="http://schemas.openxmlformats.org/officeDocument/2006/relationships/image" Target="../media/image37.wmf"/><Relationship Id="rId2" Type="http://schemas.openxmlformats.org/officeDocument/2006/relationships/tags" Target="../tags/tag715.xml"/><Relationship Id="rId16" Type="http://schemas.openxmlformats.org/officeDocument/2006/relationships/tags" Target="../tags/tag729.xml"/><Relationship Id="rId20" Type="http://schemas.openxmlformats.org/officeDocument/2006/relationships/tags" Target="../tags/tag733.xml"/><Relationship Id="rId1" Type="http://schemas.openxmlformats.org/officeDocument/2006/relationships/tags" Target="../tags/tag714.xml"/><Relationship Id="rId6" Type="http://schemas.openxmlformats.org/officeDocument/2006/relationships/tags" Target="../tags/tag719.xml"/><Relationship Id="rId11" Type="http://schemas.openxmlformats.org/officeDocument/2006/relationships/tags" Target="../tags/tag724.xml"/><Relationship Id="rId24" Type="http://schemas.openxmlformats.org/officeDocument/2006/relationships/oleObject" Target="../embeddings/oleObject6.bin"/><Relationship Id="rId5" Type="http://schemas.openxmlformats.org/officeDocument/2006/relationships/tags" Target="../tags/tag718.xml"/><Relationship Id="rId15" Type="http://schemas.openxmlformats.org/officeDocument/2006/relationships/tags" Target="../tags/tag728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723.xml"/><Relationship Id="rId19" Type="http://schemas.openxmlformats.org/officeDocument/2006/relationships/tags" Target="../tags/tag732.xml"/><Relationship Id="rId4" Type="http://schemas.openxmlformats.org/officeDocument/2006/relationships/tags" Target="../tags/tag717.xml"/><Relationship Id="rId9" Type="http://schemas.openxmlformats.org/officeDocument/2006/relationships/tags" Target="../tags/tag722.xml"/><Relationship Id="rId14" Type="http://schemas.openxmlformats.org/officeDocument/2006/relationships/tags" Target="../tags/tag727.xml"/><Relationship Id="rId22" Type="http://schemas.openxmlformats.org/officeDocument/2006/relationships/tags" Target="../tags/tag7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738.xml"/><Relationship Id="rId2" Type="http://schemas.openxmlformats.org/officeDocument/2006/relationships/tags" Target="../tags/tag737.xml"/><Relationship Id="rId1" Type="http://schemas.openxmlformats.org/officeDocument/2006/relationships/tags" Target="../tags/tag736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751.xml"/><Relationship Id="rId18" Type="http://schemas.openxmlformats.org/officeDocument/2006/relationships/tags" Target="../tags/tag756.xml"/><Relationship Id="rId26" Type="http://schemas.openxmlformats.org/officeDocument/2006/relationships/tags" Target="../tags/tag764.xml"/><Relationship Id="rId3" Type="http://schemas.openxmlformats.org/officeDocument/2006/relationships/tags" Target="../tags/tag741.xml"/><Relationship Id="rId21" Type="http://schemas.openxmlformats.org/officeDocument/2006/relationships/tags" Target="../tags/tag759.xml"/><Relationship Id="rId34" Type="http://schemas.openxmlformats.org/officeDocument/2006/relationships/image" Target="../media/image39.wmf"/><Relationship Id="rId7" Type="http://schemas.openxmlformats.org/officeDocument/2006/relationships/tags" Target="../tags/tag745.xml"/><Relationship Id="rId12" Type="http://schemas.openxmlformats.org/officeDocument/2006/relationships/tags" Target="../tags/tag750.xml"/><Relationship Id="rId17" Type="http://schemas.openxmlformats.org/officeDocument/2006/relationships/tags" Target="../tags/tag755.xml"/><Relationship Id="rId25" Type="http://schemas.openxmlformats.org/officeDocument/2006/relationships/tags" Target="../tags/tag763.xml"/><Relationship Id="rId33" Type="http://schemas.openxmlformats.org/officeDocument/2006/relationships/oleObject" Target="../embeddings/oleObject7.bin"/><Relationship Id="rId2" Type="http://schemas.openxmlformats.org/officeDocument/2006/relationships/tags" Target="../tags/tag740.xml"/><Relationship Id="rId16" Type="http://schemas.openxmlformats.org/officeDocument/2006/relationships/tags" Target="../tags/tag754.xml"/><Relationship Id="rId20" Type="http://schemas.openxmlformats.org/officeDocument/2006/relationships/tags" Target="../tags/tag758.xml"/><Relationship Id="rId29" Type="http://schemas.openxmlformats.org/officeDocument/2006/relationships/tags" Target="../tags/tag767.xml"/><Relationship Id="rId1" Type="http://schemas.openxmlformats.org/officeDocument/2006/relationships/tags" Target="../tags/tag739.xml"/><Relationship Id="rId6" Type="http://schemas.openxmlformats.org/officeDocument/2006/relationships/tags" Target="../tags/tag744.xml"/><Relationship Id="rId11" Type="http://schemas.openxmlformats.org/officeDocument/2006/relationships/tags" Target="../tags/tag749.xml"/><Relationship Id="rId24" Type="http://schemas.openxmlformats.org/officeDocument/2006/relationships/tags" Target="../tags/tag762.xml"/><Relationship Id="rId32" Type="http://schemas.openxmlformats.org/officeDocument/2006/relationships/slideLayout" Target="../slideLayouts/slideLayout7.xml"/><Relationship Id="rId5" Type="http://schemas.openxmlformats.org/officeDocument/2006/relationships/tags" Target="../tags/tag743.xml"/><Relationship Id="rId15" Type="http://schemas.openxmlformats.org/officeDocument/2006/relationships/tags" Target="../tags/tag753.xml"/><Relationship Id="rId23" Type="http://schemas.openxmlformats.org/officeDocument/2006/relationships/tags" Target="../tags/tag761.xml"/><Relationship Id="rId28" Type="http://schemas.openxmlformats.org/officeDocument/2006/relationships/tags" Target="../tags/tag766.xml"/><Relationship Id="rId10" Type="http://schemas.openxmlformats.org/officeDocument/2006/relationships/tags" Target="../tags/tag748.xml"/><Relationship Id="rId19" Type="http://schemas.openxmlformats.org/officeDocument/2006/relationships/tags" Target="../tags/tag757.xml"/><Relationship Id="rId31" Type="http://schemas.openxmlformats.org/officeDocument/2006/relationships/tags" Target="../tags/tag769.xml"/><Relationship Id="rId4" Type="http://schemas.openxmlformats.org/officeDocument/2006/relationships/tags" Target="../tags/tag742.xml"/><Relationship Id="rId9" Type="http://schemas.openxmlformats.org/officeDocument/2006/relationships/tags" Target="../tags/tag747.xml"/><Relationship Id="rId14" Type="http://schemas.openxmlformats.org/officeDocument/2006/relationships/tags" Target="../tags/tag752.xml"/><Relationship Id="rId22" Type="http://schemas.openxmlformats.org/officeDocument/2006/relationships/tags" Target="../tags/tag760.xml"/><Relationship Id="rId27" Type="http://schemas.openxmlformats.org/officeDocument/2006/relationships/tags" Target="../tags/tag765.xml"/><Relationship Id="rId30" Type="http://schemas.openxmlformats.org/officeDocument/2006/relationships/tags" Target="../tags/tag768.xml"/><Relationship Id="rId8" Type="http://schemas.openxmlformats.org/officeDocument/2006/relationships/tags" Target="../tags/tag74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9" Type="http://schemas.openxmlformats.org/officeDocument/2006/relationships/tags" Target="../tags/tag163.xml"/><Relationship Id="rId21" Type="http://schemas.openxmlformats.org/officeDocument/2006/relationships/tags" Target="../tags/tag145.xml"/><Relationship Id="rId34" Type="http://schemas.openxmlformats.org/officeDocument/2006/relationships/tags" Target="../tags/tag158.xml"/><Relationship Id="rId7" Type="http://schemas.openxmlformats.org/officeDocument/2006/relationships/tags" Target="../tags/tag131.xml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tags" Target="../tags/tag153.xml"/><Relationship Id="rId41" Type="http://schemas.openxmlformats.org/officeDocument/2006/relationships/image" Target="../media/image7.jpe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tags" Target="../tags/tag156.xml"/><Relationship Id="rId37" Type="http://schemas.openxmlformats.org/officeDocument/2006/relationships/tags" Target="../tags/tag161.xml"/><Relationship Id="rId40" Type="http://schemas.openxmlformats.org/officeDocument/2006/relationships/slideLayout" Target="../slideLayouts/slideLayout6.xml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36" Type="http://schemas.openxmlformats.org/officeDocument/2006/relationships/tags" Target="../tags/tag160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tags" Target="../tags/tag155.xml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tags" Target="../tags/tag154.xml"/><Relationship Id="rId35" Type="http://schemas.openxmlformats.org/officeDocument/2006/relationships/tags" Target="../tags/tag159.xml"/><Relationship Id="rId8" Type="http://schemas.openxmlformats.org/officeDocument/2006/relationships/tags" Target="../tags/tag132.xml"/><Relationship Id="rId3" Type="http://schemas.openxmlformats.org/officeDocument/2006/relationships/tags" Target="../tags/tag127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tags" Target="../tags/tag157.xml"/><Relationship Id="rId38" Type="http://schemas.openxmlformats.org/officeDocument/2006/relationships/tags" Target="../tags/tag16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76.xml"/><Relationship Id="rId18" Type="http://schemas.openxmlformats.org/officeDocument/2006/relationships/tags" Target="../tags/tag181.xml"/><Relationship Id="rId26" Type="http://schemas.openxmlformats.org/officeDocument/2006/relationships/tags" Target="../tags/tag189.xml"/><Relationship Id="rId39" Type="http://schemas.openxmlformats.org/officeDocument/2006/relationships/tags" Target="../tags/tag202.xml"/><Relationship Id="rId21" Type="http://schemas.openxmlformats.org/officeDocument/2006/relationships/tags" Target="../tags/tag184.xml"/><Relationship Id="rId34" Type="http://schemas.openxmlformats.org/officeDocument/2006/relationships/tags" Target="../tags/tag197.xml"/><Relationship Id="rId42" Type="http://schemas.openxmlformats.org/officeDocument/2006/relationships/tags" Target="../tags/tag205.xml"/><Relationship Id="rId47" Type="http://schemas.openxmlformats.org/officeDocument/2006/relationships/image" Target="../media/image4.jpeg"/><Relationship Id="rId7" Type="http://schemas.openxmlformats.org/officeDocument/2006/relationships/tags" Target="../tags/tag170.xml"/><Relationship Id="rId2" Type="http://schemas.openxmlformats.org/officeDocument/2006/relationships/tags" Target="../tags/tag165.xml"/><Relationship Id="rId16" Type="http://schemas.openxmlformats.org/officeDocument/2006/relationships/tags" Target="../tags/tag179.xml"/><Relationship Id="rId29" Type="http://schemas.openxmlformats.org/officeDocument/2006/relationships/tags" Target="../tags/tag192.xml"/><Relationship Id="rId11" Type="http://schemas.openxmlformats.org/officeDocument/2006/relationships/tags" Target="../tags/tag174.xml"/><Relationship Id="rId24" Type="http://schemas.openxmlformats.org/officeDocument/2006/relationships/tags" Target="../tags/tag187.xml"/><Relationship Id="rId32" Type="http://schemas.openxmlformats.org/officeDocument/2006/relationships/tags" Target="../tags/tag195.xml"/><Relationship Id="rId37" Type="http://schemas.openxmlformats.org/officeDocument/2006/relationships/tags" Target="../tags/tag200.xml"/><Relationship Id="rId40" Type="http://schemas.openxmlformats.org/officeDocument/2006/relationships/tags" Target="../tags/tag203.xml"/><Relationship Id="rId45" Type="http://schemas.openxmlformats.org/officeDocument/2006/relationships/slideLayout" Target="../slideLayouts/slideLayout6.xml"/><Relationship Id="rId5" Type="http://schemas.openxmlformats.org/officeDocument/2006/relationships/tags" Target="../tags/tag168.xml"/><Relationship Id="rId15" Type="http://schemas.openxmlformats.org/officeDocument/2006/relationships/tags" Target="../tags/tag178.xml"/><Relationship Id="rId23" Type="http://schemas.openxmlformats.org/officeDocument/2006/relationships/tags" Target="../tags/tag186.xml"/><Relationship Id="rId28" Type="http://schemas.openxmlformats.org/officeDocument/2006/relationships/tags" Target="../tags/tag191.xml"/><Relationship Id="rId36" Type="http://schemas.openxmlformats.org/officeDocument/2006/relationships/tags" Target="../tags/tag199.xml"/><Relationship Id="rId49" Type="http://schemas.openxmlformats.org/officeDocument/2006/relationships/image" Target="../media/image7.jpeg"/><Relationship Id="rId10" Type="http://schemas.openxmlformats.org/officeDocument/2006/relationships/tags" Target="../tags/tag173.xml"/><Relationship Id="rId19" Type="http://schemas.openxmlformats.org/officeDocument/2006/relationships/tags" Target="../tags/tag182.xml"/><Relationship Id="rId31" Type="http://schemas.openxmlformats.org/officeDocument/2006/relationships/tags" Target="../tags/tag194.xml"/><Relationship Id="rId44" Type="http://schemas.openxmlformats.org/officeDocument/2006/relationships/tags" Target="../tags/tag207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tags" Target="../tags/tag177.xml"/><Relationship Id="rId22" Type="http://schemas.openxmlformats.org/officeDocument/2006/relationships/tags" Target="../tags/tag185.xml"/><Relationship Id="rId27" Type="http://schemas.openxmlformats.org/officeDocument/2006/relationships/tags" Target="../tags/tag190.xml"/><Relationship Id="rId30" Type="http://schemas.openxmlformats.org/officeDocument/2006/relationships/tags" Target="../tags/tag193.xml"/><Relationship Id="rId35" Type="http://schemas.openxmlformats.org/officeDocument/2006/relationships/tags" Target="../tags/tag198.xml"/><Relationship Id="rId43" Type="http://schemas.openxmlformats.org/officeDocument/2006/relationships/tags" Target="../tags/tag206.xml"/><Relationship Id="rId48" Type="http://schemas.openxmlformats.org/officeDocument/2006/relationships/image" Target="../media/image5.png"/><Relationship Id="rId8" Type="http://schemas.openxmlformats.org/officeDocument/2006/relationships/tags" Target="../tags/tag171.xml"/><Relationship Id="rId3" Type="http://schemas.openxmlformats.org/officeDocument/2006/relationships/tags" Target="../tags/tag166.xml"/><Relationship Id="rId12" Type="http://schemas.openxmlformats.org/officeDocument/2006/relationships/tags" Target="../tags/tag175.xml"/><Relationship Id="rId17" Type="http://schemas.openxmlformats.org/officeDocument/2006/relationships/tags" Target="../tags/tag180.xml"/><Relationship Id="rId25" Type="http://schemas.openxmlformats.org/officeDocument/2006/relationships/tags" Target="../tags/tag188.xml"/><Relationship Id="rId33" Type="http://schemas.openxmlformats.org/officeDocument/2006/relationships/tags" Target="../tags/tag196.xml"/><Relationship Id="rId38" Type="http://schemas.openxmlformats.org/officeDocument/2006/relationships/tags" Target="../tags/tag201.xml"/><Relationship Id="rId46" Type="http://schemas.openxmlformats.org/officeDocument/2006/relationships/notesSlide" Target="../notesSlides/notesSlide3.xml"/><Relationship Id="rId20" Type="http://schemas.openxmlformats.org/officeDocument/2006/relationships/tags" Target="../tags/tag183.xml"/><Relationship Id="rId41" Type="http://schemas.openxmlformats.org/officeDocument/2006/relationships/tags" Target="../tags/tag204.xml"/><Relationship Id="rId1" Type="http://schemas.openxmlformats.org/officeDocument/2006/relationships/tags" Target="../tags/tag164.xml"/><Relationship Id="rId6" Type="http://schemas.openxmlformats.org/officeDocument/2006/relationships/tags" Target="../tags/tag169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236.xml"/><Relationship Id="rId21" Type="http://schemas.openxmlformats.org/officeDocument/2006/relationships/tags" Target="../tags/tag231.xml"/><Relationship Id="rId42" Type="http://schemas.openxmlformats.org/officeDocument/2006/relationships/tags" Target="../tags/tag252.xml"/><Relationship Id="rId47" Type="http://schemas.openxmlformats.org/officeDocument/2006/relationships/tags" Target="../tags/tag257.xml"/><Relationship Id="rId63" Type="http://schemas.openxmlformats.org/officeDocument/2006/relationships/tags" Target="../tags/tag273.xml"/><Relationship Id="rId68" Type="http://schemas.openxmlformats.org/officeDocument/2006/relationships/tags" Target="../tags/tag278.xml"/><Relationship Id="rId84" Type="http://schemas.openxmlformats.org/officeDocument/2006/relationships/tags" Target="../tags/tag294.xml"/><Relationship Id="rId89" Type="http://schemas.openxmlformats.org/officeDocument/2006/relationships/tags" Target="../tags/tag299.xml"/><Relationship Id="rId16" Type="http://schemas.openxmlformats.org/officeDocument/2006/relationships/tags" Target="../tags/tag226.xml"/><Relationship Id="rId11" Type="http://schemas.openxmlformats.org/officeDocument/2006/relationships/tags" Target="../tags/tag221.xml"/><Relationship Id="rId32" Type="http://schemas.openxmlformats.org/officeDocument/2006/relationships/tags" Target="../tags/tag242.xml"/><Relationship Id="rId37" Type="http://schemas.openxmlformats.org/officeDocument/2006/relationships/tags" Target="../tags/tag247.xml"/><Relationship Id="rId53" Type="http://schemas.openxmlformats.org/officeDocument/2006/relationships/tags" Target="../tags/tag263.xml"/><Relationship Id="rId58" Type="http://schemas.openxmlformats.org/officeDocument/2006/relationships/tags" Target="../tags/tag268.xml"/><Relationship Id="rId74" Type="http://schemas.openxmlformats.org/officeDocument/2006/relationships/tags" Target="../tags/tag284.xml"/><Relationship Id="rId79" Type="http://schemas.openxmlformats.org/officeDocument/2006/relationships/tags" Target="../tags/tag289.xml"/><Relationship Id="rId5" Type="http://schemas.openxmlformats.org/officeDocument/2006/relationships/tags" Target="../tags/tag215.xml"/><Relationship Id="rId90" Type="http://schemas.openxmlformats.org/officeDocument/2006/relationships/tags" Target="../tags/tag300.xml"/><Relationship Id="rId95" Type="http://schemas.openxmlformats.org/officeDocument/2006/relationships/image" Target="../media/image8.jpeg"/><Relationship Id="rId22" Type="http://schemas.openxmlformats.org/officeDocument/2006/relationships/tags" Target="../tags/tag232.xml"/><Relationship Id="rId27" Type="http://schemas.openxmlformats.org/officeDocument/2006/relationships/tags" Target="../tags/tag237.xml"/><Relationship Id="rId43" Type="http://schemas.openxmlformats.org/officeDocument/2006/relationships/tags" Target="../tags/tag253.xml"/><Relationship Id="rId48" Type="http://schemas.openxmlformats.org/officeDocument/2006/relationships/tags" Target="../tags/tag258.xml"/><Relationship Id="rId64" Type="http://schemas.openxmlformats.org/officeDocument/2006/relationships/tags" Target="../tags/tag274.xml"/><Relationship Id="rId69" Type="http://schemas.openxmlformats.org/officeDocument/2006/relationships/tags" Target="../tags/tag279.xml"/><Relationship Id="rId8" Type="http://schemas.openxmlformats.org/officeDocument/2006/relationships/tags" Target="../tags/tag218.xml"/><Relationship Id="rId51" Type="http://schemas.openxmlformats.org/officeDocument/2006/relationships/tags" Target="../tags/tag261.xml"/><Relationship Id="rId72" Type="http://schemas.openxmlformats.org/officeDocument/2006/relationships/tags" Target="../tags/tag282.xml"/><Relationship Id="rId80" Type="http://schemas.openxmlformats.org/officeDocument/2006/relationships/tags" Target="../tags/tag290.xml"/><Relationship Id="rId85" Type="http://schemas.openxmlformats.org/officeDocument/2006/relationships/tags" Target="../tags/tag295.xml"/><Relationship Id="rId93" Type="http://schemas.openxmlformats.org/officeDocument/2006/relationships/slideLayout" Target="../slideLayouts/slideLayout6.xml"/><Relationship Id="rId3" Type="http://schemas.openxmlformats.org/officeDocument/2006/relationships/tags" Target="../tags/tag213.xml"/><Relationship Id="rId12" Type="http://schemas.openxmlformats.org/officeDocument/2006/relationships/tags" Target="../tags/tag222.xml"/><Relationship Id="rId17" Type="http://schemas.openxmlformats.org/officeDocument/2006/relationships/tags" Target="../tags/tag227.xml"/><Relationship Id="rId25" Type="http://schemas.openxmlformats.org/officeDocument/2006/relationships/tags" Target="../tags/tag235.xml"/><Relationship Id="rId33" Type="http://schemas.openxmlformats.org/officeDocument/2006/relationships/tags" Target="../tags/tag243.xml"/><Relationship Id="rId38" Type="http://schemas.openxmlformats.org/officeDocument/2006/relationships/tags" Target="../tags/tag248.xml"/><Relationship Id="rId46" Type="http://schemas.openxmlformats.org/officeDocument/2006/relationships/tags" Target="../tags/tag256.xml"/><Relationship Id="rId59" Type="http://schemas.openxmlformats.org/officeDocument/2006/relationships/tags" Target="../tags/tag269.xml"/><Relationship Id="rId67" Type="http://schemas.openxmlformats.org/officeDocument/2006/relationships/tags" Target="../tags/tag277.xml"/><Relationship Id="rId20" Type="http://schemas.openxmlformats.org/officeDocument/2006/relationships/tags" Target="../tags/tag230.xml"/><Relationship Id="rId41" Type="http://schemas.openxmlformats.org/officeDocument/2006/relationships/tags" Target="../tags/tag251.xml"/><Relationship Id="rId54" Type="http://schemas.openxmlformats.org/officeDocument/2006/relationships/tags" Target="../tags/tag264.xml"/><Relationship Id="rId62" Type="http://schemas.openxmlformats.org/officeDocument/2006/relationships/tags" Target="../tags/tag272.xml"/><Relationship Id="rId70" Type="http://schemas.openxmlformats.org/officeDocument/2006/relationships/tags" Target="../tags/tag280.xml"/><Relationship Id="rId75" Type="http://schemas.openxmlformats.org/officeDocument/2006/relationships/tags" Target="../tags/tag285.xml"/><Relationship Id="rId83" Type="http://schemas.openxmlformats.org/officeDocument/2006/relationships/tags" Target="../tags/tag293.xml"/><Relationship Id="rId88" Type="http://schemas.openxmlformats.org/officeDocument/2006/relationships/tags" Target="../tags/tag298.xml"/><Relationship Id="rId91" Type="http://schemas.openxmlformats.org/officeDocument/2006/relationships/tags" Target="../tags/tag301.xml"/><Relationship Id="rId96" Type="http://schemas.openxmlformats.org/officeDocument/2006/relationships/image" Target="../media/image9.jpe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5" Type="http://schemas.openxmlformats.org/officeDocument/2006/relationships/tags" Target="../tags/tag225.xml"/><Relationship Id="rId23" Type="http://schemas.openxmlformats.org/officeDocument/2006/relationships/tags" Target="../tags/tag233.xml"/><Relationship Id="rId28" Type="http://schemas.openxmlformats.org/officeDocument/2006/relationships/tags" Target="../tags/tag238.xml"/><Relationship Id="rId36" Type="http://schemas.openxmlformats.org/officeDocument/2006/relationships/tags" Target="../tags/tag246.xml"/><Relationship Id="rId49" Type="http://schemas.openxmlformats.org/officeDocument/2006/relationships/tags" Target="../tags/tag259.xml"/><Relationship Id="rId57" Type="http://schemas.openxmlformats.org/officeDocument/2006/relationships/tags" Target="../tags/tag267.xml"/><Relationship Id="rId10" Type="http://schemas.openxmlformats.org/officeDocument/2006/relationships/tags" Target="../tags/tag220.xml"/><Relationship Id="rId31" Type="http://schemas.openxmlformats.org/officeDocument/2006/relationships/tags" Target="../tags/tag241.xml"/><Relationship Id="rId44" Type="http://schemas.openxmlformats.org/officeDocument/2006/relationships/tags" Target="../tags/tag254.xml"/><Relationship Id="rId52" Type="http://schemas.openxmlformats.org/officeDocument/2006/relationships/tags" Target="../tags/tag262.xml"/><Relationship Id="rId60" Type="http://schemas.openxmlformats.org/officeDocument/2006/relationships/tags" Target="../tags/tag270.xml"/><Relationship Id="rId65" Type="http://schemas.openxmlformats.org/officeDocument/2006/relationships/tags" Target="../tags/tag275.xml"/><Relationship Id="rId73" Type="http://schemas.openxmlformats.org/officeDocument/2006/relationships/tags" Target="../tags/tag283.xml"/><Relationship Id="rId78" Type="http://schemas.openxmlformats.org/officeDocument/2006/relationships/tags" Target="../tags/tag288.xml"/><Relationship Id="rId81" Type="http://schemas.openxmlformats.org/officeDocument/2006/relationships/tags" Target="../tags/tag291.xml"/><Relationship Id="rId86" Type="http://schemas.openxmlformats.org/officeDocument/2006/relationships/tags" Target="../tags/tag296.xml"/><Relationship Id="rId94" Type="http://schemas.openxmlformats.org/officeDocument/2006/relationships/notesSlide" Target="../notesSlides/notesSlide4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3" Type="http://schemas.openxmlformats.org/officeDocument/2006/relationships/tags" Target="../tags/tag223.xml"/><Relationship Id="rId18" Type="http://schemas.openxmlformats.org/officeDocument/2006/relationships/tags" Target="../tags/tag228.xml"/><Relationship Id="rId39" Type="http://schemas.openxmlformats.org/officeDocument/2006/relationships/tags" Target="../tags/tag249.xml"/><Relationship Id="rId34" Type="http://schemas.openxmlformats.org/officeDocument/2006/relationships/tags" Target="../tags/tag244.xml"/><Relationship Id="rId50" Type="http://schemas.openxmlformats.org/officeDocument/2006/relationships/tags" Target="../tags/tag260.xml"/><Relationship Id="rId55" Type="http://schemas.openxmlformats.org/officeDocument/2006/relationships/tags" Target="../tags/tag265.xml"/><Relationship Id="rId76" Type="http://schemas.openxmlformats.org/officeDocument/2006/relationships/tags" Target="../tags/tag286.xml"/><Relationship Id="rId7" Type="http://schemas.openxmlformats.org/officeDocument/2006/relationships/tags" Target="../tags/tag217.xml"/><Relationship Id="rId71" Type="http://schemas.openxmlformats.org/officeDocument/2006/relationships/tags" Target="../tags/tag281.xml"/><Relationship Id="rId92" Type="http://schemas.openxmlformats.org/officeDocument/2006/relationships/tags" Target="../tags/tag302.xml"/><Relationship Id="rId2" Type="http://schemas.openxmlformats.org/officeDocument/2006/relationships/tags" Target="../tags/tag212.xml"/><Relationship Id="rId29" Type="http://schemas.openxmlformats.org/officeDocument/2006/relationships/tags" Target="../tags/tag239.xml"/><Relationship Id="rId24" Type="http://schemas.openxmlformats.org/officeDocument/2006/relationships/tags" Target="../tags/tag234.xml"/><Relationship Id="rId40" Type="http://schemas.openxmlformats.org/officeDocument/2006/relationships/tags" Target="../tags/tag250.xml"/><Relationship Id="rId45" Type="http://schemas.openxmlformats.org/officeDocument/2006/relationships/tags" Target="../tags/tag255.xml"/><Relationship Id="rId66" Type="http://schemas.openxmlformats.org/officeDocument/2006/relationships/tags" Target="../tags/tag276.xml"/><Relationship Id="rId87" Type="http://schemas.openxmlformats.org/officeDocument/2006/relationships/tags" Target="../tags/tag297.xml"/><Relationship Id="rId61" Type="http://schemas.openxmlformats.org/officeDocument/2006/relationships/tags" Target="../tags/tag271.xml"/><Relationship Id="rId82" Type="http://schemas.openxmlformats.org/officeDocument/2006/relationships/tags" Target="../tags/tag292.xml"/><Relationship Id="rId19" Type="http://schemas.openxmlformats.org/officeDocument/2006/relationships/tags" Target="../tags/tag229.xml"/><Relationship Id="rId14" Type="http://schemas.openxmlformats.org/officeDocument/2006/relationships/tags" Target="../tags/tag224.xml"/><Relationship Id="rId30" Type="http://schemas.openxmlformats.org/officeDocument/2006/relationships/tags" Target="../tags/tag240.xml"/><Relationship Id="rId35" Type="http://schemas.openxmlformats.org/officeDocument/2006/relationships/tags" Target="../tags/tag245.xml"/><Relationship Id="rId56" Type="http://schemas.openxmlformats.org/officeDocument/2006/relationships/tags" Target="../tags/tag266.xml"/><Relationship Id="rId77" Type="http://schemas.openxmlformats.org/officeDocument/2006/relationships/tags" Target="../tags/tag28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318.xml"/><Relationship Id="rId18" Type="http://schemas.openxmlformats.org/officeDocument/2006/relationships/tags" Target="../tags/tag323.xml"/><Relationship Id="rId26" Type="http://schemas.openxmlformats.org/officeDocument/2006/relationships/tags" Target="../tags/tag331.xml"/><Relationship Id="rId39" Type="http://schemas.openxmlformats.org/officeDocument/2006/relationships/tags" Target="../tags/tag344.xml"/><Relationship Id="rId21" Type="http://schemas.openxmlformats.org/officeDocument/2006/relationships/tags" Target="../tags/tag326.xml"/><Relationship Id="rId34" Type="http://schemas.openxmlformats.org/officeDocument/2006/relationships/tags" Target="../tags/tag339.xml"/><Relationship Id="rId42" Type="http://schemas.openxmlformats.org/officeDocument/2006/relationships/tags" Target="../tags/tag347.xml"/><Relationship Id="rId47" Type="http://schemas.openxmlformats.org/officeDocument/2006/relationships/tags" Target="../tags/tag352.xml"/><Relationship Id="rId50" Type="http://schemas.openxmlformats.org/officeDocument/2006/relationships/tags" Target="../tags/tag355.xml"/><Relationship Id="rId55" Type="http://schemas.openxmlformats.org/officeDocument/2006/relationships/tags" Target="../tags/tag360.xml"/><Relationship Id="rId7" Type="http://schemas.openxmlformats.org/officeDocument/2006/relationships/tags" Target="../tags/tag312.xml"/><Relationship Id="rId2" Type="http://schemas.openxmlformats.org/officeDocument/2006/relationships/tags" Target="../tags/tag307.xml"/><Relationship Id="rId16" Type="http://schemas.openxmlformats.org/officeDocument/2006/relationships/tags" Target="../tags/tag321.xml"/><Relationship Id="rId29" Type="http://schemas.openxmlformats.org/officeDocument/2006/relationships/tags" Target="../tags/tag334.xml"/><Relationship Id="rId11" Type="http://schemas.openxmlformats.org/officeDocument/2006/relationships/tags" Target="../tags/tag316.xml"/><Relationship Id="rId24" Type="http://schemas.openxmlformats.org/officeDocument/2006/relationships/tags" Target="../tags/tag329.xml"/><Relationship Id="rId32" Type="http://schemas.openxmlformats.org/officeDocument/2006/relationships/tags" Target="../tags/tag337.xml"/><Relationship Id="rId37" Type="http://schemas.openxmlformats.org/officeDocument/2006/relationships/tags" Target="../tags/tag342.xml"/><Relationship Id="rId40" Type="http://schemas.openxmlformats.org/officeDocument/2006/relationships/tags" Target="../tags/tag345.xml"/><Relationship Id="rId45" Type="http://schemas.openxmlformats.org/officeDocument/2006/relationships/tags" Target="../tags/tag350.xml"/><Relationship Id="rId53" Type="http://schemas.openxmlformats.org/officeDocument/2006/relationships/tags" Target="../tags/tag358.xml"/><Relationship Id="rId58" Type="http://schemas.openxmlformats.org/officeDocument/2006/relationships/tags" Target="../tags/tag363.xml"/><Relationship Id="rId5" Type="http://schemas.openxmlformats.org/officeDocument/2006/relationships/tags" Target="../tags/tag310.xml"/><Relationship Id="rId61" Type="http://schemas.openxmlformats.org/officeDocument/2006/relationships/image" Target="../media/image10.jpeg"/><Relationship Id="rId19" Type="http://schemas.openxmlformats.org/officeDocument/2006/relationships/tags" Target="../tags/tag324.xml"/><Relationship Id="rId14" Type="http://schemas.openxmlformats.org/officeDocument/2006/relationships/tags" Target="../tags/tag319.xml"/><Relationship Id="rId22" Type="http://schemas.openxmlformats.org/officeDocument/2006/relationships/tags" Target="../tags/tag327.xml"/><Relationship Id="rId27" Type="http://schemas.openxmlformats.org/officeDocument/2006/relationships/tags" Target="../tags/tag332.xml"/><Relationship Id="rId30" Type="http://schemas.openxmlformats.org/officeDocument/2006/relationships/tags" Target="../tags/tag335.xml"/><Relationship Id="rId35" Type="http://schemas.openxmlformats.org/officeDocument/2006/relationships/tags" Target="../tags/tag340.xml"/><Relationship Id="rId43" Type="http://schemas.openxmlformats.org/officeDocument/2006/relationships/tags" Target="../tags/tag348.xml"/><Relationship Id="rId48" Type="http://schemas.openxmlformats.org/officeDocument/2006/relationships/tags" Target="../tags/tag353.xml"/><Relationship Id="rId56" Type="http://schemas.openxmlformats.org/officeDocument/2006/relationships/tags" Target="../tags/tag361.xml"/><Relationship Id="rId8" Type="http://schemas.openxmlformats.org/officeDocument/2006/relationships/tags" Target="../tags/tag313.xml"/><Relationship Id="rId51" Type="http://schemas.openxmlformats.org/officeDocument/2006/relationships/tags" Target="../tags/tag356.xml"/><Relationship Id="rId3" Type="http://schemas.openxmlformats.org/officeDocument/2006/relationships/tags" Target="../tags/tag308.xml"/><Relationship Id="rId12" Type="http://schemas.openxmlformats.org/officeDocument/2006/relationships/tags" Target="../tags/tag317.xml"/><Relationship Id="rId17" Type="http://schemas.openxmlformats.org/officeDocument/2006/relationships/tags" Target="../tags/tag322.xml"/><Relationship Id="rId25" Type="http://schemas.openxmlformats.org/officeDocument/2006/relationships/tags" Target="../tags/tag330.xml"/><Relationship Id="rId33" Type="http://schemas.openxmlformats.org/officeDocument/2006/relationships/tags" Target="../tags/tag338.xml"/><Relationship Id="rId38" Type="http://schemas.openxmlformats.org/officeDocument/2006/relationships/tags" Target="../tags/tag343.xml"/><Relationship Id="rId46" Type="http://schemas.openxmlformats.org/officeDocument/2006/relationships/tags" Target="../tags/tag351.xml"/><Relationship Id="rId59" Type="http://schemas.openxmlformats.org/officeDocument/2006/relationships/slideLayout" Target="../slideLayouts/slideLayout7.xml"/><Relationship Id="rId20" Type="http://schemas.openxmlformats.org/officeDocument/2006/relationships/tags" Target="../tags/tag325.xml"/><Relationship Id="rId41" Type="http://schemas.openxmlformats.org/officeDocument/2006/relationships/tags" Target="../tags/tag346.xml"/><Relationship Id="rId54" Type="http://schemas.openxmlformats.org/officeDocument/2006/relationships/tags" Target="../tags/tag359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5" Type="http://schemas.openxmlformats.org/officeDocument/2006/relationships/tags" Target="../tags/tag320.xml"/><Relationship Id="rId23" Type="http://schemas.openxmlformats.org/officeDocument/2006/relationships/tags" Target="../tags/tag328.xml"/><Relationship Id="rId28" Type="http://schemas.openxmlformats.org/officeDocument/2006/relationships/tags" Target="../tags/tag333.xml"/><Relationship Id="rId36" Type="http://schemas.openxmlformats.org/officeDocument/2006/relationships/tags" Target="../tags/tag341.xml"/><Relationship Id="rId49" Type="http://schemas.openxmlformats.org/officeDocument/2006/relationships/tags" Target="../tags/tag354.xml"/><Relationship Id="rId57" Type="http://schemas.openxmlformats.org/officeDocument/2006/relationships/tags" Target="../tags/tag362.xml"/><Relationship Id="rId10" Type="http://schemas.openxmlformats.org/officeDocument/2006/relationships/tags" Target="../tags/tag315.xml"/><Relationship Id="rId31" Type="http://schemas.openxmlformats.org/officeDocument/2006/relationships/tags" Target="../tags/tag336.xml"/><Relationship Id="rId44" Type="http://schemas.openxmlformats.org/officeDocument/2006/relationships/tags" Target="../tags/tag349.xml"/><Relationship Id="rId52" Type="http://schemas.openxmlformats.org/officeDocument/2006/relationships/tags" Target="../tags/tag357.xml"/><Relationship Id="rId60" Type="http://schemas.openxmlformats.org/officeDocument/2006/relationships/notesSlide" Target="../notesSlides/notesSlide5.xml"/><Relationship Id="rId4" Type="http://schemas.openxmlformats.org/officeDocument/2006/relationships/tags" Target="../tags/tag309.xml"/><Relationship Id="rId9" Type="http://schemas.openxmlformats.org/officeDocument/2006/relationships/tags" Target="../tags/tag3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image" Target="../media/image12.gif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12" Type="http://schemas.openxmlformats.org/officeDocument/2006/relationships/image" Target="../media/image11.gif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71.xml"/><Relationship Id="rId15" Type="http://schemas.openxmlformats.org/officeDocument/2006/relationships/image" Target="../media/image14.gif"/><Relationship Id="rId10" Type="http://schemas.openxmlformats.org/officeDocument/2006/relationships/tags" Target="../tags/tag376.xml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84.xml"/><Relationship Id="rId3" Type="http://schemas.openxmlformats.org/officeDocument/2006/relationships/tags" Target="../tags/tag379.xml"/><Relationship Id="rId7" Type="http://schemas.openxmlformats.org/officeDocument/2006/relationships/tags" Target="../tags/tag383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image" Target="../media/image16.jpeg"/><Relationship Id="rId5" Type="http://schemas.openxmlformats.org/officeDocument/2006/relationships/tags" Target="../tags/tag381.xml"/><Relationship Id="rId10" Type="http://schemas.openxmlformats.org/officeDocument/2006/relationships/image" Target="../media/image15.png"/><Relationship Id="rId4" Type="http://schemas.openxmlformats.org/officeDocument/2006/relationships/tags" Target="../tags/tag380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/>
          <p:nvPr>
            <p:custDataLst>
              <p:tags r:id="rId1"/>
            </p:custDataLst>
          </p:nvPr>
        </p:nvSpPr>
        <p:spPr>
          <a:xfrm>
            <a:off x="4143721" y="2492896"/>
            <a:ext cx="4253088" cy="12840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 功</a:t>
            </a:r>
            <a:endParaRPr lang="zh-CN" altLang="zh-CN" sz="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4" name="Text Box 4"/>
          <p:cNvSpPr txBox="1"/>
          <p:nvPr>
            <p:custDataLst>
              <p:tags r:id="rId2"/>
            </p:custDataLst>
          </p:nvPr>
        </p:nvSpPr>
        <p:spPr>
          <a:xfrm>
            <a:off x="551384" y="1035685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第十一章  功和机械能</a:t>
            </a:r>
          </a:p>
        </p:txBody>
      </p:sp>
      <p:sp>
        <p:nvSpPr>
          <p:cNvPr id="18435" name="Text Box 33"/>
          <p:cNvSpPr txBox="1"/>
          <p:nvPr>
            <p:custDataLst>
              <p:tags r:id="rId3"/>
            </p:custDataLst>
          </p:nvPr>
        </p:nvSpPr>
        <p:spPr>
          <a:xfrm>
            <a:off x="5364163" y="620713"/>
            <a:ext cx="3455987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八年级物理（</a:t>
            </a:r>
            <a:r>
              <a:rPr lang="en-US" altLang="zh-CN" sz="2400" b="1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RJ</a:t>
            </a:r>
            <a:r>
              <a:rPr lang="zh-CN" altLang="en-US" sz="2400" b="1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</a:t>
            </a:r>
          </a:p>
          <a:p>
            <a:r>
              <a:rPr lang="zh-CN" altLang="en-US" sz="2400" b="1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    教学课件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84040" y="476885"/>
            <a:ext cx="33147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力不做功的实例</a:t>
            </a:r>
          </a:p>
        </p:txBody>
      </p:sp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27760" y="1910080"/>
            <a:ext cx="4565650" cy="208978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911860" y="4077335"/>
            <a:ext cx="4921250" cy="1371600"/>
          </a:xfrm>
          <a:prstGeom prst="roundRect">
            <a:avLst/>
          </a:prstGeom>
          <a:noFill/>
          <a:ln w="3810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足球因为惯性移动一段距离，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但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人不对它施加力，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不再对足球做功。</a:t>
            </a:r>
          </a:p>
        </p:txBody>
      </p:sp>
      <p:sp>
        <p:nvSpPr>
          <p:cNvPr id="5" name="Text Box 25"/>
          <p:cNvSpPr txBox="1"/>
          <p:nvPr>
            <p:custDataLst>
              <p:tags r:id="rId5"/>
            </p:custDataLst>
          </p:nvPr>
        </p:nvSpPr>
        <p:spPr>
          <a:xfrm>
            <a:off x="1991294" y="5517219"/>
            <a:ext cx="2813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无力——不做功</a:t>
            </a:r>
          </a:p>
        </p:txBody>
      </p:sp>
      <p:pic>
        <p:nvPicPr>
          <p:cNvPr id="38919" name="图片 3175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92035" y="1845310"/>
            <a:ext cx="3349625" cy="209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6600190" y="4077335"/>
            <a:ext cx="4921250" cy="1371600"/>
          </a:xfrm>
          <a:prstGeom prst="roundRect">
            <a:avLst/>
          </a:prstGeom>
          <a:noFill/>
          <a:ln w="3810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冰壶因为惯性移动一段距离，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但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人不对它施加力，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不再对冰壶做功。</a:t>
            </a:r>
          </a:p>
        </p:txBody>
      </p:sp>
      <p:sp>
        <p:nvSpPr>
          <p:cNvPr id="6" name="Text Box 25"/>
          <p:cNvSpPr txBox="1"/>
          <p:nvPr>
            <p:custDataLst>
              <p:tags r:id="rId8"/>
            </p:custDataLst>
          </p:nvPr>
        </p:nvSpPr>
        <p:spPr>
          <a:xfrm>
            <a:off x="7679624" y="5517219"/>
            <a:ext cx="2813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无力——不做功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84040" y="476885"/>
            <a:ext cx="33147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力不做功的实例</a:t>
            </a:r>
          </a:p>
        </p:txBody>
      </p:sp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07670" y="1521460"/>
          <a:ext cx="6987540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6981825" imgH="4476750" progId="Paint.Picture">
                  <p:embed/>
                </p:oleObj>
              </mc:Choice>
              <mc:Fallback>
                <p:oleObj r:id="rId16" imgW="6981825" imgH="44767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7670" y="1521460"/>
                        <a:ext cx="6987540" cy="447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323590" y="2097405"/>
          <a:ext cx="972185" cy="155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971550" imgH="1552575" progId="Paint.Picture">
                  <p:embed/>
                </p:oleObj>
              </mc:Choice>
              <mc:Fallback>
                <p:oleObj r:id="rId18" imgW="971550" imgH="1552575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323590" y="2097405"/>
                        <a:ext cx="972185" cy="1553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526" name="组合 63525"/>
          <p:cNvGrpSpPr/>
          <p:nvPr>
            <p:custDataLst>
              <p:tags r:id="rId5"/>
            </p:custDataLst>
          </p:nvPr>
        </p:nvGrpSpPr>
        <p:grpSpPr>
          <a:xfrm>
            <a:off x="3901440" y="3294380"/>
            <a:ext cx="1841500" cy="522605"/>
            <a:chOff x="2789" y="1548"/>
            <a:chExt cx="1520" cy="329"/>
          </a:xfrm>
        </p:grpSpPr>
        <p:sp>
          <p:nvSpPr>
            <p:cNvPr id="63518" name="直接连接符 63517"/>
            <p:cNvSpPr/>
            <p:nvPr>
              <p:custDataLst>
                <p:tags r:id="rId11"/>
              </p:custDataLst>
            </p:nvPr>
          </p:nvSpPr>
          <p:spPr>
            <a:xfrm flipV="1">
              <a:off x="2835" y="1729"/>
              <a:ext cx="1429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23" name="直接连接符 63522"/>
            <p:cNvSpPr/>
            <p:nvPr>
              <p:custDataLst>
                <p:tags r:id="rId12"/>
              </p:custDataLst>
            </p:nvPr>
          </p:nvSpPr>
          <p:spPr>
            <a:xfrm flipH="1">
              <a:off x="278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24" name="直接连接符 63523"/>
            <p:cNvSpPr/>
            <p:nvPr>
              <p:custDataLst>
                <p:tags r:id="rId13"/>
              </p:custDataLst>
            </p:nvPr>
          </p:nvSpPr>
          <p:spPr>
            <a:xfrm flipH="1">
              <a:off x="430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25" name="文本框 63524"/>
            <p:cNvSpPr txBox="1"/>
            <p:nvPr>
              <p:custDataLst>
                <p:tags r:id="rId14"/>
              </p:custDataLst>
            </p:nvPr>
          </p:nvSpPr>
          <p:spPr>
            <a:xfrm>
              <a:off x="3447" y="1548"/>
              <a:ext cx="250" cy="329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13" name="Text Box 25"/>
          <p:cNvSpPr txBox="1"/>
          <p:nvPr>
            <p:custDataLst>
              <p:tags r:id="rId6"/>
            </p:custDataLst>
          </p:nvPr>
        </p:nvSpPr>
        <p:spPr>
          <a:xfrm>
            <a:off x="4698365" y="5085715"/>
            <a:ext cx="52578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物体水平移动，但受力竖直向上，即物体在力的方向上没有移动距离，因此拉力对物体不做功。</a:t>
            </a:r>
          </a:p>
        </p:txBody>
      </p:sp>
      <p:sp>
        <p:nvSpPr>
          <p:cNvPr id="11" name="Text Box 25"/>
          <p:cNvSpPr txBox="1"/>
          <p:nvPr>
            <p:custDataLst>
              <p:tags r:id="rId7"/>
            </p:custDataLst>
          </p:nvPr>
        </p:nvSpPr>
        <p:spPr>
          <a:xfrm>
            <a:off x="4007335" y="4005593"/>
            <a:ext cx="2277768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不做功</a:t>
            </a:r>
            <a:endParaRPr lang="zh-CN" altLang="en-US" sz="2400" b="1">
              <a:solidFill>
                <a:srgbClr val="00080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3152775" y="4035425"/>
          <a:ext cx="33845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165100" imgH="190500" progId="Equation.KSEE3">
                  <p:embed/>
                </p:oleObj>
              </mc:Choice>
              <mc:Fallback>
                <p:oleObj r:id="rId20" imgW="165100" imgH="1905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152775" y="4035425"/>
                        <a:ext cx="33845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3722370" y="4035425"/>
          <a:ext cx="29019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127000" imgH="165100" progId="Equation.KSEE3">
                  <p:embed/>
                </p:oleObj>
              </mc:Choice>
              <mc:Fallback>
                <p:oleObj r:id="rId22" imgW="127000" imgH="1651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722370" y="4035425"/>
                        <a:ext cx="29019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3446780" y="4035425"/>
          <a:ext cx="347980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4" imgW="152400" imgH="165100" progId="Equation.KSEE3">
                  <p:embed/>
                </p:oleObj>
              </mc:Choice>
              <mc:Fallback>
                <p:oleObj r:id="rId24" imgW="152400" imgH="1651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446780" y="4035425"/>
                        <a:ext cx="347980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01358 L 0.200208 0.001358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84040" y="476885"/>
            <a:ext cx="33147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力不做功的实例</a:t>
            </a:r>
          </a:p>
        </p:txBody>
      </p:sp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sp>
        <p:nvSpPr>
          <p:cNvPr id="13" name="Text Box 25"/>
          <p:cNvSpPr txBox="1"/>
          <p:nvPr>
            <p:custDataLst>
              <p:tags r:id="rId3"/>
            </p:custDataLst>
          </p:nvPr>
        </p:nvSpPr>
        <p:spPr>
          <a:xfrm>
            <a:off x="4698365" y="5085715"/>
            <a:ext cx="52578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物体水平移动，但受力竖直向上，即物体在力的方向上没有移动距离，因此拉力对物体不做功。</a:t>
            </a:r>
          </a:p>
        </p:txBody>
      </p:sp>
      <p:sp>
        <p:nvSpPr>
          <p:cNvPr id="11" name="Text Box 25"/>
          <p:cNvSpPr txBox="1"/>
          <p:nvPr>
            <p:custDataLst>
              <p:tags r:id="rId4"/>
            </p:custDataLst>
          </p:nvPr>
        </p:nvSpPr>
        <p:spPr>
          <a:xfrm>
            <a:off x="4007335" y="4005593"/>
            <a:ext cx="2277768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不做功</a:t>
            </a:r>
            <a:endParaRPr lang="zh-CN" altLang="en-US" sz="2400" b="1">
              <a:solidFill>
                <a:srgbClr val="00080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3152775" y="4035425"/>
          <a:ext cx="33845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9" imgW="165100" imgH="190500" progId="Equation.KSEE3">
                  <p:embed/>
                </p:oleObj>
              </mc:Choice>
              <mc:Fallback>
                <p:oleObj r:id="rId19" imgW="165100" imgH="1905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152775" y="4035425"/>
                        <a:ext cx="33845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3722370" y="4035425"/>
          <a:ext cx="29019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1" imgW="127000" imgH="165100" progId="Equation.KSEE3">
                  <p:embed/>
                </p:oleObj>
              </mc:Choice>
              <mc:Fallback>
                <p:oleObj r:id="rId21" imgW="127000" imgH="1651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722370" y="4035425"/>
                        <a:ext cx="29019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3446780" y="4035425"/>
          <a:ext cx="347980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3" imgW="152400" imgH="165100" progId="Equation.KSEE3">
                  <p:embed/>
                </p:oleObj>
              </mc:Choice>
              <mc:Fallback>
                <p:oleObj r:id="rId23" imgW="152400" imgH="1651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446780" y="4035425"/>
                        <a:ext cx="347980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8" name="图片 348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32473" y="2008505"/>
            <a:ext cx="2493962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图片 3482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67398" y="2043430"/>
            <a:ext cx="2493962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0" name="直接连接符 34821"/>
          <p:cNvSpPr/>
          <p:nvPr>
            <p:custDataLst>
              <p:tags r:id="rId10"/>
            </p:custDataLst>
          </p:nvPr>
        </p:nvSpPr>
        <p:spPr>
          <a:xfrm>
            <a:off x="875348" y="4635818"/>
            <a:ext cx="7308850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4823" name="直接连接符 34822"/>
          <p:cNvSpPr/>
          <p:nvPr>
            <p:custDataLst>
              <p:tags r:id="rId11"/>
            </p:custDataLst>
          </p:nvPr>
        </p:nvSpPr>
        <p:spPr>
          <a:xfrm flipH="1" flipV="1">
            <a:off x="1991360" y="1540193"/>
            <a:ext cx="0" cy="1081087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round/>
            <a:headEnd type="oval" w="med" len="med"/>
            <a:tailEnd type="triangle" w="med" len="lg"/>
          </a:ln>
        </p:spPr>
        <p:txBody>
          <a:bodyPr/>
          <a:lstStyle/>
          <a:p>
            <a:endParaRPr/>
          </a:p>
        </p:txBody>
      </p:sp>
      <p:sp>
        <p:nvSpPr>
          <p:cNvPr id="34824" name="直接连接符 34823"/>
          <p:cNvSpPr/>
          <p:nvPr>
            <p:custDataLst>
              <p:tags r:id="rId12"/>
            </p:custDataLst>
          </p:nvPr>
        </p:nvSpPr>
        <p:spPr>
          <a:xfrm flipH="1" flipV="1">
            <a:off x="8940800" y="1612900"/>
            <a:ext cx="0" cy="1081088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round/>
            <a:headEnd type="oval" w="med" len="med"/>
            <a:tailEnd type="triangle" w="med" len="lg"/>
          </a:ln>
        </p:spPr>
        <p:txBody>
          <a:bodyPr/>
          <a:lstStyle/>
          <a:p>
            <a:endParaRPr/>
          </a:p>
        </p:txBody>
      </p:sp>
      <p:grpSp>
        <p:nvGrpSpPr>
          <p:cNvPr id="3" name="组合 34829"/>
          <p:cNvGrpSpPr/>
          <p:nvPr>
            <p:custDataLst>
              <p:tags r:id="rId13"/>
            </p:custDataLst>
          </p:nvPr>
        </p:nvGrpSpPr>
        <p:grpSpPr>
          <a:xfrm>
            <a:off x="1991360" y="3241993"/>
            <a:ext cx="5186363" cy="674687"/>
            <a:chOff x="0" y="-130"/>
            <a:chExt cx="3267" cy="425"/>
          </a:xfrm>
        </p:grpSpPr>
        <p:sp>
          <p:nvSpPr>
            <p:cNvPr id="45069" name="直接连接符 34830"/>
            <p:cNvSpPr/>
            <p:nvPr>
              <p:custDataLst>
                <p:tags r:id="rId14"/>
              </p:custDataLst>
            </p:nvPr>
          </p:nvSpPr>
          <p:spPr>
            <a:xfrm flipV="1">
              <a:off x="99" y="204"/>
              <a:ext cx="3070" cy="1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70" name="直接连接符 34831"/>
            <p:cNvSpPr/>
            <p:nvPr>
              <p:custDataLst>
                <p:tags r:id="rId15"/>
              </p:custDataLst>
            </p:nvPr>
          </p:nvSpPr>
          <p:spPr>
            <a:xfrm>
              <a:off x="0" y="45"/>
              <a:ext cx="1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71" name="直接连接符 34832"/>
            <p:cNvSpPr/>
            <p:nvPr>
              <p:custDataLst>
                <p:tags r:id="rId16"/>
              </p:custDataLst>
            </p:nvPr>
          </p:nvSpPr>
          <p:spPr>
            <a:xfrm>
              <a:off x="3266" y="45"/>
              <a:ext cx="1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72" name="文本框 34833"/>
            <p:cNvSpPr txBox="1"/>
            <p:nvPr>
              <p:custDataLst>
                <p:tags r:id="rId17"/>
              </p:custDataLst>
            </p:nvPr>
          </p:nvSpPr>
          <p:spPr>
            <a:xfrm>
              <a:off x="1611" y="-130"/>
              <a:ext cx="25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72292 0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>
            <p:custDataLst>
              <p:tags r:id="rId1"/>
            </p:custDataLst>
          </p:nvPr>
        </p:nvGrpSpPr>
        <p:grpSpPr>
          <a:xfrm>
            <a:off x="3902484" y="3429507"/>
            <a:ext cx="864500" cy="594196"/>
            <a:chOff x="2335" y="2251"/>
            <a:chExt cx="726" cy="499"/>
          </a:xfrm>
        </p:grpSpPr>
        <p:sp>
          <p:nvSpPr>
            <p:cNvPr id="33" name="Rectangle 22"/>
            <p:cNvSpPr/>
            <p:nvPr>
              <p:custDataLst>
                <p:tags r:id="rId45"/>
              </p:custDataLst>
            </p:nvPr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4" name="Group 23"/>
            <p:cNvGrpSpPr/>
            <p:nvPr>
              <p:custDataLst>
                <p:tags r:id="rId46"/>
              </p:custDataLst>
            </p:nvPr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5" name="Oval 24"/>
              <p:cNvSpPr/>
              <p:nvPr>
                <p:custDataLst>
                  <p:tags r:id="rId50"/>
                </p:custDataLst>
              </p:nvPr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25"/>
              <p:cNvSpPr/>
              <p:nvPr>
                <p:custDataLst>
                  <p:tags r:id="rId51"/>
                </p:custDataLst>
              </p:nvPr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7" name="Group 26"/>
            <p:cNvGrpSpPr/>
            <p:nvPr>
              <p:custDataLst>
                <p:tags r:id="rId47"/>
              </p:custDataLst>
            </p:nvPr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" name="Oval 27"/>
              <p:cNvSpPr/>
              <p:nvPr>
                <p:custDataLst>
                  <p:tags r:id="rId48"/>
                </p:custDataLst>
              </p:nvPr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28"/>
              <p:cNvSpPr/>
              <p:nvPr>
                <p:custDataLst>
                  <p:tags r:id="rId49"/>
                </p:custDataLst>
              </p:nvPr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46" name="组合 3345"/>
          <p:cNvGrpSpPr/>
          <p:nvPr>
            <p:custDataLst>
              <p:tags r:id="rId2"/>
            </p:custDataLst>
          </p:nvPr>
        </p:nvGrpSpPr>
        <p:grpSpPr>
          <a:xfrm>
            <a:off x="2677739" y="4023067"/>
            <a:ext cx="5778817" cy="108360"/>
            <a:chOff x="340" y="2840"/>
            <a:chExt cx="4853" cy="91"/>
          </a:xfrm>
        </p:grpSpPr>
        <p:sp>
          <p:nvSpPr>
            <p:cNvPr id="3344" name="矩形 3343"/>
            <p:cNvSpPr/>
            <p:nvPr>
              <p:custDataLst>
                <p:tags r:id="rId43"/>
              </p:custDataLst>
            </p:nvPr>
          </p:nvSpPr>
          <p:spPr>
            <a:xfrm>
              <a:off x="385" y="2840"/>
              <a:ext cx="4763" cy="91"/>
            </a:xfrm>
            <a:prstGeom prst="rect">
              <a:avLst/>
            </a:prstGeom>
            <a:pattFill prst="wdUpDiag">
              <a:fgClr>
                <a:srgbClr val="F07474"/>
              </a:fgClr>
              <a:bgClr>
                <a:srgbClr val="FCD6B6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45" name="直接连接符 3344"/>
            <p:cNvSpPr/>
            <p:nvPr>
              <p:custDataLst>
                <p:tags r:id="rId44"/>
              </p:custDataLst>
            </p:nvPr>
          </p:nvSpPr>
          <p:spPr>
            <a:xfrm>
              <a:off x="340" y="2840"/>
              <a:ext cx="4853" cy="0"/>
            </a:xfrm>
            <a:prstGeom prst="line">
              <a:avLst/>
            </a:prstGeom>
            <a:ln w="28575" cap="flat" cmpd="sng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3076" name="矩形 4"/>
          <p:cNvSpPr txBox="1"/>
          <p:nvPr>
            <p:custDataLst>
              <p:tags r:id="rId3"/>
            </p:custDataLst>
          </p:nvPr>
        </p:nvSpPr>
        <p:spPr>
          <a:xfrm>
            <a:off x="2207895" y="2023745"/>
            <a:ext cx="45878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哪个力的作用对小车做功了呢？</a:t>
            </a:r>
          </a:p>
        </p:txBody>
      </p:sp>
      <p:sp>
        <p:nvSpPr>
          <p:cNvPr id="3082" name="圆角矩形 7"/>
          <p:cNvSpPr txBox="1"/>
          <p:nvPr>
            <p:custDataLst>
              <p:tags r:id="rId4"/>
            </p:custDataLst>
          </p:nvPr>
        </p:nvSpPr>
        <p:spPr>
          <a:xfrm>
            <a:off x="1847700" y="1036955"/>
            <a:ext cx="8279130" cy="1064218"/>
          </a:xfrm>
          <a:prstGeom prst="roundRect">
            <a:avLst>
              <a:gd name="adj" fmla="val 11023"/>
            </a:avLst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用力拉在水平桌面上的小车，小车前进，则小车受到几个力的作用？</a:t>
            </a:r>
          </a:p>
        </p:txBody>
      </p:sp>
      <p:grpSp>
        <p:nvGrpSpPr>
          <p:cNvPr id="3347" name="组合 3346"/>
          <p:cNvGrpSpPr/>
          <p:nvPr>
            <p:custDataLst>
              <p:tags r:id="rId5"/>
            </p:custDataLst>
          </p:nvPr>
        </p:nvGrpSpPr>
        <p:grpSpPr>
          <a:xfrm>
            <a:off x="3902484" y="3429507"/>
            <a:ext cx="864500" cy="594196"/>
            <a:chOff x="2335" y="2251"/>
            <a:chExt cx="726" cy="499"/>
          </a:xfrm>
        </p:grpSpPr>
        <p:sp>
          <p:nvSpPr>
            <p:cNvPr id="3268" name="Rectangle 22"/>
            <p:cNvSpPr/>
            <p:nvPr>
              <p:custDataLst>
                <p:tags r:id="rId36"/>
              </p:custDataLst>
            </p:nvPr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69" name="Group 23"/>
            <p:cNvGrpSpPr/>
            <p:nvPr>
              <p:custDataLst>
                <p:tags r:id="rId37"/>
              </p:custDataLst>
            </p:nvPr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270" name="Oval 24"/>
              <p:cNvSpPr/>
              <p:nvPr>
                <p:custDataLst>
                  <p:tags r:id="rId41"/>
                </p:custDataLst>
              </p:nvPr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71" name="Oval 25"/>
              <p:cNvSpPr/>
              <p:nvPr>
                <p:custDataLst>
                  <p:tags r:id="rId42"/>
                </p:custDataLst>
              </p:nvPr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72" name="Group 26"/>
            <p:cNvGrpSpPr/>
            <p:nvPr>
              <p:custDataLst>
                <p:tags r:id="rId38"/>
              </p:custDataLst>
            </p:nvPr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273" name="Oval 27"/>
              <p:cNvSpPr/>
              <p:nvPr>
                <p:custDataLst>
                  <p:tags r:id="rId39"/>
                </p:custDataLst>
              </p:nvPr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74" name="Oval 28"/>
              <p:cNvSpPr/>
              <p:nvPr>
                <p:custDataLst>
                  <p:tags r:id="rId40"/>
                </p:custDataLst>
              </p:nvPr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56" name="组合 3355"/>
          <p:cNvGrpSpPr/>
          <p:nvPr>
            <p:custDataLst>
              <p:tags r:id="rId6"/>
            </p:custDataLst>
          </p:nvPr>
        </p:nvGrpSpPr>
        <p:grpSpPr>
          <a:xfrm>
            <a:off x="3903754" y="3429507"/>
            <a:ext cx="864500" cy="594196"/>
            <a:chOff x="2335" y="2251"/>
            <a:chExt cx="726" cy="499"/>
          </a:xfrm>
        </p:grpSpPr>
        <p:sp>
          <p:nvSpPr>
            <p:cNvPr id="3357" name="Rectangle 22"/>
            <p:cNvSpPr/>
            <p:nvPr>
              <p:custDataLst>
                <p:tags r:id="rId29"/>
              </p:custDataLst>
            </p:nvPr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58" name="Group 23"/>
            <p:cNvGrpSpPr/>
            <p:nvPr>
              <p:custDataLst>
                <p:tags r:id="rId30"/>
              </p:custDataLst>
            </p:nvPr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359" name="Oval 24"/>
              <p:cNvSpPr/>
              <p:nvPr>
                <p:custDataLst>
                  <p:tags r:id="rId34"/>
                </p:custDataLst>
              </p:nvPr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60" name="Oval 25"/>
              <p:cNvSpPr/>
              <p:nvPr>
                <p:custDataLst>
                  <p:tags r:id="rId35"/>
                </p:custDataLst>
              </p:nvPr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61" name="Group 26"/>
            <p:cNvGrpSpPr/>
            <p:nvPr>
              <p:custDataLst>
                <p:tags r:id="rId31"/>
              </p:custDataLst>
            </p:nvPr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362" name="Oval 27"/>
              <p:cNvSpPr/>
              <p:nvPr>
                <p:custDataLst>
                  <p:tags r:id="rId32"/>
                </p:custDataLst>
              </p:nvPr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63" name="Oval 28"/>
              <p:cNvSpPr/>
              <p:nvPr>
                <p:custDataLst>
                  <p:tags r:id="rId33"/>
                </p:custDataLst>
              </p:nvPr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6"/>
          <p:cNvGrpSpPr/>
          <p:nvPr>
            <p:custDataLst>
              <p:tags r:id="rId7"/>
            </p:custDataLst>
          </p:nvPr>
        </p:nvGrpSpPr>
        <p:grpSpPr>
          <a:xfrm>
            <a:off x="4335925" y="3211595"/>
            <a:ext cx="1043116" cy="487026"/>
            <a:chOff x="4331" y="2068"/>
            <a:chExt cx="876" cy="409"/>
          </a:xfrm>
        </p:grpSpPr>
        <p:sp>
          <p:nvSpPr>
            <p:cNvPr id="3366" name="Line 17"/>
            <p:cNvSpPr/>
            <p:nvPr>
              <p:custDataLst>
                <p:tags r:id="rId27"/>
              </p:custDataLst>
            </p:nvPr>
          </p:nvSpPr>
          <p:spPr>
            <a:xfrm flipV="1">
              <a:off x="4331" y="2475"/>
              <a:ext cx="500" cy="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67" name="Text Box 18"/>
            <p:cNvSpPr txBox="1"/>
            <p:nvPr>
              <p:custDataLst>
                <p:tags r:id="rId28"/>
              </p:custDataLst>
            </p:nvPr>
          </p:nvSpPr>
          <p:spPr>
            <a:xfrm>
              <a:off x="4748" y="2068"/>
              <a:ext cx="45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 defTabSz="685800"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</a:t>
              </a:r>
              <a:endParaRPr lang="en-US" altLang="zh-CN" sz="2100" b="1" i="1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" name="Group 67"/>
          <p:cNvGrpSpPr/>
          <p:nvPr>
            <p:custDataLst>
              <p:tags r:id="rId8"/>
            </p:custDataLst>
          </p:nvPr>
        </p:nvGrpSpPr>
        <p:grpSpPr>
          <a:xfrm>
            <a:off x="4335925" y="2456646"/>
            <a:ext cx="595386" cy="1241975"/>
            <a:chOff x="4331" y="1434"/>
            <a:chExt cx="500" cy="1043"/>
          </a:xfrm>
        </p:grpSpPr>
        <p:sp>
          <p:nvSpPr>
            <p:cNvPr id="3369" name="Line 68"/>
            <p:cNvSpPr/>
            <p:nvPr>
              <p:custDataLst>
                <p:tags r:id="rId25"/>
              </p:custDataLst>
            </p:nvPr>
          </p:nvSpPr>
          <p:spPr>
            <a:xfrm flipH="1" flipV="1">
              <a:off x="4331" y="1615"/>
              <a:ext cx="0" cy="8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0" name="Text Box 69"/>
            <p:cNvSpPr txBox="1"/>
            <p:nvPr>
              <p:custDataLst>
                <p:tags r:id="rId26"/>
              </p:custDataLst>
            </p:nvPr>
          </p:nvSpPr>
          <p:spPr>
            <a:xfrm>
              <a:off x="4332" y="1434"/>
              <a:ext cx="49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zh-CN" altLang="en-US" sz="2100" b="1" baseline="-25000">
                  <a:solidFill>
                    <a:srgbClr val="00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支</a:t>
              </a:r>
            </a:p>
          </p:txBody>
        </p:sp>
      </p:grpSp>
      <p:grpSp>
        <p:nvGrpSpPr>
          <p:cNvPr id="4" name="Group 70"/>
          <p:cNvGrpSpPr/>
          <p:nvPr>
            <p:custDataLst>
              <p:tags r:id="rId9"/>
            </p:custDataLst>
          </p:nvPr>
        </p:nvGrpSpPr>
        <p:grpSpPr>
          <a:xfrm>
            <a:off x="4335925" y="3698621"/>
            <a:ext cx="594195" cy="1115753"/>
            <a:chOff x="4332" y="2478"/>
            <a:chExt cx="499" cy="937"/>
          </a:xfrm>
        </p:grpSpPr>
        <p:sp>
          <p:nvSpPr>
            <p:cNvPr id="3372" name="Line 71"/>
            <p:cNvSpPr/>
            <p:nvPr>
              <p:custDataLst>
                <p:tags r:id="rId23"/>
              </p:custDataLst>
            </p:nvPr>
          </p:nvSpPr>
          <p:spPr>
            <a:xfrm flipH="1">
              <a:off x="4332" y="2478"/>
              <a:ext cx="0" cy="8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oval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3" name="Text Box 72"/>
            <p:cNvSpPr txBox="1"/>
            <p:nvPr>
              <p:custDataLst>
                <p:tags r:id="rId24"/>
              </p:custDataLst>
            </p:nvPr>
          </p:nvSpPr>
          <p:spPr>
            <a:xfrm>
              <a:off x="4332" y="3067"/>
              <a:ext cx="49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 defTabSz="685800">
                <a:spcBef>
                  <a:spcPct val="50000"/>
                </a:spcBef>
              </a:pPr>
              <a:r>
                <a:rPr lang="en-US" sz="2100" b="1" i="1">
                  <a:solidFill>
                    <a:srgbClr val="00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</a:t>
              </a:r>
              <a:endParaRPr lang="en-US" sz="2100" b="1" i="1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377" name="组合 3376"/>
          <p:cNvGrpSpPr/>
          <p:nvPr>
            <p:custDataLst>
              <p:tags r:id="rId10"/>
            </p:custDataLst>
          </p:nvPr>
        </p:nvGrpSpPr>
        <p:grpSpPr>
          <a:xfrm>
            <a:off x="3349966" y="3211595"/>
            <a:ext cx="985959" cy="489407"/>
            <a:chOff x="1871" y="2077"/>
            <a:chExt cx="828" cy="411"/>
          </a:xfrm>
        </p:grpSpPr>
        <p:sp>
          <p:nvSpPr>
            <p:cNvPr id="3375" name="Line 74"/>
            <p:cNvSpPr/>
            <p:nvPr>
              <p:custDataLst>
                <p:tags r:id="rId21"/>
              </p:custDataLst>
            </p:nvPr>
          </p:nvSpPr>
          <p:spPr>
            <a:xfrm flipH="1">
              <a:off x="2205" y="2483"/>
              <a:ext cx="494" cy="5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6" name="Text Box 75"/>
            <p:cNvSpPr txBox="1"/>
            <p:nvPr>
              <p:custDataLst>
                <p:tags r:id="rId22"/>
              </p:custDataLst>
            </p:nvPr>
          </p:nvSpPr>
          <p:spPr>
            <a:xfrm>
              <a:off x="1871" y="2077"/>
              <a:ext cx="55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zh-CN" altLang="en-US" sz="2100" b="1" baseline="-25000">
                  <a:solidFill>
                    <a:srgbClr val="00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阻</a:t>
              </a:r>
              <a:endParaRPr lang="zh-CN" altLang="en-US" sz="2100" b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526" name="组合 63525"/>
          <p:cNvGrpSpPr/>
          <p:nvPr>
            <p:custDataLst>
              <p:tags r:id="rId11"/>
            </p:custDataLst>
          </p:nvPr>
        </p:nvGrpSpPr>
        <p:grpSpPr>
          <a:xfrm>
            <a:off x="4766945" y="4058306"/>
            <a:ext cx="2983230" cy="595674"/>
            <a:chOff x="2789" y="1570"/>
            <a:chExt cx="1520" cy="375"/>
          </a:xfrm>
        </p:grpSpPr>
        <p:sp>
          <p:nvSpPr>
            <p:cNvPr id="63518" name="直接连接符 63517"/>
            <p:cNvSpPr/>
            <p:nvPr>
              <p:custDataLst>
                <p:tags r:id="rId17"/>
              </p:custDataLst>
            </p:nvPr>
          </p:nvSpPr>
          <p:spPr>
            <a:xfrm flipV="1">
              <a:off x="2835" y="1729"/>
              <a:ext cx="1429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23" name="直接连接符 63522"/>
            <p:cNvSpPr/>
            <p:nvPr>
              <p:custDataLst>
                <p:tags r:id="rId18"/>
              </p:custDataLst>
            </p:nvPr>
          </p:nvSpPr>
          <p:spPr>
            <a:xfrm flipH="1">
              <a:off x="278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24" name="直接连接符 63523"/>
            <p:cNvSpPr/>
            <p:nvPr>
              <p:custDataLst>
                <p:tags r:id="rId19"/>
              </p:custDataLst>
            </p:nvPr>
          </p:nvSpPr>
          <p:spPr>
            <a:xfrm flipH="1">
              <a:off x="430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25" name="文本框 63524"/>
            <p:cNvSpPr txBox="1"/>
            <p:nvPr>
              <p:custDataLst>
                <p:tags r:id="rId20"/>
              </p:custDataLst>
            </p:nvPr>
          </p:nvSpPr>
          <p:spPr>
            <a:xfrm>
              <a:off x="3490" y="1616"/>
              <a:ext cx="25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40" name="Text Box 25"/>
          <p:cNvSpPr txBox="1"/>
          <p:nvPr>
            <p:custDataLst>
              <p:tags r:id="rId12"/>
            </p:custDataLst>
          </p:nvPr>
        </p:nvSpPr>
        <p:spPr>
          <a:xfrm>
            <a:off x="7750175" y="2465070"/>
            <a:ext cx="12674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不做功</a:t>
            </a:r>
          </a:p>
        </p:txBody>
      </p:sp>
      <p:sp>
        <p:nvSpPr>
          <p:cNvPr id="41" name="Text Box 25"/>
          <p:cNvSpPr txBox="1"/>
          <p:nvPr>
            <p:custDataLst>
              <p:tags r:id="rId13"/>
            </p:custDataLst>
          </p:nvPr>
        </p:nvSpPr>
        <p:spPr>
          <a:xfrm>
            <a:off x="7614920" y="4415790"/>
            <a:ext cx="15138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不做功</a:t>
            </a:r>
          </a:p>
        </p:txBody>
      </p:sp>
      <p:sp>
        <p:nvSpPr>
          <p:cNvPr id="42" name="Text Box 25"/>
          <p:cNvSpPr txBox="1"/>
          <p:nvPr>
            <p:custDataLst>
              <p:tags r:id="rId14"/>
            </p:custDataLst>
          </p:nvPr>
        </p:nvSpPr>
        <p:spPr>
          <a:xfrm>
            <a:off x="7706360" y="3227705"/>
            <a:ext cx="10267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做功</a:t>
            </a:r>
          </a:p>
        </p:txBody>
      </p:sp>
      <p:sp>
        <p:nvSpPr>
          <p:cNvPr id="47" name="圆角矩形 46"/>
          <p:cNvSpPr/>
          <p:nvPr>
            <p:custDataLst>
              <p:tags r:id="rId15"/>
            </p:custDataLst>
          </p:nvPr>
        </p:nvSpPr>
        <p:spPr>
          <a:xfrm>
            <a:off x="1919605" y="5268595"/>
            <a:ext cx="8815705" cy="956310"/>
          </a:xfrm>
          <a:prstGeom prst="roundRect">
            <a:avLst/>
          </a:prstGeom>
          <a:noFill/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摩擦力的方向与物体的运动方向相反，</a:t>
            </a:r>
          </a:p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物理学中通常说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物体克服摩擦力做了功。</a:t>
            </a:r>
          </a:p>
        </p:txBody>
      </p:sp>
      <p:sp>
        <p:nvSpPr>
          <p:cNvPr id="101" name="文本框 100"/>
          <p:cNvSpPr txBox="1"/>
          <p:nvPr>
            <p:custDataLst>
              <p:tags r:id="rId16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24" dur="2000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26" dur="2000" fill="hold"/>
                                        <p:tgtEl>
                                          <p:spTgt spid="3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2222 -0.001728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34" dur="200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82" grpId="0"/>
      <p:bldP spid="40" grpId="0"/>
      <p:bldP spid="41" grpId="0"/>
      <p:bldP spid="42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567940" y="1954524"/>
            <a:ext cx="6269990" cy="2152650"/>
            <a:chOff x="1595" y="1108"/>
            <a:chExt cx="9874" cy="3390"/>
          </a:xfrm>
        </p:grpSpPr>
        <p:sp>
          <p:nvSpPr>
            <p:cNvPr id="37893" name="Rectangle 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595" y="1108"/>
              <a:ext cx="2896" cy="3390"/>
            </a:xfrm>
            <a:prstGeom prst="rect">
              <a:avLst/>
            </a:prstGeom>
            <a:solidFill>
              <a:srgbClr val="02B3C5"/>
            </a:solidFill>
            <a:ln w="25400">
              <a:solidFill>
                <a:sysClr val="windowText" lastClr="000000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7894" name="Line 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2161" y="4498"/>
              <a:ext cx="9308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7895" name="Rectangle 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1679729">
              <a:off x="4096" y="2685"/>
              <a:ext cx="7241" cy="120"/>
            </a:xfrm>
            <a:prstGeom prst="rect">
              <a:avLst/>
            </a:prstGeom>
            <a:solidFill>
              <a:srgbClr val="02B3C5"/>
            </a:solidFill>
            <a:ln w="9525">
              <a:solidFill>
                <a:sysClr val="windowText" lastClr="000000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" name="AutoShape 9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71" y="1216"/>
              <a:ext cx="113" cy="3175"/>
            </a:xfrm>
            <a:prstGeom prst="upDownArrow">
              <a:avLst>
                <a:gd name="adj1" fmla="val 50000"/>
                <a:gd name="adj2" fmla="val 56444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7" name="AutoShape 9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17880000" flipH="1">
              <a:off x="7448" y="-634"/>
              <a:ext cx="157" cy="7029"/>
            </a:xfrm>
            <a:prstGeom prst="upDownArrow">
              <a:avLst>
                <a:gd name="adj1" fmla="val 50000"/>
                <a:gd name="adj2" fmla="val 56444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7467441" y="2519806"/>
            <a:ext cx="1751172" cy="2348389"/>
            <a:chOff x="7032" y="800"/>
            <a:chExt cx="2758" cy="3698"/>
          </a:xfrm>
        </p:grpSpPr>
        <p:sp>
          <p:nvSpPr>
            <p:cNvPr id="37896" name="Rectangle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1656627">
              <a:off x="7617" y="1568"/>
              <a:ext cx="1477" cy="13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ysClr val="windowText" lastClr="000000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8"/>
              </p:custDataLst>
            </p:nvPr>
          </p:nvGrpSpPr>
          <p:grpSpPr>
            <a:xfrm>
              <a:off x="7032" y="800"/>
              <a:ext cx="2758" cy="3698"/>
              <a:chOff x="7032" y="800"/>
              <a:chExt cx="2758" cy="3698"/>
            </a:xfrm>
          </p:grpSpPr>
          <p:sp>
            <p:nvSpPr>
              <p:cNvPr id="29" name="椭圆 28"/>
              <p:cNvSpPr/>
              <p:nvPr>
                <p:custDataLst>
                  <p:tags r:id="rId9"/>
                </p:custDataLst>
              </p:nvPr>
            </p:nvSpPr>
            <p:spPr>
              <a:xfrm rot="5282934">
                <a:off x="8299" y="2302"/>
                <a:ext cx="111" cy="109"/>
              </a:xfrm>
              <a:prstGeom prst="ellipse">
                <a:avLst/>
              </a:prstGeom>
              <a:solidFill>
                <a:srgbClr val="00E4A8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直接连接符 27"/>
              <p:cNvSpPr/>
              <p:nvPr>
                <p:custDataLst>
                  <p:tags r:id="rId10"/>
                </p:custDataLst>
              </p:nvPr>
            </p:nvSpPr>
            <p:spPr>
              <a:xfrm rot="5282934" flipH="1" flipV="1">
                <a:off x="8010" y="1221"/>
                <a:ext cx="1434" cy="822"/>
              </a:xfrm>
              <a:prstGeom prst="line">
                <a:avLst/>
              </a:prstGeom>
              <a:ln w="349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 rot="21482934">
                <a:off x="9337" y="2440"/>
                <a:ext cx="45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  <a:endParaRPr lang="en-US" altLang="zh-CN" sz="24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8" name="组合 17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7032" y="901"/>
                <a:ext cx="1324" cy="1461"/>
                <a:chOff x="6592" y="2524"/>
                <a:chExt cx="1765" cy="1948"/>
              </a:xfrm>
            </p:grpSpPr>
            <p:sp>
              <p:nvSpPr>
                <p:cNvPr id="5" name="文本框 4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6763" y="2524"/>
                  <a:ext cx="1170" cy="96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F</a:t>
                  </a:r>
                  <a:endParaRPr lang="zh-CN" altLang="en-US" sz="24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直接连接符 21"/>
                <p:cNvSpPr/>
                <p:nvPr>
                  <p:custDataLst>
                    <p:tags r:id="rId19"/>
                  </p:custDataLst>
                </p:nvPr>
              </p:nvSpPr>
              <p:spPr>
                <a:xfrm flipH="1" flipV="1">
                  <a:off x="6592" y="3492"/>
                  <a:ext cx="1765" cy="980"/>
                </a:xfrm>
                <a:prstGeom prst="line">
                  <a:avLst/>
                </a:prstGeom>
                <a:ln w="349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grpSp>
            <p:nvGrpSpPr>
              <p:cNvPr id="6" name="组合 5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7639" y="2335"/>
                <a:ext cx="716" cy="2164"/>
                <a:chOff x="7400" y="4435"/>
                <a:chExt cx="955" cy="2885"/>
              </a:xfrm>
            </p:grpSpPr>
            <p:sp>
              <p:nvSpPr>
                <p:cNvPr id="21" name="文本框 20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7400" y="6353"/>
                  <a:ext cx="645" cy="96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0" name="直接连接符 1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8354" y="4435"/>
                  <a:ext cx="1" cy="2833"/>
                </a:xfrm>
                <a:prstGeom prst="line">
                  <a:avLst/>
                </a:prstGeom>
                <a:ln w="349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" name="直接连接符 1"/>
              <p:cNvSpPr/>
              <p:nvPr>
                <p:custDataLst>
                  <p:tags r:id="rId14"/>
                </p:custDataLst>
              </p:nvPr>
            </p:nvSpPr>
            <p:spPr>
              <a:xfrm rot="10800000" flipH="1" flipV="1">
                <a:off x="8357" y="2362"/>
                <a:ext cx="914" cy="528"/>
              </a:xfrm>
              <a:prstGeom prst="line">
                <a:avLst/>
              </a:prstGeom>
              <a:ln w="349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" name="文本框 2"/>
              <p:cNvSpPr txBox="1"/>
              <p:nvPr>
                <p:custDataLst>
                  <p:tags r:id="rId15"/>
                </p:custDataLst>
              </p:nvPr>
            </p:nvSpPr>
            <p:spPr>
              <a:xfrm rot="21482934">
                <a:off x="9174" y="800"/>
                <a:ext cx="45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</a:t>
                </a:r>
                <a:endParaRPr lang="en-US" altLang="zh-CN" sz="24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0" name="Text Box 25"/>
          <p:cNvSpPr txBox="1"/>
          <p:nvPr>
            <p:custDataLst>
              <p:tags r:id="rId4"/>
            </p:custDataLst>
          </p:nvPr>
        </p:nvSpPr>
        <p:spPr>
          <a:xfrm>
            <a:off x="6639877" y="1200441"/>
            <a:ext cx="12871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不做功</a:t>
            </a:r>
          </a:p>
        </p:txBody>
      </p:sp>
      <p:sp>
        <p:nvSpPr>
          <p:cNvPr id="42" name="Text Box 25"/>
          <p:cNvSpPr txBox="1"/>
          <p:nvPr>
            <p:custDataLst>
              <p:tags r:id="rId5"/>
            </p:custDataLst>
          </p:nvPr>
        </p:nvSpPr>
        <p:spPr>
          <a:xfrm>
            <a:off x="5217160" y="1205224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做功</a:t>
            </a: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2999740" y="5301615"/>
            <a:ext cx="6096000" cy="829945"/>
          </a:xfrm>
          <a:prstGeom prst="rect">
            <a:avLst/>
          </a:prstGeom>
          <a:noFill/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lvl="0" algn="ctr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物体沿斜面上升的过程中，</a:t>
            </a:r>
          </a:p>
          <a:p>
            <a:pPr lvl="0" algn="ctr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要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克服重力和摩擦力做功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17 L -0.283819 -0.268115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二、功的计算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83615" y="1125220"/>
            <a:ext cx="10733405" cy="16414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作用在物体上的力越大、物体在力的方向上移动的距离越大，力所做的功也就越多。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力学中，功等于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力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与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物体在力的方向上移动的距离的乘积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6867" name="Text Box 5"/>
          <p:cNvSpPr txBox="1"/>
          <p:nvPr>
            <p:custDataLst>
              <p:tags r:id="rId3"/>
            </p:custDataLst>
          </p:nvPr>
        </p:nvSpPr>
        <p:spPr>
          <a:xfrm>
            <a:off x="4874895" y="2880360"/>
            <a:ext cx="2844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功＝力×距离 </a:t>
            </a:r>
          </a:p>
        </p:txBody>
      </p:sp>
      <p:sp>
        <p:nvSpPr>
          <p:cNvPr id="36870" name="文本框 36869"/>
          <p:cNvSpPr txBox="1"/>
          <p:nvPr>
            <p:custDataLst>
              <p:tags r:id="rId4"/>
            </p:custDataLst>
          </p:nvPr>
        </p:nvSpPr>
        <p:spPr>
          <a:xfrm>
            <a:off x="5017770" y="3686810"/>
            <a:ext cx="1981200" cy="52197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Fs</a:t>
            </a:r>
          </a:p>
        </p:txBody>
      </p:sp>
      <p:grpSp>
        <p:nvGrpSpPr>
          <p:cNvPr id="2" name="组合 36870"/>
          <p:cNvGrpSpPr/>
          <p:nvPr>
            <p:custDataLst>
              <p:tags r:id="rId5"/>
            </p:custDataLst>
          </p:nvPr>
        </p:nvGrpSpPr>
        <p:grpSpPr>
          <a:xfrm>
            <a:off x="3182620" y="2859723"/>
            <a:ext cx="1439863" cy="574676"/>
            <a:chOff x="0" y="0"/>
            <a:chExt cx="907" cy="362"/>
          </a:xfrm>
        </p:grpSpPr>
        <p:sp>
          <p:nvSpPr>
            <p:cNvPr id="49156" name="动作按钮: 自定义 36871"/>
            <p:cNvSpPr/>
            <p:nvPr>
              <p:custDataLst>
                <p:tags r:id="rId14"/>
              </p:custDataLst>
            </p:nvPr>
          </p:nvSpPr>
          <p:spPr>
            <a:xfrm>
              <a:off x="0" y="16"/>
              <a:ext cx="907" cy="324"/>
            </a:xfrm>
            <a:prstGeom prst="actionButtonBlank">
              <a:avLst/>
            </a:prstGeom>
            <a:gradFill rotWithShape="1">
              <a:gsLst>
                <a:gs pos="0">
                  <a:srgbClr val="FFDBB7"/>
                </a:gs>
                <a:gs pos="100000">
                  <a:srgbClr val="FFC58B"/>
                </a:gs>
              </a:gsLst>
              <a:lin ang="5400000" scaled="1"/>
            </a:gradFill>
            <a:ln w="9525">
              <a:noFill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9157" name="TextBox 2"/>
            <p:cNvSpPr/>
            <p:nvPr>
              <p:custDataLst>
                <p:tags r:id="rId15"/>
              </p:custDataLst>
            </p:nvPr>
          </p:nvSpPr>
          <p:spPr>
            <a:xfrm>
              <a:off x="51" y="0"/>
              <a:ext cx="818" cy="362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公  式</a:t>
              </a:r>
              <a:endParaRPr lang="zh-CN" altLang="en-US" sz="26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" name="Line 15"/>
          <p:cNvSpPr/>
          <p:nvPr>
            <p:custDataLst>
              <p:tags r:id="rId6"/>
            </p:custDataLst>
          </p:nvPr>
        </p:nvSpPr>
        <p:spPr>
          <a:xfrm flipH="1">
            <a:off x="6060123" y="4133215"/>
            <a:ext cx="74612" cy="503238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6" name="Text Box 16"/>
          <p:cNvSpPr txBox="1"/>
          <p:nvPr>
            <p:custDataLst>
              <p:tags r:id="rId7"/>
            </p:custDataLst>
          </p:nvPr>
        </p:nvSpPr>
        <p:spPr>
          <a:xfrm>
            <a:off x="5304155" y="4732020"/>
            <a:ext cx="1238885" cy="5378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0800" rIns="0" bIns="108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牛</a:t>
            </a:r>
            <a:r>
              <a:rPr lang="zh-CN" altLang="en-US" sz="260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600" i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N</a:t>
            </a:r>
            <a:r>
              <a:rPr lang="zh-CN" altLang="en-US" sz="260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7" name="Line 17"/>
          <p:cNvSpPr/>
          <p:nvPr>
            <p:custDataLst>
              <p:tags r:id="rId8"/>
            </p:custDataLst>
          </p:nvPr>
        </p:nvSpPr>
        <p:spPr>
          <a:xfrm>
            <a:off x="6539548" y="4098290"/>
            <a:ext cx="360362" cy="611188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8" name="Text Box 18"/>
          <p:cNvSpPr txBox="1"/>
          <p:nvPr>
            <p:custDataLst>
              <p:tags r:id="rId9"/>
            </p:custDataLst>
          </p:nvPr>
        </p:nvSpPr>
        <p:spPr>
          <a:xfrm>
            <a:off x="6612573" y="4714240"/>
            <a:ext cx="1260475" cy="473710"/>
          </a:xfrm>
          <a:prstGeom prst="rect">
            <a:avLst/>
          </a:prstGeom>
          <a:noFill/>
          <a:ln w="9525">
            <a:noFill/>
          </a:ln>
        </p:spPr>
        <p:txBody>
          <a:bodyPr lIns="18000" tIns="0" rIns="18000" bIns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60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米</a:t>
            </a:r>
            <a:r>
              <a:rPr lang="zh-CN" altLang="en-US" sz="260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（</a:t>
            </a:r>
            <a:r>
              <a:rPr lang="en-US" altLang="zh-CN" sz="2600" i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m</a:t>
            </a:r>
            <a:r>
              <a:rPr lang="zh-CN" altLang="en-US" sz="260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9" name="Text Box 20"/>
          <p:cNvSpPr txBox="1"/>
          <p:nvPr>
            <p:custDataLst>
              <p:tags r:id="rId10"/>
            </p:custDataLst>
          </p:nvPr>
        </p:nvSpPr>
        <p:spPr>
          <a:xfrm>
            <a:off x="3658235" y="4725670"/>
            <a:ext cx="1622425" cy="537845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10800" rIns="18000" bIns="108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焦耳</a:t>
            </a:r>
            <a:r>
              <a:rPr lang="zh-CN" altLang="en-US" sz="260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600" i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J</a:t>
            </a:r>
            <a:r>
              <a:rPr lang="zh-CN" altLang="en-US" sz="260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1" name="Line 22"/>
          <p:cNvSpPr/>
          <p:nvPr>
            <p:custDataLst>
              <p:tags r:id="rId11"/>
            </p:custDataLst>
          </p:nvPr>
        </p:nvSpPr>
        <p:spPr>
          <a:xfrm flipV="1">
            <a:off x="4920298" y="4133215"/>
            <a:ext cx="539750" cy="61277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6" name="Text Box 24"/>
          <p:cNvSpPr txBox="1"/>
          <p:nvPr>
            <p:custDataLst>
              <p:tags r:id="rId12"/>
            </p:custDataLst>
          </p:nvPr>
        </p:nvSpPr>
        <p:spPr>
          <a:xfrm>
            <a:off x="3143885" y="5300980"/>
            <a:ext cx="29997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即：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 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J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N · m</a:t>
            </a:r>
          </a:p>
        </p:txBody>
      </p:sp>
      <p:sp>
        <p:nvSpPr>
          <p:cNvPr id="17" name="Text Box 27"/>
          <p:cNvSpPr txBox="1"/>
          <p:nvPr>
            <p:custDataLst>
              <p:tags r:id="rId13"/>
            </p:custDataLst>
          </p:nvPr>
        </p:nvSpPr>
        <p:spPr>
          <a:xfrm>
            <a:off x="263525" y="5949315"/>
            <a:ext cx="11807825" cy="73977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170" tIns="46990" rIns="90170" bIns="4699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物理意义：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 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的力使物体在力的方向上，通过1 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的距离时所做的功为1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J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70" grpId="0" animBg="1"/>
      <p:bldP spid="6" grpId="0"/>
      <p:bldP spid="8" grpId="0"/>
      <p:bldP spid="9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19605" y="1268730"/>
            <a:ext cx="3975100" cy="6076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你知道1焦耳有多大吗？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01658" y="2152892"/>
            <a:ext cx="2844986" cy="3732284"/>
          </a:xfrm>
          <a:prstGeom prst="roundRect">
            <a:avLst/>
          </a:prstGeom>
        </p:spPr>
      </p:pic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5808345" y="2780665"/>
            <a:ext cx="3914140" cy="2005330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把1只鸡蛋举高2米，做的功大约是1焦。</a:t>
            </a:r>
          </a:p>
        </p:txBody>
      </p:sp>
      <p:sp>
        <p:nvSpPr>
          <p:cNvPr id="101" name="文本框 100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二、功的计算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二、功的计算</a:t>
            </a:r>
          </a:p>
        </p:txBody>
      </p:sp>
      <p:sp>
        <p:nvSpPr>
          <p:cNvPr id="4" name="圆角矩形 14"/>
          <p:cNvSpPr/>
          <p:nvPr>
            <p:custDataLst>
              <p:tags r:id="rId2"/>
            </p:custDataLst>
          </p:nvPr>
        </p:nvSpPr>
        <p:spPr>
          <a:xfrm>
            <a:off x="903287" y="1614330"/>
            <a:ext cx="1135738" cy="45607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base"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焦耳</a:t>
            </a:r>
            <a:endParaRPr lang="en-US" altLang="zh-CN" sz="2990" b="1">
              <a:solidFill>
                <a:srgbClr val="00206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94030" y="2708910"/>
            <a:ext cx="7614285" cy="1281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320"/>
              </a:lnSpc>
            </a:pPr>
            <a:r>
              <a:rPr lang="zh-CN" altLang="en-US" sz="1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詹姆斯·普雷斯科特·焦耳（1818年12月24日—1889年10月11日），出生于曼彻斯特近郊的沙弗特，英国物理学家，英国皇家学会会员。焦耳从小体弱不能上学，在家跟父亲学酿酒，并利用空闲时间自学化学、物理。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991360" y="1701165"/>
            <a:ext cx="15646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物理学家</a:t>
            </a:r>
            <a:endParaRPr lang="zh-CN" altLang="en-US" sz="20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32215" y="2161540"/>
            <a:ext cx="2654300" cy="2794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95325" y="4293235"/>
            <a:ext cx="7481570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2320"/>
              </a:lnSpc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成就：</a:t>
            </a:r>
          </a:p>
          <a:p>
            <a:pPr lvl="0" algn="just">
              <a:lnSpc>
                <a:spcPts val="2320"/>
              </a:lnSpc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热功当量：焦耳测出了热功当量，1卡=4.15焦耳。</a:t>
            </a:r>
          </a:p>
          <a:p>
            <a:pPr lvl="0" algn="just">
              <a:lnSpc>
                <a:spcPts val="2320"/>
              </a:lnSpc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焦耳定律：电流通过导体所产生的热量与电流的平方成正比，与导体的电阻成正比，与通电时间成正比。</a:t>
            </a:r>
          </a:p>
          <a:p>
            <a:pPr lvl="0" algn="just">
              <a:lnSpc>
                <a:spcPts val="2320"/>
              </a:lnSpc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焦耳热：毛细管电泳需要电场做功，有电场做功就会产生热量，这就是焦耳热。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三、课堂小结</a:t>
            </a:r>
          </a:p>
        </p:txBody>
      </p:sp>
      <p:sp>
        <p:nvSpPr>
          <p:cNvPr id="3" name="椭圆形标注 2"/>
          <p:cNvSpPr/>
          <p:nvPr>
            <p:custDataLst>
              <p:tags r:id="rId2"/>
            </p:custDataLst>
          </p:nvPr>
        </p:nvSpPr>
        <p:spPr>
          <a:xfrm rot="14700000">
            <a:off x="3865245" y="4180840"/>
            <a:ext cx="791845" cy="777240"/>
          </a:xfrm>
          <a:prstGeom prst="wedgeEllipseCallou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 Box 66"/>
          <p:cNvSpPr/>
          <p:nvPr>
            <p:custDataLst>
              <p:tags r:id="rId3"/>
            </p:custDataLst>
          </p:nvPr>
        </p:nvSpPr>
        <p:spPr bwMode="auto">
          <a:xfrm>
            <a:off x="1586230" y="3173095"/>
            <a:ext cx="5009515" cy="5219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力对物体做功的两个必要条件</a:t>
            </a:r>
          </a:p>
        </p:txBody>
      </p:sp>
      <p:sp>
        <p:nvSpPr>
          <p:cNvPr id="7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3570" y="3429000"/>
            <a:ext cx="56896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algn="ctr" defTabSz="914400">
              <a:buClrTx/>
              <a:buSzTx/>
              <a:defRPr/>
            </a:pPr>
            <a:r>
              <a:rPr kumimoji="0" lang="zh-CN" altLang="en-US" sz="3200" b="1" kern="1200" cap="none" spc="0" normalizeH="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功</a:t>
            </a:r>
            <a:endParaRPr kumimoji="0" lang="zh-CN" altLang="en-US" sz="3200" b="1" kern="1200" cap="none" spc="0" normalizeH="0" baseline="0" noProof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08480" y="1628775"/>
            <a:ext cx="1549400" cy="5219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概念： </a:t>
            </a:r>
          </a:p>
        </p:txBody>
      </p:sp>
      <p:sp>
        <p:nvSpPr>
          <p:cNvPr id="9" name="矩形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49120" y="5514975"/>
            <a:ext cx="4702810" cy="5219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单位：焦耳（J）   </a:t>
            </a:r>
          </a:p>
        </p:txBody>
      </p:sp>
      <p:sp>
        <p:nvSpPr>
          <p:cNvPr id="12" name="AutoShape 14"/>
          <p:cNvSpPr/>
          <p:nvPr>
            <p:custDataLst>
              <p:tags r:id="rId7"/>
            </p:custDataLst>
          </p:nvPr>
        </p:nvSpPr>
        <p:spPr bwMode="auto">
          <a:xfrm>
            <a:off x="1409700" y="1880235"/>
            <a:ext cx="321945" cy="3840480"/>
          </a:xfrm>
          <a:prstGeom prst="leftBrace">
            <a:avLst>
              <a:gd name="adj1" fmla="val 69962"/>
              <a:gd name="adj2" fmla="val 50000"/>
            </a:avLst>
          </a:prstGeom>
          <a:noFill/>
          <a:ln w="1905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93695" y="1153795"/>
            <a:ext cx="7064375" cy="13836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如果一个力作用在物体上，物体在这个力的方向移动了一段距离，这个力对物体做了功</a:t>
            </a:r>
          </a:p>
        </p:txBody>
      </p:sp>
      <p:sp>
        <p:nvSpPr>
          <p:cNvPr id="16" name="Text Box 55"/>
          <p:cNvSpPr/>
          <p:nvPr>
            <p:custDataLst>
              <p:tags r:id="rId9"/>
            </p:custDataLst>
          </p:nvPr>
        </p:nvSpPr>
        <p:spPr bwMode="auto">
          <a:xfrm>
            <a:off x="6703060" y="2780665"/>
            <a:ext cx="4391660" cy="5219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（作用在这个物体上的力）</a:t>
            </a:r>
          </a:p>
        </p:txBody>
      </p:sp>
      <p:sp>
        <p:nvSpPr>
          <p:cNvPr id="17" name="Text Box 56"/>
          <p:cNvSpPr/>
          <p:nvPr>
            <p:custDataLst>
              <p:tags r:id="rId10"/>
            </p:custDataLst>
          </p:nvPr>
        </p:nvSpPr>
        <p:spPr bwMode="auto">
          <a:xfrm>
            <a:off x="6739890" y="3463925"/>
            <a:ext cx="5235575" cy="5219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ctr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（物体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在力的方向上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移动的距离）</a:t>
            </a:r>
          </a:p>
        </p:txBody>
      </p:sp>
      <p:sp>
        <p:nvSpPr>
          <p:cNvPr id="18" name="Text Box 58"/>
          <p:cNvSpPr txBox="1"/>
          <p:nvPr>
            <p:custDataLst>
              <p:tags r:id="rId11"/>
            </p:custDataLst>
          </p:nvPr>
        </p:nvSpPr>
        <p:spPr>
          <a:xfrm>
            <a:off x="6560428" y="2816589"/>
            <a:ext cx="9410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" name="Rectangle 52"/>
          <p:cNvSpPr/>
          <p:nvPr>
            <p:custDataLst>
              <p:tags r:id="rId12"/>
            </p:custDataLst>
          </p:nvPr>
        </p:nvSpPr>
        <p:spPr>
          <a:xfrm>
            <a:off x="6622658" y="3464750"/>
            <a:ext cx="5054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2" name="文本框 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777401" y="4292631"/>
            <a:ext cx="4703006" cy="5219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公式：</a:t>
            </a:r>
          </a:p>
        </p:txBody>
      </p:sp>
      <p:sp>
        <p:nvSpPr>
          <p:cNvPr id="33" name="文本框 50194"/>
          <p:cNvSpPr txBox="1"/>
          <p:nvPr>
            <p:custDataLst>
              <p:tags r:id="rId14"/>
            </p:custDataLst>
          </p:nvPr>
        </p:nvSpPr>
        <p:spPr>
          <a:xfrm>
            <a:off x="2879725" y="4292600"/>
            <a:ext cx="2498090" cy="521970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  W 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=  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F s</a:t>
            </a:r>
          </a:p>
        </p:txBody>
      </p:sp>
      <p:sp>
        <p:nvSpPr>
          <p:cNvPr id="34" name="AutoShape 57"/>
          <p:cNvSpPr/>
          <p:nvPr>
            <p:custDataLst>
              <p:tags r:id="rId15"/>
            </p:custDataLst>
          </p:nvPr>
        </p:nvSpPr>
        <p:spPr>
          <a:xfrm>
            <a:off x="6419215" y="2980690"/>
            <a:ext cx="203200" cy="896620"/>
          </a:xfrm>
          <a:prstGeom prst="leftBrace">
            <a:avLst>
              <a:gd name="adj1" fmla="val 30112"/>
              <a:gd name="adj2" fmla="val 50898"/>
            </a:avLst>
          </a:prstGeom>
          <a:noFill/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800" b="1">
              <a:ln>
                <a:solidFill>
                  <a:srgbClr val="FFFFFF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6"/>
            </p:custDataLst>
          </p:nvPr>
        </p:nvSpPr>
        <p:spPr>
          <a:xfrm>
            <a:off x="4766310" y="5553075"/>
            <a:ext cx="16846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defRPr/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1J=1N•m</a:t>
            </a:r>
            <a:endParaRPr kumimoji="0" lang="en-US" altLang="zh-CN" sz="2800" b="1" kern="1200" cap="none" spc="0" normalizeH="0" baseline="0" noProof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4909185" y="4199890"/>
            <a:ext cx="22415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方向一致</a:t>
            </a:r>
          </a:p>
        </p:txBody>
      </p:sp>
      <p:sp>
        <p:nvSpPr>
          <p:cNvPr id="50185" name="Line 15"/>
          <p:cNvSpPr/>
          <p:nvPr>
            <p:custDataLst>
              <p:tags r:id="rId18"/>
            </p:custDataLst>
          </p:nvPr>
        </p:nvSpPr>
        <p:spPr>
          <a:xfrm flipH="1">
            <a:off x="4038600" y="4691380"/>
            <a:ext cx="74295" cy="378460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0186" name="Text Box 16"/>
          <p:cNvSpPr txBox="1"/>
          <p:nvPr>
            <p:custDataLst>
              <p:tags r:id="rId19"/>
            </p:custDataLst>
          </p:nvPr>
        </p:nvSpPr>
        <p:spPr>
          <a:xfrm>
            <a:off x="3374390" y="4939030"/>
            <a:ext cx="1008063" cy="612140"/>
          </a:xfrm>
          <a:prstGeom prst="rect">
            <a:avLst/>
          </a:prstGeom>
          <a:noFill/>
          <a:ln w="9525">
            <a:noFill/>
          </a:ln>
        </p:spPr>
        <p:txBody>
          <a:bodyPr lIns="0" tIns="10800" rIns="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）</a:t>
            </a:r>
          </a:p>
        </p:txBody>
      </p:sp>
      <p:sp>
        <p:nvSpPr>
          <p:cNvPr id="50187" name="Line 17"/>
          <p:cNvSpPr/>
          <p:nvPr>
            <p:custDataLst>
              <p:tags r:id="rId20"/>
            </p:custDataLst>
          </p:nvPr>
        </p:nvSpPr>
        <p:spPr>
          <a:xfrm>
            <a:off x="4408170" y="4717415"/>
            <a:ext cx="501015" cy="407670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0188" name="Text Box 18"/>
          <p:cNvSpPr txBox="1"/>
          <p:nvPr>
            <p:custDataLst>
              <p:tags r:id="rId21"/>
            </p:custDataLst>
          </p:nvPr>
        </p:nvSpPr>
        <p:spPr>
          <a:xfrm>
            <a:off x="4081463" y="4941570"/>
            <a:ext cx="1260475" cy="608965"/>
          </a:xfrm>
          <a:prstGeom prst="rect">
            <a:avLst/>
          </a:prstGeom>
          <a:noFill/>
          <a:ln w="9525">
            <a:noFill/>
          </a:ln>
        </p:spPr>
        <p:txBody>
          <a:bodyPr lIns="18000" tIns="0" rIns="18000" bIns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）</a:t>
            </a:r>
          </a:p>
        </p:txBody>
      </p:sp>
      <p:sp>
        <p:nvSpPr>
          <p:cNvPr id="50189" name="Text Box 20"/>
          <p:cNvSpPr txBox="1"/>
          <p:nvPr>
            <p:custDataLst>
              <p:tags r:id="rId22"/>
            </p:custDataLst>
          </p:nvPr>
        </p:nvSpPr>
        <p:spPr>
          <a:xfrm>
            <a:off x="2425383" y="5013008"/>
            <a:ext cx="1116012" cy="537845"/>
          </a:xfrm>
          <a:prstGeom prst="rect">
            <a:avLst/>
          </a:prstGeom>
          <a:noFill/>
          <a:ln w="9525">
            <a:noFill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J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）</a:t>
            </a:r>
          </a:p>
        </p:txBody>
      </p:sp>
      <p:sp>
        <p:nvSpPr>
          <p:cNvPr id="50190" name="Line 22"/>
          <p:cNvSpPr/>
          <p:nvPr>
            <p:custDataLst>
              <p:tags r:id="rId23"/>
            </p:custDataLst>
          </p:nvPr>
        </p:nvSpPr>
        <p:spPr>
          <a:xfrm rot="11040000" flipV="1">
            <a:off x="2822575" y="4671695"/>
            <a:ext cx="405765" cy="441325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7" grpId="0"/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18" grpId="0"/>
      <p:bldP spid="31" grpId="0"/>
      <p:bldP spid="32" grpId="0" animBg="1"/>
      <p:bldP spid="33" grpId="0"/>
      <p:bldP spid="34" grpId="0" animBg="1"/>
      <p:bldP spid="35" grpId="0"/>
      <p:bldP spid="2" grpId="0"/>
      <p:bldP spid="50186" grpId="0"/>
      <p:bldP spid="50188" grpId="0"/>
      <p:bldP spid="501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64184" y="1268974"/>
            <a:ext cx="10829925" cy="73723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1、如图所示的情境中，关于力对物体做功的叙述，正确的是（       ）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0" y="2302738"/>
            <a:ext cx="2007264" cy="223854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/>
          <a:stretch>
            <a:fillRect/>
          </a:stretch>
        </p:blipFill>
        <p:spPr>
          <a:xfrm>
            <a:off x="3318441" y="2302738"/>
            <a:ext cx="2506414" cy="2161377"/>
          </a:xfrm>
          <a:prstGeom prst="round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79089" y="4983154"/>
            <a:ext cx="2613859" cy="181483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A.大力士拉着汽车前行，此时人拉车的力做了功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247181" y="4945445"/>
            <a:ext cx="2641486" cy="181483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B.起重机吊着重物水平移动，钢丝绳的拉力对重物做了功</a:t>
            </a: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10200447" y="1268695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r="1899"/>
          <a:stretch>
            <a:fillRect/>
          </a:stretch>
        </p:blipFill>
        <p:spPr>
          <a:xfrm>
            <a:off x="6223132" y="2512699"/>
            <a:ext cx="2645563" cy="1953490"/>
          </a:xfrm>
          <a:prstGeom prst="round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41"/>
          <a:stretch>
            <a:fillRect/>
          </a:stretch>
        </p:blipFill>
        <p:spPr>
          <a:xfrm>
            <a:off x="9266972" y="2393093"/>
            <a:ext cx="2492340" cy="2102934"/>
          </a:xfrm>
          <a:prstGeom prst="round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6363335" y="4945380"/>
            <a:ext cx="2595880" cy="181483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C.举重运动员举着杠铃不动，运动员对杠铃做了功</a:t>
            </a: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9331960" y="4982845"/>
            <a:ext cx="2609850" cy="181483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D.足球在水平地面上运动，足球的重力对足球做了功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15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464425" y="1268413"/>
            <a:ext cx="4591050" cy="424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464425" y="3176588"/>
            <a:ext cx="1819275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29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83615" y="1917065"/>
            <a:ext cx="4953635" cy="3230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95800" y="453024"/>
            <a:ext cx="2971165" cy="83965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叉车举高货物</a:t>
            </a:r>
          </a:p>
        </p:txBody>
      </p:sp>
      <p:grpSp>
        <p:nvGrpSpPr>
          <p:cNvPr id="2" name="Group 31"/>
          <p:cNvGrpSpPr/>
          <p:nvPr>
            <p:custDataLst>
              <p:tags r:id="rId5"/>
            </p:custDataLst>
          </p:nvPr>
        </p:nvGrpSpPr>
        <p:grpSpPr>
          <a:xfrm>
            <a:off x="7896225" y="2384425"/>
            <a:ext cx="503238" cy="1331913"/>
            <a:chOff x="2971" y="2001"/>
            <a:chExt cx="317" cy="839"/>
          </a:xfrm>
        </p:grpSpPr>
        <p:sp>
          <p:nvSpPr>
            <p:cNvPr id="22534" name="Line 29"/>
            <p:cNvSpPr/>
            <p:nvPr>
              <p:custDataLst>
                <p:tags r:id="rId12"/>
              </p:custDataLst>
            </p:nvPr>
          </p:nvSpPr>
          <p:spPr>
            <a:xfrm flipH="1" flipV="1">
              <a:off x="3288" y="2160"/>
              <a:ext cx="0" cy="680"/>
            </a:xfrm>
            <a:prstGeom prst="line">
              <a:avLst/>
            </a:prstGeom>
            <a:ln w="38100" cap="flat" cmpd="sng">
              <a:solidFill>
                <a:schemeClr val="hlink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5" name="Text Box 30"/>
            <p:cNvSpPr txBox="1"/>
            <p:nvPr>
              <p:custDataLst>
                <p:tags r:id="rId13"/>
              </p:custDataLst>
            </p:nvPr>
          </p:nvSpPr>
          <p:spPr>
            <a:xfrm>
              <a:off x="2971" y="2001"/>
              <a:ext cx="27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grpSp>
        <p:nvGrpSpPr>
          <p:cNvPr id="3" name="Group 37"/>
          <p:cNvGrpSpPr/>
          <p:nvPr>
            <p:custDataLst>
              <p:tags r:id="rId6"/>
            </p:custDataLst>
          </p:nvPr>
        </p:nvGrpSpPr>
        <p:grpSpPr>
          <a:xfrm>
            <a:off x="8580438" y="1449388"/>
            <a:ext cx="576262" cy="2266950"/>
            <a:chOff x="3402" y="1412"/>
            <a:chExt cx="363" cy="1428"/>
          </a:xfrm>
        </p:grpSpPr>
        <p:sp>
          <p:nvSpPr>
            <p:cNvPr id="22537" name="Line 32"/>
            <p:cNvSpPr/>
            <p:nvPr>
              <p:custDataLst>
                <p:tags r:id="rId8"/>
              </p:custDataLst>
            </p:nvPr>
          </p:nvSpPr>
          <p:spPr>
            <a:xfrm>
              <a:off x="3402" y="2840"/>
              <a:ext cx="363" cy="0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8" name="Line 33"/>
            <p:cNvSpPr/>
            <p:nvPr>
              <p:custDataLst>
                <p:tags r:id="rId9"/>
              </p:custDataLst>
            </p:nvPr>
          </p:nvSpPr>
          <p:spPr>
            <a:xfrm>
              <a:off x="3402" y="1412"/>
              <a:ext cx="363" cy="0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9" name="Line 34"/>
            <p:cNvSpPr/>
            <p:nvPr>
              <p:custDataLst>
                <p:tags r:id="rId10"/>
              </p:custDataLst>
            </p:nvPr>
          </p:nvSpPr>
          <p:spPr>
            <a:xfrm flipH="1" flipV="1">
              <a:off x="3583" y="1434"/>
              <a:ext cx="0" cy="1406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40" name="Text Box 35"/>
            <p:cNvSpPr txBox="1"/>
            <p:nvPr>
              <p:custDataLst>
                <p:tags r:id="rId11"/>
              </p:custDataLst>
            </p:nvPr>
          </p:nvSpPr>
          <p:spPr>
            <a:xfrm>
              <a:off x="3447" y="2001"/>
              <a:ext cx="204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</p:grpSp>
      <p:sp>
        <p:nvSpPr>
          <p:cNvPr id="4" name="圆角矩形 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9425" y="5347970"/>
            <a:ext cx="11534775" cy="1204895"/>
          </a:xfrm>
          <a:prstGeom prst="roundRect">
            <a:avLst>
              <a:gd name="adj" fmla="val 11380"/>
            </a:avLst>
          </a:prstGeom>
        </p:spPr>
        <p:txBody>
          <a:bodyPr wrap="square" rIns="91440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　　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物理学中的功主要是吸收了“贡献”的意思。如果某个力对物体的移动做出了贡献，取得了成效，就说这个力对物体做了功。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333 E" pathEditMode="relative" ptsTypes="">
                                      <p:cBhvr>
                                        <p:cTn id="12" dur="20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83413" y="1484805"/>
            <a:ext cx="10361295" cy="427672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2、水平地面上的购物车在水平推力的作用下，沿推力的方向运动了一段距离，则下列判断中正确的是（       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A．重力对购物车做了功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B．支持力对购物车做了功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C．推力对购物车做了功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D．没有力对购物车做功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6408737" y="1917112"/>
            <a:ext cx="6549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3302" y="3428791"/>
            <a:ext cx="4523233" cy="24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67715" y="1668145"/>
            <a:ext cx="10009505" cy="158305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3、如图是射击运动员射击比赛的场景。如果枪膛长30cm，火药燃烧生成的燃气在枪膛内对子弹的平均推力是100N，子弹离开枪膛后前进了50m，则火药对子弹所做的功是_______J。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36" y="3932010"/>
            <a:ext cx="4040628" cy="2497661"/>
          </a:xfrm>
          <a:prstGeom prst="round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7054284" y="285335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sym typeface="微软雅黑" panose="020B0503020204020204" pitchFamily="34" charset="-122"/>
              </a:rPr>
              <a:t>30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5297" name="Text Box 2"/>
          <p:cNvSpPr txBox="1"/>
          <p:nvPr>
            <p:custDataLst>
              <p:tags r:id="rId2"/>
            </p:custDataLst>
          </p:nvPr>
        </p:nvSpPr>
        <p:spPr>
          <a:xfrm>
            <a:off x="335915" y="1628775"/>
            <a:ext cx="11831955" cy="200977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4、某足球运动员在水平方向用25 N的力，将10 N的球沿水平地面踢出，踢出后球在地面上滚了30 m才停下来。在球滚动过程中，脚对球所做的功为（      ）。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A．750 J                          B．300 J   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C．450 J                          D．0</a:t>
            </a:r>
          </a:p>
        </p:txBody>
      </p:sp>
      <p:sp>
        <p:nvSpPr>
          <p:cNvPr id="27652" name="文本框 27651"/>
          <p:cNvSpPr txBox="1"/>
          <p:nvPr>
            <p:custDataLst>
              <p:tags r:id="rId3"/>
            </p:custDataLst>
          </p:nvPr>
        </p:nvSpPr>
        <p:spPr>
          <a:xfrm>
            <a:off x="11076940" y="2240598"/>
            <a:ext cx="431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07035" y="1556385"/>
            <a:ext cx="11870690" cy="396938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5、下列关于功的说法正确的是（　　）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A．小明用力推发生故障的汽车而未推动时，推力对汽车做了功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B．吊车吊着重物沿水平方向匀速运动一段距离时，吊车的拉力对重物做了功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C．足球在水平地面上滚动一段距离时，重力对足球做了功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D．举重运动员从地面将杠铃举起的过程中，举重运动员对杠铃做了功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519987" y="1700326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51180" y="1557020"/>
            <a:ext cx="10735310" cy="403098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6、用弹簧测力计沿水平方向两次拉着同一物体在同一水平面上运动，两次运动的s-t图象分别如图中的①②所示。其对应的弹簧测力计示数分别为F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，相同时间内所做的功分别为W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，则它们的关系正确的是  (　　)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&gt;F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　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&gt;W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&gt;W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&lt;W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&lt;F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&lt;W</a:t>
            </a:r>
            <a:r>
              <a:rPr lang="en-US" altLang="zh-CN" sz="26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75460" y="3357245"/>
            <a:ext cx="700405" cy="63373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1086" name="11108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39981" y="4062683"/>
            <a:ext cx="2239173" cy="1962227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7320280" y="1772920"/>
            <a:ext cx="231267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8" name="圆角矩形标注 7"/>
          <p:cNvSpPr/>
          <p:nvPr>
            <p:custDataLst>
              <p:tags r:id="rId6"/>
            </p:custDataLst>
          </p:nvPr>
        </p:nvSpPr>
        <p:spPr>
          <a:xfrm>
            <a:off x="9408160" y="874207"/>
            <a:ext cx="2007235" cy="457200"/>
          </a:xfrm>
          <a:prstGeom prst="wedgeRoundRectCallout">
            <a:avLst>
              <a:gd name="adj1" fmla="val -137219"/>
              <a:gd name="adj2" fmla="val 13476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摩擦力不变</a:t>
            </a:r>
          </a:p>
        </p:txBody>
      </p:sp>
      <p:sp>
        <p:nvSpPr>
          <p:cNvPr id="9" name="圆角矩形标注 8"/>
          <p:cNvSpPr/>
          <p:nvPr>
            <p:custDataLst>
              <p:tags r:id="rId7"/>
            </p:custDataLst>
          </p:nvPr>
        </p:nvSpPr>
        <p:spPr>
          <a:xfrm>
            <a:off x="8211820" y="3716655"/>
            <a:ext cx="2007870" cy="711200"/>
          </a:xfrm>
          <a:prstGeom prst="wedgeRoundRectCallout">
            <a:avLst>
              <a:gd name="adj1" fmla="val -77640"/>
              <a:gd name="adj2" fmla="val 101964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两次均作匀速直线运动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8763952" y="4921250"/>
            <a:ext cx="143764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因此</a:t>
            </a:r>
            <a:r>
              <a:rPr lang="zh-CN" altLang="en-US" sz="2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0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0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000" b="1"/>
          </a:p>
        </p:txBody>
      </p:sp>
      <p:sp>
        <p:nvSpPr>
          <p:cNvPr id="19" name="圆角矩形标注 18"/>
          <p:cNvSpPr/>
          <p:nvPr>
            <p:custDataLst>
              <p:tags r:id="rId9"/>
            </p:custDataLst>
          </p:nvPr>
        </p:nvSpPr>
        <p:spPr>
          <a:xfrm>
            <a:off x="5167325" y="4062683"/>
            <a:ext cx="979805" cy="470535"/>
          </a:xfrm>
          <a:prstGeom prst="wedgeRoundRectCallout">
            <a:avLst>
              <a:gd name="adj1" fmla="val 129861"/>
              <a:gd name="adj2" fmla="val 174757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40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195" name="文本框 50194"/>
          <p:cNvSpPr txBox="1"/>
          <p:nvPr>
            <p:custDataLst>
              <p:tags r:id="rId10"/>
            </p:custDataLst>
          </p:nvPr>
        </p:nvSpPr>
        <p:spPr>
          <a:xfrm>
            <a:off x="4580311" y="4786269"/>
            <a:ext cx="1593215" cy="860425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CC0000"/>
                </a:solidFill>
                <a:latin typeface="Times New Roman" panose="02020603050405020304" pitchFamily="18" charset="0"/>
              </a:rPr>
              <a:t>由</a:t>
            </a:r>
            <a:r>
              <a:rPr lang="en-US" altLang="zh-CN" sz="2000" b="1" i="1">
                <a:solidFill>
                  <a:srgbClr val="CC0000"/>
                </a:solidFill>
                <a:latin typeface="Times New Roman" panose="02020603050405020304" pitchFamily="18" charset="0"/>
              </a:rPr>
              <a:t>W</a:t>
            </a:r>
            <a:r>
              <a:rPr lang="en-US" altLang="zh-CN" sz="2000" b="1">
                <a:solidFill>
                  <a:srgbClr val="CC00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sz="2000" b="1" i="1">
                <a:solidFill>
                  <a:srgbClr val="CC0000"/>
                </a:solidFill>
                <a:latin typeface="Times New Roman" panose="02020603050405020304" pitchFamily="18" charset="0"/>
              </a:rPr>
              <a:t>Fs</a:t>
            </a:r>
          </a:p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CC0000"/>
                </a:solidFill>
                <a:latin typeface="Times New Roman" panose="02020603050405020304" pitchFamily="18" charset="0"/>
              </a:rPr>
              <a:t>可知</a:t>
            </a:r>
            <a:r>
              <a:rPr lang="zh-CN" altLang="en-US" sz="2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0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zh-CN" altLang="en-US" sz="2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0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000" b="1" i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01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8" grpId="0" animBg="1"/>
      <p:bldP spid="9" grpId="0" animBg="1"/>
      <p:bldP spid="10" grpId="0" animBg="1"/>
      <p:bldP spid="19" grpId="0" animBg="1"/>
      <p:bldP spid="501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1343746" y="1342018"/>
            <a:ext cx="8874760" cy="332295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7. 下列有关力做功的说法中正确的是 (　　)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用水平力推着购物车前进，推车的力做了功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把水桶从地面上提起来，提水桶的力没有做功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书静止在水平桌面上，书受到的支持力做了功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挂钩上的书包静止时，书包受到的拉力做了功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7031763" y="1413138"/>
            <a:ext cx="444352" cy="63812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67080" y="1196975"/>
            <a:ext cx="10092055" cy="373126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8.下列关于物体做功多少的讨论，正确的是 (　　)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对物体施加的力越大，做功越多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物体移动的距离越长，做功越多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对物体施加一定的力，物体移动的距离越长，做功一定 越多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对物体施加一定的力，物体在力的方向上移动的距离越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长，做功一定越多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395417" y="1268931"/>
            <a:ext cx="425116" cy="63216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199218" y="1341087"/>
            <a:ext cx="8782526" cy="249174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9.小明将掉在地面上的物理书捡起来放在课桌上，他对课本所做的功最接近 (　　)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0.02 J　　	                                    B. 0.2 J	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2 J　　	                                               D. 20 J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295602" y="2061187"/>
            <a:ext cx="44435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9240" y="1556974"/>
            <a:ext cx="8892540" cy="332295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10. 小明放学后，背着重40 N的书包沿水平路面走了200 m。又登上大约10 m高的四楼才回到家。则他在回家过程中对书包所做的功为（       ）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0 J	                                                       B. 400 J	   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2 000 J	                                             D. 2 400 J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439715" y="2925279"/>
            <a:ext cx="386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grpSp>
        <p:nvGrpSpPr>
          <p:cNvPr id="52256" name="组合 52255"/>
          <p:cNvGrpSpPr/>
          <p:nvPr>
            <p:custDataLst>
              <p:tags r:id="rId2"/>
            </p:custDataLst>
          </p:nvPr>
        </p:nvGrpSpPr>
        <p:grpSpPr>
          <a:xfrm>
            <a:off x="2194243" y="4780915"/>
            <a:ext cx="5446712" cy="107950"/>
            <a:chOff x="787" y="2273"/>
            <a:chExt cx="3431" cy="68"/>
          </a:xfrm>
        </p:grpSpPr>
        <p:sp>
          <p:nvSpPr>
            <p:cNvPr id="52255" name="矩形 52254"/>
            <p:cNvSpPr/>
            <p:nvPr>
              <p:custDataLst>
                <p:tags r:id="rId5"/>
              </p:custDataLst>
            </p:nvPr>
          </p:nvSpPr>
          <p:spPr>
            <a:xfrm>
              <a:off x="816" y="2273"/>
              <a:ext cx="3402" cy="68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30" name="Line 5"/>
            <p:cNvSpPr/>
            <p:nvPr>
              <p:custDataLst>
                <p:tags r:id="rId6"/>
              </p:custDataLst>
            </p:nvPr>
          </p:nvSpPr>
          <p:spPr>
            <a:xfrm>
              <a:off x="787" y="2273"/>
              <a:ext cx="3408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52227" name="Text Box 2"/>
          <p:cNvSpPr txBox="1"/>
          <p:nvPr>
            <p:custDataLst>
              <p:tags r:id="rId3"/>
            </p:custDataLst>
          </p:nvPr>
        </p:nvSpPr>
        <p:spPr>
          <a:xfrm>
            <a:off x="407035" y="1124585"/>
            <a:ext cx="11951970" cy="215836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11、在平地上，用50 N的水平推力推动重100 N的箱子，前进了10 m，求：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（1）推力对箱子做了多少功？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（2）水平推动箱子时，重力对箱子做了多少功？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（3）如果把这个箱子匀速举高1.5 m，他对箱子做了多少功？</a:t>
            </a:r>
          </a:p>
        </p:txBody>
      </p:sp>
      <p:sp>
        <p:nvSpPr>
          <p:cNvPr id="52252" name="Rectangle 4"/>
          <p:cNvSpPr/>
          <p:nvPr>
            <p:custDataLst>
              <p:tags r:id="rId4"/>
            </p:custDataLst>
          </p:nvPr>
        </p:nvSpPr>
        <p:spPr>
          <a:xfrm>
            <a:off x="5659755" y="4296728"/>
            <a:ext cx="755650" cy="46831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>
            <p:custDataLst>
              <p:tags r:id="rId1"/>
            </p:custDataLst>
          </p:nvPr>
        </p:nvSpPr>
        <p:spPr>
          <a:xfrm>
            <a:off x="407670" y="1274445"/>
            <a:ext cx="6820354" cy="112458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在叉车举高货物的过程中，货物受到一个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向上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的力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作用，</a:t>
            </a:r>
          </a:p>
        </p:txBody>
      </p:sp>
      <p:sp>
        <p:nvSpPr>
          <p:cNvPr id="39" name="下箭头 38"/>
          <p:cNvSpPr/>
          <p:nvPr>
            <p:custDataLst>
              <p:tags r:id="rId2"/>
            </p:custDataLst>
          </p:nvPr>
        </p:nvSpPr>
        <p:spPr>
          <a:xfrm>
            <a:off x="3215797" y="4437380"/>
            <a:ext cx="518638" cy="7493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3"/>
            </p:custDataLst>
          </p:nvPr>
        </p:nvSpPr>
        <p:spPr>
          <a:xfrm>
            <a:off x="407670" y="5313680"/>
            <a:ext cx="6293485" cy="6076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物理学中就说叉车</a:t>
            </a:r>
            <a:r>
              <a:rPr lang="zh-CN" altLang="en-US" sz="2800" b="1">
                <a:solidFill>
                  <a:srgbClr val="02B3C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托起货物的力做了功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8608695" y="5502910"/>
            <a:ext cx="2875915" cy="95313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物体在力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的方向上移动距离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35247" y="2609453"/>
            <a:ext cx="6688455" cy="112458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并且这个力的作用下，向上移动了一段距离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39470" y="3789045"/>
            <a:ext cx="6152515" cy="6076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力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作用的成效体现在物体被举高了。</a:t>
            </a: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pic>
        <p:nvPicPr>
          <p:cNvPr id="33815" name="Picture 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607935" y="1268413"/>
            <a:ext cx="4591050" cy="424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2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607935" y="3176588"/>
            <a:ext cx="1819275" cy="1533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31"/>
          <p:cNvGrpSpPr/>
          <p:nvPr>
            <p:custDataLst>
              <p:tags r:id="rId10"/>
            </p:custDataLst>
          </p:nvPr>
        </p:nvGrpSpPr>
        <p:grpSpPr>
          <a:xfrm>
            <a:off x="8039735" y="2384425"/>
            <a:ext cx="503238" cy="1331913"/>
            <a:chOff x="2971" y="2001"/>
            <a:chExt cx="317" cy="839"/>
          </a:xfrm>
        </p:grpSpPr>
        <p:sp>
          <p:nvSpPr>
            <p:cNvPr id="22534" name="Line 29"/>
            <p:cNvSpPr/>
            <p:nvPr>
              <p:custDataLst>
                <p:tags r:id="rId16"/>
              </p:custDataLst>
            </p:nvPr>
          </p:nvSpPr>
          <p:spPr>
            <a:xfrm flipH="1" flipV="1">
              <a:off x="3288" y="2160"/>
              <a:ext cx="0" cy="680"/>
            </a:xfrm>
            <a:prstGeom prst="line">
              <a:avLst/>
            </a:prstGeom>
            <a:ln w="38100" cap="flat" cmpd="sng">
              <a:solidFill>
                <a:schemeClr val="hlink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5" name="Text Box 30"/>
            <p:cNvSpPr txBox="1"/>
            <p:nvPr>
              <p:custDataLst>
                <p:tags r:id="rId17"/>
              </p:custDataLst>
            </p:nvPr>
          </p:nvSpPr>
          <p:spPr>
            <a:xfrm>
              <a:off x="2971" y="2001"/>
              <a:ext cx="27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grpSp>
        <p:nvGrpSpPr>
          <p:cNvPr id="7" name="Group 37"/>
          <p:cNvGrpSpPr/>
          <p:nvPr>
            <p:custDataLst>
              <p:tags r:id="rId11"/>
            </p:custDataLst>
          </p:nvPr>
        </p:nvGrpSpPr>
        <p:grpSpPr>
          <a:xfrm>
            <a:off x="8723948" y="1449388"/>
            <a:ext cx="576262" cy="2266950"/>
            <a:chOff x="3402" y="1412"/>
            <a:chExt cx="363" cy="1428"/>
          </a:xfrm>
        </p:grpSpPr>
        <p:sp>
          <p:nvSpPr>
            <p:cNvPr id="22537" name="Line 32"/>
            <p:cNvSpPr/>
            <p:nvPr>
              <p:custDataLst>
                <p:tags r:id="rId12"/>
              </p:custDataLst>
            </p:nvPr>
          </p:nvSpPr>
          <p:spPr>
            <a:xfrm>
              <a:off x="3402" y="2840"/>
              <a:ext cx="363" cy="0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8" name="Line 33"/>
            <p:cNvSpPr/>
            <p:nvPr>
              <p:custDataLst>
                <p:tags r:id="rId13"/>
              </p:custDataLst>
            </p:nvPr>
          </p:nvSpPr>
          <p:spPr>
            <a:xfrm>
              <a:off x="3402" y="1412"/>
              <a:ext cx="363" cy="0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9" name="Line 34"/>
            <p:cNvSpPr/>
            <p:nvPr>
              <p:custDataLst>
                <p:tags r:id="rId14"/>
              </p:custDataLst>
            </p:nvPr>
          </p:nvSpPr>
          <p:spPr>
            <a:xfrm flipH="1" flipV="1">
              <a:off x="3583" y="1434"/>
              <a:ext cx="0" cy="1406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40" name="Text Box 35"/>
            <p:cNvSpPr txBox="1"/>
            <p:nvPr>
              <p:custDataLst>
                <p:tags r:id="rId15"/>
              </p:custDataLst>
            </p:nvPr>
          </p:nvSpPr>
          <p:spPr>
            <a:xfrm>
              <a:off x="3447" y="2001"/>
              <a:ext cx="204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333 E" pathEditMode="relative" ptsTypes="">
                                      <p:cBhvr>
                                        <p:cTn id="43" dur="20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allAtOnce" animBg="1"/>
      <p:bldP spid="39" grpId="0" animBg="1"/>
      <p:bldP spid="40" grpId="0" animBg="1"/>
      <p:bldP spid="41" grpId="0" animBg="1"/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2227" name="Text Box 2"/>
          <p:cNvSpPr txBox="1"/>
          <p:nvPr>
            <p:custDataLst>
              <p:tags r:id="rId2"/>
            </p:custDataLst>
          </p:nvPr>
        </p:nvSpPr>
        <p:spPr>
          <a:xfrm>
            <a:off x="407035" y="1124585"/>
            <a:ext cx="11951970" cy="215836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11、在平地上，用50 N的水平推力推动重100 N的箱子，前进了10 m，求：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（1）推力对箱子做了多少功？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（2）水平推动箱子时，重力对箱子做了多少功？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（3）如果把这个箱子匀速举高1.5 m，他对箱子做了多少功？</a:t>
            </a: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2089468" y="4884420"/>
            <a:ext cx="5446712" cy="107950"/>
            <a:chOff x="787" y="2273"/>
            <a:chExt cx="3431" cy="68"/>
          </a:xfrm>
        </p:grpSpPr>
        <p:sp>
          <p:nvSpPr>
            <p:cNvPr id="3" name="矩形 2"/>
            <p:cNvSpPr/>
            <p:nvPr>
              <p:custDataLst>
                <p:tags r:id="rId29"/>
              </p:custDataLst>
            </p:nvPr>
          </p:nvSpPr>
          <p:spPr>
            <a:xfrm>
              <a:off x="816" y="2273"/>
              <a:ext cx="3402" cy="68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Line 5"/>
            <p:cNvSpPr/>
            <p:nvPr>
              <p:custDataLst>
                <p:tags r:id="rId30"/>
              </p:custDataLst>
            </p:nvPr>
          </p:nvSpPr>
          <p:spPr>
            <a:xfrm>
              <a:off x="787" y="2273"/>
              <a:ext cx="3408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52229" name="Rectangle 4"/>
          <p:cNvSpPr/>
          <p:nvPr>
            <p:custDataLst>
              <p:tags r:id="rId4"/>
            </p:custDataLst>
          </p:nvPr>
        </p:nvSpPr>
        <p:spPr>
          <a:xfrm>
            <a:off x="2700973" y="4400233"/>
            <a:ext cx="765175" cy="447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103" name="Text Box 15"/>
          <p:cNvSpPr txBox="1"/>
          <p:nvPr>
            <p:custDataLst>
              <p:tags r:id="rId5"/>
            </p:custDataLst>
          </p:nvPr>
        </p:nvSpPr>
        <p:spPr>
          <a:xfrm>
            <a:off x="3424555" y="5593715"/>
            <a:ext cx="408051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N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</a:t>
            </a:r>
            <a:r>
              <a:rPr lang="zh-CN" altLang="en-US" sz="2800" b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J </a:t>
            </a: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5554980" y="4400233"/>
            <a:ext cx="755650" cy="46831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173220" y="564705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723130" y="3958590"/>
            <a:ext cx="1303020" cy="675005"/>
            <a:chOff x="8466" y="2451"/>
            <a:chExt cx="2052" cy="1063"/>
          </a:xfrm>
        </p:grpSpPr>
        <p:cxnSp>
          <p:nvCxnSpPr>
            <p:cNvPr id="8" name="直接箭头连接符 7"/>
            <p:cNvCxnSpPr/>
            <p:nvPr>
              <p:custDataLst>
                <p:tags r:id="rId27"/>
              </p:custDataLst>
            </p:nvPr>
          </p:nvCxnSpPr>
          <p:spPr>
            <a:xfrm flipH="1">
              <a:off x="9232" y="3514"/>
              <a:ext cx="116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headEnd type="oval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9" name="文本框 8"/>
            <p:cNvSpPr txBox="1"/>
            <p:nvPr>
              <p:custDataLst>
                <p:tags r:id="rId28"/>
              </p:custDataLst>
            </p:nvPr>
          </p:nvSpPr>
          <p:spPr>
            <a:xfrm>
              <a:off x="8466" y="2451"/>
              <a:ext cx="2053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</a:t>
              </a:r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=50 N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9"/>
            </p:custDataLst>
          </p:nvPr>
        </p:nvGrpSpPr>
        <p:grpSpPr>
          <a:xfrm>
            <a:off x="2677160" y="4894580"/>
            <a:ext cx="2881630" cy="447675"/>
            <a:chOff x="1127" y="2318"/>
            <a:chExt cx="1815" cy="282"/>
          </a:xfrm>
        </p:grpSpPr>
        <p:sp>
          <p:nvSpPr>
            <p:cNvPr id="16" name="Line 9"/>
            <p:cNvSpPr/>
            <p:nvPr>
              <p:custDataLst>
                <p:tags r:id="rId23"/>
              </p:custDataLst>
            </p:nvPr>
          </p:nvSpPr>
          <p:spPr>
            <a:xfrm flipH="1">
              <a:off x="2942" y="2319"/>
              <a:ext cx="0" cy="204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" name="Line 10"/>
            <p:cNvSpPr/>
            <p:nvPr>
              <p:custDataLst>
                <p:tags r:id="rId24"/>
              </p:custDataLst>
            </p:nvPr>
          </p:nvSpPr>
          <p:spPr>
            <a:xfrm flipV="1">
              <a:off x="1135" y="2455"/>
              <a:ext cx="1805" cy="0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arrow" w="med" len="lg"/>
              <a:tailEnd type="arrow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" name="Line 9"/>
            <p:cNvSpPr/>
            <p:nvPr>
              <p:custDataLst>
                <p:tags r:id="rId25"/>
              </p:custDataLst>
            </p:nvPr>
          </p:nvSpPr>
          <p:spPr>
            <a:xfrm flipH="1">
              <a:off x="1127" y="2318"/>
              <a:ext cx="0" cy="204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" name="Text Box 12"/>
            <p:cNvSpPr txBox="1"/>
            <p:nvPr>
              <p:custDataLst>
                <p:tags r:id="rId26"/>
              </p:custDataLst>
            </p:nvPr>
          </p:nvSpPr>
          <p:spPr>
            <a:xfrm>
              <a:off x="1619" y="2353"/>
              <a:ext cx="848" cy="247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  <a:prstDash val="solid"/>
            </a:ln>
          </p:spPr>
          <p:txBody>
            <a:bodyPr wrap="square" tIns="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=10 m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10"/>
            </p:custDataLst>
          </p:nvPr>
        </p:nvGrpSpPr>
        <p:grpSpPr>
          <a:xfrm>
            <a:off x="1848485" y="3953510"/>
            <a:ext cx="1303020" cy="675005"/>
            <a:chOff x="8466" y="2451"/>
            <a:chExt cx="2052" cy="1063"/>
          </a:xfrm>
        </p:grpSpPr>
        <p:cxnSp>
          <p:nvCxnSpPr>
            <p:cNvPr id="11" name="直接箭头连接符 10"/>
            <p:cNvCxnSpPr/>
            <p:nvPr>
              <p:custDataLst>
                <p:tags r:id="rId21"/>
              </p:custDataLst>
            </p:nvPr>
          </p:nvCxnSpPr>
          <p:spPr>
            <a:xfrm flipH="1">
              <a:off x="9232" y="3514"/>
              <a:ext cx="116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headEnd type="oval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12" name="文本框 11"/>
            <p:cNvSpPr txBox="1"/>
            <p:nvPr>
              <p:custDataLst>
                <p:tags r:id="rId22"/>
              </p:custDataLst>
            </p:nvPr>
          </p:nvSpPr>
          <p:spPr>
            <a:xfrm>
              <a:off x="8466" y="2451"/>
              <a:ext cx="2053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</a:t>
              </a:r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=50 N</a:t>
              </a:r>
            </a:p>
          </p:txBody>
        </p:sp>
      </p:grpSp>
      <p:sp>
        <p:nvSpPr>
          <p:cNvPr id="13" name="圆角矩形 12"/>
          <p:cNvSpPr/>
          <p:nvPr>
            <p:custDataLst>
              <p:tags r:id="rId11"/>
            </p:custDataLst>
          </p:nvPr>
        </p:nvSpPr>
        <p:spPr>
          <a:xfrm>
            <a:off x="8536305" y="3460750"/>
            <a:ext cx="3528695" cy="2741295"/>
          </a:xfrm>
          <a:prstGeom prst="round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8903970" y="3573145"/>
            <a:ext cx="22637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解题思路：</a:t>
            </a:r>
            <a:endParaRPr lang="zh-CN" altLang="zh-CN" sz="3200" b="1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9443720" y="4271010"/>
            <a:ext cx="14262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Fs</a:t>
            </a:r>
            <a:endParaRPr lang="zh-CN" altLang="en-US" sz="2800">
              <a:cs typeface="Times New Roman" panose="02020603050405020304" pitchFamily="18" charset="0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14"/>
            </p:custDataLst>
          </p:nvPr>
        </p:nvCxnSpPr>
        <p:spPr>
          <a:xfrm>
            <a:off x="10701655" y="4705350"/>
            <a:ext cx="211455" cy="33909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10701655" y="5116830"/>
            <a:ext cx="8343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10m</a:t>
            </a:r>
          </a:p>
        </p:txBody>
      </p:sp>
      <p:cxnSp>
        <p:nvCxnSpPr>
          <p:cNvPr id="23" name="直接箭头连接符 22"/>
          <p:cNvCxnSpPr/>
          <p:nvPr>
            <p:custDataLst>
              <p:tags r:id="rId16"/>
            </p:custDataLst>
          </p:nvPr>
        </p:nvCxnSpPr>
        <p:spPr>
          <a:xfrm flipH="1">
            <a:off x="10207625" y="4705350"/>
            <a:ext cx="218440" cy="35433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9599295" y="5116830"/>
            <a:ext cx="8839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50 N</a:t>
            </a:r>
          </a:p>
        </p:txBody>
      </p:sp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2085975" y="5637530"/>
            <a:ext cx="15259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i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800" b="1" baseline="-25000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＝ </a:t>
            </a:r>
            <a:r>
              <a:rPr lang="en-US" altLang="zh-CN" sz="2800" b="1" i="1">
                <a:solidFill>
                  <a:srgbClr val="0008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Fs </a:t>
            </a:r>
            <a:endParaRPr lang="en-US" altLang="zh-CN" sz="2800" b="1">
              <a:solidFill>
                <a:srgbClr val="00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9"/>
            </p:custDataLst>
          </p:nvPr>
        </p:nvSpPr>
        <p:spPr>
          <a:xfrm>
            <a:off x="1127125" y="5593715"/>
            <a:ext cx="84328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解：</a:t>
            </a: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760730" y="3460750"/>
            <a:ext cx="1676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89103" grpId="0"/>
      <p:bldP spid="20" grpId="0"/>
      <p:bldP spid="22" grpId="0"/>
      <p:bldP spid="24" grpId="0"/>
      <p:bldP spid="25" grpId="0"/>
      <p:bldP spid="26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2227" name="Text Box 2"/>
          <p:cNvSpPr txBox="1"/>
          <p:nvPr>
            <p:custDataLst>
              <p:tags r:id="rId2"/>
            </p:custDataLst>
          </p:nvPr>
        </p:nvSpPr>
        <p:spPr>
          <a:xfrm>
            <a:off x="407035" y="1124585"/>
            <a:ext cx="11951970" cy="215836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11、在平地上，用50 N的水平推力推动重100 N的箱子，前进了10 m，求：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（1）推力对箱子做了多少功？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（2）水平推动箱子时，重力对箱子做了多少功？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（3）如果把这个箱子匀速举高1.5 m，他对箱子做了多少功？</a:t>
            </a:r>
          </a:p>
        </p:txBody>
      </p:sp>
      <p:sp>
        <p:nvSpPr>
          <p:cNvPr id="89103" name="Text Box 15"/>
          <p:cNvSpPr txBox="1"/>
          <p:nvPr>
            <p:custDataLst>
              <p:tags r:id="rId3"/>
            </p:custDataLst>
          </p:nvPr>
        </p:nvSpPr>
        <p:spPr>
          <a:xfrm>
            <a:off x="3429000" y="5424170"/>
            <a:ext cx="408051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808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</a:rPr>
              <a:t>100 N</a:t>
            </a:r>
            <a:r>
              <a:rPr lang="en-US" altLang="zh-CN" sz="2400" b="1">
                <a:latin typeface="Times New Roman" panose="02020603050405020304" pitchFamily="18" charset="0"/>
              </a:rPr>
              <a:t>×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</a:rPr>
              <a:t>0 m</a:t>
            </a:r>
            <a:r>
              <a:rPr lang="zh-CN" altLang="en-US" sz="2800" b="1">
                <a:solidFill>
                  <a:srgbClr val="000808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</a:rPr>
              <a:t>0 J </a:t>
            </a: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8400415" y="3644900"/>
            <a:ext cx="3528695" cy="2741295"/>
          </a:xfrm>
          <a:prstGeom prst="round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8763635" y="3854450"/>
            <a:ext cx="22244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解题思路：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9307830" y="4455160"/>
            <a:ext cx="20269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latin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W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Fs</a:t>
            </a:r>
            <a:endParaRPr lang="zh-CN" altLang="en-US" sz="2800"/>
          </a:p>
        </p:txBody>
      </p:sp>
      <p:cxnSp>
        <p:nvCxnSpPr>
          <p:cNvPr id="20" name="直接箭头连接符 19"/>
          <p:cNvCxnSpPr/>
          <p:nvPr>
            <p:custDataLst>
              <p:tags r:id="rId7"/>
            </p:custDataLst>
          </p:nvPr>
        </p:nvCxnSpPr>
        <p:spPr>
          <a:xfrm>
            <a:off x="10565765" y="4889500"/>
            <a:ext cx="211455" cy="33909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10565765" y="5300980"/>
            <a:ext cx="16249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s=h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=0m</a:t>
            </a:r>
          </a:p>
        </p:txBody>
      </p:sp>
      <p:cxnSp>
        <p:nvCxnSpPr>
          <p:cNvPr id="23" name="直接箭头连接符 22"/>
          <p:cNvCxnSpPr/>
          <p:nvPr>
            <p:custDataLst>
              <p:tags r:id="rId9"/>
            </p:custDataLst>
          </p:nvPr>
        </p:nvCxnSpPr>
        <p:spPr>
          <a:xfrm flipH="1">
            <a:off x="10071735" y="4889500"/>
            <a:ext cx="218440" cy="35433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8423275" y="5281295"/>
            <a:ext cx="22326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F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=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G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=100 N</a:t>
            </a: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2090420" y="5467985"/>
            <a:ext cx="16040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i="1">
                <a:solidFill>
                  <a:srgbClr val="000808"/>
                </a:solidFill>
                <a:latin typeface="Times New Roman" panose="02020603050405020304" pitchFamily="18" charset="0"/>
                <a:sym typeface="+mn-ea"/>
              </a:rPr>
              <a:t>W</a:t>
            </a:r>
            <a:r>
              <a:rPr lang="en-US" altLang="zh-CN" sz="2800" b="1" baseline="-25000">
                <a:solidFill>
                  <a:srgbClr val="000808"/>
                </a:solidFill>
                <a:latin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rgbClr val="000808"/>
                </a:solidFill>
                <a:latin typeface="Times New Roman" panose="02020603050405020304" pitchFamily="18" charset="0"/>
                <a:sym typeface="+mn-ea"/>
              </a:rPr>
              <a:t>＝ </a:t>
            </a:r>
            <a:r>
              <a:rPr lang="en-US" altLang="zh-CN" sz="2800" b="1" i="1">
                <a:solidFill>
                  <a:srgbClr val="000808"/>
                </a:solidFill>
                <a:latin typeface="Times New Roman" panose="02020603050405020304" pitchFamily="18" charset="0"/>
                <a:sym typeface="+mn-ea"/>
              </a:rPr>
              <a:t>Gh </a:t>
            </a:r>
            <a:endParaRPr lang="en-US" altLang="zh-CN" sz="2800" b="1">
              <a:solidFill>
                <a:srgbClr val="00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836295" y="550989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解：</a:t>
            </a:r>
          </a:p>
        </p:txBody>
      </p:sp>
      <p:grpSp>
        <p:nvGrpSpPr>
          <p:cNvPr id="13" name="组合 12"/>
          <p:cNvGrpSpPr/>
          <p:nvPr>
            <p:custDataLst>
              <p:tags r:id="rId13"/>
            </p:custDataLst>
          </p:nvPr>
        </p:nvGrpSpPr>
        <p:grpSpPr>
          <a:xfrm>
            <a:off x="2093913" y="4714875"/>
            <a:ext cx="5446712" cy="107950"/>
            <a:chOff x="787" y="2273"/>
            <a:chExt cx="3431" cy="68"/>
          </a:xfrm>
        </p:grpSpPr>
        <p:sp>
          <p:nvSpPr>
            <p:cNvPr id="14" name="矩形 13"/>
            <p:cNvSpPr/>
            <p:nvPr>
              <p:custDataLst>
                <p:tags r:id="rId24"/>
              </p:custDataLst>
            </p:nvPr>
          </p:nvSpPr>
          <p:spPr>
            <a:xfrm>
              <a:off x="816" y="2273"/>
              <a:ext cx="3402" cy="68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5"/>
            <p:cNvSpPr/>
            <p:nvPr>
              <p:custDataLst>
                <p:tags r:id="rId25"/>
              </p:custDataLst>
            </p:nvPr>
          </p:nvSpPr>
          <p:spPr>
            <a:xfrm>
              <a:off x="787" y="2273"/>
              <a:ext cx="3408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27" name="Rectangle 4"/>
          <p:cNvSpPr/>
          <p:nvPr>
            <p:custDataLst>
              <p:tags r:id="rId14"/>
            </p:custDataLst>
          </p:nvPr>
        </p:nvSpPr>
        <p:spPr>
          <a:xfrm>
            <a:off x="2633663" y="4230688"/>
            <a:ext cx="765175" cy="447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ctangle 4"/>
          <p:cNvSpPr/>
          <p:nvPr>
            <p:custDataLst>
              <p:tags r:id="rId15"/>
            </p:custDataLst>
          </p:nvPr>
        </p:nvSpPr>
        <p:spPr>
          <a:xfrm>
            <a:off x="5559425" y="4230688"/>
            <a:ext cx="755650" cy="46831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>
            <p:custDataLst>
              <p:tags r:id="rId16"/>
            </p:custDataLst>
          </p:nvPr>
        </p:nvGrpSpPr>
        <p:grpSpPr>
          <a:xfrm>
            <a:off x="5735955" y="4509135"/>
            <a:ext cx="1671320" cy="940435"/>
            <a:chOff x="11075" y="1287"/>
            <a:chExt cx="2632" cy="1481"/>
          </a:xfrm>
        </p:grpSpPr>
        <p:sp>
          <p:nvSpPr>
            <p:cNvPr id="45" name="文本框 44"/>
            <p:cNvSpPr txBox="1"/>
            <p:nvPr>
              <p:custDataLst>
                <p:tags r:id="rId22"/>
              </p:custDataLst>
            </p:nvPr>
          </p:nvSpPr>
          <p:spPr>
            <a:xfrm rot="21600000">
              <a:off x="11075" y="1946"/>
              <a:ext cx="26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>
                  <a:solidFill>
                    <a:srgbClr val="0070C0"/>
                  </a:solidFill>
                </a:rPr>
                <a:t>G</a:t>
              </a:r>
              <a:r>
                <a:rPr lang="en-US" sz="2800" b="1" i="1">
                  <a:solidFill>
                    <a:srgbClr val="0070C0"/>
                  </a:solidFill>
                  <a:sym typeface="+mn-ea"/>
                </a:rPr>
                <a:t>=</a:t>
              </a:r>
              <a:r>
                <a:rPr lang="en-US" sz="2800" b="1">
                  <a:solidFill>
                    <a:srgbClr val="0070C0"/>
                  </a:solidFill>
                  <a:sym typeface="+mn-ea"/>
                </a:rPr>
                <a:t>100N</a:t>
              </a:r>
              <a:endParaRPr lang="en-US" sz="2800" b="1" i="1" baseline="-25000">
                <a:solidFill>
                  <a:srgbClr val="0070C0"/>
                </a:solidFill>
              </a:endParaRPr>
            </a:p>
          </p:txBody>
        </p:sp>
        <p:cxnSp>
          <p:nvCxnSpPr>
            <p:cNvPr id="46" name="直接箭头连接符 45"/>
            <p:cNvCxnSpPr/>
            <p:nvPr>
              <p:custDataLst>
                <p:tags r:id="rId23"/>
              </p:custDataLst>
            </p:nvPr>
          </p:nvCxnSpPr>
          <p:spPr>
            <a:xfrm flipH="1">
              <a:off x="11415" y="1287"/>
              <a:ext cx="15" cy="764"/>
            </a:xfrm>
            <a:prstGeom prst="straightConnector1">
              <a:avLst/>
            </a:prstGeom>
            <a:noFill/>
            <a:ln w="31750" cap="flat" cmpd="sng" algn="ctr">
              <a:solidFill>
                <a:srgbClr val="0070C0"/>
              </a:solidFill>
              <a:prstDash val="solid"/>
              <a:miter lim="800000"/>
              <a:headEnd type="oval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</p:grp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4156710" y="4203700"/>
            <a:ext cx="13671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h=0m</a:t>
            </a:r>
          </a:p>
        </p:txBody>
      </p:sp>
      <p:grpSp>
        <p:nvGrpSpPr>
          <p:cNvPr id="30" name="组合 29"/>
          <p:cNvGrpSpPr/>
          <p:nvPr>
            <p:custDataLst>
              <p:tags r:id="rId18"/>
            </p:custDataLst>
          </p:nvPr>
        </p:nvGrpSpPr>
        <p:grpSpPr>
          <a:xfrm>
            <a:off x="2708910" y="4504055"/>
            <a:ext cx="1583055" cy="965200"/>
            <a:chOff x="10967" y="1287"/>
            <a:chExt cx="2493" cy="1520"/>
          </a:xfrm>
        </p:grpSpPr>
        <p:sp>
          <p:nvSpPr>
            <p:cNvPr id="31" name="文本框 30"/>
            <p:cNvSpPr txBox="1"/>
            <p:nvPr>
              <p:custDataLst>
                <p:tags r:id="rId20"/>
              </p:custDataLst>
            </p:nvPr>
          </p:nvSpPr>
          <p:spPr>
            <a:xfrm rot="21600000">
              <a:off x="10967" y="1985"/>
              <a:ext cx="24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>
                  <a:solidFill>
                    <a:srgbClr val="0070C0"/>
                  </a:solidFill>
                </a:rPr>
                <a:t>G=</a:t>
              </a:r>
              <a:r>
                <a:rPr lang="en-US" sz="2800" b="1">
                  <a:solidFill>
                    <a:srgbClr val="0070C0"/>
                  </a:solidFill>
                </a:rPr>
                <a:t>100N</a:t>
              </a:r>
              <a:endParaRPr lang="en-US" sz="2800" b="1" baseline="-25000">
                <a:solidFill>
                  <a:srgbClr val="0070C0"/>
                </a:solidFill>
              </a:endParaRPr>
            </a:p>
          </p:txBody>
        </p:sp>
        <p:cxnSp>
          <p:nvCxnSpPr>
            <p:cNvPr id="32" name="直接箭头连接符 31"/>
            <p:cNvCxnSpPr/>
            <p:nvPr>
              <p:custDataLst>
                <p:tags r:id="rId21"/>
              </p:custDataLst>
            </p:nvPr>
          </p:nvCxnSpPr>
          <p:spPr>
            <a:xfrm flipH="1">
              <a:off x="11415" y="1287"/>
              <a:ext cx="15" cy="764"/>
            </a:xfrm>
            <a:prstGeom prst="straightConnector1">
              <a:avLst/>
            </a:prstGeom>
            <a:noFill/>
            <a:ln w="31750" cap="flat" cmpd="sng" algn="ctr">
              <a:solidFill>
                <a:srgbClr val="0070C0"/>
              </a:solidFill>
              <a:prstDash val="solid"/>
              <a:miter lim="800000"/>
              <a:headEnd type="oval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</p:grp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695325" y="3500755"/>
            <a:ext cx="1676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3" grpId="0"/>
      <p:bldP spid="10" grpId="0" animBg="1"/>
      <p:bldP spid="11" grpId="0"/>
      <p:bldP spid="12" grpId="0"/>
      <p:bldP spid="22" grpId="0"/>
      <p:bldP spid="24" grpId="0"/>
      <p:bldP spid="25" grpId="0"/>
      <p:bldP spid="26" grpId="0"/>
      <p:bldP spid="29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2227" name="Text Box 2"/>
          <p:cNvSpPr txBox="1"/>
          <p:nvPr>
            <p:custDataLst>
              <p:tags r:id="rId2"/>
            </p:custDataLst>
          </p:nvPr>
        </p:nvSpPr>
        <p:spPr>
          <a:xfrm>
            <a:off x="335280" y="836930"/>
            <a:ext cx="11951970" cy="215836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11、在平地上，用50 N的水平推力推动重100 N的箱子，前进了10 m，求：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（1）推力对箱子做了多少功？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（2）水平推动箱子时，重力对箱子做了多少功？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（3）如果把这个箱子匀速举高1.5 m，他对箱子做了多少功？</a:t>
            </a:r>
          </a:p>
        </p:txBody>
      </p:sp>
      <p:sp>
        <p:nvSpPr>
          <p:cNvPr id="2" name="Rectangle 4"/>
          <p:cNvSpPr/>
          <p:nvPr>
            <p:custDataLst>
              <p:tags r:id="rId3"/>
            </p:custDataLst>
          </p:nvPr>
        </p:nvSpPr>
        <p:spPr>
          <a:xfrm>
            <a:off x="5360035" y="4141153"/>
            <a:ext cx="755650" cy="46831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8341360" y="3590290"/>
            <a:ext cx="3528695" cy="2741295"/>
          </a:xfrm>
          <a:prstGeom prst="round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8989695" y="3666490"/>
            <a:ext cx="22244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解题思路：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9248775" y="4400550"/>
            <a:ext cx="14262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latin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W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Fs</a:t>
            </a:r>
            <a:endParaRPr lang="zh-CN" altLang="en-US" sz="2800"/>
          </a:p>
        </p:txBody>
      </p:sp>
      <p:cxnSp>
        <p:nvCxnSpPr>
          <p:cNvPr id="20" name="直接箭头连接符 19"/>
          <p:cNvCxnSpPr/>
          <p:nvPr>
            <p:custDataLst>
              <p:tags r:id="rId7"/>
            </p:custDataLst>
          </p:nvPr>
        </p:nvCxnSpPr>
        <p:spPr>
          <a:xfrm>
            <a:off x="10506710" y="4834890"/>
            <a:ext cx="211455" cy="33909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10506710" y="5246370"/>
            <a:ext cx="14236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′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=1.5m</a:t>
            </a:r>
          </a:p>
        </p:txBody>
      </p:sp>
      <p:cxnSp>
        <p:nvCxnSpPr>
          <p:cNvPr id="23" name="直接箭头连接符 22"/>
          <p:cNvCxnSpPr/>
          <p:nvPr>
            <p:custDataLst>
              <p:tags r:id="rId9"/>
            </p:custDataLst>
          </p:nvPr>
        </p:nvCxnSpPr>
        <p:spPr>
          <a:xfrm flipH="1">
            <a:off x="10012680" y="4834890"/>
            <a:ext cx="218440" cy="35433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8486140" y="5246370"/>
            <a:ext cx="206121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匀速举高</a:t>
            </a:r>
          </a:p>
          <a:p>
            <a:pPr lvl="0" algn="l">
              <a:buClrTx/>
              <a:buSzTx/>
            </a:pPr>
            <a:r>
              <a:rPr lang="en-US" altLang="zh-CN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F′=G=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100 </a:t>
            </a:r>
            <a:r>
              <a:rPr lang="en-US" altLang="zh-CN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N</a:t>
            </a: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781050" y="478663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解：</a:t>
            </a:r>
          </a:p>
        </p:txBody>
      </p:sp>
      <p:grpSp>
        <p:nvGrpSpPr>
          <p:cNvPr id="38" name="组合 37"/>
          <p:cNvGrpSpPr/>
          <p:nvPr>
            <p:custDataLst>
              <p:tags r:id="rId12"/>
            </p:custDataLst>
          </p:nvPr>
        </p:nvGrpSpPr>
        <p:grpSpPr>
          <a:xfrm>
            <a:off x="1883093" y="4625340"/>
            <a:ext cx="5446712" cy="107950"/>
            <a:chOff x="787" y="2273"/>
            <a:chExt cx="3431" cy="68"/>
          </a:xfrm>
        </p:grpSpPr>
        <p:sp>
          <p:nvSpPr>
            <p:cNvPr id="39" name="矩形 38"/>
            <p:cNvSpPr/>
            <p:nvPr>
              <p:custDataLst>
                <p:tags r:id="rId34"/>
              </p:custDataLst>
            </p:nvPr>
          </p:nvSpPr>
          <p:spPr>
            <a:xfrm>
              <a:off x="816" y="2273"/>
              <a:ext cx="3402" cy="68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5"/>
            <p:cNvSpPr/>
            <p:nvPr>
              <p:custDataLst>
                <p:tags r:id="rId35"/>
              </p:custDataLst>
            </p:nvPr>
          </p:nvSpPr>
          <p:spPr>
            <a:xfrm>
              <a:off x="787" y="2273"/>
              <a:ext cx="3408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1" name="Rectangle 4"/>
          <p:cNvSpPr/>
          <p:nvPr>
            <p:custDataLst>
              <p:tags r:id="rId13"/>
            </p:custDataLst>
          </p:nvPr>
        </p:nvSpPr>
        <p:spPr>
          <a:xfrm>
            <a:off x="5338763" y="3269298"/>
            <a:ext cx="765175" cy="447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4"/>
          <p:cNvSpPr/>
          <p:nvPr>
            <p:custDataLst>
              <p:tags r:id="rId14"/>
            </p:custDataLst>
          </p:nvPr>
        </p:nvSpPr>
        <p:spPr>
          <a:xfrm>
            <a:off x="5348605" y="4141153"/>
            <a:ext cx="755650" cy="46831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3" name="直接箭头连接符 42"/>
          <p:cNvCxnSpPr/>
          <p:nvPr>
            <p:custDataLst>
              <p:tags r:id="rId15"/>
            </p:custDataLst>
          </p:nvPr>
        </p:nvCxnSpPr>
        <p:spPr>
          <a:xfrm flipH="1" flipV="1">
            <a:off x="5741670" y="3773805"/>
            <a:ext cx="0" cy="579120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headEnd type="oval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7" name="文本框 46"/>
          <p:cNvSpPr txBox="1"/>
          <p:nvPr>
            <p:custDataLst>
              <p:tags r:id="rId16"/>
            </p:custDataLst>
          </p:nvPr>
        </p:nvSpPr>
        <p:spPr>
          <a:xfrm>
            <a:off x="5813425" y="3677285"/>
            <a:ext cx="5003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i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F</a:t>
            </a:r>
            <a:r>
              <a:rPr lang="en-US" altLang="zh-CN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′</a:t>
            </a:r>
            <a:endParaRPr lang="en-US" altLang="zh-CN" sz="2800" b="1" i="1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48" name="组合 47"/>
          <p:cNvGrpSpPr/>
          <p:nvPr>
            <p:custDataLst>
              <p:tags r:id="rId17"/>
            </p:custDataLst>
          </p:nvPr>
        </p:nvGrpSpPr>
        <p:grpSpPr>
          <a:xfrm rot="5400000">
            <a:off x="4746943" y="4038918"/>
            <a:ext cx="882650" cy="229235"/>
            <a:chOff x="2913" y="8359"/>
            <a:chExt cx="7989" cy="361"/>
          </a:xfrm>
        </p:grpSpPr>
        <p:cxnSp>
          <p:nvCxnSpPr>
            <p:cNvPr id="49" name="直接箭头连接符 48"/>
            <p:cNvCxnSpPr/>
            <p:nvPr>
              <p:custDataLst>
                <p:tags r:id="rId31"/>
              </p:custDataLst>
            </p:nvPr>
          </p:nvCxnSpPr>
          <p:spPr>
            <a:xfrm>
              <a:off x="2949" y="8514"/>
              <a:ext cx="7942" cy="42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headEnd type="arrow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32"/>
              </p:custDataLst>
            </p:nvPr>
          </p:nvCxnSpPr>
          <p:spPr>
            <a:xfrm>
              <a:off x="2913" y="8359"/>
              <a:ext cx="5" cy="30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33"/>
              </p:custDataLst>
            </p:nvPr>
          </p:nvCxnSpPr>
          <p:spPr>
            <a:xfrm>
              <a:off x="10897" y="8420"/>
              <a:ext cx="5" cy="30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</p:grpSp>
      <p:sp>
        <p:nvSpPr>
          <p:cNvPr id="52" name="文本框 51"/>
          <p:cNvSpPr txBox="1"/>
          <p:nvPr>
            <p:custDataLst>
              <p:tags r:id="rId18"/>
            </p:custDataLst>
          </p:nvPr>
        </p:nvSpPr>
        <p:spPr>
          <a:xfrm>
            <a:off x="3723005" y="3846195"/>
            <a:ext cx="1541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solidFill>
                  <a:srgbClr val="0070C0"/>
                </a:solidFill>
              </a:rPr>
              <a:t>h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′</a:t>
            </a:r>
            <a:r>
              <a:rPr lang="en-US" altLang="zh-CN" sz="2800">
                <a:solidFill>
                  <a:srgbClr val="0070C0"/>
                </a:solidFill>
              </a:rPr>
              <a:t>=1.5m</a:t>
            </a:r>
          </a:p>
        </p:txBody>
      </p:sp>
      <p:cxnSp>
        <p:nvCxnSpPr>
          <p:cNvPr id="53" name="直接箭头连接符 52"/>
          <p:cNvCxnSpPr/>
          <p:nvPr>
            <p:custDataLst>
              <p:tags r:id="rId19"/>
            </p:custDataLst>
          </p:nvPr>
        </p:nvCxnSpPr>
        <p:spPr>
          <a:xfrm flipH="1" flipV="1">
            <a:off x="5737225" y="2943860"/>
            <a:ext cx="0" cy="579120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headEnd type="oval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54" name="文本框 53"/>
          <p:cNvSpPr txBox="1"/>
          <p:nvPr>
            <p:custDataLst>
              <p:tags r:id="rId20"/>
            </p:custDataLst>
          </p:nvPr>
        </p:nvSpPr>
        <p:spPr>
          <a:xfrm>
            <a:off x="5808980" y="2847340"/>
            <a:ext cx="5003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i="1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F</a:t>
            </a:r>
            <a:r>
              <a:rPr lang="en-US" altLang="zh-CN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′</a:t>
            </a:r>
            <a:endParaRPr lang="en-US" altLang="zh-CN" sz="2800" b="1" i="1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55" name="组合 54"/>
          <p:cNvGrpSpPr/>
          <p:nvPr>
            <p:custDataLst>
              <p:tags r:id="rId21"/>
            </p:custDataLst>
          </p:nvPr>
        </p:nvGrpSpPr>
        <p:grpSpPr>
          <a:xfrm>
            <a:off x="5514340" y="4347845"/>
            <a:ext cx="1553845" cy="940435"/>
            <a:chOff x="11075" y="1287"/>
            <a:chExt cx="2447" cy="1481"/>
          </a:xfrm>
        </p:grpSpPr>
        <p:sp>
          <p:nvSpPr>
            <p:cNvPr id="56" name="文本框 55"/>
            <p:cNvSpPr txBox="1"/>
            <p:nvPr>
              <p:custDataLst>
                <p:tags r:id="rId29"/>
              </p:custDataLst>
            </p:nvPr>
          </p:nvSpPr>
          <p:spPr>
            <a:xfrm rot="21600000">
              <a:off x="11075" y="1946"/>
              <a:ext cx="244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>
                  <a:solidFill>
                    <a:srgbClr val="FF0000"/>
                  </a:solidFill>
                </a:rPr>
                <a:t>G</a:t>
              </a:r>
              <a:r>
                <a:rPr lang="en-US" sz="2800" b="1" i="1">
                  <a:solidFill>
                    <a:srgbClr val="FF0000"/>
                  </a:solidFill>
                  <a:sym typeface="+mn-ea"/>
                </a:rPr>
                <a:t>=</a:t>
              </a:r>
              <a:r>
                <a:rPr lang="en-US" sz="2800" b="1">
                  <a:solidFill>
                    <a:srgbClr val="FF0000"/>
                  </a:solidFill>
                  <a:sym typeface="+mn-ea"/>
                </a:rPr>
                <a:t>100N</a:t>
              </a:r>
              <a:endParaRPr lang="en-US" sz="2800" b="1" i="1" baseline="-25000">
                <a:solidFill>
                  <a:srgbClr val="FF0000"/>
                </a:solidFill>
                <a:sym typeface="+mn-ea"/>
              </a:endParaRPr>
            </a:p>
          </p:txBody>
        </p:sp>
        <p:cxnSp>
          <p:nvCxnSpPr>
            <p:cNvPr id="57" name="直接箭头连接符 56"/>
            <p:cNvCxnSpPr/>
            <p:nvPr>
              <p:custDataLst>
                <p:tags r:id="rId30"/>
              </p:custDataLst>
            </p:nvPr>
          </p:nvCxnSpPr>
          <p:spPr>
            <a:xfrm flipH="1">
              <a:off x="11415" y="1287"/>
              <a:ext cx="15" cy="764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miter lim="800000"/>
              <a:headEnd type="oval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</p:grpSp>
      <p:sp>
        <p:nvSpPr>
          <p:cNvPr id="59" name="文本框 58"/>
          <p:cNvSpPr txBox="1"/>
          <p:nvPr>
            <p:custDataLst>
              <p:tags r:id="rId22"/>
            </p:custDataLst>
          </p:nvPr>
        </p:nvSpPr>
        <p:spPr>
          <a:xfrm>
            <a:off x="10134600" y="4084955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？</a:t>
            </a:r>
          </a:p>
        </p:txBody>
      </p:sp>
      <p:sp>
        <p:nvSpPr>
          <p:cNvPr id="61" name="文本框 60"/>
          <p:cNvSpPr txBox="1"/>
          <p:nvPr>
            <p:custDataLst>
              <p:tags r:id="rId23"/>
            </p:custDataLst>
          </p:nvPr>
        </p:nvSpPr>
        <p:spPr>
          <a:xfrm>
            <a:off x="2012315" y="4778375"/>
            <a:ext cx="26835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∵匀速举高箱子</a:t>
            </a:r>
          </a:p>
        </p:txBody>
      </p:sp>
      <p:sp>
        <p:nvSpPr>
          <p:cNvPr id="62" name="文本框 61"/>
          <p:cNvSpPr txBox="1"/>
          <p:nvPr>
            <p:custDataLst>
              <p:tags r:id="rId24"/>
            </p:custDataLst>
          </p:nvPr>
        </p:nvSpPr>
        <p:spPr>
          <a:xfrm>
            <a:off x="2007870" y="5765165"/>
            <a:ext cx="6236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∴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F′=G=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100N</a:t>
            </a:r>
            <a:endParaRPr lang="en-US" altLang="zh-CN" sz="28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5"/>
            </p:custDataLst>
          </p:nvPr>
        </p:nvSpPr>
        <p:spPr>
          <a:xfrm>
            <a:off x="1789430" y="3261995"/>
            <a:ext cx="1676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</a:rPr>
              <a:t>（</a:t>
            </a:r>
            <a:r>
              <a:rPr lang="en-US" altLang="zh-CN" sz="2800" b="1">
                <a:solidFill>
                  <a:srgbClr val="0070C0"/>
                </a:solidFill>
              </a:rPr>
              <a:t>3</a:t>
            </a:r>
            <a:r>
              <a:rPr lang="zh-CN" altLang="en-US" sz="2800" b="1">
                <a:solidFill>
                  <a:srgbClr val="0070C0"/>
                </a:solidFill>
              </a:rPr>
              <a:t>）：</a:t>
            </a:r>
          </a:p>
        </p:txBody>
      </p:sp>
      <p:sp>
        <p:nvSpPr>
          <p:cNvPr id="4" name="文本框 3"/>
          <p:cNvSpPr txBox="1"/>
          <p:nvPr>
            <p:custDataLst>
              <p:tags r:id="rId26"/>
            </p:custDataLst>
          </p:nvPr>
        </p:nvSpPr>
        <p:spPr>
          <a:xfrm>
            <a:off x="1991360" y="5246370"/>
            <a:ext cx="6236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∴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F′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二力平衡</a:t>
            </a:r>
          </a:p>
        </p:txBody>
      </p:sp>
      <p:sp>
        <p:nvSpPr>
          <p:cNvPr id="5" name="文本框 4"/>
          <p:cNvSpPr txBox="1"/>
          <p:nvPr>
            <p:custDataLst>
              <p:tags r:id="rId27"/>
            </p:custDataLst>
          </p:nvPr>
        </p:nvSpPr>
        <p:spPr>
          <a:xfrm>
            <a:off x="2012315" y="6240145"/>
            <a:ext cx="2321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∴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F′h′</a:t>
            </a:r>
            <a:endParaRPr lang="en-US" altLang="zh-CN" sz="2800" b="1">
              <a:latin typeface="宋体" panose="02010600030101010101" pitchFamily="2" charset="-122"/>
            </a:endParaRPr>
          </a:p>
        </p:txBody>
      </p:sp>
      <p:sp>
        <p:nvSpPr>
          <p:cNvPr id="89103" name="Text Box 15"/>
          <p:cNvSpPr txBox="1"/>
          <p:nvPr>
            <p:custDataLst>
              <p:tags r:id="rId28"/>
            </p:custDataLst>
          </p:nvPr>
        </p:nvSpPr>
        <p:spPr>
          <a:xfrm>
            <a:off x="3733800" y="6160770"/>
            <a:ext cx="408051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808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</a:rPr>
              <a:t>100 N</a:t>
            </a:r>
            <a:r>
              <a:rPr lang="en-US" altLang="zh-CN" sz="2400" b="1">
                <a:latin typeface="Times New Roman" panose="02020603050405020304" pitchFamily="18" charset="0"/>
              </a:rPr>
              <a:t>×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</a:rPr>
              <a:t>1.5 m</a:t>
            </a:r>
            <a:r>
              <a:rPr lang="zh-CN" altLang="en-US" sz="2800" b="1">
                <a:solidFill>
                  <a:srgbClr val="000808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</a:rPr>
              <a:t>150 J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22" grpId="0"/>
      <p:bldP spid="24" grpId="0"/>
      <p:bldP spid="26" grpId="0"/>
      <p:bldP spid="41" grpId="0" animBg="1"/>
      <p:bldP spid="47" grpId="0"/>
      <p:bldP spid="52" grpId="0"/>
      <p:bldP spid="54" grpId="0"/>
      <p:bldP spid="59" grpId="0"/>
      <p:bldP spid="61" grpId="0"/>
      <p:bldP spid="62" grpId="0"/>
      <p:bldP spid="3" grpId="0"/>
      <p:bldP spid="4" grpId="0"/>
      <p:bldP spid="5" grpId="0"/>
      <p:bldP spid="8910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407035" y="908685"/>
            <a:ext cx="10131425" cy="138366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12、一个重200N的物体在水平拉力作用下匀速前进了25m，撤去拉力后，物体由于惯性又前进了10m。若拉力做的功为500J，求拉力是多少N？</a:t>
            </a: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7536180" y="2292350"/>
            <a:ext cx="4320540" cy="3704590"/>
          </a:xfrm>
          <a:prstGeom prst="round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8168640" y="2389505"/>
            <a:ext cx="2263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解题思路：</a:t>
            </a:r>
            <a:endParaRPr lang="zh-CN" altLang="zh-CN" sz="3200" b="1">
              <a:solidFill>
                <a:srgbClr val="7030A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8427720" y="3123565"/>
            <a:ext cx="14262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latin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W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Fs</a:t>
            </a:r>
            <a:endParaRPr lang="zh-CN" altLang="en-US" sz="2800"/>
          </a:p>
        </p:txBody>
      </p:sp>
      <p:cxnSp>
        <p:nvCxnSpPr>
          <p:cNvPr id="20" name="直接箭头连接符 19"/>
          <p:cNvCxnSpPr/>
          <p:nvPr>
            <p:custDataLst>
              <p:tags r:id="rId6"/>
            </p:custDataLst>
          </p:nvPr>
        </p:nvCxnSpPr>
        <p:spPr>
          <a:xfrm>
            <a:off x="9820275" y="5339080"/>
            <a:ext cx="360045" cy="2159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10252075" y="5339080"/>
            <a:ext cx="1175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s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=25m</a:t>
            </a:r>
          </a:p>
        </p:txBody>
      </p:sp>
      <p:cxnSp>
        <p:nvCxnSpPr>
          <p:cNvPr id="23" name="直接箭头连接符 22"/>
          <p:cNvCxnSpPr/>
          <p:nvPr>
            <p:custDataLst>
              <p:tags r:id="rId8"/>
            </p:custDataLst>
          </p:nvPr>
        </p:nvCxnSpPr>
        <p:spPr>
          <a:xfrm flipV="1">
            <a:off x="9890760" y="4039870"/>
            <a:ext cx="215900" cy="29591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10036175" y="3514725"/>
            <a:ext cx="17272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W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=500J</a:t>
            </a:r>
          </a:p>
        </p:txBody>
      </p:sp>
      <p:sp>
        <p:nvSpPr>
          <p:cNvPr id="59" name="文本框 58"/>
          <p:cNvSpPr txBox="1"/>
          <p:nvPr>
            <p:custDataLst>
              <p:tags r:id="rId10"/>
            </p:custDataLst>
          </p:nvPr>
        </p:nvSpPr>
        <p:spPr>
          <a:xfrm>
            <a:off x="9313545" y="2807970"/>
            <a:ext cx="540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？</a:t>
            </a:r>
          </a:p>
        </p:txBody>
      </p:sp>
      <p:sp>
        <p:nvSpPr>
          <p:cNvPr id="3" name="下箭头 2"/>
          <p:cNvSpPr/>
          <p:nvPr>
            <p:custDataLst>
              <p:tags r:id="rId11"/>
            </p:custDataLst>
          </p:nvPr>
        </p:nvSpPr>
        <p:spPr>
          <a:xfrm>
            <a:off x="9053195" y="3592830"/>
            <a:ext cx="397510" cy="664845"/>
          </a:xfrm>
          <a:prstGeom prst="downArrow">
            <a:avLst/>
          </a:prstGeom>
          <a:solidFill>
            <a:srgbClr val="333399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635365" y="4330065"/>
            <a:ext cx="1380490" cy="1065530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1127125" y="278066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解：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1845310" y="2640330"/>
            <a:ext cx="6065520" cy="95313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物体在拉力的方向上移动的距离只有25m.</a:t>
            </a:r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1845310" y="4294505"/>
            <a:ext cx="28435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根据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＝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Fs   </a:t>
            </a: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有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413510" y="5086350"/>
            <a:ext cx="1287780" cy="9893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781935" y="5015230"/>
            <a:ext cx="2463800" cy="1104265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18"/>
            </p:custDataLst>
          </p:nvPr>
        </p:nvSpPr>
        <p:spPr>
          <a:xfrm>
            <a:off x="2493645" y="3590290"/>
            <a:ext cx="16910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即：</a:t>
            </a:r>
            <a:r>
              <a:rPr lang="en-US" altLang="zh-CN" sz="2800" b="1" i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en-US" altLang="zh-CN" sz="28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=25m</a:t>
            </a:r>
            <a:endParaRPr lang="en-US" altLang="zh-CN" sz="2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19"/>
            </p:custDataLst>
          </p:nvPr>
        </p:nvGrpSpPr>
        <p:grpSpPr>
          <a:xfrm>
            <a:off x="766940" y="1963420"/>
            <a:ext cx="3175473" cy="720090"/>
            <a:chOff x="6433" y="2245"/>
            <a:chExt cx="3772" cy="1134"/>
          </a:xfrm>
        </p:grpSpPr>
        <p:sp>
          <p:nvSpPr>
            <p:cNvPr id="33" name="上箭头标注 32"/>
            <p:cNvSpPr/>
            <p:nvPr>
              <p:custDataLst>
                <p:tags r:id="rId20"/>
              </p:custDataLst>
            </p:nvPr>
          </p:nvSpPr>
          <p:spPr>
            <a:xfrm>
              <a:off x="6436" y="2245"/>
              <a:ext cx="3769" cy="1134"/>
            </a:xfrm>
            <a:prstGeom prst="upArrowCallout">
              <a:avLst/>
            </a:prstGeom>
            <a:solidFill>
              <a:srgbClr val="333399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21"/>
              </p:custDataLst>
            </p:nvPr>
          </p:nvSpPr>
          <p:spPr>
            <a:xfrm>
              <a:off x="6433" y="2561"/>
              <a:ext cx="352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拉力为0N，不做功</a:t>
              </a:r>
              <a:endParaRPr lang="zh-CN" altLang="en-US" sz="2800" b="1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22" grpId="0"/>
      <p:bldP spid="24" grpId="0"/>
      <p:bldP spid="59" grpId="0"/>
      <p:bldP spid="3" grpId="0" animBg="1"/>
      <p:bldP spid="26" grpId="0"/>
      <p:bldP spid="8" grpId="0"/>
      <p:bldP spid="15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43728" y="1208382"/>
            <a:ext cx="10201960" cy="203009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13、质量为50kg的雪橇上装载了350kg的货物，一匹马拉着雪橇沿着平直的公路匀速前行，将货物运到了3000m外的货场。如果雪橇行进中受到的摩擦力是800N，求马的水平拉力做的功。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39268" y="3357378"/>
            <a:ext cx="9789162" cy="203009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解析：匀速直线运动   </a:t>
            </a:r>
            <a:r>
              <a:rPr lang="en-US" altLang="zh-CN" sz="2400" i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F=f=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800N         </a:t>
            </a:r>
            <a:r>
              <a:rPr lang="en-US" altLang="zh-CN" sz="2400" i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s=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3000m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</a:t>
            </a:r>
            <a:r>
              <a:rPr lang="en-US" altLang="zh-CN" sz="2400" i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W=Fs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=800N×3000m=2.4×10</a:t>
            </a:r>
            <a:r>
              <a:rPr lang="en-US" altLang="zh-CN" sz="2400" baseline="30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grpSp>
        <p:nvGrpSpPr>
          <p:cNvPr id="53249" name="组合 52255"/>
          <p:cNvGrpSpPr/>
          <p:nvPr>
            <p:custDataLst>
              <p:tags r:id="rId2"/>
            </p:custDataLst>
          </p:nvPr>
        </p:nvGrpSpPr>
        <p:grpSpPr>
          <a:xfrm>
            <a:off x="3062288" y="4092575"/>
            <a:ext cx="5446712" cy="107950"/>
            <a:chOff x="787" y="2273"/>
            <a:chExt cx="3431" cy="68"/>
          </a:xfrm>
        </p:grpSpPr>
        <p:sp>
          <p:nvSpPr>
            <p:cNvPr id="53250" name="矩形 52254"/>
            <p:cNvSpPr/>
            <p:nvPr>
              <p:custDataLst>
                <p:tags r:id="rId21"/>
              </p:custDataLst>
            </p:nvPr>
          </p:nvSpPr>
          <p:spPr>
            <a:xfrm>
              <a:off x="816" y="2273"/>
              <a:ext cx="3402" cy="68"/>
            </a:xfrm>
            <a:prstGeom prst="rect">
              <a:avLst/>
            </a:prstGeom>
            <a:pattFill prst="wdDnDiag">
              <a:fgClr>
                <a:schemeClr val="tx2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251" name="Line 5"/>
            <p:cNvSpPr/>
            <p:nvPr>
              <p:custDataLst>
                <p:tags r:id="rId22"/>
              </p:custDataLst>
            </p:nvPr>
          </p:nvSpPr>
          <p:spPr>
            <a:xfrm>
              <a:off x="787" y="2273"/>
              <a:ext cx="3408" cy="0"/>
            </a:xfrm>
            <a:prstGeom prst="line">
              <a:avLst/>
            </a:prstGeom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53252" name="Text Box 2"/>
          <p:cNvSpPr txBox="1"/>
          <p:nvPr>
            <p:custDataLst>
              <p:tags r:id="rId3"/>
            </p:custDataLst>
          </p:nvPr>
        </p:nvSpPr>
        <p:spPr>
          <a:xfrm>
            <a:off x="698500" y="1412875"/>
            <a:ext cx="11158220" cy="129159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14、在平地上，用50 N的水平推力推动重100 N的箱子，前进了10 m，推箱子的小朋友做了多少功？如果把这个箱子匀速举高1.5 m，他做了多少功？</a:t>
            </a:r>
          </a:p>
        </p:txBody>
      </p:sp>
      <p:sp>
        <p:nvSpPr>
          <p:cNvPr id="52229" name="Rectangle 4"/>
          <p:cNvSpPr/>
          <p:nvPr>
            <p:custDataLst>
              <p:tags r:id="rId4"/>
            </p:custDataLst>
          </p:nvPr>
        </p:nvSpPr>
        <p:spPr>
          <a:xfrm>
            <a:off x="3602038" y="3608388"/>
            <a:ext cx="765175" cy="447675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9103" name="Text Box 15"/>
          <p:cNvSpPr txBox="1"/>
          <p:nvPr>
            <p:custDataLst>
              <p:tags r:id="rId5"/>
            </p:custDataLst>
          </p:nvPr>
        </p:nvSpPr>
        <p:spPr>
          <a:xfrm>
            <a:off x="2424113" y="4652963"/>
            <a:ext cx="5715000" cy="5708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解：</a:t>
            </a:r>
            <a:r>
              <a:rPr lang="en-US" altLang="zh-CN" sz="2600" b="1" i="1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W</a:t>
            </a:r>
            <a:r>
              <a:rPr lang="en-US" altLang="zh-CN" sz="2600" b="1" baseline="-25000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 b="1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 </a:t>
            </a:r>
            <a:r>
              <a:rPr lang="en-US" altLang="zh-CN" sz="2600" b="1" i="1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Fs </a:t>
            </a:r>
            <a:r>
              <a:rPr lang="zh-CN" altLang="en-US" sz="2600" b="1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</a:t>
            </a:r>
            <a:r>
              <a:rPr lang="en-US" altLang="zh-CN" sz="2600" b="1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50 N</a:t>
            </a:r>
            <a:r>
              <a:rPr lang="en-US" altLang="zh-CN" sz="2600" b="1">
                <a:latin typeface="Times New Roman" panose="02020603050405020304" pitchFamily="18" charset="0"/>
                <a:ea typeface="黑体" panose="02010609060101010101" pitchFamily="49" charset="-122"/>
              </a:rPr>
              <a:t>×</a:t>
            </a:r>
            <a:r>
              <a:rPr lang="en-US" altLang="zh-CN" sz="2600" b="1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10 m</a:t>
            </a:r>
            <a:r>
              <a:rPr lang="zh-CN" altLang="en-US" sz="2600" b="1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</a:t>
            </a:r>
            <a:r>
              <a:rPr lang="en-US" altLang="zh-CN" sz="2600" b="1">
                <a:solidFill>
                  <a:srgbClr val="000808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500 J </a:t>
            </a:r>
          </a:p>
        </p:txBody>
      </p:sp>
      <p:sp>
        <p:nvSpPr>
          <p:cNvPr id="53255" name="Rectangle 4"/>
          <p:cNvSpPr/>
          <p:nvPr>
            <p:custDataLst>
              <p:tags r:id="rId6"/>
            </p:custDataLst>
          </p:nvPr>
        </p:nvSpPr>
        <p:spPr>
          <a:xfrm>
            <a:off x="6527800" y="3608388"/>
            <a:ext cx="755650" cy="468312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solidFill>
                <a:srgbClr val="000808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" name="组合 52262"/>
          <p:cNvGrpSpPr/>
          <p:nvPr>
            <p:custDataLst>
              <p:tags r:id="rId7"/>
            </p:custDataLst>
          </p:nvPr>
        </p:nvGrpSpPr>
        <p:grpSpPr>
          <a:xfrm>
            <a:off x="3602038" y="3392488"/>
            <a:ext cx="4341813" cy="1372808"/>
            <a:chOff x="1309" y="1593"/>
            <a:chExt cx="2735" cy="865"/>
          </a:xfrm>
        </p:grpSpPr>
        <p:grpSp>
          <p:nvGrpSpPr>
            <p:cNvPr id="53257" name="组合 52257"/>
            <p:cNvGrpSpPr/>
            <p:nvPr>
              <p:custDataLst>
                <p:tags r:id="rId10"/>
              </p:custDataLst>
            </p:nvPr>
          </p:nvGrpSpPr>
          <p:grpSpPr>
            <a:xfrm>
              <a:off x="2404" y="1593"/>
              <a:ext cx="988" cy="290"/>
              <a:chOff x="2472" y="1765"/>
              <a:chExt cx="988" cy="290"/>
            </a:xfrm>
          </p:grpSpPr>
          <p:sp>
            <p:nvSpPr>
              <p:cNvPr id="53258" name="Line 6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2942" y="2046"/>
                <a:ext cx="518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round/>
                <a:headEnd type="oval" w="med" len="med"/>
                <a:tailEnd type="triangle" w="med" len="lg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259" name="Text Box 13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472" y="1765"/>
                <a:ext cx="494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r>
                  <a:rPr lang="en-US" altLang="zh-CN" sz="2400" b="1">
                    <a:solidFill>
                      <a:srgbClr val="000808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50 N</a:t>
                </a:r>
              </a:p>
            </p:txBody>
          </p:sp>
        </p:grpSp>
        <p:grpSp>
          <p:nvGrpSpPr>
            <p:cNvPr id="53260" name="组合 52258"/>
            <p:cNvGrpSpPr/>
            <p:nvPr>
              <p:custDataLst>
                <p:tags r:id="rId11"/>
              </p:custDataLst>
            </p:nvPr>
          </p:nvGrpSpPr>
          <p:grpSpPr>
            <a:xfrm>
              <a:off x="3402" y="1888"/>
              <a:ext cx="642" cy="570"/>
              <a:chOff x="3464" y="2046"/>
              <a:chExt cx="642" cy="647"/>
            </a:xfrm>
          </p:grpSpPr>
          <p:sp>
            <p:nvSpPr>
              <p:cNvPr id="53261" name="Line 7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3464" y="2046"/>
                <a:ext cx="0" cy="567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lg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262" name="Text Box 1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516" y="2364"/>
                <a:ext cx="590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r>
                  <a:rPr lang="en-US" altLang="zh-CN" sz="2400" b="1">
                    <a:solidFill>
                      <a:srgbClr val="000808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100 N</a:t>
                </a:r>
              </a:p>
            </p:txBody>
          </p:sp>
        </p:grpSp>
        <p:grpSp>
          <p:nvGrpSpPr>
            <p:cNvPr id="53263" name="组合 52256"/>
            <p:cNvGrpSpPr/>
            <p:nvPr>
              <p:custDataLst>
                <p:tags r:id="rId12"/>
              </p:custDataLst>
            </p:nvPr>
          </p:nvGrpSpPr>
          <p:grpSpPr>
            <a:xfrm>
              <a:off x="1309" y="2079"/>
              <a:ext cx="1815" cy="319"/>
              <a:chOff x="1127" y="2318"/>
              <a:chExt cx="1815" cy="319"/>
            </a:xfrm>
          </p:grpSpPr>
          <p:sp>
            <p:nvSpPr>
              <p:cNvPr id="53264" name="Line 9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2942" y="2319"/>
                <a:ext cx="0" cy="204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265" name="Line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73" y="2455"/>
                <a:ext cx="1715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arrow" w="med" len="lg"/>
                <a:tailEnd type="arrow" w="med" len="lg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266" name="Line 9"/>
              <p:cNvSpPr/>
              <p:nvPr>
                <p:custDataLst>
                  <p:tags r:id="rId15"/>
                </p:custDataLst>
              </p:nvPr>
            </p:nvSpPr>
            <p:spPr>
              <a:xfrm flipH="1">
                <a:off x="1127" y="2318"/>
                <a:ext cx="0" cy="204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267" name="Text Box 1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780" y="2451"/>
                <a:ext cx="527" cy="1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tIns="0" bIns="0" anchor="t" anchorCtr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zh-CN" sz="2400" b="1">
                    <a:solidFill>
                      <a:srgbClr val="000808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10 m</a:t>
                </a:r>
              </a:p>
            </p:txBody>
          </p:sp>
        </p:grpSp>
      </p:grpSp>
      <p:graphicFrame>
        <p:nvGraphicFramePr>
          <p:cNvPr id="52261" name="对象 52260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3106738" y="5264150"/>
          <a:ext cx="56197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4" imgW="2425700" imgH="228600" progId="Equation.DSMT4">
                  <p:embed/>
                </p:oleObj>
              </mc:Choice>
              <mc:Fallback>
                <p:oleObj r:id="rId24" imgW="242570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106738" y="5264150"/>
                        <a:ext cx="5619750" cy="530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 flipH="1">
            <a:off x="12357100" y="11557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8910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7346" name="Text Box 4"/>
          <p:cNvSpPr txBox="1"/>
          <p:nvPr>
            <p:custDataLst>
              <p:tags r:id="rId2"/>
            </p:custDataLst>
          </p:nvPr>
        </p:nvSpPr>
        <p:spPr>
          <a:xfrm>
            <a:off x="436880" y="1571625"/>
            <a:ext cx="11433810" cy="105029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15、起重机将2×10</a:t>
            </a:r>
            <a:r>
              <a:rPr lang="en-US" altLang="zh-CN" sz="2400" baseline="30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 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kg的货物从地上吊起3 m高后，又在水平方向上移动5 m，求起重机做了多少功？</a:t>
            </a:r>
          </a:p>
        </p:txBody>
      </p:sp>
      <p:sp>
        <p:nvSpPr>
          <p:cNvPr id="91141" name="Text Box 5"/>
          <p:cNvSpPr txBox="1"/>
          <p:nvPr>
            <p:custDataLst>
              <p:tags r:id="rId3"/>
            </p:custDataLst>
          </p:nvPr>
        </p:nvSpPr>
        <p:spPr>
          <a:xfrm>
            <a:off x="429895" y="3429000"/>
            <a:ext cx="11460480" cy="259207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解：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起重机的拉力等于货物的重力，在水平方向移动，拉力不做功，所以，起重机做的功为： </a:t>
            </a:r>
          </a:p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en-US" altLang="zh-CN" sz="2400" i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W＝Fs＝Gh＝mgh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＝2×10</a:t>
            </a:r>
            <a:r>
              <a:rPr lang="en-US" altLang="zh-CN" sz="2400" baseline="30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 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kg×10 N/kg×3 m＝6×10</a:t>
            </a:r>
            <a:r>
              <a:rPr lang="en-US" altLang="zh-CN" sz="2400" baseline="30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charRg st="5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141">
                                            <p:txEl>
                                              <p:charRg st="5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141">
                                            <p:txEl>
                                              <p:charRg st="5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67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36" name="圆角矩形 35"/>
          <p:cNvSpPr/>
          <p:nvPr>
            <p:custDataLst>
              <p:tags r:id="rId2"/>
            </p:custDataLst>
          </p:nvPr>
        </p:nvSpPr>
        <p:spPr>
          <a:xfrm>
            <a:off x="8595360" y="2492375"/>
            <a:ext cx="3383915" cy="2741295"/>
          </a:xfrm>
          <a:prstGeom prst="round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9408160" y="2644140"/>
            <a:ext cx="1645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解题思路：</a:t>
            </a:r>
            <a:endParaRPr lang="zh-CN" altLang="zh-CN" sz="3200" b="1">
              <a:solidFill>
                <a:srgbClr val="7030A0"/>
              </a:solidFill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650240" y="1268095"/>
            <a:ext cx="10857230" cy="138366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16、如图所示，三个物体在相同的力F的作用下沿力的方向移动的距离均为s，力对物体做的功分别为W</a:t>
            </a:r>
            <a:r>
              <a:rPr lang="en-US" altLang="zh-CN" sz="24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、W</a:t>
            </a:r>
            <a:r>
              <a:rPr lang="en-US" altLang="zh-CN" sz="24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、W</a:t>
            </a:r>
            <a:r>
              <a:rPr lang="en-US" altLang="zh-CN" sz="24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，则W</a:t>
            </a:r>
            <a:r>
              <a:rPr lang="en-US" altLang="zh-CN" sz="24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、W</a:t>
            </a:r>
            <a:r>
              <a:rPr lang="en-US" altLang="zh-CN" sz="24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、W</a:t>
            </a:r>
            <a:r>
              <a:rPr lang="en-US" altLang="zh-CN" sz="2400" baseline="-25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的大小关系为(　　)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50950" y="4686935"/>
            <a:ext cx="710819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endParaRPr lang="en-US" sz="2800" b="1">
              <a:latin typeface="Times New Roman" panose="02020603050405020304" pitchFamily="18" charset="0"/>
            </a:endParaRPr>
          </a:p>
          <a:p>
            <a:pPr indent="266700"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B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＞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＞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＜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＜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D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＜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＜</a:t>
            </a:r>
            <a:r>
              <a:rPr 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95" name="文本框 50194"/>
          <p:cNvSpPr txBox="1"/>
          <p:nvPr>
            <p:custDataLst>
              <p:tags r:id="rId6"/>
            </p:custDataLst>
          </p:nvPr>
        </p:nvSpPr>
        <p:spPr>
          <a:xfrm>
            <a:off x="9531668" y="3282633"/>
            <a:ext cx="1657350" cy="52197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latin typeface="Times New Roman" panose="02020603050405020304" pitchFamily="18" charset="0"/>
              </a:rPr>
              <a:t> 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</a:rPr>
              <a:t>W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</a:rPr>
              <a:t>Fs</a:t>
            </a:r>
          </a:p>
        </p:txBody>
      </p: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9531985" y="3714750"/>
            <a:ext cx="1205865" cy="966470"/>
            <a:chOff x="15157" y="4492"/>
            <a:chExt cx="1899" cy="1522"/>
          </a:xfrm>
        </p:grpSpPr>
        <p:sp>
          <p:nvSpPr>
            <p:cNvPr id="50185" name="Line 15"/>
            <p:cNvSpPr/>
            <p:nvPr>
              <p:custDataLst>
                <p:tags r:id="rId30"/>
              </p:custDataLst>
            </p:nvPr>
          </p:nvSpPr>
          <p:spPr>
            <a:xfrm flipH="1">
              <a:off x="16194" y="4492"/>
              <a:ext cx="534" cy="810"/>
            </a:xfrm>
            <a:prstGeom prst="line">
              <a:avLst/>
            </a:prstGeom>
            <a:ln w="28575" cap="flat" cmpd="sng">
              <a:solidFill>
                <a:srgbClr val="0070C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186" name="Text Box 16"/>
            <p:cNvSpPr txBox="1"/>
            <p:nvPr>
              <p:custDataLst>
                <p:tags r:id="rId31"/>
              </p:custDataLst>
            </p:nvPr>
          </p:nvSpPr>
          <p:spPr>
            <a:xfrm>
              <a:off x="15157" y="5302"/>
              <a:ext cx="1899" cy="7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10800" rIns="0" bIns="10800">
              <a:spAutoFit/>
            </a:bodyPr>
            <a:lstStyle/>
            <a:p>
              <a:pPr algn="l">
                <a:lnSpc>
                  <a:spcPct val="100000"/>
                </a:lnSpc>
                <a:buClrTx/>
                <a:buSzTx/>
              </a:pPr>
              <a:r>
                <a:rPr lang="zh-CN" altLang="en-US" sz="2800" b="1">
                  <a:solidFill>
                    <a:srgbClr val="0070C0"/>
                  </a:solidFill>
                  <a:latin typeface="Arial" panose="020B0604020202020204" pitchFamily="34" charset="0"/>
                </a:rPr>
                <a:t>   </a:t>
              </a:r>
              <a:r>
                <a:rPr lang="en-US" altLang="zh-CN" sz="2400" b="1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相同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10612120" y="3830320"/>
            <a:ext cx="1738630" cy="915035"/>
            <a:chOff x="15610" y="4558"/>
            <a:chExt cx="2738" cy="1441"/>
          </a:xfrm>
        </p:grpSpPr>
        <p:sp>
          <p:nvSpPr>
            <p:cNvPr id="11" name="Line 15"/>
            <p:cNvSpPr/>
            <p:nvPr>
              <p:custDataLst>
                <p:tags r:id="rId28"/>
              </p:custDataLst>
            </p:nvPr>
          </p:nvSpPr>
          <p:spPr>
            <a:xfrm rot="16380000" flipH="1">
              <a:off x="16064" y="4492"/>
              <a:ext cx="664" cy="795"/>
            </a:xfrm>
            <a:prstGeom prst="line">
              <a:avLst/>
            </a:prstGeom>
            <a:ln w="28575" cap="flat" cmpd="sng">
              <a:solidFill>
                <a:srgbClr val="0070C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" name="Text Box 16"/>
            <p:cNvSpPr txBox="1"/>
            <p:nvPr>
              <p:custDataLst>
                <p:tags r:id="rId29"/>
              </p:custDataLst>
            </p:nvPr>
          </p:nvSpPr>
          <p:spPr>
            <a:xfrm>
              <a:off x="15610" y="5287"/>
              <a:ext cx="2738" cy="7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10800" rIns="0" bIns="10800">
              <a:spAutoFit/>
            </a:bodyPr>
            <a:lstStyle/>
            <a:p>
              <a:pPr lvl="0" algn="l">
                <a:buClrTx/>
                <a:buSzTx/>
              </a:pPr>
              <a:r>
                <a:rPr lang="zh-CN" altLang="en-US" sz="2800" b="1">
                  <a:solidFill>
                    <a:srgbClr val="0070C0"/>
                  </a:solidFill>
                  <a:sym typeface="+mn-ea"/>
                </a:rPr>
                <a:t>  </a:t>
              </a:r>
              <a:r>
                <a:rPr lang="en-US" altLang="zh-CN" sz="2400" b="1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相同</a:t>
              </a:r>
            </a:p>
          </p:txBody>
        </p:sp>
      </p:grp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0056178" y="1943418"/>
            <a:ext cx="431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5" name="Oval 65"/>
          <p:cNvSpPr/>
          <p:nvPr>
            <p:custDataLst>
              <p:tags r:id="rId10"/>
            </p:custDataLst>
          </p:nvPr>
        </p:nvSpPr>
        <p:spPr>
          <a:xfrm>
            <a:off x="5231765" y="1268730"/>
            <a:ext cx="1831975" cy="670560"/>
          </a:xfrm>
          <a:prstGeom prst="ellipse">
            <a:avLst/>
          </a:prstGeom>
          <a:noFill/>
          <a:ln w="44450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8513445" y="1412875"/>
            <a:ext cx="2334895" cy="5041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1250950" y="1948815"/>
            <a:ext cx="2806065" cy="5041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>
            <p:custDataLst>
              <p:tags r:id="rId13"/>
            </p:custDataLst>
          </p:nvPr>
        </p:nvGrpSpPr>
        <p:grpSpPr>
          <a:xfrm>
            <a:off x="8451850" y="3654425"/>
            <a:ext cx="1337310" cy="870585"/>
            <a:chOff x="14816" y="4669"/>
            <a:chExt cx="2106" cy="1371"/>
          </a:xfrm>
        </p:grpSpPr>
        <p:sp>
          <p:nvSpPr>
            <p:cNvPr id="21" name="Line 15"/>
            <p:cNvSpPr/>
            <p:nvPr>
              <p:custDataLst>
                <p:tags r:id="rId26"/>
              </p:custDataLst>
            </p:nvPr>
          </p:nvSpPr>
          <p:spPr>
            <a:xfrm flipH="1">
              <a:off x="16064" y="4669"/>
              <a:ext cx="858" cy="618"/>
            </a:xfrm>
            <a:prstGeom prst="line">
              <a:avLst/>
            </a:prstGeom>
            <a:ln w="28575" cap="flat" cmpd="sng">
              <a:solidFill>
                <a:srgbClr val="0070C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" name="Text Box 16"/>
            <p:cNvSpPr txBox="1"/>
            <p:nvPr>
              <p:custDataLst>
                <p:tags r:id="rId27"/>
              </p:custDataLst>
            </p:nvPr>
          </p:nvSpPr>
          <p:spPr>
            <a:xfrm>
              <a:off x="14816" y="5331"/>
              <a:ext cx="1783" cy="70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Autofit/>
            </a:bodyPr>
            <a:lstStyle/>
            <a:p>
              <a:pPr lvl="0" algn="l">
                <a:buClrTx/>
                <a:buSzTx/>
              </a:pPr>
              <a:r>
                <a:rPr lang="en-US" altLang="zh-CN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</a:t>
              </a:r>
              <a:r>
                <a:rPr lang="en-US" altLang="zh-CN" sz="2400" b="1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相同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14"/>
            </p:custDataLst>
          </p:nvPr>
        </p:nvGrpSpPr>
        <p:grpSpPr>
          <a:xfrm>
            <a:off x="600075" y="2996565"/>
            <a:ext cx="7851775" cy="1624965"/>
            <a:chOff x="1091" y="4039"/>
            <a:chExt cx="12365" cy="2559"/>
          </a:xfrm>
        </p:grpSpPr>
        <p:graphicFrame>
          <p:nvGraphicFramePr>
            <p:cNvPr id="6" name="对象 5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1091" y="4039"/>
            <a:ext cx="12365" cy="1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3" imgW="8172450" imgH="1143000" progId="Paint.Picture">
                    <p:embed/>
                  </p:oleObj>
                </mc:Choice>
                <mc:Fallback>
                  <p:oleObj r:id="rId33" imgW="8172450" imgH="1143000" progId="Paint.Picture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1091" y="4039"/>
                          <a:ext cx="12365" cy="17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矩形 13"/>
            <p:cNvSpPr/>
            <p:nvPr>
              <p:custDataLst>
                <p:tags r:id="rId16"/>
              </p:custDataLst>
            </p:nvPr>
          </p:nvSpPr>
          <p:spPr>
            <a:xfrm>
              <a:off x="2116" y="5037"/>
              <a:ext cx="793" cy="567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箭头连接符 15"/>
            <p:cNvCxnSpPr>
              <a:stCxn id="14" idx="3"/>
            </p:cNvCxnSpPr>
            <p:nvPr>
              <p:custDataLst>
                <p:tags r:id="rId17"/>
              </p:custDataLst>
            </p:nvPr>
          </p:nvCxnSpPr>
          <p:spPr>
            <a:xfrm>
              <a:off x="2909" y="5321"/>
              <a:ext cx="567" cy="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3363" y="4874"/>
              <a:ext cx="61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</a:p>
          </p:txBody>
        </p:sp>
        <p:sp>
          <p:nvSpPr>
            <p:cNvPr id="23" name="矩形 22"/>
            <p:cNvSpPr/>
            <p:nvPr>
              <p:custDataLst>
                <p:tags r:id="rId19"/>
              </p:custDataLst>
            </p:nvPr>
          </p:nvSpPr>
          <p:spPr>
            <a:xfrm>
              <a:off x="6384" y="5030"/>
              <a:ext cx="793" cy="567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/>
            <p:cNvCxnSpPr>
              <a:stCxn id="23" idx="3"/>
            </p:cNvCxnSpPr>
            <p:nvPr>
              <p:custDataLst>
                <p:tags r:id="rId20"/>
              </p:custDataLst>
            </p:nvPr>
          </p:nvCxnSpPr>
          <p:spPr>
            <a:xfrm>
              <a:off x="7177" y="5314"/>
              <a:ext cx="567" cy="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25" name="文本框 24"/>
            <p:cNvSpPr txBox="1"/>
            <p:nvPr>
              <p:custDataLst>
                <p:tags r:id="rId21"/>
              </p:custDataLst>
            </p:nvPr>
          </p:nvSpPr>
          <p:spPr>
            <a:xfrm>
              <a:off x="7631" y="4867"/>
              <a:ext cx="61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</a:p>
          </p:txBody>
        </p:sp>
        <p:sp>
          <p:nvSpPr>
            <p:cNvPr id="26" name="矩形 25"/>
            <p:cNvSpPr/>
            <p:nvPr>
              <p:custDataLst>
                <p:tags r:id="rId22"/>
              </p:custDataLst>
            </p:nvPr>
          </p:nvSpPr>
          <p:spPr>
            <a:xfrm rot="20340000">
              <a:off x="11104" y="4702"/>
              <a:ext cx="793" cy="567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style>
            <a:lnRef idx="2">
              <a:srgbClr val="BBE0E3">
                <a:shade val="50000"/>
              </a:srgbClr>
            </a:lnRef>
            <a:fillRef idx="1">
              <a:srgbClr val="BBE0E3"/>
            </a:fillRef>
            <a:effectRef idx="0">
              <a:srgbClr val="BBE0E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箭头连接符 26"/>
            <p:cNvCxnSpPr>
              <a:stCxn id="26" idx="3"/>
            </p:cNvCxnSpPr>
            <p:nvPr>
              <p:custDataLst>
                <p:tags r:id="rId23"/>
              </p:custDataLst>
            </p:nvPr>
          </p:nvCxnSpPr>
          <p:spPr>
            <a:xfrm rot="20460000">
              <a:off x="11856" y="4752"/>
              <a:ext cx="567" cy="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28" name="文本框 27"/>
            <p:cNvSpPr txBox="1"/>
            <p:nvPr>
              <p:custDataLst>
                <p:tags r:id="rId24"/>
              </p:custDataLst>
            </p:nvPr>
          </p:nvSpPr>
          <p:spPr>
            <a:xfrm rot="21420000">
              <a:off x="12351" y="4163"/>
              <a:ext cx="61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25"/>
              </p:custDataLst>
            </p:nvPr>
          </p:nvSpPr>
          <p:spPr>
            <a:xfrm>
              <a:off x="1390" y="5873"/>
              <a:ext cx="117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光滑水平面                  粗糙水平面                   粗糙斜面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50195" grpId="0" animBg="1"/>
      <p:bldP spid="13" grpId="0"/>
      <p:bldP spid="15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>
            <p:custDataLst>
              <p:tags r:id="rId1"/>
            </p:custDataLst>
          </p:nvPr>
        </p:nvSpPr>
        <p:spPr>
          <a:xfrm>
            <a:off x="407670" y="1274445"/>
            <a:ext cx="11208385" cy="6076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在马拉车的过程中，车受到一个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向右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的力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作用，</a:t>
            </a:r>
          </a:p>
        </p:txBody>
      </p:sp>
      <p:sp>
        <p:nvSpPr>
          <p:cNvPr id="39" name="下箭头 38"/>
          <p:cNvSpPr/>
          <p:nvPr>
            <p:custDataLst>
              <p:tags r:id="rId2"/>
            </p:custDataLst>
          </p:nvPr>
        </p:nvSpPr>
        <p:spPr>
          <a:xfrm rot="16200000">
            <a:off x="7291227" y="2881630"/>
            <a:ext cx="518638" cy="7493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3"/>
            </p:custDataLst>
          </p:nvPr>
        </p:nvSpPr>
        <p:spPr>
          <a:xfrm>
            <a:off x="8001635" y="2728595"/>
            <a:ext cx="3614420" cy="112458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物理学中就说马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拉车</a:t>
            </a:r>
            <a:r>
              <a:rPr lang="zh-CN" altLang="en-US" sz="2800" b="1">
                <a:solidFill>
                  <a:srgbClr val="02B3C5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的拉力做了功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8904605" y="5589270"/>
            <a:ext cx="2875915" cy="95313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物体在力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的方向上移动距离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07670" y="2001520"/>
            <a:ext cx="10833735" cy="6076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并且这个力的作用下，向右移动了一段距离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055370" y="2997200"/>
            <a:ext cx="6152515" cy="6076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力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作用的成效体现在物体被移动了。</a:t>
            </a: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pic>
        <p:nvPicPr>
          <p:cNvPr id="9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1"/>
          <a:srcRect l="1628" r="653"/>
          <a:stretch>
            <a:fillRect/>
          </a:stretch>
        </p:blipFill>
        <p:spPr>
          <a:xfrm>
            <a:off x="1415415" y="3933190"/>
            <a:ext cx="3659188" cy="199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3"/>
          <p:cNvSpPr txBox="1"/>
          <p:nvPr>
            <p:custDataLst>
              <p:tags r:id="rId9"/>
            </p:custDataLst>
          </p:nvPr>
        </p:nvSpPr>
        <p:spPr>
          <a:xfrm>
            <a:off x="2469515" y="5949315"/>
            <a:ext cx="162083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马拉车</a:t>
            </a:r>
          </a:p>
        </p:txBody>
      </p:sp>
      <p:grpSp>
        <p:nvGrpSpPr>
          <p:cNvPr id="13" name="Group 41"/>
          <p:cNvGrpSpPr/>
          <p:nvPr>
            <p:custDataLst>
              <p:tags r:id="rId10"/>
            </p:custDataLst>
          </p:nvPr>
        </p:nvGrpSpPr>
        <p:grpSpPr>
          <a:xfrm>
            <a:off x="7582853" y="4077653"/>
            <a:ext cx="1871662" cy="1044575"/>
            <a:chOff x="4241" y="2636"/>
            <a:chExt cx="1179" cy="658"/>
          </a:xfrm>
        </p:grpSpPr>
        <p:grpSp>
          <p:nvGrpSpPr>
            <p:cNvPr id="14" name="Group 19"/>
            <p:cNvGrpSpPr/>
            <p:nvPr>
              <p:custDataLst>
                <p:tags r:id="rId30"/>
              </p:custDataLst>
            </p:nvPr>
          </p:nvGrpSpPr>
          <p:grpSpPr>
            <a:xfrm>
              <a:off x="4241" y="2795"/>
              <a:ext cx="726" cy="499"/>
              <a:chOff x="2335" y="2251"/>
              <a:chExt cx="726" cy="499"/>
            </a:xfrm>
          </p:grpSpPr>
          <p:sp>
            <p:nvSpPr>
              <p:cNvPr id="15" name="Rectangle 22"/>
              <p:cNvSpPr/>
              <p:nvPr>
                <p:custDataLst>
                  <p:tags r:id="rId33"/>
                </p:custDataLst>
              </p:nvPr>
            </p:nvSpPr>
            <p:spPr>
              <a:xfrm>
                <a:off x="2335" y="2251"/>
                <a:ext cx="726" cy="408"/>
              </a:xfrm>
              <a:prstGeom prst="rect">
                <a:avLst/>
              </a:prstGeom>
              <a:solidFill>
                <a:srgbClr val="FCD6B6"/>
              </a:solidFill>
              <a:ln w="19050" cap="flat" cmpd="sng">
                <a:solidFill>
                  <a:srgbClr val="5F5F5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28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16" name="Group 23"/>
              <p:cNvGrpSpPr/>
              <p:nvPr>
                <p:custDataLst>
                  <p:tags r:id="rId34"/>
                </p:custDataLst>
              </p:nvPr>
            </p:nvGrpSpPr>
            <p:grpSpPr>
              <a:xfrm>
                <a:off x="2789" y="2568"/>
                <a:ext cx="182" cy="182"/>
                <a:chOff x="3446" y="1683"/>
                <a:chExt cx="182" cy="182"/>
              </a:xfrm>
            </p:grpSpPr>
            <p:sp>
              <p:nvSpPr>
                <p:cNvPr id="17" name="Oval 24"/>
                <p:cNvSpPr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446" y="1683"/>
                  <a:ext cx="182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endParaRPr>
                </a:p>
              </p:txBody>
            </p:sp>
            <p:sp>
              <p:nvSpPr>
                <p:cNvPr id="18" name="Oval 25"/>
                <p:cNvSpPr/>
                <p:nvPr>
                  <p:custDataLst>
                    <p:tags r:id="rId39"/>
                  </p:custDataLst>
                </p:nvPr>
              </p:nvSpPr>
              <p:spPr>
                <a:xfrm flipH="1">
                  <a:off x="3515" y="1752"/>
                  <a:ext cx="45" cy="46"/>
                </a:xfrm>
                <a:prstGeom prst="ellipse">
                  <a:avLst/>
                </a:prstGeom>
                <a:solidFill>
                  <a:srgbClr val="000808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9" name="Group 26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2426" y="2568"/>
                <a:ext cx="182" cy="182"/>
                <a:chOff x="3446" y="1683"/>
                <a:chExt cx="182" cy="182"/>
              </a:xfrm>
            </p:grpSpPr>
            <p:sp>
              <p:nvSpPr>
                <p:cNvPr id="20" name="Oval 27"/>
                <p:cNvSpPr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446" y="1683"/>
                  <a:ext cx="182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endParaRPr>
                </a:p>
              </p:txBody>
            </p:sp>
            <p:sp>
              <p:nvSpPr>
                <p:cNvPr id="21" name="Oval 28"/>
                <p:cNvSpPr/>
                <p:nvPr>
                  <p:custDataLst>
                    <p:tags r:id="rId37"/>
                  </p:custDataLst>
                </p:nvPr>
              </p:nvSpPr>
              <p:spPr>
                <a:xfrm flipH="1">
                  <a:off x="3515" y="1752"/>
                  <a:ext cx="45" cy="46"/>
                </a:xfrm>
                <a:prstGeom prst="ellipse">
                  <a:avLst/>
                </a:prstGeom>
                <a:solidFill>
                  <a:srgbClr val="000808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2" name="Line 32"/>
            <p:cNvSpPr/>
            <p:nvPr>
              <p:custDataLst>
                <p:tags r:id="rId31"/>
              </p:custDataLst>
            </p:nvPr>
          </p:nvSpPr>
          <p:spPr>
            <a:xfrm rot="5400000" flipH="1" flipV="1">
              <a:off x="4955" y="2670"/>
              <a:ext cx="0" cy="65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" name="Text Box 33"/>
            <p:cNvSpPr txBox="1"/>
            <p:nvPr>
              <p:custDataLst>
                <p:tags r:id="rId32"/>
              </p:custDataLst>
            </p:nvPr>
          </p:nvSpPr>
          <p:spPr>
            <a:xfrm>
              <a:off x="5125" y="2636"/>
              <a:ext cx="295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grpSp>
        <p:nvGrpSpPr>
          <p:cNvPr id="24" name="Group 43"/>
          <p:cNvGrpSpPr/>
          <p:nvPr>
            <p:custDataLst>
              <p:tags r:id="rId11"/>
            </p:custDataLst>
          </p:nvPr>
        </p:nvGrpSpPr>
        <p:grpSpPr>
          <a:xfrm>
            <a:off x="5134928" y="4330065"/>
            <a:ext cx="4500562" cy="792163"/>
            <a:chOff x="2699" y="2795"/>
            <a:chExt cx="2835" cy="499"/>
          </a:xfrm>
        </p:grpSpPr>
        <p:grpSp>
          <p:nvGrpSpPr>
            <p:cNvPr id="25" name="Group 11"/>
            <p:cNvGrpSpPr/>
            <p:nvPr>
              <p:custDataLst>
                <p:tags r:id="rId21"/>
              </p:custDataLst>
            </p:nvPr>
          </p:nvGrpSpPr>
          <p:grpSpPr>
            <a:xfrm>
              <a:off x="2880" y="2795"/>
              <a:ext cx="726" cy="499"/>
              <a:chOff x="2335" y="2251"/>
              <a:chExt cx="726" cy="499"/>
            </a:xfrm>
          </p:grpSpPr>
          <p:sp>
            <p:nvSpPr>
              <p:cNvPr id="26" name="Rectangle 22"/>
              <p:cNvSpPr/>
              <p:nvPr>
                <p:custDataLst>
                  <p:tags r:id="rId23"/>
                </p:custDataLst>
              </p:nvPr>
            </p:nvSpPr>
            <p:spPr>
              <a:xfrm>
                <a:off x="2335" y="2251"/>
                <a:ext cx="726" cy="408"/>
              </a:xfrm>
              <a:prstGeom prst="rect">
                <a:avLst/>
              </a:prstGeom>
              <a:solidFill>
                <a:srgbClr val="FCD6B6"/>
              </a:solidFill>
              <a:ln w="19050" cap="flat" cmpd="sng">
                <a:solidFill>
                  <a:srgbClr val="5F5F5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28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7" name="Group 23"/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2789" y="2568"/>
                <a:ext cx="182" cy="182"/>
                <a:chOff x="3446" y="1683"/>
                <a:chExt cx="182" cy="182"/>
              </a:xfrm>
            </p:grpSpPr>
            <p:sp>
              <p:nvSpPr>
                <p:cNvPr id="28" name="Oval 24"/>
                <p:cNvSpPr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446" y="1683"/>
                  <a:ext cx="182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endParaRPr>
                </a:p>
              </p:txBody>
            </p:sp>
            <p:sp>
              <p:nvSpPr>
                <p:cNvPr id="29" name="Oval 25"/>
                <p:cNvSpPr/>
                <p:nvPr>
                  <p:custDataLst>
                    <p:tags r:id="rId29"/>
                  </p:custDataLst>
                </p:nvPr>
              </p:nvSpPr>
              <p:spPr>
                <a:xfrm flipH="1">
                  <a:off x="3515" y="1752"/>
                  <a:ext cx="45" cy="46"/>
                </a:xfrm>
                <a:prstGeom prst="ellipse">
                  <a:avLst/>
                </a:prstGeom>
                <a:solidFill>
                  <a:srgbClr val="000808"/>
                </a:solidFill>
                <a:ln w="19050" cap="flat" cmpd="sng">
                  <a:solidFill>
                    <a:srgbClr val="0008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0" name="Group 26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2426" y="2568"/>
                <a:ext cx="182" cy="182"/>
                <a:chOff x="3446" y="1683"/>
                <a:chExt cx="182" cy="182"/>
              </a:xfrm>
            </p:grpSpPr>
            <p:sp>
              <p:nvSpPr>
                <p:cNvPr id="31" name="Oval 27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446" y="1683"/>
                  <a:ext cx="182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endParaRPr>
                </a:p>
              </p:txBody>
            </p:sp>
            <p:sp>
              <p:nvSpPr>
                <p:cNvPr id="32" name="Oval 28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3515" y="1752"/>
                  <a:ext cx="45" cy="46"/>
                </a:xfrm>
                <a:prstGeom prst="ellipse">
                  <a:avLst/>
                </a:prstGeom>
                <a:solidFill>
                  <a:srgbClr val="000808"/>
                </a:solidFill>
                <a:ln w="19050" cap="flat" cmpd="sng">
                  <a:solidFill>
                    <a:srgbClr val="0008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3" name="Line 34"/>
            <p:cNvSpPr/>
            <p:nvPr>
              <p:custDataLst>
                <p:tags r:id="rId22"/>
              </p:custDataLst>
            </p:nvPr>
          </p:nvSpPr>
          <p:spPr>
            <a:xfrm>
              <a:off x="2699" y="3294"/>
              <a:ext cx="2835" cy="0"/>
            </a:xfrm>
            <a:prstGeom prst="line">
              <a:avLst/>
            </a:prstGeom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34" name="Group 39"/>
          <p:cNvGrpSpPr/>
          <p:nvPr>
            <p:custDataLst>
              <p:tags r:id="rId12"/>
            </p:custDataLst>
          </p:nvPr>
        </p:nvGrpSpPr>
        <p:grpSpPr>
          <a:xfrm>
            <a:off x="6035040" y="5158740"/>
            <a:ext cx="2159000" cy="522288"/>
            <a:chOff x="3266" y="3317"/>
            <a:chExt cx="1360" cy="329"/>
          </a:xfrm>
        </p:grpSpPr>
        <p:sp>
          <p:nvSpPr>
            <p:cNvPr id="35" name="Line 35"/>
            <p:cNvSpPr/>
            <p:nvPr>
              <p:custDataLst>
                <p:tags r:id="rId17"/>
              </p:custDataLst>
            </p:nvPr>
          </p:nvSpPr>
          <p:spPr>
            <a:xfrm flipH="1">
              <a:off x="3266" y="3339"/>
              <a:ext cx="0" cy="295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" name="Line 36"/>
            <p:cNvSpPr/>
            <p:nvPr>
              <p:custDataLst>
                <p:tags r:id="rId18"/>
              </p:custDataLst>
            </p:nvPr>
          </p:nvSpPr>
          <p:spPr>
            <a:xfrm flipH="1">
              <a:off x="4626" y="3317"/>
              <a:ext cx="0" cy="272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" name="Line 37"/>
            <p:cNvSpPr/>
            <p:nvPr>
              <p:custDataLst>
                <p:tags r:id="rId19"/>
              </p:custDataLst>
            </p:nvPr>
          </p:nvSpPr>
          <p:spPr>
            <a:xfrm>
              <a:off x="3288" y="3498"/>
              <a:ext cx="1338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" name="Text Box 38"/>
            <p:cNvSpPr txBox="1"/>
            <p:nvPr>
              <p:custDataLst>
                <p:tags r:id="rId20"/>
              </p:custDataLst>
            </p:nvPr>
          </p:nvSpPr>
          <p:spPr>
            <a:xfrm>
              <a:off x="3810" y="3317"/>
              <a:ext cx="295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</p:grpSp>
      <p:grpSp>
        <p:nvGrpSpPr>
          <p:cNvPr id="43" name="Group 40"/>
          <p:cNvGrpSpPr/>
          <p:nvPr>
            <p:custDataLst>
              <p:tags r:id="rId13"/>
            </p:custDataLst>
          </p:nvPr>
        </p:nvGrpSpPr>
        <p:grpSpPr>
          <a:xfrm>
            <a:off x="6035040" y="4006215"/>
            <a:ext cx="1079500" cy="611188"/>
            <a:chOff x="3266" y="2591"/>
            <a:chExt cx="680" cy="385"/>
          </a:xfrm>
        </p:grpSpPr>
        <p:sp>
          <p:nvSpPr>
            <p:cNvPr id="44" name="Line 30"/>
            <p:cNvSpPr/>
            <p:nvPr>
              <p:custDataLst>
                <p:tags r:id="rId15"/>
              </p:custDataLst>
            </p:nvPr>
          </p:nvSpPr>
          <p:spPr>
            <a:xfrm rot="5400000" flipH="1" flipV="1">
              <a:off x="3595" y="2647"/>
              <a:ext cx="0" cy="65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" name="Text Box 31"/>
            <p:cNvSpPr txBox="1"/>
            <p:nvPr>
              <p:custDataLst>
                <p:tags r:id="rId16"/>
              </p:custDataLst>
            </p:nvPr>
          </p:nvSpPr>
          <p:spPr>
            <a:xfrm>
              <a:off x="3651" y="2591"/>
              <a:ext cx="295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sp>
        <p:nvSpPr>
          <p:cNvPr id="46" name="Text Box 47"/>
          <p:cNvSpPr txBox="1"/>
          <p:nvPr>
            <p:custDataLst>
              <p:tags r:id="rId14"/>
            </p:custDataLst>
          </p:nvPr>
        </p:nvSpPr>
        <p:spPr>
          <a:xfrm>
            <a:off x="5774690" y="5949315"/>
            <a:ext cx="281781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拉力对车做了功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allAtOnce" animBg="1"/>
      <p:bldP spid="39" grpId="0" animBg="1"/>
      <p:bldP spid="40" grpId="0" animBg="1"/>
      <p:bldP spid="41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pic>
        <p:nvPicPr>
          <p:cNvPr id="33815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7392035" y="1124268"/>
            <a:ext cx="4591050" cy="424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7392035" y="3032443"/>
            <a:ext cx="1819275" cy="1533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31"/>
          <p:cNvGrpSpPr/>
          <p:nvPr>
            <p:custDataLst>
              <p:tags r:id="rId4"/>
            </p:custDataLst>
          </p:nvPr>
        </p:nvGrpSpPr>
        <p:grpSpPr>
          <a:xfrm>
            <a:off x="7823835" y="2240280"/>
            <a:ext cx="503238" cy="1331913"/>
            <a:chOff x="2971" y="2001"/>
            <a:chExt cx="317" cy="839"/>
          </a:xfrm>
        </p:grpSpPr>
        <p:sp>
          <p:nvSpPr>
            <p:cNvPr id="22534" name="Line 29"/>
            <p:cNvSpPr/>
            <p:nvPr>
              <p:custDataLst>
                <p:tags r:id="rId43"/>
              </p:custDataLst>
            </p:nvPr>
          </p:nvSpPr>
          <p:spPr>
            <a:xfrm flipH="1" flipV="1">
              <a:off x="3288" y="2160"/>
              <a:ext cx="0" cy="680"/>
            </a:xfrm>
            <a:prstGeom prst="line">
              <a:avLst/>
            </a:prstGeom>
            <a:ln w="38100" cap="flat" cmpd="sng">
              <a:solidFill>
                <a:schemeClr val="hlink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5" name="Text Box 30"/>
            <p:cNvSpPr txBox="1"/>
            <p:nvPr>
              <p:custDataLst>
                <p:tags r:id="rId44"/>
              </p:custDataLst>
            </p:nvPr>
          </p:nvSpPr>
          <p:spPr>
            <a:xfrm>
              <a:off x="2971" y="2001"/>
              <a:ext cx="27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grpSp>
        <p:nvGrpSpPr>
          <p:cNvPr id="7" name="Group 37"/>
          <p:cNvGrpSpPr/>
          <p:nvPr>
            <p:custDataLst>
              <p:tags r:id="rId5"/>
            </p:custDataLst>
          </p:nvPr>
        </p:nvGrpSpPr>
        <p:grpSpPr>
          <a:xfrm>
            <a:off x="8508048" y="1305243"/>
            <a:ext cx="576262" cy="2266950"/>
            <a:chOff x="3402" y="1412"/>
            <a:chExt cx="363" cy="1428"/>
          </a:xfrm>
        </p:grpSpPr>
        <p:sp>
          <p:nvSpPr>
            <p:cNvPr id="22537" name="Line 32"/>
            <p:cNvSpPr/>
            <p:nvPr>
              <p:custDataLst>
                <p:tags r:id="rId39"/>
              </p:custDataLst>
            </p:nvPr>
          </p:nvSpPr>
          <p:spPr>
            <a:xfrm>
              <a:off x="3402" y="2840"/>
              <a:ext cx="363" cy="0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8" name="Line 33"/>
            <p:cNvSpPr/>
            <p:nvPr>
              <p:custDataLst>
                <p:tags r:id="rId40"/>
              </p:custDataLst>
            </p:nvPr>
          </p:nvSpPr>
          <p:spPr>
            <a:xfrm>
              <a:off x="3402" y="1412"/>
              <a:ext cx="363" cy="0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39" name="Line 34"/>
            <p:cNvSpPr/>
            <p:nvPr>
              <p:custDataLst>
                <p:tags r:id="rId41"/>
              </p:custDataLst>
            </p:nvPr>
          </p:nvSpPr>
          <p:spPr>
            <a:xfrm flipH="1" flipV="1">
              <a:off x="3583" y="1434"/>
              <a:ext cx="0" cy="1406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40" name="Text Box 35"/>
            <p:cNvSpPr txBox="1"/>
            <p:nvPr>
              <p:custDataLst>
                <p:tags r:id="rId42"/>
              </p:custDataLst>
            </p:nvPr>
          </p:nvSpPr>
          <p:spPr>
            <a:xfrm>
              <a:off x="3447" y="2001"/>
              <a:ext cx="204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</p:grpSp>
      <p:sp>
        <p:nvSpPr>
          <p:cNvPr id="41" name="文本框 40"/>
          <p:cNvSpPr txBox="1"/>
          <p:nvPr>
            <p:custDataLst>
              <p:tags r:id="rId6"/>
            </p:custDataLst>
          </p:nvPr>
        </p:nvSpPr>
        <p:spPr>
          <a:xfrm>
            <a:off x="855980" y="1354455"/>
            <a:ext cx="6896100" cy="20300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功：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如果一个力作用在物体上，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物体在这个力的方向移动了一段距离，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我们就说这个力对物体做了功。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9"/>
          <a:srcRect l="1628" r="653"/>
          <a:stretch>
            <a:fillRect/>
          </a:stretch>
        </p:blipFill>
        <p:spPr>
          <a:xfrm>
            <a:off x="288290" y="4031615"/>
            <a:ext cx="3659188" cy="199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3"/>
          <p:cNvSpPr txBox="1"/>
          <p:nvPr>
            <p:custDataLst>
              <p:tags r:id="rId8"/>
            </p:custDataLst>
          </p:nvPr>
        </p:nvSpPr>
        <p:spPr>
          <a:xfrm>
            <a:off x="1342390" y="6047740"/>
            <a:ext cx="162083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马拉车</a:t>
            </a:r>
          </a:p>
        </p:txBody>
      </p:sp>
      <p:grpSp>
        <p:nvGrpSpPr>
          <p:cNvPr id="13" name="Group 41"/>
          <p:cNvGrpSpPr/>
          <p:nvPr>
            <p:custDataLst>
              <p:tags r:id="rId9"/>
            </p:custDataLst>
          </p:nvPr>
        </p:nvGrpSpPr>
        <p:grpSpPr>
          <a:xfrm>
            <a:off x="6455728" y="4176078"/>
            <a:ext cx="1871662" cy="1044575"/>
            <a:chOff x="4241" y="2636"/>
            <a:chExt cx="1179" cy="658"/>
          </a:xfrm>
        </p:grpSpPr>
        <p:grpSp>
          <p:nvGrpSpPr>
            <p:cNvPr id="14" name="Group 19"/>
            <p:cNvGrpSpPr/>
            <p:nvPr>
              <p:custDataLst>
                <p:tags r:id="rId29"/>
              </p:custDataLst>
            </p:nvPr>
          </p:nvGrpSpPr>
          <p:grpSpPr>
            <a:xfrm>
              <a:off x="4241" y="2795"/>
              <a:ext cx="726" cy="499"/>
              <a:chOff x="2335" y="2251"/>
              <a:chExt cx="726" cy="499"/>
            </a:xfrm>
          </p:grpSpPr>
          <p:sp>
            <p:nvSpPr>
              <p:cNvPr id="15" name="Rectangle 22"/>
              <p:cNvSpPr/>
              <p:nvPr>
                <p:custDataLst>
                  <p:tags r:id="rId32"/>
                </p:custDataLst>
              </p:nvPr>
            </p:nvSpPr>
            <p:spPr>
              <a:xfrm>
                <a:off x="2335" y="2251"/>
                <a:ext cx="726" cy="408"/>
              </a:xfrm>
              <a:prstGeom prst="rect">
                <a:avLst/>
              </a:prstGeom>
              <a:solidFill>
                <a:srgbClr val="FCD6B6"/>
              </a:solidFill>
              <a:ln w="19050" cap="flat" cmpd="sng">
                <a:solidFill>
                  <a:srgbClr val="5F5F5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28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16" name="Group 23"/>
              <p:cNvGrpSpPr/>
              <p:nvPr>
                <p:custDataLst>
                  <p:tags r:id="rId33"/>
                </p:custDataLst>
              </p:nvPr>
            </p:nvGrpSpPr>
            <p:grpSpPr>
              <a:xfrm>
                <a:off x="2789" y="2568"/>
                <a:ext cx="182" cy="182"/>
                <a:chOff x="3446" y="1683"/>
                <a:chExt cx="182" cy="182"/>
              </a:xfrm>
            </p:grpSpPr>
            <p:sp>
              <p:nvSpPr>
                <p:cNvPr id="17" name="Oval 24"/>
                <p:cNvSpPr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446" y="1683"/>
                  <a:ext cx="182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endParaRPr>
                </a:p>
              </p:txBody>
            </p:sp>
            <p:sp>
              <p:nvSpPr>
                <p:cNvPr id="18" name="Oval 25"/>
                <p:cNvSpPr/>
                <p:nvPr>
                  <p:custDataLst>
                    <p:tags r:id="rId38"/>
                  </p:custDataLst>
                </p:nvPr>
              </p:nvSpPr>
              <p:spPr>
                <a:xfrm flipH="1">
                  <a:off x="3515" y="1752"/>
                  <a:ext cx="45" cy="46"/>
                </a:xfrm>
                <a:prstGeom prst="ellipse">
                  <a:avLst/>
                </a:prstGeom>
                <a:solidFill>
                  <a:srgbClr val="000808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9" name="Group 26"/>
              <p:cNvGrpSpPr/>
              <p:nvPr>
                <p:custDataLst>
                  <p:tags r:id="rId34"/>
                </p:custDataLst>
              </p:nvPr>
            </p:nvGrpSpPr>
            <p:grpSpPr>
              <a:xfrm>
                <a:off x="2426" y="2568"/>
                <a:ext cx="182" cy="182"/>
                <a:chOff x="3446" y="1683"/>
                <a:chExt cx="182" cy="182"/>
              </a:xfrm>
            </p:grpSpPr>
            <p:sp>
              <p:nvSpPr>
                <p:cNvPr id="20" name="Oval 27"/>
                <p:cNvSpPr>
                  <a:spLocks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446" y="1683"/>
                  <a:ext cx="182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endParaRPr>
                </a:p>
              </p:txBody>
            </p:sp>
            <p:sp>
              <p:nvSpPr>
                <p:cNvPr id="21" name="Oval 28"/>
                <p:cNvSpPr/>
                <p:nvPr>
                  <p:custDataLst>
                    <p:tags r:id="rId36"/>
                  </p:custDataLst>
                </p:nvPr>
              </p:nvSpPr>
              <p:spPr>
                <a:xfrm flipH="1">
                  <a:off x="3515" y="1752"/>
                  <a:ext cx="45" cy="46"/>
                </a:xfrm>
                <a:prstGeom prst="ellipse">
                  <a:avLst/>
                </a:prstGeom>
                <a:solidFill>
                  <a:srgbClr val="000808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2" name="Line 32"/>
            <p:cNvSpPr/>
            <p:nvPr>
              <p:custDataLst>
                <p:tags r:id="rId30"/>
              </p:custDataLst>
            </p:nvPr>
          </p:nvSpPr>
          <p:spPr>
            <a:xfrm rot="5400000" flipH="1" flipV="1">
              <a:off x="4955" y="2670"/>
              <a:ext cx="0" cy="65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" name="Text Box 33"/>
            <p:cNvSpPr txBox="1"/>
            <p:nvPr>
              <p:custDataLst>
                <p:tags r:id="rId31"/>
              </p:custDataLst>
            </p:nvPr>
          </p:nvSpPr>
          <p:spPr>
            <a:xfrm>
              <a:off x="5125" y="2636"/>
              <a:ext cx="295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grpSp>
        <p:nvGrpSpPr>
          <p:cNvPr id="24" name="Group 43"/>
          <p:cNvGrpSpPr/>
          <p:nvPr>
            <p:custDataLst>
              <p:tags r:id="rId10"/>
            </p:custDataLst>
          </p:nvPr>
        </p:nvGrpSpPr>
        <p:grpSpPr>
          <a:xfrm>
            <a:off x="4007803" y="4428490"/>
            <a:ext cx="4500562" cy="792163"/>
            <a:chOff x="2699" y="2795"/>
            <a:chExt cx="2835" cy="499"/>
          </a:xfrm>
        </p:grpSpPr>
        <p:grpSp>
          <p:nvGrpSpPr>
            <p:cNvPr id="25" name="Group 11"/>
            <p:cNvGrpSpPr/>
            <p:nvPr>
              <p:custDataLst>
                <p:tags r:id="rId20"/>
              </p:custDataLst>
            </p:nvPr>
          </p:nvGrpSpPr>
          <p:grpSpPr>
            <a:xfrm>
              <a:off x="2880" y="2795"/>
              <a:ext cx="726" cy="499"/>
              <a:chOff x="2335" y="2251"/>
              <a:chExt cx="726" cy="499"/>
            </a:xfrm>
          </p:grpSpPr>
          <p:sp>
            <p:nvSpPr>
              <p:cNvPr id="26" name="Rectangle 22"/>
              <p:cNvSpPr/>
              <p:nvPr>
                <p:custDataLst>
                  <p:tags r:id="rId22"/>
                </p:custDataLst>
              </p:nvPr>
            </p:nvSpPr>
            <p:spPr>
              <a:xfrm>
                <a:off x="2335" y="2251"/>
                <a:ext cx="726" cy="408"/>
              </a:xfrm>
              <a:prstGeom prst="rect">
                <a:avLst/>
              </a:prstGeom>
              <a:solidFill>
                <a:srgbClr val="FCD6B6"/>
              </a:solidFill>
              <a:ln w="19050" cap="flat" cmpd="sng">
                <a:solidFill>
                  <a:srgbClr val="5F5F5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28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7" name="Group 23"/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2789" y="2568"/>
                <a:ext cx="182" cy="182"/>
                <a:chOff x="3446" y="1683"/>
                <a:chExt cx="182" cy="182"/>
              </a:xfrm>
            </p:grpSpPr>
            <p:sp>
              <p:nvSpPr>
                <p:cNvPr id="28" name="Oval 24"/>
                <p:cNvSpPr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446" y="1683"/>
                  <a:ext cx="182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endParaRPr>
                </a:p>
              </p:txBody>
            </p:sp>
            <p:sp>
              <p:nvSpPr>
                <p:cNvPr id="29" name="Oval 25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3515" y="1752"/>
                  <a:ext cx="45" cy="46"/>
                </a:xfrm>
                <a:prstGeom prst="ellipse">
                  <a:avLst/>
                </a:prstGeom>
                <a:solidFill>
                  <a:srgbClr val="000808"/>
                </a:solidFill>
                <a:ln w="19050" cap="flat" cmpd="sng">
                  <a:solidFill>
                    <a:srgbClr val="0008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0" name="Group 26"/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2426" y="2568"/>
                <a:ext cx="182" cy="182"/>
                <a:chOff x="3446" y="1683"/>
                <a:chExt cx="182" cy="182"/>
              </a:xfrm>
            </p:grpSpPr>
            <p:sp>
              <p:nvSpPr>
                <p:cNvPr id="31" name="Oval 27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446" y="1683"/>
                  <a:ext cx="182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</a:endParaRPr>
                </a:p>
              </p:txBody>
            </p:sp>
            <p:sp>
              <p:nvSpPr>
                <p:cNvPr id="32" name="Oval 28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3515" y="1752"/>
                  <a:ext cx="45" cy="46"/>
                </a:xfrm>
                <a:prstGeom prst="ellipse">
                  <a:avLst/>
                </a:prstGeom>
                <a:solidFill>
                  <a:srgbClr val="000808"/>
                </a:solidFill>
                <a:ln w="19050" cap="flat" cmpd="sng">
                  <a:solidFill>
                    <a:srgbClr val="0008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3" name="Line 34"/>
            <p:cNvSpPr/>
            <p:nvPr>
              <p:custDataLst>
                <p:tags r:id="rId21"/>
              </p:custDataLst>
            </p:nvPr>
          </p:nvSpPr>
          <p:spPr>
            <a:xfrm>
              <a:off x="2699" y="3294"/>
              <a:ext cx="2835" cy="0"/>
            </a:xfrm>
            <a:prstGeom prst="line">
              <a:avLst/>
            </a:prstGeom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34" name="Group 39"/>
          <p:cNvGrpSpPr/>
          <p:nvPr>
            <p:custDataLst>
              <p:tags r:id="rId11"/>
            </p:custDataLst>
          </p:nvPr>
        </p:nvGrpSpPr>
        <p:grpSpPr>
          <a:xfrm>
            <a:off x="4907915" y="5257165"/>
            <a:ext cx="2159000" cy="522288"/>
            <a:chOff x="3266" y="3317"/>
            <a:chExt cx="1360" cy="329"/>
          </a:xfrm>
        </p:grpSpPr>
        <p:sp>
          <p:nvSpPr>
            <p:cNvPr id="35" name="Line 35"/>
            <p:cNvSpPr/>
            <p:nvPr>
              <p:custDataLst>
                <p:tags r:id="rId16"/>
              </p:custDataLst>
            </p:nvPr>
          </p:nvSpPr>
          <p:spPr>
            <a:xfrm flipH="1">
              <a:off x="3266" y="3339"/>
              <a:ext cx="0" cy="295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" name="Line 36"/>
            <p:cNvSpPr/>
            <p:nvPr>
              <p:custDataLst>
                <p:tags r:id="rId17"/>
              </p:custDataLst>
            </p:nvPr>
          </p:nvSpPr>
          <p:spPr>
            <a:xfrm flipH="1">
              <a:off x="4626" y="3317"/>
              <a:ext cx="0" cy="272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" name="Line 37"/>
            <p:cNvSpPr/>
            <p:nvPr>
              <p:custDataLst>
                <p:tags r:id="rId18"/>
              </p:custDataLst>
            </p:nvPr>
          </p:nvSpPr>
          <p:spPr>
            <a:xfrm>
              <a:off x="3288" y="3498"/>
              <a:ext cx="1338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" name="Text Box 38"/>
            <p:cNvSpPr txBox="1"/>
            <p:nvPr>
              <p:custDataLst>
                <p:tags r:id="rId19"/>
              </p:custDataLst>
            </p:nvPr>
          </p:nvSpPr>
          <p:spPr>
            <a:xfrm>
              <a:off x="3810" y="3317"/>
              <a:ext cx="295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</p:grpSp>
      <p:grpSp>
        <p:nvGrpSpPr>
          <p:cNvPr id="43" name="Group 40"/>
          <p:cNvGrpSpPr/>
          <p:nvPr>
            <p:custDataLst>
              <p:tags r:id="rId12"/>
            </p:custDataLst>
          </p:nvPr>
        </p:nvGrpSpPr>
        <p:grpSpPr>
          <a:xfrm>
            <a:off x="4907915" y="4104640"/>
            <a:ext cx="1079500" cy="611188"/>
            <a:chOff x="3266" y="2591"/>
            <a:chExt cx="680" cy="385"/>
          </a:xfrm>
        </p:grpSpPr>
        <p:sp>
          <p:nvSpPr>
            <p:cNvPr id="44" name="Line 30"/>
            <p:cNvSpPr/>
            <p:nvPr>
              <p:custDataLst>
                <p:tags r:id="rId14"/>
              </p:custDataLst>
            </p:nvPr>
          </p:nvSpPr>
          <p:spPr>
            <a:xfrm rot="5400000" flipH="1" flipV="1">
              <a:off x="3595" y="2647"/>
              <a:ext cx="0" cy="65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" name="Text Box 31"/>
            <p:cNvSpPr txBox="1"/>
            <p:nvPr>
              <p:custDataLst>
                <p:tags r:id="rId15"/>
              </p:custDataLst>
            </p:nvPr>
          </p:nvSpPr>
          <p:spPr>
            <a:xfrm>
              <a:off x="3651" y="2591"/>
              <a:ext cx="295" cy="3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sp>
        <p:nvSpPr>
          <p:cNvPr id="46" name="Text Box 47"/>
          <p:cNvSpPr txBox="1"/>
          <p:nvPr>
            <p:custDataLst>
              <p:tags r:id="rId13"/>
            </p:custDataLst>
          </p:nvPr>
        </p:nvSpPr>
        <p:spPr>
          <a:xfrm>
            <a:off x="4647565" y="6047740"/>
            <a:ext cx="281781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拉力对车做了功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>
            <p:custDataLst>
              <p:tags r:id="rId1"/>
            </p:custDataLst>
          </p:nvPr>
        </p:nvGrpSpPr>
        <p:grpSpPr>
          <a:xfrm>
            <a:off x="3846513" y="2982913"/>
            <a:ext cx="457200" cy="3292475"/>
            <a:chOff x="1632" y="3039"/>
            <a:chExt cx="288" cy="2073"/>
          </a:xfrm>
        </p:grpSpPr>
        <p:sp>
          <p:nvSpPr>
            <p:cNvPr id="3" name="Line 5"/>
            <p:cNvSpPr/>
            <p:nvPr>
              <p:custDataLst>
                <p:tags r:id="rId91"/>
              </p:custDataLst>
            </p:nvPr>
          </p:nvSpPr>
          <p:spPr>
            <a:xfrm>
              <a:off x="1765" y="3039"/>
              <a:ext cx="2" cy="70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" name="Rectangle 6"/>
            <p:cNvSpPr/>
            <p:nvPr>
              <p:custDataLst>
                <p:tags r:id="rId92"/>
              </p:custDataLst>
            </p:nvPr>
          </p:nvSpPr>
          <p:spPr>
            <a:xfrm>
              <a:off x="1632" y="4824"/>
              <a:ext cx="288" cy="288"/>
            </a:xfrm>
            <a:prstGeom prst="rect">
              <a:avLst/>
            </a:prstGeom>
            <a:solidFill>
              <a:srgbClr val="4F81BD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sp>
        <p:nvSpPr>
          <p:cNvPr id="8" name="Line 8"/>
          <p:cNvSpPr/>
          <p:nvPr>
            <p:custDataLst>
              <p:tags r:id="rId2"/>
            </p:custDataLst>
          </p:nvPr>
        </p:nvSpPr>
        <p:spPr>
          <a:xfrm>
            <a:off x="2093913" y="6307138"/>
            <a:ext cx="2971800" cy="0"/>
          </a:xfrm>
          <a:prstGeom prst="line">
            <a:avLst/>
          </a:prstGeom>
          <a:ln w="571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9" name="Rectangle 9"/>
          <p:cNvSpPr/>
          <p:nvPr>
            <p:custDataLst>
              <p:tags r:id="rId3"/>
            </p:custDataLst>
          </p:nvPr>
        </p:nvSpPr>
        <p:spPr>
          <a:xfrm>
            <a:off x="2093913" y="2392363"/>
            <a:ext cx="1066800" cy="3886200"/>
          </a:xfrm>
          <a:prstGeom prst="rect">
            <a:avLst/>
          </a:prstGeom>
          <a:pattFill prst="horzBrick">
            <a:fgClr>
              <a:srgbClr val="000000"/>
            </a:fgClr>
            <a:bgClr>
              <a:srgbClr val="FFFFFF"/>
            </a:bgClr>
          </a:patt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10" name="Group 10"/>
          <p:cNvGrpSpPr/>
          <p:nvPr>
            <p:custDataLst>
              <p:tags r:id="rId4"/>
            </p:custDataLst>
          </p:nvPr>
        </p:nvGrpSpPr>
        <p:grpSpPr>
          <a:xfrm>
            <a:off x="3155950" y="3001963"/>
            <a:ext cx="766763" cy="1219200"/>
            <a:chOff x="1197" y="2292"/>
            <a:chExt cx="483" cy="768"/>
          </a:xfrm>
        </p:grpSpPr>
        <p:sp>
          <p:nvSpPr>
            <p:cNvPr id="11" name="Rectangle 11"/>
            <p:cNvSpPr/>
            <p:nvPr>
              <p:custDataLst>
                <p:tags r:id="rId81"/>
              </p:custDataLst>
            </p:nvPr>
          </p:nvSpPr>
          <p:spPr>
            <a:xfrm>
              <a:off x="1197" y="2292"/>
              <a:ext cx="480" cy="4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12" name="Rectangle 12"/>
            <p:cNvSpPr/>
            <p:nvPr>
              <p:custDataLst>
                <p:tags r:id="rId82"/>
              </p:custDataLst>
            </p:nvPr>
          </p:nvSpPr>
          <p:spPr>
            <a:xfrm>
              <a:off x="1200" y="2628"/>
              <a:ext cx="480" cy="4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14" name="Line 13"/>
            <p:cNvSpPr/>
            <p:nvPr>
              <p:custDataLst>
                <p:tags r:id="rId83"/>
              </p:custDataLst>
            </p:nvPr>
          </p:nvSpPr>
          <p:spPr>
            <a:xfrm flipH="1">
              <a:off x="1632" y="2340"/>
              <a:ext cx="0" cy="28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" name="Line 14"/>
            <p:cNvSpPr/>
            <p:nvPr>
              <p:custDataLst>
                <p:tags r:id="rId84"/>
              </p:custDataLst>
            </p:nvPr>
          </p:nvSpPr>
          <p:spPr>
            <a:xfrm flipH="1">
              <a:off x="1504" y="2340"/>
              <a:ext cx="0" cy="28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" name="Line 15"/>
            <p:cNvSpPr/>
            <p:nvPr>
              <p:custDataLst>
                <p:tags r:id="rId85"/>
              </p:custDataLst>
            </p:nvPr>
          </p:nvSpPr>
          <p:spPr>
            <a:xfrm flipH="1">
              <a:off x="1376" y="2340"/>
              <a:ext cx="0" cy="28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" name="Line 16"/>
            <p:cNvSpPr/>
            <p:nvPr>
              <p:custDataLst>
                <p:tags r:id="rId86"/>
              </p:custDataLst>
            </p:nvPr>
          </p:nvSpPr>
          <p:spPr>
            <a:xfrm flipH="1">
              <a:off x="1248" y="2340"/>
              <a:ext cx="0" cy="28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" name="Line 17"/>
            <p:cNvSpPr/>
            <p:nvPr>
              <p:custDataLst>
                <p:tags r:id="rId87"/>
              </p:custDataLst>
            </p:nvPr>
          </p:nvSpPr>
          <p:spPr>
            <a:xfrm>
              <a:off x="1200" y="2436"/>
              <a:ext cx="43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" name="Rectangle 18"/>
            <p:cNvSpPr/>
            <p:nvPr>
              <p:custDataLst>
                <p:tags r:id="rId88"/>
              </p:custDataLst>
            </p:nvPr>
          </p:nvSpPr>
          <p:spPr>
            <a:xfrm>
              <a:off x="1200" y="2676"/>
              <a:ext cx="432" cy="48"/>
            </a:xfrm>
            <a:prstGeom prst="rect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24" name="Line 19"/>
            <p:cNvSpPr/>
            <p:nvPr>
              <p:custDataLst>
                <p:tags r:id="rId89"/>
              </p:custDataLst>
            </p:nvPr>
          </p:nvSpPr>
          <p:spPr>
            <a:xfrm flipH="1">
              <a:off x="1536" y="2724"/>
              <a:ext cx="0" cy="4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Freeform 20"/>
            <p:cNvSpPr/>
            <p:nvPr>
              <p:custDataLst>
                <p:tags r:id="rId90"/>
              </p:custDataLst>
            </p:nvPr>
          </p:nvSpPr>
          <p:spPr>
            <a:xfrm>
              <a:off x="1200" y="2772"/>
              <a:ext cx="336" cy="288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40" y="48"/>
                </a:cxn>
                <a:cxn ang="0">
                  <a:pos x="96" y="144"/>
                </a:cxn>
                <a:cxn ang="0">
                  <a:pos x="0" y="288"/>
                </a:cxn>
              </a:cxnLst>
              <a:rect l="l" t="t" r="r" b="b"/>
              <a:pathLst>
                <a:path w="336" h="288">
                  <a:moveTo>
                    <a:pt x="336" y="0"/>
                  </a:moveTo>
                  <a:cubicBezTo>
                    <a:pt x="308" y="12"/>
                    <a:pt x="280" y="24"/>
                    <a:pt x="240" y="48"/>
                  </a:cubicBezTo>
                  <a:cubicBezTo>
                    <a:pt x="200" y="72"/>
                    <a:pt x="136" y="104"/>
                    <a:pt x="96" y="144"/>
                  </a:cubicBezTo>
                  <a:cubicBezTo>
                    <a:pt x="56" y="184"/>
                    <a:pt x="28" y="236"/>
                    <a:pt x="0" y="28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" name="Group 21"/>
          <p:cNvGrpSpPr/>
          <p:nvPr>
            <p:custDataLst>
              <p:tags r:id="rId5"/>
            </p:custDataLst>
          </p:nvPr>
        </p:nvGrpSpPr>
        <p:grpSpPr>
          <a:xfrm>
            <a:off x="3375025" y="2525713"/>
            <a:ext cx="774700" cy="1038225"/>
            <a:chOff x="1961" y="3749"/>
            <a:chExt cx="1218" cy="1635"/>
          </a:xfrm>
        </p:grpSpPr>
        <p:sp>
          <p:nvSpPr>
            <p:cNvPr id="27" name="Freeform 22"/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 rot="-1291811">
              <a:off x="2435" y="3749"/>
              <a:ext cx="257" cy="278"/>
            </a:xfrm>
            <a:custGeom>
              <a:avLst/>
              <a:gdLst/>
              <a:ahLst/>
              <a:cxnLst>
                <a:cxn ang="0">
                  <a:pos x="204" y="192"/>
                </a:cxn>
                <a:cxn ang="0">
                  <a:pos x="228" y="149"/>
                </a:cxn>
                <a:cxn ang="0">
                  <a:pos x="239" y="108"/>
                </a:cxn>
                <a:cxn ang="0">
                  <a:pos x="235" y="61"/>
                </a:cxn>
                <a:cxn ang="0">
                  <a:pos x="206" y="18"/>
                </a:cxn>
                <a:cxn ang="0">
                  <a:pos x="171" y="0"/>
                </a:cxn>
                <a:cxn ang="0">
                  <a:pos x="119" y="8"/>
                </a:cxn>
                <a:cxn ang="0">
                  <a:pos x="56" y="43"/>
                </a:cxn>
                <a:cxn ang="0">
                  <a:pos x="21" y="86"/>
                </a:cxn>
                <a:cxn ang="0">
                  <a:pos x="0" y="168"/>
                </a:cxn>
                <a:cxn ang="0">
                  <a:pos x="3" y="221"/>
                </a:cxn>
                <a:cxn ang="0">
                  <a:pos x="25" y="264"/>
                </a:cxn>
                <a:cxn ang="0">
                  <a:pos x="56" y="274"/>
                </a:cxn>
                <a:cxn ang="0">
                  <a:pos x="97" y="274"/>
                </a:cxn>
                <a:cxn ang="0">
                  <a:pos x="142" y="252"/>
                </a:cxn>
                <a:cxn ang="0">
                  <a:pos x="161" y="242"/>
                </a:cxn>
                <a:cxn ang="0">
                  <a:pos x="175" y="225"/>
                </a:cxn>
                <a:cxn ang="0">
                  <a:pos x="239" y="278"/>
                </a:cxn>
                <a:cxn ang="0">
                  <a:pos x="257" y="274"/>
                </a:cxn>
                <a:cxn ang="0">
                  <a:pos x="249" y="256"/>
                </a:cxn>
                <a:cxn ang="0">
                  <a:pos x="204" y="192"/>
                </a:cxn>
              </a:cxnLst>
              <a:rect l="l" t="t" r="r" b="b"/>
              <a:pathLst>
                <a:path w="514" h="555">
                  <a:moveTo>
                    <a:pt x="409" y="383"/>
                  </a:moveTo>
                  <a:lnTo>
                    <a:pt x="456" y="297"/>
                  </a:lnTo>
                  <a:lnTo>
                    <a:pt x="478" y="216"/>
                  </a:lnTo>
                  <a:lnTo>
                    <a:pt x="471" y="122"/>
                  </a:lnTo>
                  <a:lnTo>
                    <a:pt x="412" y="36"/>
                  </a:lnTo>
                  <a:lnTo>
                    <a:pt x="343" y="0"/>
                  </a:lnTo>
                  <a:lnTo>
                    <a:pt x="238" y="15"/>
                  </a:lnTo>
                  <a:lnTo>
                    <a:pt x="112" y="86"/>
                  </a:lnTo>
                  <a:lnTo>
                    <a:pt x="43" y="172"/>
                  </a:lnTo>
                  <a:lnTo>
                    <a:pt x="0" y="336"/>
                  </a:lnTo>
                  <a:lnTo>
                    <a:pt x="7" y="442"/>
                  </a:lnTo>
                  <a:lnTo>
                    <a:pt x="50" y="527"/>
                  </a:lnTo>
                  <a:lnTo>
                    <a:pt x="112" y="547"/>
                  </a:lnTo>
                  <a:lnTo>
                    <a:pt x="195" y="547"/>
                  </a:lnTo>
                  <a:lnTo>
                    <a:pt x="285" y="504"/>
                  </a:lnTo>
                  <a:lnTo>
                    <a:pt x="323" y="484"/>
                  </a:lnTo>
                  <a:lnTo>
                    <a:pt x="350" y="450"/>
                  </a:lnTo>
                  <a:lnTo>
                    <a:pt x="478" y="555"/>
                  </a:lnTo>
                  <a:lnTo>
                    <a:pt x="514" y="547"/>
                  </a:lnTo>
                  <a:lnTo>
                    <a:pt x="499" y="512"/>
                  </a:lnTo>
                  <a:lnTo>
                    <a:pt x="409" y="383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 rot="-1291811">
              <a:off x="2248" y="4082"/>
              <a:ext cx="392" cy="587"/>
            </a:xfrm>
            <a:custGeom>
              <a:avLst/>
              <a:gdLst/>
              <a:ahLst/>
              <a:cxnLst>
                <a:cxn ang="0">
                  <a:pos x="202" y="173"/>
                </a:cxn>
                <a:cxn ang="0">
                  <a:pos x="211" y="107"/>
                </a:cxn>
                <a:cxn ang="0">
                  <a:pos x="220" y="25"/>
                </a:cxn>
                <a:cxn ang="0">
                  <a:pos x="258" y="0"/>
                </a:cxn>
                <a:cxn ang="0">
                  <a:pos x="296" y="0"/>
                </a:cxn>
                <a:cxn ang="0">
                  <a:pos x="341" y="35"/>
                </a:cxn>
                <a:cxn ang="0">
                  <a:pos x="374" y="117"/>
                </a:cxn>
                <a:cxn ang="0">
                  <a:pos x="392" y="228"/>
                </a:cxn>
                <a:cxn ang="0">
                  <a:pos x="374" y="353"/>
                </a:cxn>
                <a:cxn ang="0">
                  <a:pos x="341" y="427"/>
                </a:cxn>
                <a:cxn ang="0">
                  <a:pos x="279" y="513"/>
                </a:cxn>
                <a:cxn ang="0">
                  <a:pos x="211" y="566"/>
                </a:cxn>
                <a:cxn ang="0">
                  <a:pos x="129" y="587"/>
                </a:cxn>
                <a:cxn ang="0">
                  <a:pos x="60" y="570"/>
                </a:cxn>
                <a:cxn ang="0">
                  <a:pos x="18" y="537"/>
                </a:cxn>
                <a:cxn ang="0">
                  <a:pos x="0" y="484"/>
                </a:cxn>
                <a:cxn ang="0">
                  <a:pos x="10" y="437"/>
                </a:cxn>
                <a:cxn ang="0">
                  <a:pos x="31" y="394"/>
                </a:cxn>
                <a:cxn ang="0">
                  <a:pos x="65" y="374"/>
                </a:cxn>
                <a:cxn ang="0">
                  <a:pos x="113" y="363"/>
                </a:cxn>
                <a:cxn ang="0">
                  <a:pos x="156" y="332"/>
                </a:cxn>
                <a:cxn ang="0">
                  <a:pos x="189" y="268"/>
                </a:cxn>
                <a:cxn ang="0">
                  <a:pos x="202" y="173"/>
                </a:cxn>
              </a:cxnLst>
              <a:rect l="l" t="t" r="r" b="b"/>
              <a:pathLst>
                <a:path w="784" h="1174">
                  <a:moveTo>
                    <a:pt x="405" y="347"/>
                  </a:moveTo>
                  <a:lnTo>
                    <a:pt x="422" y="214"/>
                  </a:lnTo>
                  <a:lnTo>
                    <a:pt x="441" y="51"/>
                  </a:lnTo>
                  <a:lnTo>
                    <a:pt x="515" y="0"/>
                  </a:lnTo>
                  <a:lnTo>
                    <a:pt x="592" y="0"/>
                  </a:lnTo>
                  <a:lnTo>
                    <a:pt x="682" y="70"/>
                  </a:lnTo>
                  <a:lnTo>
                    <a:pt x="748" y="235"/>
                  </a:lnTo>
                  <a:lnTo>
                    <a:pt x="784" y="456"/>
                  </a:lnTo>
                  <a:lnTo>
                    <a:pt x="748" y="706"/>
                  </a:lnTo>
                  <a:lnTo>
                    <a:pt x="682" y="855"/>
                  </a:lnTo>
                  <a:lnTo>
                    <a:pt x="557" y="1026"/>
                  </a:lnTo>
                  <a:lnTo>
                    <a:pt x="422" y="1131"/>
                  </a:lnTo>
                  <a:lnTo>
                    <a:pt x="257" y="1174"/>
                  </a:lnTo>
                  <a:lnTo>
                    <a:pt x="121" y="1139"/>
                  </a:lnTo>
                  <a:lnTo>
                    <a:pt x="35" y="1073"/>
                  </a:lnTo>
                  <a:lnTo>
                    <a:pt x="0" y="968"/>
                  </a:lnTo>
                  <a:lnTo>
                    <a:pt x="19" y="874"/>
                  </a:lnTo>
                  <a:lnTo>
                    <a:pt x="62" y="788"/>
                  </a:lnTo>
                  <a:lnTo>
                    <a:pt x="129" y="749"/>
                  </a:lnTo>
                  <a:lnTo>
                    <a:pt x="226" y="726"/>
                  </a:lnTo>
                  <a:lnTo>
                    <a:pt x="311" y="664"/>
                  </a:lnTo>
                  <a:lnTo>
                    <a:pt x="378" y="535"/>
                  </a:lnTo>
                  <a:lnTo>
                    <a:pt x="405" y="347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 rot="-1291811">
              <a:off x="2367" y="4512"/>
              <a:ext cx="504" cy="808"/>
            </a:xfrm>
            <a:custGeom>
              <a:avLst/>
              <a:gdLst/>
              <a:ahLst/>
              <a:cxnLst>
                <a:cxn ang="0">
                  <a:pos x="163" y="26"/>
                </a:cxn>
                <a:cxn ang="0">
                  <a:pos x="185" y="0"/>
                </a:cxn>
                <a:cxn ang="0">
                  <a:pos x="228" y="0"/>
                </a:cxn>
                <a:cxn ang="0">
                  <a:pos x="250" y="36"/>
                </a:cxn>
                <a:cxn ang="0">
                  <a:pos x="289" y="121"/>
                </a:cxn>
                <a:cxn ang="0">
                  <a:pos x="343" y="215"/>
                </a:cxn>
                <a:cxn ang="0">
                  <a:pos x="429" y="289"/>
                </a:cxn>
                <a:cxn ang="0">
                  <a:pos x="495" y="344"/>
                </a:cxn>
                <a:cxn ang="0">
                  <a:pos x="504" y="370"/>
                </a:cxn>
                <a:cxn ang="0">
                  <a:pos x="504" y="397"/>
                </a:cxn>
                <a:cxn ang="0">
                  <a:pos x="410" y="477"/>
                </a:cxn>
                <a:cxn ang="0">
                  <a:pos x="304" y="558"/>
                </a:cxn>
                <a:cxn ang="0">
                  <a:pos x="224" y="594"/>
                </a:cxn>
                <a:cxn ang="0">
                  <a:pos x="138" y="601"/>
                </a:cxn>
                <a:cxn ang="0">
                  <a:pos x="95" y="605"/>
                </a:cxn>
                <a:cxn ang="0">
                  <a:pos x="74" y="648"/>
                </a:cxn>
                <a:cxn ang="0">
                  <a:pos x="56" y="697"/>
                </a:cxn>
                <a:cxn ang="0">
                  <a:pos x="68" y="751"/>
                </a:cxn>
                <a:cxn ang="0">
                  <a:pos x="95" y="762"/>
                </a:cxn>
                <a:cxn ang="0">
                  <a:pos x="95" y="782"/>
                </a:cxn>
                <a:cxn ang="0">
                  <a:pos x="31" y="808"/>
                </a:cxn>
                <a:cxn ang="0">
                  <a:pos x="10" y="777"/>
                </a:cxn>
                <a:cxn ang="0">
                  <a:pos x="0" y="722"/>
                </a:cxn>
                <a:cxn ang="0">
                  <a:pos x="21" y="658"/>
                </a:cxn>
                <a:cxn ang="0">
                  <a:pos x="53" y="601"/>
                </a:cxn>
                <a:cxn ang="0">
                  <a:pos x="95" y="551"/>
                </a:cxn>
                <a:cxn ang="0">
                  <a:pos x="138" y="537"/>
                </a:cxn>
                <a:cxn ang="0">
                  <a:pos x="181" y="558"/>
                </a:cxn>
                <a:cxn ang="0">
                  <a:pos x="257" y="525"/>
                </a:cxn>
                <a:cxn ang="0">
                  <a:pos x="322" y="473"/>
                </a:cxn>
                <a:cxn ang="0">
                  <a:pos x="396" y="408"/>
                </a:cxn>
                <a:cxn ang="0">
                  <a:pos x="421" y="379"/>
                </a:cxn>
                <a:cxn ang="0">
                  <a:pos x="417" y="354"/>
                </a:cxn>
                <a:cxn ang="0">
                  <a:pos x="331" y="305"/>
                </a:cxn>
                <a:cxn ang="0">
                  <a:pos x="257" y="240"/>
                </a:cxn>
                <a:cxn ang="0">
                  <a:pos x="172" y="155"/>
                </a:cxn>
                <a:cxn ang="0">
                  <a:pos x="142" y="79"/>
                </a:cxn>
                <a:cxn ang="0">
                  <a:pos x="163" y="26"/>
                </a:cxn>
              </a:cxnLst>
              <a:rect l="l" t="t" r="r" b="b"/>
              <a:pathLst>
                <a:path w="1004" h="1615">
                  <a:moveTo>
                    <a:pt x="326" y="52"/>
                  </a:moveTo>
                  <a:lnTo>
                    <a:pt x="369" y="0"/>
                  </a:lnTo>
                  <a:lnTo>
                    <a:pt x="456" y="0"/>
                  </a:lnTo>
                  <a:lnTo>
                    <a:pt x="499" y="71"/>
                  </a:lnTo>
                  <a:lnTo>
                    <a:pt x="577" y="242"/>
                  </a:lnTo>
                  <a:lnTo>
                    <a:pt x="686" y="430"/>
                  </a:lnTo>
                  <a:lnTo>
                    <a:pt x="857" y="578"/>
                  </a:lnTo>
                  <a:lnTo>
                    <a:pt x="990" y="688"/>
                  </a:lnTo>
                  <a:lnTo>
                    <a:pt x="1007" y="739"/>
                  </a:lnTo>
                  <a:lnTo>
                    <a:pt x="1007" y="793"/>
                  </a:lnTo>
                  <a:lnTo>
                    <a:pt x="819" y="953"/>
                  </a:lnTo>
                  <a:lnTo>
                    <a:pt x="608" y="1116"/>
                  </a:lnTo>
                  <a:lnTo>
                    <a:pt x="448" y="1187"/>
                  </a:lnTo>
                  <a:lnTo>
                    <a:pt x="276" y="1202"/>
                  </a:lnTo>
                  <a:lnTo>
                    <a:pt x="190" y="1210"/>
                  </a:lnTo>
                  <a:lnTo>
                    <a:pt x="148" y="1296"/>
                  </a:lnTo>
                  <a:lnTo>
                    <a:pt x="112" y="1393"/>
                  </a:lnTo>
                  <a:lnTo>
                    <a:pt x="135" y="1502"/>
                  </a:lnTo>
                  <a:lnTo>
                    <a:pt x="190" y="1523"/>
                  </a:lnTo>
                  <a:lnTo>
                    <a:pt x="190" y="1564"/>
                  </a:lnTo>
                  <a:lnTo>
                    <a:pt x="62" y="1615"/>
                  </a:lnTo>
                  <a:lnTo>
                    <a:pt x="19" y="1553"/>
                  </a:lnTo>
                  <a:lnTo>
                    <a:pt x="0" y="1444"/>
                  </a:lnTo>
                  <a:lnTo>
                    <a:pt x="41" y="1315"/>
                  </a:lnTo>
                  <a:lnTo>
                    <a:pt x="105" y="1202"/>
                  </a:lnTo>
                  <a:lnTo>
                    <a:pt x="190" y="1101"/>
                  </a:lnTo>
                  <a:lnTo>
                    <a:pt x="276" y="1073"/>
                  </a:lnTo>
                  <a:lnTo>
                    <a:pt x="362" y="1116"/>
                  </a:lnTo>
                  <a:lnTo>
                    <a:pt x="514" y="1050"/>
                  </a:lnTo>
                  <a:lnTo>
                    <a:pt x="643" y="945"/>
                  </a:lnTo>
                  <a:lnTo>
                    <a:pt x="791" y="816"/>
                  </a:lnTo>
                  <a:lnTo>
                    <a:pt x="842" y="758"/>
                  </a:lnTo>
                  <a:lnTo>
                    <a:pt x="834" y="707"/>
                  </a:lnTo>
                  <a:lnTo>
                    <a:pt x="662" y="610"/>
                  </a:lnTo>
                  <a:lnTo>
                    <a:pt x="514" y="480"/>
                  </a:lnTo>
                  <a:lnTo>
                    <a:pt x="343" y="309"/>
                  </a:lnTo>
                  <a:lnTo>
                    <a:pt x="283" y="157"/>
                  </a:lnTo>
                  <a:lnTo>
                    <a:pt x="326" y="52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 rot="-1291811">
              <a:off x="1961" y="4640"/>
              <a:ext cx="663" cy="744"/>
            </a:xfrm>
            <a:custGeom>
              <a:avLst/>
              <a:gdLst/>
              <a:ahLst/>
              <a:cxnLst>
                <a:cxn ang="0">
                  <a:pos x="452" y="185"/>
                </a:cxn>
                <a:cxn ang="0">
                  <a:pos x="529" y="57"/>
                </a:cxn>
                <a:cxn ang="0">
                  <a:pos x="592" y="0"/>
                </a:cxn>
                <a:cxn ang="0">
                  <a:pos x="646" y="10"/>
                </a:cxn>
                <a:cxn ang="0">
                  <a:pos x="663" y="68"/>
                </a:cxn>
                <a:cxn ang="0">
                  <a:pos x="581" y="197"/>
                </a:cxn>
                <a:cxn ang="0">
                  <a:pos x="485" y="326"/>
                </a:cxn>
                <a:cxn ang="0">
                  <a:pos x="384" y="439"/>
                </a:cxn>
                <a:cxn ang="0">
                  <a:pos x="289" y="508"/>
                </a:cxn>
                <a:cxn ang="0">
                  <a:pos x="224" y="558"/>
                </a:cxn>
                <a:cxn ang="0">
                  <a:pos x="164" y="558"/>
                </a:cxn>
                <a:cxn ang="0">
                  <a:pos x="139" y="550"/>
                </a:cxn>
                <a:cxn ang="0">
                  <a:pos x="139" y="611"/>
                </a:cxn>
                <a:cxn ang="0">
                  <a:pos x="86" y="679"/>
                </a:cxn>
                <a:cxn ang="0">
                  <a:pos x="43" y="701"/>
                </a:cxn>
                <a:cxn ang="0">
                  <a:pos x="46" y="739"/>
                </a:cxn>
                <a:cxn ang="0">
                  <a:pos x="5" y="744"/>
                </a:cxn>
                <a:cxn ang="0">
                  <a:pos x="0" y="687"/>
                </a:cxn>
                <a:cxn ang="0">
                  <a:pos x="36" y="644"/>
                </a:cxn>
                <a:cxn ang="0">
                  <a:pos x="86" y="605"/>
                </a:cxn>
                <a:cxn ang="0">
                  <a:pos x="107" y="562"/>
                </a:cxn>
                <a:cxn ang="0">
                  <a:pos x="111" y="508"/>
                </a:cxn>
                <a:cxn ang="0">
                  <a:pos x="107" y="494"/>
                </a:cxn>
                <a:cxn ang="0">
                  <a:pos x="133" y="476"/>
                </a:cxn>
                <a:cxn ang="0">
                  <a:pos x="155" y="476"/>
                </a:cxn>
                <a:cxn ang="0">
                  <a:pos x="171" y="508"/>
                </a:cxn>
                <a:cxn ang="0">
                  <a:pos x="203" y="519"/>
                </a:cxn>
                <a:cxn ang="0">
                  <a:pos x="236" y="508"/>
                </a:cxn>
                <a:cxn ang="0">
                  <a:pos x="279" y="464"/>
                </a:cxn>
                <a:cxn ang="0">
                  <a:pos x="345" y="396"/>
                </a:cxn>
                <a:cxn ang="0">
                  <a:pos x="400" y="314"/>
                </a:cxn>
                <a:cxn ang="0">
                  <a:pos x="431" y="246"/>
                </a:cxn>
                <a:cxn ang="0">
                  <a:pos x="452" y="185"/>
                </a:cxn>
              </a:cxnLst>
              <a:rect l="l" t="t" r="r" b="b"/>
              <a:pathLst>
                <a:path w="1326" h="1487">
                  <a:moveTo>
                    <a:pt x="905" y="370"/>
                  </a:moveTo>
                  <a:lnTo>
                    <a:pt x="1057" y="113"/>
                  </a:lnTo>
                  <a:lnTo>
                    <a:pt x="1183" y="0"/>
                  </a:lnTo>
                  <a:lnTo>
                    <a:pt x="1292" y="19"/>
                  </a:lnTo>
                  <a:lnTo>
                    <a:pt x="1326" y="136"/>
                  </a:lnTo>
                  <a:lnTo>
                    <a:pt x="1162" y="394"/>
                  </a:lnTo>
                  <a:lnTo>
                    <a:pt x="971" y="651"/>
                  </a:lnTo>
                  <a:lnTo>
                    <a:pt x="769" y="878"/>
                  </a:lnTo>
                  <a:lnTo>
                    <a:pt x="577" y="1015"/>
                  </a:lnTo>
                  <a:lnTo>
                    <a:pt x="449" y="1116"/>
                  </a:lnTo>
                  <a:lnTo>
                    <a:pt x="328" y="1116"/>
                  </a:lnTo>
                  <a:lnTo>
                    <a:pt x="277" y="1099"/>
                  </a:lnTo>
                  <a:lnTo>
                    <a:pt x="277" y="1221"/>
                  </a:lnTo>
                  <a:lnTo>
                    <a:pt x="172" y="1358"/>
                  </a:lnTo>
                  <a:lnTo>
                    <a:pt x="86" y="1401"/>
                  </a:lnTo>
                  <a:lnTo>
                    <a:pt x="93" y="1478"/>
                  </a:lnTo>
                  <a:lnTo>
                    <a:pt x="9" y="1487"/>
                  </a:lnTo>
                  <a:lnTo>
                    <a:pt x="0" y="1373"/>
                  </a:lnTo>
                  <a:lnTo>
                    <a:pt x="71" y="1287"/>
                  </a:lnTo>
                  <a:lnTo>
                    <a:pt x="172" y="1210"/>
                  </a:lnTo>
                  <a:lnTo>
                    <a:pt x="215" y="1123"/>
                  </a:lnTo>
                  <a:lnTo>
                    <a:pt x="223" y="1015"/>
                  </a:lnTo>
                  <a:lnTo>
                    <a:pt x="215" y="987"/>
                  </a:lnTo>
                  <a:lnTo>
                    <a:pt x="266" y="951"/>
                  </a:lnTo>
                  <a:lnTo>
                    <a:pt x="309" y="951"/>
                  </a:lnTo>
                  <a:lnTo>
                    <a:pt x="343" y="1015"/>
                  </a:lnTo>
                  <a:lnTo>
                    <a:pt x="406" y="1037"/>
                  </a:lnTo>
                  <a:lnTo>
                    <a:pt x="472" y="1015"/>
                  </a:lnTo>
                  <a:lnTo>
                    <a:pt x="558" y="928"/>
                  </a:lnTo>
                  <a:lnTo>
                    <a:pt x="691" y="792"/>
                  </a:lnTo>
                  <a:lnTo>
                    <a:pt x="800" y="628"/>
                  </a:lnTo>
                  <a:lnTo>
                    <a:pt x="862" y="492"/>
                  </a:lnTo>
                  <a:lnTo>
                    <a:pt x="905" y="37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 rot="134639">
              <a:off x="2528" y="4325"/>
              <a:ext cx="651" cy="413"/>
            </a:xfrm>
            <a:custGeom>
              <a:avLst/>
              <a:gdLst/>
              <a:ahLst/>
              <a:cxnLst>
                <a:cxn ang="0">
                  <a:pos x="8" y="72"/>
                </a:cxn>
                <a:cxn ang="0">
                  <a:pos x="0" y="18"/>
                </a:cxn>
                <a:cxn ang="0">
                  <a:pos x="31" y="0"/>
                </a:cxn>
                <a:cxn ang="0">
                  <a:pos x="86" y="10"/>
                </a:cxn>
                <a:cxn ang="0">
                  <a:pos x="160" y="82"/>
                </a:cxn>
                <a:cxn ang="0">
                  <a:pos x="232" y="168"/>
                </a:cxn>
                <a:cxn ang="0">
                  <a:pos x="310" y="242"/>
                </a:cxn>
                <a:cxn ang="0">
                  <a:pos x="406" y="279"/>
                </a:cxn>
                <a:cxn ang="0">
                  <a:pos x="499" y="289"/>
                </a:cxn>
                <a:cxn ang="0">
                  <a:pos x="540" y="279"/>
                </a:cxn>
                <a:cxn ang="0">
                  <a:pos x="599" y="246"/>
                </a:cxn>
                <a:cxn ang="0">
                  <a:pos x="651" y="254"/>
                </a:cxn>
                <a:cxn ang="0">
                  <a:pos x="630" y="279"/>
                </a:cxn>
                <a:cxn ang="0">
                  <a:pos x="587" y="297"/>
                </a:cxn>
                <a:cxn ang="0">
                  <a:pos x="556" y="318"/>
                </a:cxn>
                <a:cxn ang="0">
                  <a:pos x="540" y="349"/>
                </a:cxn>
                <a:cxn ang="0">
                  <a:pos x="540" y="396"/>
                </a:cxn>
                <a:cxn ang="0">
                  <a:pos x="513" y="413"/>
                </a:cxn>
                <a:cxn ang="0">
                  <a:pos x="499" y="375"/>
                </a:cxn>
                <a:cxn ang="0">
                  <a:pos x="470" y="339"/>
                </a:cxn>
                <a:cxn ang="0">
                  <a:pos x="423" y="328"/>
                </a:cxn>
                <a:cxn ang="0">
                  <a:pos x="349" y="301"/>
                </a:cxn>
                <a:cxn ang="0">
                  <a:pos x="263" y="263"/>
                </a:cxn>
                <a:cxn ang="0">
                  <a:pos x="189" y="211"/>
                </a:cxn>
                <a:cxn ang="0">
                  <a:pos x="113" y="151"/>
                </a:cxn>
                <a:cxn ang="0">
                  <a:pos x="39" y="113"/>
                </a:cxn>
                <a:cxn ang="0">
                  <a:pos x="8" y="72"/>
                </a:cxn>
              </a:cxnLst>
              <a:rect l="l" t="t" r="r" b="b"/>
              <a:pathLst>
                <a:path w="1303" h="825">
                  <a:moveTo>
                    <a:pt x="16" y="145"/>
                  </a:moveTo>
                  <a:lnTo>
                    <a:pt x="0" y="36"/>
                  </a:lnTo>
                  <a:lnTo>
                    <a:pt x="63" y="0"/>
                  </a:lnTo>
                  <a:lnTo>
                    <a:pt x="172" y="21"/>
                  </a:lnTo>
                  <a:lnTo>
                    <a:pt x="320" y="165"/>
                  </a:lnTo>
                  <a:lnTo>
                    <a:pt x="465" y="336"/>
                  </a:lnTo>
                  <a:lnTo>
                    <a:pt x="620" y="484"/>
                  </a:lnTo>
                  <a:lnTo>
                    <a:pt x="812" y="559"/>
                  </a:lnTo>
                  <a:lnTo>
                    <a:pt x="999" y="578"/>
                  </a:lnTo>
                  <a:lnTo>
                    <a:pt x="1081" y="559"/>
                  </a:lnTo>
                  <a:lnTo>
                    <a:pt x="1198" y="493"/>
                  </a:lnTo>
                  <a:lnTo>
                    <a:pt x="1303" y="508"/>
                  </a:lnTo>
                  <a:lnTo>
                    <a:pt x="1261" y="559"/>
                  </a:lnTo>
                  <a:lnTo>
                    <a:pt x="1175" y="594"/>
                  </a:lnTo>
                  <a:lnTo>
                    <a:pt x="1113" y="637"/>
                  </a:lnTo>
                  <a:lnTo>
                    <a:pt x="1081" y="699"/>
                  </a:lnTo>
                  <a:lnTo>
                    <a:pt x="1081" y="793"/>
                  </a:lnTo>
                  <a:lnTo>
                    <a:pt x="1027" y="827"/>
                  </a:lnTo>
                  <a:lnTo>
                    <a:pt x="999" y="750"/>
                  </a:lnTo>
                  <a:lnTo>
                    <a:pt x="941" y="679"/>
                  </a:lnTo>
                  <a:lnTo>
                    <a:pt x="847" y="656"/>
                  </a:lnTo>
                  <a:lnTo>
                    <a:pt x="699" y="602"/>
                  </a:lnTo>
                  <a:lnTo>
                    <a:pt x="527" y="527"/>
                  </a:lnTo>
                  <a:lnTo>
                    <a:pt x="378" y="422"/>
                  </a:lnTo>
                  <a:lnTo>
                    <a:pt x="226" y="302"/>
                  </a:lnTo>
                  <a:lnTo>
                    <a:pt x="78" y="227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 rot="4477072" flipV="1">
              <a:off x="2492" y="4140"/>
              <a:ext cx="582" cy="435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10" y="7"/>
                </a:cxn>
                <a:cxn ang="0">
                  <a:pos x="57" y="0"/>
                </a:cxn>
                <a:cxn ang="0">
                  <a:pos x="87" y="31"/>
                </a:cxn>
                <a:cxn ang="0">
                  <a:pos x="96" y="104"/>
                </a:cxn>
                <a:cxn ang="0">
                  <a:pos x="143" y="215"/>
                </a:cxn>
                <a:cxn ang="0">
                  <a:pos x="225" y="300"/>
                </a:cxn>
                <a:cxn ang="0">
                  <a:pos x="293" y="349"/>
                </a:cxn>
                <a:cxn ang="0">
                  <a:pos x="453" y="354"/>
                </a:cxn>
                <a:cxn ang="0">
                  <a:pos x="525" y="322"/>
                </a:cxn>
                <a:cxn ang="0">
                  <a:pos x="556" y="285"/>
                </a:cxn>
                <a:cxn ang="0">
                  <a:pos x="582" y="289"/>
                </a:cxn>
                <a:cxn ang="0">
                  <a:pos x="578" y="332"/>
                </a:cxn>
                <a:cxn ang="0">
                  <a:pos x="556" y="414"/>
                </a:cxn>
                <a:cxn ang="0">
                  <a:pos x="578" y="435"/>
                </a:cxn>
                <a:cxn ang="0">
                  <a:pos x="517" y="426"/>
                </a:cxn>
                <a:cxn ang="0">
                  <a:pos x="504" y="404"/>
                </a:cxn>
                <a:cxn ang="0">
                  <a:pos x="406" y="396"/>
                </a:cxn>
                <a:cxn ang="0">
                  <a:pos x="293" y="392"/>
                </a:cxn>
                <a:cxn ang="0">
                  <a:pos x="225" y="361"/>
                </a:cxn>
                <a:cxn ang="0">
                  <a:pos x="182" y="328"/>
                </a:cxn>
                <a:cxn ang="0">
                  <a:pos x="133" y="268"/>
                </a:cxn>
                <a:cxn ang="0">
                  <a:pos x="57" y="193"/>
                </a:cxn>
                <a:cxn ang="0">
                  <a:pos x="10" y="129"/>
                </a:cxn>
                <a:cxn ang="0">
                  <a:pos x="0" y="82"/>
                </a:cxn>
              </a:cxnLst>
              <a:rect l="l" t="t" r="r" b="b"/>
              <a:pathLst>
                <a:path w="1163" h="870">
                  <a:moveTo>
                    <a:pt x="0" y="163"/>
                  </a:moveTo>
                  <a:lnTo>
                    <a:pt x="19" y="15"/>
                  </a:lnTo>
                  <a:lnTo>
                    <a:pt x="113" y="0"/>
                  </a:lnTo>
                  <a:lnTo>
                    <a:pt x="173" y="62"/>
                  </a:lnTo>
                  <a:lnTo>
                    <a:pt x="192" y="207"/>
                  </a:lnTo>
                  <a:lnTo>
                    <a:pt x="285" y="429"/>
                  </a:lnTo>
                  <a:lnTo>
                    <a:pt x="449" y="600"/>
                  </a:lnTo>
                  <a:lnTo>
                    <a:pt x="585" y="698"/>
                  </a:lnTo>
                  <a:lnTo>
                    <a:pt x="906" y="707"/>
                  </a:lnTo>
                  <a:lnTo>
                    <a:pt x="1050" y="643"/>
                  </a:lnTo>
                  <a:lnTo>
                    <a:pt x="1112" y="570"/>
                  </a:lnTo>
                  <a:lnTo>
                    <a:pt x="1163" y="578"/>
                  </a:lnTo>
                  <a:lnTo>
                    <a:pt x="1155" y="664"/>
                  </a:lnTo>
                  <a:lnTo>
                    <a:pt x="1112" y="827"/>
                  </a:lnTo>
                  <a:lnTo>
                    <a:pt x="1155" y="870"/>
                  </a:lnTo>
                  <a:lnTo>
                    <a:pt x="1034" y="851"/>
                  </a:lnTo>
                  <a:lnTo>
                    <a:pt x="1007" y="808"/>
                  </a:lnTo>
                  <a:lnTo>
                    <a:pt x="812" y="792"/>
                  </a:lnTo>
                  <a:lnTo>
                    <a:pt x="585" y="784"/>
                  </a:lnTo>
                  <a:lnTo>
                    <a:pt x="449" y="722"/>
                  </a:lnTo>
                  <a:lnTo>
                    <a:pt x="363" y="656"/>
                  </a:lnTo>
                  <a:lnTo>
                    <a:pt x="265" y="535"/>
                  </a:lnTo>
                  <a:lnTo>
                    <a:pt x="113" y="386"/>
                  </a:lnTo>
                  <a:lnTo>
                    <a:pt x="19" y="257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" name="Line 28"/>
          <p:cNvSpPr/>
          <p:nvPr>
            <p:custDataLst>
              <p:tags r:id="rId6"/>
            </p:custDataLst>
          </p:nvPr>
        </p:nvSpPr>
        <p:spPr>
          <a:xfrm flipH="1">
            <a:off x="4060825" y="3125788"/>
            <a:ext cx="0" cy="2700337"/>
          </a:xfrm>
          <a:prstGeom prst="line">
            <a:avLst/>
          </a:prstGeom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4" name="Rectangle 29"/>
          <p:cNvSpPr/>
          <p:nvPr>
            <p:custDataLst>
              <p:tags r:id="rId7"/>
            </p:custDataLst>
          </p:nvPr>
        </p:nvSpPr>
        <p:spPr>
          <a:xfrm>
            <a:off x="3846513" y="5826125"/>
            <a:ext cx="457200" cy="457200"/>
          </a:xfrm>
          <a:prstGeom prst="rect">
            <a:avLst/>
          </a:prstGeom>
          <a:solidFill>
            <a:srgbClr val="4F81BD">
              <a:alpha val="50195"/>
            </a:srgbClr>
          </a:solidFill>
          <a:ln w="9525">
            <a:noFill/>
          </a:ln>
        </p:spPr>
        <p:txBody>
          <a:bodyPr wrap="none" anchor="ctr" anchorCtr="0"/>
          <a:lstStyle/>
          <a:p>
            <a:endParaRPr lang="zh-CN" altLang="en-US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35" name="Group 30"/>
          <p:cNvGrpSpPr/>
          <p:nvPr>
            <p:custDataLst>
              <p:tags r:id="rId8"/>
            </p:custDataLst>
          </p:nvPr>
        </p:nvGrpSpPr>
        <p:grpSpPr>
          <a:xfrm>
            <a:off x="3743325" y="3759200"/>
            <a:ext cx="762000" cy="2052638"/>
            <a:chOff x="2838" y="2911"/>
            <a:chExt cx="480" cy="1272"/>
          </a:xfrm>
        </p:grpSpPr>
        <p:sp>
          <p:nvSpPr>
            <p:cNvPr id="36" name="Line 31"/>
            <p:cNvSpPr/>
            <p:nvPr>
              <p:custDataLst>
                <p:tags r:id="rId71"/>
              </p:custDataLst>
            </p:nvPr>
          </p:nvSpPr>
          <p:spPr>
            <a:xfrm>
              <a:off x="2838" y="2911"/>
              <a:ext cx="384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" name="Line 32"/>
            <p:cNvSpPr/>
            <p:nvPr>
              <p:custDataLst>
                <p:tags r:id="rId72"/>
              </p:custDataLst>
            </p:nvPr>
          </p:nvSpPr>
          <p:spPr>
            <a:xfrm>
              <a:off x="2880" y="4183"/>
              <a:ext cx="384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" name="Line 33"/>
            <p:cNvSpPr/>
            <p:nvPr>
              <p:custDataLst>
                <p:tags r:id="rId73"/>
              </p:custDataLst>
            </p:nvPr>
          </p:nvSpPr>
          <p:spPr>
            <a:xfrm flipH="1">
              <a:off x="3120" y="2928"/>
              <a:ext cx="0" cy="125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" name="Text Box 34"/>
            <p:cNvSpPr txBox="1"/>
            <p:nvPr>
              <p:custDataLst>
                <p:tags r:id="rId74"/>
              </p:custDataLst>
            </p:nvPr>
          </p:nvSpPr>
          <p:spPr>
            <a:xfrm>
              <a:off x="3078" y="3444"/>
              <a:ext cx="240" cy="2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</p:grpSp>
      <p:grpSp>
        <p:nvGrpSpPr>
          <p:cNvPr id="40" name="Group 35"/>
          <p:cNvGrpSpPr/>
          <p:nvPr>
            <p:custDataLst>
              <p:tags r:id="rId9"/>
            </p:custDataLst>
          </p:nvPr>
        </p:nvGrpSpPr>
        <p:grpSpPr>
          <a:xfrm>
            <a:off x="3633788" y="3509963"/>
            <a:ext cx="619125" cy="685800"/>
            <a:chOff x="2730" y="2352"/>
            <a:chExt cx="390" cy="432"/>
          </a:xfrm>
        </p:grpSpPr>
        <p:sp>
          <p:nvSpPr>
            <p:cNvPr id="41" name="Line 36"/>
            <p:cNvSpPr/>
            <p:nvPr>
              <p:custDataLst>
                <p:tags r:id="rId69"/>
              </p:custDataLst>
            </p:nvPr>
          </p:nvSpPr>
          <p:spPr>
            <a:xfrm flipH="1" flipV="1">
              <a:off x="2730" y="2400"/>
              <a:ext cx="0" cy="38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" name="Text Box 37"/>
            <p:cNvSpPr txBox="1"/>
            <p:nvPr>
              <p:custDataLst>
                <p:tags r:id="rId70"/>
              </p:custDataLst>
            </p:nvPr>
          </p:nvSpPr>
          <p:spPr>
            <a:xfrm>
              <a:off x="2832" y="2352"/>
              <a:ext cx="288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sp>
        <p:nvSpPr>
          <p:cNvPr id="43" name="Line 38"/>
          <p:cNvSpPr/>
          <p:nvPr>
            <p:custDataLst>
              <p:tags r:id="rId10"/>
            </p:custDataLst>
          </p:nvPr>
        </p:nvSpPr>
        <p:spPr>
          <a:xfrm>
            <a:off x="3962400" y="2071688"/>
            <a:ext cx="6324600" cy="0"/>
          </a:xfrm>
          <a:prstGeom prst="line">
            <a:avLst/>
          </a:prstGeom>
          <a:ln w="571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grpSp>
        <p:nvGrpSpPr>
          <p:cNvPr id="44" name="Group 59"/>
          <p:cNvGrpSpPr/>
          <p:nvPr>
            <p:custDataLst>
              <p:tags r:id="rId11"/>
            </p:custDataLst>
          </p:nvPr>
        </p:nvGrpSpPr>
        <p:grpSpPr>
          <a:xfrm>
            <a:off x="4181475" y="1131888"/>
            <a:ext cx="2438400" cy="965200"/>
            <a:chOff x="816" y="2784"/>
            <a:chExt cx="1536" cy="608"/>
          </a:xfrm>
        </p:grpSpPr>
        <p:grpSp>
          <p:nvGrpSpPr>
            <p:cNvPr id="45" name="xjhrw1"/>
            <p:cNvGrpSpPr>
              <a:grpSpLocks noChangeAspect="1"/>
            </p:cNvGrpSpPr>
            <p:nvPr>
              <p:custDataLst>
                <p:tags r:id="rId50"/>
              </p:custDataLst>
            </p:nvPr>
          </p:nvGrpSpPr>
          <p:grpSpPr>
            <a:xfrm>
              <a:off x="816" y="2784"/>
              <a:ext cx="570" cy="608"/>
              <a:chOff x="1796" y="1498"/>
              <a:chExt cx="2852" cy="3037"/>
            </a:xfrm>
          </p:grpSpPr>
          <p:sp>
            <p:nvSpPr>
              <p:cNvPr id="46" name="Freeform 61"/>
              <p:cNvSpPr>
                <a:spLocks noChangeAspect="1"/>
              </p:cNvSpPr>
              <p:nvPr>
                <p:custDataLst>
                  <p:tags r:id="rId63"/>
                </p:custDataLst>
              </p:nvPr>
            </p:nvSpPr>
            <p:spPr>
              <a:xfrm>
                <a:off x="3530" y="1498"/>
                <a:ext cx="514" cy="555"/>
              </a:xfrm>
              <a:custGeom>
                <a:avLst/>
                <a:gdLst/>
                <a:ahLst/>
                <a:cxnLst>
                  <a:cxn ang="0">
                    <a:pos x="409" y="383"/>
                  </a:cxn>
                  <a:cxn ang="0">
                    <a:pos x="456" y="297"/>
                  </a:cxn>
                  <a:cxn ang="0">
                    <a:pos x="478" y="216"/>
                  </a:cxn>
                  <a:cxn ang="0">
                    <a:pos x="471" y="122"/>
                  </a:cxn>
                  <a:cxn ang="0">
                    <a:pos x="412" y="36"/>
                  </a:cxn>
                  <a:cxn ang="0">
                    <a:pos x="343" y="0"/>
                  </a:cxn>
                  <a:cxn ang="0">
                    <a:pos x="238" y="15"/>
                  </a:cxn>
                  <a:cxn ang="0">
                    <a:pos x="112" y="86"/>
                  </a:cxn>
                  <a:cxn ang="0">
                    <a:pos x="43" y="172"/>
                  </a:cxn>
                  <a:cxn ang="0">
                    <a:pos x="0" y="336"/>
                  </a:cxn>
                  <a:cxn ang="0">
                    <a:pos x="7" y="442"/>
                  </a:cxn>
                  <a:cxn ang="0">
                    <a:pos x="50" y="527"/>
                  </a:cxn>
                  <a:cxn ang="0">
                    <a:pos x="112" y="547"/>
                  </a:cxn>
                  <a:cxn ang="0">
                    <a:pos x="195" y="547"/>
                  </a:cxn>
                  <a:cxn ang="0">
                    <a:pos x="285" y="504"/>
                  </a:cxn>
                  <a:cxn ang="0">
                    <a:pos x="323" y="484"/>
                  </a:cxn>
                  <a:cxn ang="0">
                    <a:pos x="350" y="450"/>
                  </a:cxn>
                  <a:cxn ang="0">
                    <a:pos x="478" y="555"/>
                  </a:cxn>
                  <a:cxn ang="0">
                    <a:pos x="514" y="547"/>
                  </a:cxn>
                  <a:cxn ang="0">
                    <a:pos x="499" y="512"/>
                  </a:cxn>
                  <a:cxn ang="0">
                    <a:pos x="409" y="383"/>
                  </a:cxn>
                </a:cxnLst>
                <a:rect l="l" t="t" r="r" b="b"/>
                <a:pathLst>
                  <a:path w="514" h="555">
                    <a:moveTo>
                      <a:pt x="409" y="383"/>
                    </a:moveTo>
                    <a:lnTo>
                      <a:pt x="456" y="297"/>
                    </a:lnTo>
                    <a:lnTo>
                      <a:pt x="478" y="216"/>
                    </a:lnTo>
                    <a:lnTo>
                      <a:pt x="471" y="122"/>
                    </a:lnTo>
                    <a:lnTo>
                      <a:pt x="412" y="36"/>
                    </a:lnTo>
                    <a:lnTo>
                      <a:pt x="343" y="0"/>
                    </a:lnTo>
                    <a:lnTo>
                      <a:pt x="238" y="15"/>
                    </a:lnTo>
                    <a:lnTo>
                      <a:pt x="112" y="86"/>
                    </a:lnTo>
                    <a:lnTo>
                      <a:pt x="43" y="172"/>
                    </a:lnTo>
                    <a:lnTo>
                      <a:pt x="0" y="336"/>
                    </a:lnTo>
                    <a:lnTo>
                      <a:pt x="7" y="442"/>
                    </a:lnTo>
                    <a:lnTo>
                      <a:pt x="50" y="527"/>
                    </a:lnTo>
                    <a:lnTo>
                      <a:pt x="112" y="547"/>
                    </a:lnTo>
                    <a:lnTo>
                      <a:pt x="195" y="547"/>
                    </a:lnTo>
                    <a:lnTo>
                      <a:pt x="285" y="504"/>
                    </a:lnTo>
                    <a:lnTo>
                      <a:pt x="323" y="484"/>
                    </a:lnTo>
                    <a:lnTo>
                      <a:pt x="350" y="450"/>
                    </a:lnTo>
                    <a:lnTo>
                      <a:pt x="478" y="555"/>
                    </a:lnTo>
                    <a:lnTo>
                      <a:pt x="514" y="547"/>
                    </a:lnTo>
                    <a:lnTo>
                      <a:pt x="499" y="512"/>
                    </a:lnTo>
                    <a:lnTo>
                      <a:pt x="40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Freeform 62"/>
              <p:cNvSpPr>
                <a:spLocks noChangeAspect="1"/>
              </p:cNvSpPr>
              <p:nvPr>
                <p:custDataLst>
                  <p:tags r:id="rId64"/>
                </p:custDataLst>
              </p:nvPr>
            </p:nvSpPr>
            <p:spPr>
              <a:xfrm>
                <a:off x="2813" y="2007"/>
                <a:ext cx="784" cy="1174"/>
              </a:xfrm>
              <a:custGeom>
                <a:avLst/>
                <a:gdLst/>
                <a:ahLst/>
                <a:cxnLst>
                  <a:cxn ang="0">
                    <a:pos x="405" y="347"/>
                  </a:cxn>
                  <a:cxn ang="0">
                    <a:pos x="422" y="214"/>
                  </a:cxn>
                  <a:cxn ang="0">
                    <a:pos x="441" y="51"/>
                  </a:cxn>
                  <a:cxn ang="0">
                    <a:pos x="515" y="0"/>
                  </a:cxn>
                  <a:cxn ang="0">
                    <a:pos x="592" y="0"/>
                  </a:cxn>
                  <a:cxn ang="0">
                    <a:pos x="682" y="70"/>
                  </a:cxn>
                  <a:cxn ang="0">
                    <a:pos x="748" y="235"/>
                  </a:cxn>
                  <a:cxn ang="0">
                    <a:pos x="784" y="456"/>
                  </a:cxn>
                  <a:cxn ang="0">
                    <a:pos x="748" y="706"/>
                  </a:cxn>
                  <a:cxn ang="0">
                    <a:pos x="682" y="855"/>
                  </a:cxn>
                  <a:cxn ang="0">
                    <a:pos x="557" y="1026"/>
                  </a:cxn>
                  <a:cxn ang="0">
                    <a:pos x="422" y="1131"/>
                  </a:cxn>
                  <a:cxn ang="0">
                    <a:pos x="257" y="1174"/>
                  </a:cxn>
                  <a:cxn ang="0">
                    <a:pos x="121" y="1139"/>
                  </a:cxn>
                  <a:cxn ang="0">
                    <a:pos x="35" y="1073"/>
                  </a:cxn>
                  <a:cxn ang="0">
                    <a:pos x="0" y="968"/>
                  </a:cxn>
                  <a:cxn ang="0">
                    <a:pos x="19" y="874"/>
                  </a:cxn>
                  <a:cxn ang="0">
                    <a:pos x="62" y="788"/>
                  </a:cxn>
                  <a:cxn ang="0">
                    <a:pos x="129" y="749"/>
                  </a:cxn>
                  <a:cxn ang="0">
                    <a:pos x="226" y="726"/>
                  </a:cxn>
                  <a:cxn ang="0">
                    <a:pos x="311" y="664"/>
                  </a:cxn>
                  <a:cxn ang="0">
                    <a:pos x="378" y="535"/>
                  </a:cxn>
                  <a:cxn ang="0">
                    <a:pos x="405" y="347"/>
                  </a:cxn>
                </a:cxnLst>
                <a:rect l="l" t="t" r="r" b="b"/>
                <a:pathLst>
                  <a:path w="784" h="1174">
                    <a:moveTo>
                      <a:pt x="405" y="347"/>
                    </a:moveTo>
                    <a:lnTo>
                      <a:pt x="422" y="214"/>
                    </a:lnTo>
                    <a:lnTo>
                      <a:pt x="441" y="51"/>
                    </a:lnTo>
                    <a:lnTo>
                      <a:pt x="515" y="0"/>
                    </a:lnTo>
                    <a:lnTo>
                      <a:pt x="592" y="0"/>
                    </a:lnTo>
                    <a:lnTo>
                      <a:pt x="682" y="70"/>
                    </a:lnTo>
                    <a:lnTo>
                      <a:pt x="748" y="235"/>
                    </a:lnTo>
                    <a:lnTo>
                      <a:pt x="784" y="456"/>
                    </a:lnTo>
                    <a:lnTo>
                      <a:pt x="748" y="706"/>
                    </a:lnTo>
                    <a:lnTo>
                      <a:pt x="682" y="855"/>
                    </a:lnTo>
                    <a:lnTo>
                      <a:pt x="557" y="1026"/>
                    </a:lnTo>
                    <a:lnTo>
                      <a:pt x="422" y="1131"/>
                    </a:lnTo>
                    <a:lnTo>
                      <a:pt x="257" y="1174"/>
                    </a:lnTo>
                    <a:lnTo>
                      <a:pt x="121" y="1139"/>
                    </a:lnTo>
                    <a:lnTo>
                      <a:pt x="35" y="1073"/>
                    </a:lnTo>
                    <a:lnTo>
                      <a:pt x="0" y="968"/>
                    </a:lnTo>
                    <a:lnTo>
                      <a:pt x="19" y="874"/>
                    </a:lnTo>
                    <a:lnTo>
                      <a:pt x="62" y="788"/>
                    </a:lnTo>
                    <a:lnTo>
                      <a:pt x="129" y="749"/>
                    </a:lnTo>
                    <a:lnTo>
                      <a:pt x="226" y="726"/>
                    </a:lnTo>
                    <a:lnTo>
                      <a:pt x="311" y="664"/>
                    </a:lnTo>
                    <a:lnTo>
                      <a:pt x="378" y="535"/>
                    </a:lnTo>
                    <a:lnTo>
                      <a:pt x="405" y="347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Freeform 63"/>
              <p:cNvSpPr>
                <a:spLocks noChangeAspect="1"/>
              </p:cNvSpPr>
              <p:nvPr>
                <p:custDataLst>
                  <p:tags r:id="rId65"/>
                </p:custDataLst>
              </p:nvPr>
            </p:nvSpPr>
            <p:spPr>
              <a:xfrm>
                <a:off x="2632" y="2920"/>
                <a:ext cx="1007" cy="1615"/>
              </a:xfrm>
              <a:custGeom>
                <a:avLst/>
                <a:gdLst/>
                <a:ahLst/>
                <a:cxnLst>
                  <a:cxn ang="0">
                    <a:pos x="326" y="52"/>
                  </a:cxn>
                  <a:cxn ang="0">
                    <a:pos x="369" y="0"/>
                  </a:cxn>
                  <a:cxn ang="0">
                    <a:pos x="456" y="0"/>
                  </a:cxn>
                  <a:cxn ang="0">
                    <a:pos x="499" y="71"/>
                  </a:cxn>
                  <a:cxn ang="0">
                    <a:pos x="577" y="242"/>
                  </a:cxn>
                  <a:cxn ang="0">
                    <a:pos x="686" y="430"/>
                  </a:cxn>
                  <a:cxn ang="0">
                    <a:pos x="857" y="578"/>
                  </a:cxn>
                  <a:cxn ang="0">
                    <a:pos x="990" y="688"/>
                  </a:cxn>
                  <a:cxn ang="0">
                    <a:pos x="1007" y="739"/>
                  </a:cxn>
                  <a:cxn ang="0">
                    <a:pos x="1007" y="793"/>
                  </a:cxn>
                  <a:cxn ang="0">
                    <a:pos x="819" y="953"/>
                  </a:cxn>
                  <a:cxn ang="0">
                    <a:pos x="608" y="1116"/>
                  </a:cxn>
                  <a:cxn ang="0">
                    <a:pos x="448" y="1187"/>
                  </a:cxn>
                  <a:cxn ang="0">
                    <a:pos x="276" y="1202"/>
                  </a:cxn>
                  <a:cxn ang="0">
                    <a:pos x="190" y="1210"/>
                  </a:cxn>
                  <a:cxn ang="0">
                    <a:pos x="148" y="1296"/>
                  </a:cxn>
                  <a:cxn ang="0">
                    <a:pos x="112" y="1393"/>
                  </a:cxn>
                  <a:cxn ang="0">
                    <a:pos x="135" y="1502"/>
                  </a:cxn>
                  <a:cxn ang="0">
                    <a:pos x="190" y="1523"/>
                  </a:cxn>
                  <a:cxn ang="0">
                    <a:pos x="190" y="1564"/>
                  </a:cxn>
                  <a:cxn ang="0">
                    <a:pos x="62" y="1615"/>
                  </a:cxn>
                  <a:cxn ang="0">
                    <a:pos x="19" y="1553"/>
                  </a:cxn>
                  <a:cxn ang="0">
                    <a:pos x="0" y="1444"/>
                  </a:cxn>
                  <a:cxn ang="0">
                    <a:pos x="41" y="1315"/>
                  </a:cxn>
                  <a:cxn ang="0">
                    <a:pos x="105" y="1202"/>
                  </a:cxn>
                  <a:cxn ang="0">
                    <a:pos x="190" y="1101"/>
                  </a:cxn>
                  <a:cxn ang="0">
                    <a:pos x="276" y="1073"/>
                  </a:cxn>
                  <a:cxn ang="0">
                    <a:pos x="362" y="1116"/>
                  </a:cxn>
                  <a:cxn ang="0">
                    <a:pos x="514" y="1050"/>
                  </a:cxn>
                  <a:cxn ang="0">
                    <a:pos x="643" y="945"/>
                  </a:cxn>
                  <a:cxn ang="0">
                    <a:pos x="791" y="816"/>
                  </a:cxn>
                  <a:cxn ang="0">
                    <a:pos x="842" y="758"/>
                  </a:cxn>
                  <a:cxn ang="0">
                    <a:pos x="834" y="707"/>
                  </a:cxn>
                  <a:cxn ang="0">
                    <a:pos x="662" y="610"/>
                  </a:cxn>
                  <a:cxn ang="0">
                    <a:pos x="514" y="480"/>
                  </a:cxn>
                  <a:cxn ang="0">
                    <a:pos x="343" y="309"/>
                  </a:cxn>
                  <a:cxn ang="0">
                    <a:pos x="283" y="157"/>
                  </a:cxn>
                  <a:cxn ang="0">
                    <a:pos x="326" y="52"/>
                  </a:cxn>
                </a:cxnLst>
                <a:rect l="l" t="t" r="r" b="b"/>
                <a:pathLst>
                  <a:path w="1004" h="1615">
                    <a:moveTo>
                      <a:pt x="326" y="52"/>
                    </a:moveTo>
                    <a:lnTo>
                      <a:pt x="369" y="0"/>
                    </a:lnTo>
                    <a:lnTo>
                      <a:pt x="456" y="0"/>
                    </a:lnTo>
                    <a:lnTo>
                      <a:pt x="499" y="71"/>
                    </a:lnTo>
                    <a:lnTo>
                      <a:pt x="577" y="242"/>
                    </a:lnTo>
                    <a:lnTo>
                      <a:pt x="686" y="430"/>
                    </a:lnTo>
                    <a:lnTo>
                      <a:pt x="857" y="578"/>
                    </a:lnTo>
                    <a:lnTo>
                      <a:pt x="990" y="688"/>
                    </a:lnTo>
                    <a:lnTo>
                      <a:pt x="1007" y="739"/>
                    </a:lnTo>
                    <a:lnTo>
                      <a:pt x="1007" y="793"/>
                    </a:lnTo>
                    <a:lnTo>
                      <a:pt x="819" y="953"/>
                    </a:lnTo>
                    <a:lnTo>
                      <a:pt x="608" y="1116"/>
                    </a:lnTo>
                    <a:lnTo>
                      <a:pt x="448" y="1187"/>
                    </a:lnTo>
                    <a:lnTo>
                      <a:pt x="276" y="1202"/>
                    </a:lnTo>
                    <a:lnTo>
                      <a:pt x="190" y="1210"/>
                    </a:lnTo>
                    <a:lnTo>
                      <a:pt x="148" y="1296"/>
                    </a:lnTo>
                    <a:lnTo>
                      <a:pt x="112" y="1393"/>
                    </a:lnTo>
                    <a:lnTo>
                      <a:pt x="135" y="1502"/>
                    </a:lnTo>
                    <a:lnTo>
                      <a:pt x="190" y="1523"/>
                    </a:lnTo>
                    <a:lnTo>
                      <a:pt x="190" y="1564"/>
                    </a:lnTo>
                    <a:lnTo>
                      <a:pt x="62" y="1615"/>
                    </a:lnTo>
                    <a:lnTo>
                      <a:pt x="19" y="1553"/>
                    </a:lnTo>
                    <a:lnTo>
                      <a:pt x="0" y="1444"/>
                    </a:lnTo>
                    <a:lnTo>
                      <a:pt x="41" y="1315"/>
                    </a:lnTo>
                    <a:lnTo>
                      <a:pt x="105" y="1202"/>
                    </a:lnTo>
                    <a:lnTo>
                      <a:pt x="190" y="1101"/>
                    </a:lnTo>
                    <a:lnTo>
                      <a:pt x="276" y="1073"/>
                    </a:lnTo>
                    <a:lnTo>
                      <a:pt x="362" y="1116"/>
                    </a:lnTo>
                    <a:lnTo>
                      <a:pt x="514" y="1050"/>
                    </a:lnTo>
                    <a:lnTo>
                      <a:pt x="643" y="945"/>
                    </a:lnTo>
                    <a:lnTo>
                      <a:pt x="791" y="816"/>
                    </a:lnTo>
                    <a:lnTo>
                      <a:pt x="842" y="758"/>
                    </a:lnTo>
                    <a:lnTo>
                      <a:pt x="834" y="707"/>
                    </a:lnTo>
                    <a:lnTo>
                      <a:pt x="662" y="610"/>
                    </a:lnTo>
                    <a:lnTo>
                      <a:pt x="514" y="480"/>
                    </a:lnTo>
                    <a:lnTo>
                      <a:pt x="343" y="309"/>
                    </a:lnTo>
                    <a:lnTo>
                      <a:pt x="283" y="157"/>
                    </a:lnTo>
                    <a:lnTo>
                      <a:pt x="326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Freeform 64"/>
              <p:cNvSpPr>
                <a:spLocks noChangeAspect="1"/>
              </p:cNvSpPr>
              <p:nvPr>
                <p:custDataLst>
                  <p:tags r:id="rId66"/>
                </p:custDataLst>
              </p:nvPr>
            </p:nvSpPr>
            <p:spPr>
              <a:xfrm>
                <a:off x="1796" y="2924"/>
                <a:ext cx="1326" cy="1487"/>
              </a:xfrm>
              <a:custGeom>
                <a:avLst/>
                <a:gdLst/>
                <a:ahLst/>
                <a:cxnLst>
                  <a:cxn ang="0">
                    <a:pos x="905" y="370"/>
                  </a:cxn>
                  <a:cxn ang="0">
                    <a:pos x="1057" y="113"/>
                  </a:cxn>
                  <a:cxn ang="0">
                    <a:pos x="1183" y="0"/>
                  </a:cxn>
                  <a:cxn ang="0">
                    <a:pos x="1292" y="19"/>
                  </a:cxn>
                  <a:cxn ang="0">
                    <a:pos x="1326" y="136"/>
                  </a:cxn>
                  <a:cxn ang="0">
                    <a:pos x="1162" y="394"/>
                  </a:cxn>
                  <a:cxn ang="0">
                    <a:pos x="971" y="651"/>
                  </a:cxn>
                  <a:cxn ang="0">
                    <a:pos x="769" y="878"/>
                  </a:cxn>
                  <a:cxn ang="0">
                    <a:pos x="577" y="1015"/>
                  </a:cxn>
                  <a:cxn ang="0">
                    <a:pos x="449" y="1116"/>
                  </a:cxn>
                  <a:cxn ang="0">
                    <a:pos x="328" y="1116"/>
                  </a:cxn>
                  <a:cxn ang="0">
                    <a:pos x="277" y="1099"/>
                  </a:cxn>
                  <a:cxn ang="0">
                    <a:pos x="277" y="1221"/>
                  </a:cxn>
                  <a:cxn ang="0">
                    <a:pos x="172" y="1358"/>
                  </a:cxn>
                  <a:cxn ang="0">
                    <a:pos x="86" y="1401"/>
                  </a:cxn>
                  <a:cxn ang="0">
                    <a:pos x="93" y="1478"/>
                  </a:cxn>
                  <a:cxn ang="0">
                    <a:pos x="9" y="1487"/>
                  </a:cxn>
                  <a:cxn ang="0">
                    <a:pos x="0" y="1373"/>
                  </a:cxn>
                  <a:cxn ang="0">
                    <a:pos x="71" y="1287"/>
                  </a:cxn>
                  <a:cxn ang="0">
                    <a:pos x="172" y="1210"/>
                  </a:cxn>
                  <a:cxn ang="0">
                    <a:pos x="215" y="1123"/>
                  </a:cxn>
                  <a:cxn ang="0">
                    <a:pos x="223" y="1015"/>
                  </a:cxn>
                  <a:cxn ang="0">
                    <a:pos x="215" y="987"/>
                  </a:cxn>
                  <a:cxn ang="0">
                    <a:pos x="266" y="951"/>
                  </a:cxn>
                  <a:cxn ang="0">
                    <a:pos x="309" y="951"/>
                  </a:cxn>
                  <a:cxn ang="0">
                    <a:pos x="343" y="1015"/>
                  </a:cxn>
                  <a:cxn ang="0">
                    <a:pos x="406" y="1037"/>
                  </a:cxn>
                  <a:cxn ang="0">
                    <a:pos x="472" y="1015"/>
                  </a:cxn>
                  <a:cxn ang="0">
                    <a:pos x="558" y="928"/>
                  </a:cxn>
                  <a:cxn ang="0">
                    <a:pos x="691" y="792"/>
                  </a:cxn>
                  <a:cxn ang="0">
                    <a:pos x="800" y="628"/>
                  </a:cxn>
                  <a:cxn ang="0">
                    <a:pos x="862" y="492"/>
                  </a:cxn>
                  <a:cxn ang="0">
                    <a:pos x="905" y="370"/>
                  </a:cxn>
                </a:cxnLst>
                <a:rect l="l" t="t" r="r" b="b"/>
                <a:pathLst>
                  <a:path w="1326" h="1487">
                    <a:moveTo>
                      <a:pt x="905" y="370"/>
                    </a:moveTo>
                    <a:lnTo>
                      <a:pt x="1057" y="113"/>
                    </a:lnTo>
                    <a:lnTo>
                      <a:pt x="1183" y="0"/>
                    </a:lnTo>
                    <a:lnTo>
                      <a:pt x="1292" y="19"/>
                    </a:lnTo>
                    <a:lnTo>
                      <a:pt x="1326" y="136"/>
                    </a:lnTo>
                    <a:lnTo>
                      <a:pt x="1162" y="394"/>
                    </a:lnTo>
                    <a:lnTo>
                      <a:pt x="971" y="651"/>
                    </a:lnTo>
                    <a:lnTo>
                      <a:pt x="769" y="878"/>
                    </a:lnTo>
                    <a:lnTo>
                      <a:pt x="577" y="1015"/>
                    </a:lnTo>
                    <a:lnTo>
                      <a:pt x="449" y="1116"/>
                    </a:lnTo>
                    <a:lnTo>
                      <a:pt x="328" y="1116"/>
                    </a:lnTo>
                    <a:lnTo>
                      <a:pt x="277" y="1099"/>
                    </a:lnTo>
                    <a:lnTo>
                      <a:pt x="277" y="1221"/>
                    </a:lnTo>
                    <a:lnTo>
                      <a:pt x="172" y="1358"/>
                    </a:lnTo>
                    <a:lnTo>
                      <a:pt x="86" y="1401"/>
                    </a:lnTo>
                    <a:lnTo>
                      <a:pt x="93" y="1478"/>
                    </a:lnTo>
                    <a:lnTo>
                      <a:pt x="9" y="1487"/>
                    </a:lnTo>
                    <a:lnTo>
                      <a:pt x="0" y="1373"/>
                    </a:lnTo>
                    <a:lnTo>
                      <a:pt x="71" y="1287"/>
                    </a:lnTo>
                    <a:lnTo>
                      <a:pt x="172" y="1210"/>
                    </a:lnTo>
                    <a:lnTo>
                      <a:pt x="215" y="1123"/>
                    </a:lnTo>
                    <a:lnTo>
                      <a:pt x="223" y="1015"/>
                    </a:lnTo>
                    <a:lnTo>
                      <a:pt x="215" y="987"/>
                    </a:lnTo>
                    <a:lnTo>
                      <a:pt x="266" y="951"/>
                    </a:lnTo>
                    <a:lnTo>
                      <a:pt x="309" y="951"/>
                    </a:lnTo>
                    <a:lnTo>
                      <a:pt x="343" y="1015"/>
                    </a:lnTo>
                    <a:lnTo>
                      <a:pt x="406" y="1037"/>
                    </a:lnTo>
                    <a:lnTo>
                      <a:pt x="472" y="1015"/>
                    </a:lnTo>
                    <a:lnTo>
                      <a:pt x="558" y="928"/>
                    </a:lnTo>
                    <a:lnTo>
                      <a:pt x="691" y="792"/>
                    </a:lnTo>
                    <a:lnTo>
                      <a:pt x="800" y="628"/>
                    </a:lnTo>
                    <a:lnTo>
                      <a:pt x="862" y="492"/>
                    </a:lnTo>
                    <a:lnTo>
                      <a:pt x="905" y="37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Freeform 65"/>
              <p:cNvSpPr>
                <a:spLocks noChangeAspect="1"/>
              </p:cNvSpPr>
              <p:nvPr>
                <p:custDataLst>
                  <p:tags r:id="rId67"/>
                </p:custDataLst>
              </p:nvPr>
            </p:nvSpPr>
            <p:spPr>
              <a:xfrm>
                <a:off x="3345" y="2093"/>
                <a:ext cx="1303" cy="827"/>
              </a:xfrm>
              <a:custGeom>
                <a:avLst/>
                <a:gdLst/>
                <a:ahLst/>
                <a:cxnLst>
                  <a:cxn ang="0">
                    <a:pos x="16" y="145"/>
                  </a:cxn>
                  <a:cxn ang="0">
                    <a:pos x="0" y="36"/>
                  </a:cxn>
                  <a:cxn ang="0">
                    <a:pos x="63" y="0"/>
                  </a:cxn>
                  <a:cxn ang="0">
                    <a:pos x="172" y="21"/>
                  </a:cxn>
                  <a:cxn ang="0">
                    <a:pos x="320" y="165"/>
                  </a:cxn>
                  <a:cxn ang="0">
                    <a:pos x="465" y="336"/>
                  </a:cxn>
                  <a:cxn ang="0">
                    <a:pos x="620" y="484"/>
                  </a:cxn>
                  <a:cxn ang="0">
                    <a:pos x="812" y="559"/>
                  </a:cxn>
                  <a:cxn ang="0">
                    <a:pos x="999" y="578"/>
                  </a:cxn>
                  <a:cxn ang="0">
                    <a:pos x="1081" y="559"/>
                  </a:cxn>
                  <a:cxn ang="0">
                    <a:pos x="1198" y="493"/>
                  </a:cxn>
                  <a:cxn ang="0">
                    <a:pos x="1303" y="508"/>
                  </a:cxn>
                  <a:cxn ang="0">
                    <a:pos x="1261" y="559"/>
                  </a:cxn>
                  <a:cxn ang="0">
                    <a:pos x="1175" y="594"/>
                  </a:cxn>
                  <a:cxn ang="0">
                    <a:pos x="1113" y="637"/>
                  </a:cxn>
                  <a:cxn ang="0">
                    <a:pos x="1081" y="699"/>
                  </a:cxn>
                  <a:cxn ang="0">
                    <a:pos x="1081" y="793"/>
                  </a:cxn>
                  <a:cxn ang="0">
                    <a:pos x="1027" y="827"/>
                  </a:cxn>
                  <a:cxn ang="0">
                    <a:pos x="999" y="750"/>
                  </a:cxn>
                  <a:cxn ang="0">
                    <a:pos x="941" y="679"/>
                  </a:cxn>
                  <a:cxn ang="0">
                    <a:pos x="847" y="656"/>
                  </a:cxn>
                  <a:cxn ang="0">
                    <a:pos x="699" y="602"/>
                  </a:cxn>
                  <a:cxn ang="0">
                    <a:pos x="527" y="527"/>
                  </a:cxn>
                  <a:cxn ang="0">
                    <a:pos x="378" y="422"/>
                  </a:cxn>
                  <a:cxn ang="0">
                    <a:pos x="226" y="302"/>
                  </a:cxn>
                  <a:cxn ang="0">
                    <a:pos x="78" y="227"/>
                  </a:cxn>
                  <a:cxn ang="0">
                    <a:pos x="16" y="145"/>
                  </a:cxn>
                </a:cxnLst>
                <a:rect l="l" t="t" r="r" b="b"/>
                <a:pathLst>
                  <a:path w="1303" h="825">
                    <a:moveTo>
                      <a:pt x="16" y="145"/>
                    </a:moveTo>
                    <a:lnTo>
                      <a:pt x="0" y="36"/>
                    </a:lnTo>
                    <a:lnTo>
                      <a:pt x="63" y="0"/>
                    </a:lnTo>
                    <a:lnTo>
                      <a:pt x="172" y="21"/>
                    </a:lnTo>
                    <a:lnTo>
                      <a:pt x="320" y="165"/>
                    </a:lnTo>
                    <a:lnTo>
                      <a:pt x="465" y="336"/>
                    </a:lnTo>
                    <a:lnTo>
                      <a:pt x="620" y="484"/>
                    </a:lnTo>
                    <a:lnTo>
                      <a:pt x="812" y="559"/>
                    </a:lnTo>
                    <a:lnTo>
                      <a:pt x="999" y="578"/>
                    </a:lnTo>
                    <a:lnTo>
                      <a:pt x="1081" y="559"/>
                    </a:lnTo>
                    <a:lnTo>
                      <a:pt x="1198" y="493"/>
                    </a:lnTo>
                    <a:lnTo>
                      <a:pt x="1303" y="508"/>
                    </a:lnTo>
                    <a:lnTo>
                      <a:pt x="1261" y="559"/>
                    </a:lnTo>
                    <a:lnTo>
                      <a:pt x="1175" y="594"/>
                    </a:lnTo>
                    <a:lnTo>
                      <a:pt x="1113" y="637"/>
                    </a:lnTo>
                    <a:lnTo>
                      <a:pt x="1081" y="699"/>
                    </a:lnTo>
                    <a:lnTo>
                      <a:pt x="1081" y="793"/>
                    </a:lnTo>
                    <a:lnTo>
                      <a:pt x="1027" y="827"/>
                    </a:lnTo>
                    <a:lnTo>
                      <a:pt x="999" y="750"/>
                    </a:lnTo>
                    <a:lnTo>
                      <a:pt x="941" y="679"/>
                    </a:lnTo>
                    <a:lnTo>
                      <a:pt x="847" y="656"/>
                    </a:lnTo>
                    <a:lnTo>
                      <a:pt x="699" y="602"/>
                    </a:lnTo>
                    <a:lnTo>
                      <a:pt x="527" y="527"/>
                    </a:lnTo>
                    <a:lnTo>
                      <a:pt x="378" y="422"/>
                    </a:lnTo>
                    <a:lnTo>
                      <a:pt x="226" y="302"/>
                    </a:lnTo>
                    <a:lnTo>
                      <a:pt x="78" y="227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Freeform 66"/>
              <p:cNvSpPr>
                <a:spLocks noChangeAspect="1"/>
              </p:cNvSpPr>
              <p:nvPr>
                <p:custDataLst>
                  <p:tags r:id="rId68"/>
                </p:custDataLst>
              </p:nvPr>
            </p:nvSpPr>
            <p:spPr>
              <a:xfrm>
                <a:off x="3338" y="2163"/>
                <a:ext cx="1163" cy="870"/>
              </a:xfrm>
              <a:custGeom>
                <a:avLst/>
                <a:gdLst/>
                <a:ahLst/>
                <a:cxnLst>
                  <a:cxn ang="0">
                    <a:pos x="0" y="163"/>
                  </a:cxn>
                  <a:cxn ang="0">
                    <a:pos x="19" y="15"/>
                  </a:cxn>
                  <a:cxn ang="0">
                    <a:pos x="113" y="0"/>
                  </a:cxn>
                  <a:cxn ang="0">
                    <a:pos x="173" y="62"/>
                  </a:cxn>
                  <a:cxn ang="0">
                    <a:pos x="192" y="207"/>
                  </a:cxn>
                  <a:cxn ang="0">
                    <a:pos x="285" y="429"/>
                  </a:cxn>
                  <a:cxn ang="0">
                    <a:pos x="449" y="600"/>
                  </a:cxn>
                  <a:cxn ang="0">
                    <a:pos x="585" y="698"/>
                  </a:cxn>
                  <a:cxn ang="0">
                    <a:pos x="906" y="707"/>
                  </a:cxn>
                  <a:cxn ang="0">
                    <a:pos x="1050" y="643"/>
                  </a:cxn>
                  <a:cxn ang="0">
                    <a:pos x="1112" y="570"/>
                  </a:cxn>
                  <a:cxn ang="0">
                    <a:pos x="1163" y="578"/>
                  </a:cxn>
                  <a:cxn ang="0">
                    <a:pos x="1155" y="664"/>
                  </a:cxn>
                  <a:cxn ang="0">
                    <a:pos x="1112" y="827"/>
                  </a:cxn>
                  <a:cxn ang="0">
                    <a:pos x="1155" y="870"/>
                  </a:cxn>
                  <a:cxn ang="0">
                    <a:pos x="1034" y="851"/>
                  </a:cxn>
                  <a:cxn ang="0">
                    <a:pos x="1007" y="808"/>
                  </a:cxn>
                  <a:cxn ang="0">
                    <a:pos x="812" y="792"/>
                  </a:cxn>
                  <a:cxn ang="0">
                    <a:pos x="585" y="784"/>
                  </a:cxn>
                  <a:cxn ang="0">
                    <a:pos x="449" y="722"/>
                  </a:cxn>
                  <a:cxn ang="0">
                    <a:pos x="363" y="656"/>
                  </a:cxn>
                  <a:cxn ang="0">
                    <a:pos x="265" y="535"/>
                  </a:cxn>
                  <a:cxn ang="0">
                    <a:pos x="113" y="386"/>
                  </a:cxn>
                  <a:cxn ang="0">
                    <a:pos x="19" y="257"/>
                  </a:cxn>
                  <a:cxn ang="0">
                    <a:pos x="0" y="163"/>
                  </a:cxn>
                </a:cxnLst>
                <a:rect l="l" t="t" r="r" b="b"/>
                <a:pathLst>
                  <a:path w="1163" h="870">
                    <a:moveTo>
                      <a:pt x="0" y="163"/>
                    </a:moveTo>
                    <a:lnTo>
                      <a:pt x="19" y="15"/>
                    </a:lnTo>
                    <a:lnTo>
                      <a:pt x="113" y="0"/>
                    </a:lnTo>
                    <a:lnTo>
                      <a:pt x="173" y="62"/>
                    </a:lnTo>
                    <a:lnTo>
                      <a:pt x="192" y="207"/>
                    </a:lnTo>
                    <a:lnTo>
                      <a:pt x="285" y="429"/>
                    </a:lnTo>
                    <a:lnTo>
                      <a:pt x="449" y="600"/>
                    </a:lnTo>
                    <a:lnTo>
                      <a:pt x="585" y="698"/>
                    </a:lnTo>
                    <a:lnTo>
                      <a:pt x="906" y="707"/>
                    </a:lnTo>
                    <a:lnTo>
                      <a:pt x="1050" y="643"/>
                    </a:lnTo>
                    <a:lnTo>
                      <a:pt x="1112" y="570"/>
                    </a:lnTo>
                    <a:lnTo>
                      <a:pt x="1163" y="578"/>
                    </a:lnTo>
                    <a:lnTo>
                      <a:pt x="1155" y="664"/>
                    </a:lnTo>
                    <a:lnTo>
                      <a:pt x="1112" y="827"/>
                    </a:lnTo>
                    <a:lnTo>
                      <a:pt x="1155" y="870"/>
                    </a:lnTo>
                    <a:lnTo>
                      <a:pt x="1034" y="851"/>
                    </a:lnTo>
                    <a:lnTo>
                      <a:pt x="1007" y="808"/>
                    </a:lnTo>
                    <a:lnTo>
                      <a:pt x="812" y="792"/>
                    </a:lnTo>
                    <a:lnTo>
                      <a:pt x="585" y="784"/>
                    </a:lnTo>
                    <a:lnTo>
                      <a:pt x="449" y="722"/>
                    </a:lnTo>
                    <a:lnTo>
                      <a:pt x="363" y="656"/>
                    </a:lnTo>
                    <a:lnTo>
                      <a:pt x="265" y="535"/>
                    </a:lnTo>
                    <a:lnTo>
                      <a:pt x="113" y="386"/>
                    </a:lnTo>
                    <a:lnTo>
                      <a:pt x="19" y="257"/>
                    </a:ln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2" name="xjhwt9"/>
            <p:cNvGrpSpPr>
              <a:grpSpLocks noChangeAspect="1"/>
            </p:cNvGrpSpPr>
            <p:nvPr>
              <p:custDataLst>
                <p:tags r:id="rId51"/>
              </p:custDataLst>
            </p:nvPr>
          </p:nvGrpSpPr>
          <p:grpSpPr>
            <a:xfrm>
              <a:off x="1344" y="2985"/>
              <a:ext cx="1008" cy="361"/>
              <a:chOff x="3928" y="1128"/>
              <a:chExt cx="3624" cy="1298"/>
            </a:xfrm>
          </p:grpSpPr>
          <p:sp>
            <p:nvSpPr>
              <p:cNvPr id="53" name="Freeform 68" descr="栎木"/>
              <p:cNvSpPr>
                <a:spLocks noChangeAspect="1"/>
              </p:cNvSpPr>
              <p:nvPr>
                <p:custDataLst>
                  <p:tags r:id="rId52"/>
                </p:custDataLst>
              </p:nvPr>
            </p:nvSpPr>
            <p:spPr>
              <a:xfrm>
                <a:off x="3928" y="1128"/>
                <a:ext cx="3624" cy="8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24" y="0"/>
                  </a:cxn>
                  <a:cxn ang="0">
                    <a:pos x="3624" y="876"/>
                  </a:cxn>
                  <a:cxn ang="0">
                    <a:pos x="0" y="876"/>
                  </a:cxn>
                  <a:cxn ang="0">
                    <a:pos x="0" y="0"/>
                  </a:cxn>
                </a:cxnLst>
                <a:rect l="l" t="t" r="r" b="b"/>
                <a:pathLst>
                  <a:path w="400" h="400">
                    <a:moveTo>
                      <a:pt x="0" y="0"/>
                    </a:moveTo>
                    <a:lnTo>
                      <a:pt x="400" y="0"/>
                    </a:lnTo>
                    <a:lnTo>
                      <a:pt x="400" y="400"/>
                    </a:lnTo>
                    <a:lnTo>
                      <a:pt x="0" y="4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95"/>
                <a:stretch>
                  <a:fillRect/>
                </a:stretch>
              </a:blip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54" name="Group 69"/>
              <p:cNvGrpSpPr>
                <a:grpSpLocks noChangeAspect="1"/>
              </p:cNvGrpSpPr>
              <p:nvPr>
                <p:custDataLst>
                  <p:tags r:id="rId53"/>
                </p:custDataLst>
              </p:nvPr>
            </p:nvGrpSpPr>
            <p:grpSpPr>
              <a:xfrm>
                <a:off x="4422" y="1848"/>
                <a:ext cx="578" cy="578"/>
                <a:chOff x="2400" y="2400"/>
                <a:chExt cx="1440" cy="1440"/>
              </a:xfrm>
            </p:grpSpPr>
            <p:sp>
              <p:nvSpPr>
                <p:cNvPr id="55" name="Oval 70"/>
                <p:cNvSpPr>
                  <a:spLocks noChangeAspect="1"/>
                </p:cNvSpPr>
                <p:nvPr>
                  <p:custDataLst>
                    <p:tags r:id="rId59"/>
                  </p:custDataLst>
                </p:nvPr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Oval 71"/>
                <p:cNvSpPr>
                  <a:spLocks noChangeAspect="1"/>
                </p:cNvSpPr>
                <p:nvPr>
                  <p:custDataLst>
                    <p:tags r:id="rId60"/>
                  </p:custDataLst>
                </p:nvPr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7" name="Oval 72"/>
                <p:cNvSpPr>
                  <a:spLocks noChangeAspect="1"/>
                </p:cNvSpPr>
                <p:nvPr>
                  <p:custDataLst>
                    <p:tags r:id="rId61"/>
                  </p:custDataLst>
                </p:nvPr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8" name="Oval 73"/>
                <p:cNvSpPr>
                  <a:spLocks noChangeAspect="1"/>
                </p:cNvSpPr>
                <p:nvPr>
                  <p:custDataLst>
                    <p:tags r:id="rId62"/>
                  </p:custDataLst>
                </p:nvPr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9" name="Group 74"/>
              <p:cNvGrpSpPr>
                <a:grpSpLocks noChangeAspect="1"/>
              </p:cNvGrpSpPr>
              <p:nvPr>
                <p:custDataLst>
                  <p:tags r:id="rId54"/>
                </p:custDataLst>
              </p:nvPr>
            </p:nvGrpSpPr>
            <p:grpSpPr>
              <a:xfrm>
                <a:off x="6469" y="1848"/>
                <a:ext cx="578" cy="578"/>
                <a:chOff x="2400" y="2400"/>
                <a:chExt cx="1440" cy="1440"/>
              </a:xfrm>
            </p:grpSpPr>
            <p:sp>
              <p:nvSpPr>
                <p:cNvPr id="60" name="Oval 75"/>
                <p:cNvSpPr>
                  <a:spLocks noChangeAspect="1"/>
                </p:cNvSpPr>
                <p:nvPr>
                  <p:custDataLst>
                    <p:tags r:id="rId55"/>
                  </p:custDataLst>
                </p:nvPr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Oval 76"/>
                <p:cNvSpPr>
                  <a:spLocks noChangeAspect="1"/>
                </p:cNvSpPr>
                <p:nvPr>
                  <p:custDataLst>
                    <p:tags r:id="rId56"/>
                  </p:custDataLst>
                </p:nvPr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Oval 77"/>
                <p:cNvSpPr>
                  <a:spLocks noChangeAspect="1"/>
                </p:cNvSpPr>
                <p:nvPr>
                  <p:custDataLst>
                    <p:tags r:id="rId57"/>
                  </p:custDataLst>
                </p:nvPr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" name="Oval 78"/>
                <p:cNvSpPr>
                  <a:spLocks noChangeAspect="1"/>
                </p:cNvSpPr>
                <p:nvPr>
                  <p:custDataLst>
                    <p:tags r:id="rId58"/>
                  </p:custDataLst>
                </p:nvPr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64" name="Group 79"/>
          <p:cNvGrpSpPr/>
          <p:nvPr>
            <p:custDataLst>
              <p:tags r:id="rId12"/>
            </p:custDataLst>
          </p:nvPr>
        </p:nvGrpSpPr>
        <p:grpSpPr>
          <a:xfrm>
            <a:off x="5029200" y="1066800"/>
            <a:ext cx="5029200" cy="533400"/>
            <a:chOff x="2208" y="672"/>
            <a:chExt cx="3168" cy="336"/>
          </a:xfrm>
        </p:grpSpPr>
        <p:grpSp>
          <p:nvGrpSpPr>
            <p:cNvPr id="65" name="Group 80"/>
            <p:cNvGrpSpPr/>
            <p:nvPr>
              <p:custDataLst>
                <p:tags r:id="rId44"/>
              </p:custDataLst>
            </p:nvPr>
          </p:nvGrpSpPr>
          <p:grpSpPr>
            <a:xfrm>
              <a:off x="2208" y="672"/>
              <a:ext cx="960" cy="336"/>
              <a:chOff x="2208" y="672"/>
              <a:chExt cx="960" cy="336"/>
            </a:xfrm>
          </p:grpSpPr>
          <p:sp>
            <p:nvSpPr>
              <p:cNvPr id="66" name="Line 81"/>
              <p:cNvSpPr/>
              <p:nvPr>
                <p:custDataLst>
                  <p:tags r:id="rId48"/>
                </p:custDataLst>
              </p:nvPr>
            </p:nvSpPr>
            <p:spPr>
              <a:xfrm>
                <a:off x="2208" y="1008"/>
                <a:ext cx="57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" name="Text Box 82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2784" y="672"/>
                <a:ext cx="384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</a:p>
            </p:txBody>
          </p:sp>
        </p:grpSp>
        <p:grpSp>
          <p:nvGrpSpPr>
            <p:cNvPr id="68" name="Group 83"/>
            <p:cNvGrpSpPr/>
            <p:nvPr>
              <p:custDataLst>
                <p:tags r:id="rId45"/>
              </p:custDataLst>
            </p:nvPr>
          </p:nvGrpSpPr>
          <p:grpSpPr>
            <a:xfrm>
              <a:off x="4629" y="678"/>
              <a:ext cx="747" cy="321"/>
              <a:chOff x="4629" y="678"/>
              <a:chExt cx="747" cy="321"/>
            </a:xfrm>
          </p:grpSpPr>
          <p:sp>
            <p:nvSpPr>
              <p:cNvPr id="69" name="Line 84"/>
              <p:cNvSpPr/>
              <p:nvPr>
                <p:custDataLst>
                  <p:tags r:id="rId46"/>
                </p:custDataLst>
              </p:nvPr>
            </p:nvSpPr>
            <p:spPr>
              <a:xfrm>
                <a:off x="4629" y="999"/>
                <a:ext cx="57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0" name="Text Box 85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5088" y="678"/>
                <a:ext cx="288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</a:p>
            </p:txBody>
          </p:sp>
        </p:grpSp>
      </p:grpSp>
      <p:grpSp>
        <p:nvGrpSpPr>
          <p:cNvPr id="71" name="Group 86"/>
          <p:cNvGrpSpPr/>
          <p:nvPr>
            <p:custDataLst>
              <p:tags r:id="rId13"/>
            </p:custDataLst>
          </p:nvPr>
        </p:nvGrpSpPr>
        <p:grpSpPr>
          <a:xfrm>
            <a:off x="5029200" y="2057400"/>
            <a:ext cx="3810000" cy="512763"/>
            <a:chOff x="2208" y="1296"/>
            <a:chExt cx="2400" cy="323"/>
          </a:xfrm>
        </p:grpSpPr>
        <p:sp>
          <p:nvSpPr>
            <p:cNvPr id="72" name="Line 87"/>
            <p:cNvSpPr/>
            <p:nvPr>
              <p:custDataLst>
                <p:tags r:id="rId40"/>
              </p:custDataLst>
            </p:nvPr>
          </p:nvSpPr>
          <p:spPr>
            <a:xfrm flipH="1">
              <a:off x="2208" y="1296"/>
              <a:ext cx="0" cy="24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" name="Line 88"/>
            <p:cNvSpPr/>
            <p:nvPr>
              <p:custDataLst>
                <p:tags r:id="rId41"/>
              </p:custDataLst>
            </p:nvPr>
          </p:nvSpPr>
          <p:spPr>
            <a:xfrm flipH="1">
              <a:off x="4608" y="1317"/>
              <a:ext cx="0" cy="24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" name="Line 89"/>
            <p:cNvSpPr/>
            <p:nvPr>
              <p:custDataLst>
                <p:tags r:id="rId42"/>
              </p:custDataLst>
            </p:nvPr>
          </p:nvSpPr>
          <p:spPr>
            <a:xfrm>
              <a:off x="2208" y="1488"/>
              <a:ext cx="240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" name="Text Box 90"/>
            <p:cNvSpPr txBox="1"/>
            <p:nvPr>
              <p:custDataLst>
                <p:tags r:id="rId43"/>
              </p:custDataLst>
            </p:nvPr>
          </p:nvSpPr>
          <p:spPr>
            <a:xfrm>
              <a:off x="3288" y="1329"/>
              <a:ext cx="288" cy="29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</p:grpSp>
      <p:grpSp>
        <p:nvGrpSpPr>
          <p:cNvPr id="76" name="Group 92"/>
          <p:cNvGrpSpPr/>
          <p:nvPr>
            <p:custDataLst>
              <p:tags r:id="rId14"/>
            </p:custDataLst>
          </p:nvPr>
        </p:nvGrpSpPr>
        <p:grpSpPr>
          <a:xfrm>
            <a:off x="4171950" y="1139825"/>
            <a:ext cx="2438400" cy="965200"/>
            <a:chOff x="816" y="2784"/>
            <a:chExt cx="1536" cy="608"/>
          </a:xfrm>
        </p:grpSpPr>
        <p:grpSp>
          <p:nvGrpSpPr>
            <p:cNvPr id="77" name="xjhrw1"/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816" y="2784"/>
              <a:ext cx="570" cy="608"/>
              <a:chOff x="1796" y="1498"/>
              <a:chExt cx="2852" cy="3037"/>
            </a:xfrm>
          </p:grpSpPr>
          <p:sp>
            <p:nvSpPr>
              <p:cNvPr id="78" name="Freeform 94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3530" y="1498"/>
                <a:ext cx="514" cy="555"/>
              </a:xfrm>
              <a:custGeom>
                <a:avLst/>
                <a:gdLst/>
                <a:ahLst/>
                <a:cxnLst>
                  <a:cxn ang="0">
                    <a:pos x="409" y="383"/>
                  </a:cxn>
                  <a:cxn ang="0">
                    <a:pos x="456" y="297"/>
                  </a:cxn>
                  <a:cxn ang="0">
                    <a:pos x="478" y="216"/>
                  </a:cxn>
                  <a:cxn ang="0">
                    <a:pos x="471" y="122"/>
                  </a:cxn>
                  <a:cxn ang="0">
                    <a:pos x="412" y="36"/>
                  </a:cxn>
                  <a:cxn ang="0">
                    <a:pos x="343" y="0"/>
                  </a:cxn>
                  <a:cxn ang="0">
                    <a:pos x="238" y="15"/>
                  </a:cxn>
                  <a:cxn ang="0">
                    <a:pos x="112" y="86"/>
                  </a:cxn>
                  <a:cxn ang="0">
                    <a:pos x="43" y="172"/>
                  </a:cxn>
                  <a:cxn ang="0">
                    <a:pos x="0" y="336"/>
                  </a:cxn>
                  <a:cxn ang="0">
                    <a:pos x="7" y="442"/>
                  </a:cxn>
                  <a:cxn ang="0">
                    <a:pos x="50" y="527"/>
                  </a:cxn>
                  <a:cxn ang="0">
                    <a:pos x="112" y="547"/>
                  </a:cxn>
                  <a:cxn ang="0">
                    <a:pos x="195" y="547"/>
                  </a:cxn>
                  <a:cxn ang="0">
                    <a:pos x="285" y="504"/>
                  </a:cxn>
                  <a:cxn ang="0">
                    <a:pos x="323" y="484"/>
                  </a:cxn>
                  <a:cxn ang="0">
                    <a:pos x="350" y="450"/>
                  </a:cxn>
                  <a:cxn ang="0">
                    <a:pos x="478" y="555"/>
                  </a:cxn>
                  <a:cxn ang="0">
                    <a:pos x="514" y="547"/>
                  </a:cxn>
                  <a:cxn ang="0">
                    <a:pos x="499" y="512"/>
                  </a:cxn>
                  <a:cxn ang="0">
                    <a:pos x="409" y="383"/>
                  </a:cxn>
                </a:cxnLst>
                <a:rect l="l" t="t" r="r" b="b"/>
                <a:pathLst>
                  <a:path w="514" h="555">
                    <a:moveTo>
                      <a:pt x="409" y="383"/>
                    </a:moveTo>
                    <a:lnTo>
                      <a:pt x="456" y="297"/>
                    </a:lnTo>
                    <a:lnTo>
                      <a:pt x="478" y="216"/>
                    </a:lnTo>
                    <a:lnTo>
                      <a:pt x="471" y="122"/>
                    </a:lnTo>
                    <a:lnTo>
                      <a:pt x="412" y="36"/>
                    </a:lnTo>
                    <a:lnTo>
                      <a:pt x="343" y="0"/>
                    </a:lnTo>
                    <a:lnTo>
                      <a:pt x="238" y="15"/>
                    </a:lnTo>
                    <a:lnTo>
                      <a:pt x="112" y="86"/>
                    </a:lnTo>
                    <a:lnTo>
                      <a:pt x="43" y="172"/>
                    </a:lnTo>
                    <a:lnTo>
                      <a:pt x="0" y="336"/>
                    </a:lnTo>
                    <a:lnTo>
                      <a:pt x="7" y="442"/>
                    </a:lnTo>
                    <a:lnTo>
                      <a:pt x="50" y="527"/>
                    </a:lnTo>
                    <a:lnTo>
                      <a:pt x="112" y="547"/>
                    </a:lnTo>
                    <a:lnTo>
                      <a:pt x="195" y="547"/>
                    </a:lnTo>
                    <a:lnTo>
                      <a:pt x="285" y="504"/>
                    </a:lnTo>
                    <a:lnTo>
                      <a:pt x="323" y="484"/>
                    </a:lnTo>
                    <a:lnTo>
                      <a:pt x="350" y="450"/>
                    </a:lnTo>
                    <a:lnTo>
                      <a:pt x="478" y="555"/>
                    </a:lnTo>
                    <a:lnTo>
                      <a:pt x="514" y="547"/>
                    </a:lnTo>
                    <a:lnTo>
                      <a:pt x="499" y="512"/>
                    </a:lnTo>
                    <a:lnTo>
                      <a:pt x="409" y="383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Freeform 95"/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2813" y="2007"/>
                <a:ext cx="784" cy="1174"/>
              </a:xfrm>
              <a:custGeom>
                <a:avLst/>
                <a:gdLst/>
                <a:ahLst/>
                <a:cxnLst>
                  <a:cxn ang="0">
                    <a:pos x="405" y="347"/>
                  </a:cxn>
                  <a:cxn ang="0">
                    <a:pos x="422" y="214"/>
                  </a:cxn>
                  <a:cxn ang="0">
                    <a:pos x="441" y="51"/>
                  </a:cxn>
                  <a:cxn ang="0">
                    <a:pos x="515" y="0"/>
                  </a:cxn>
                  <a:cxn ang="0">
                    <a:pos x="592" y="0"/>
                  </a:cxn>
                  <a:cxn ang="0">
                    <a:pos x="682" y="70"/>
                  </a:cxn>
                  <a:cxn ang="0">
                    <a:pos x="748" y="235"/>
                  </a:cxn>
                  <a:cxn ang="0">
                    <a:pos x="784" y="456"/>
                  </a:cxn>
                  <a:cxn ang="0">
                    <a:pos x="748" y="706"/>
                  </a:cxn>
                  <a:cxn ang="0">
                    <a:pos x="682" y="855"/>
                  </a:cxn>
                  <a:cxn ang="0">
                    <a:pos x="557" y="1026"/>
                  </a:cxn>
                  <a:cxn ang="0">
                    <a:pos x="422" y="1131"/>
                  </a:cxn>
                  <a:cxn ang="0">
                    <a:pos x="257" y="1174"/>
                  </a:cxn>
                  <a:cxn ang="0">
                    <a:pos x="121" y="1139"/>
                  </a:cxn>
                  <a:cxn ang="0">
                    <a:pos x="35" y="1073"/>
                  </a:cxn>
                  <a:cxn ang="0">
                    <a:pos x="0" y="968"/>
                  </a:cxn>
                  <a:cxn ang="0">
                    <a:pos x="19" y="874"/>
                  </a:cxn>
                  <a:cxn ang="0">
                    <a:pos x="62" y="788"/>
                  </a:cxn>
                  <a:cxn ang="0">
                    <a:pos x="129" y="749"/>
                  </a:cxn>
                  <a:cxn ang="0">
                    <a:pos x="226" y="726"/>
                  </a:cxn>
                  <a:cxn ang="0">
                    <a:pos x="311" y="664"/>
                  </a:cxn>
                  <a:cxn ang="0">
                    <a:pos x="378" y="535"/>
                  </a:cxn>
                  <a:cxn ang="0">
                    <a:pos x="405" y="347"/>
                  </a:cxn>
                </a:cxnLst>
                <a:rect l="l" t="t" r="r" b="b"/>
                <a:pathLst>
                  <a:path w="784" h="1174">
                    <a:moveTo>
                      <a:pt x="405" y="347"/>
                    </a:moveTo>
                    <a:lnTo>
                      <a:pt x="422" y="214"/>
                    </a:lnTo>
                    <a:lnTo>
                      <a:pt x="441" y="51"/>
                    </a:lnTo>
                    <a:lnTo>
                      <a:pt x="515" y="0"/>
                    </a:lnTo>
                    <a:lnTo>
                      <a:pt x="592" y="0"/>
                    </a:lnTo>
                    <a:lnTo>
                      <a:pt x="682" y="70"/>
                    </a:lnTo>
                    <a:lnTo>
                      <a:pt x="748" y="235"/>
                    </a:lnTo>
                    <a:lnTo>
                      <a:pt x="784" y="456"/>
                    </a:lnTo>
                    <a:lnTo>
                      <a:pt x="748" y="706"/>
                    </a:lnTo>
                    <a:lnTo>
                      <a:pt x="682" y="855"/>
                    </a:lnTo>
                    <a:lnTo>
                      <a:pt x="557" y="1026"/>
                    </a:lnTo>
                    <a:lnTo>
                      <a:pt x="422" y="1131"/>
                    </a:lnTo>
                    <a:lnTo>
                      <a:pt x="257" y="1174"/>
                    </a:lnTo>
                    <a:lnTo>
                      <a:pt x="121" y="1139"/>
                    </a:lnTo>
                    <a:lnTo>
                      <a:pt x="35" y="1073"/>
                    </a:lnTo>
                    <a:lnTo>
                      <a:pt x="0" y="968"/>
                    </a:lnTo>
                    <a:lnTo>
                      <a:pt x="19" y="874"/>
                    </a:lnTo>
                    <a:lnTo>
                      <a:pt x="62" y="788"/>
                    </a:lnTo>
                    <a:lnTo>
                      <a:pt x="129" y="749"/>
                    </a:lnTo>
                    <a:lnTo>
                      <a:pt x="226" y="726"/>
                    </a:lnTo>
                    <a:lnTo>
                      <a:pt x="311" y="664"/>
                    </a:lnTo>
                    <a:lnTo>
                      <a:pt x="378" y="535"/>
                    </a:lnTo>
                    <a:lnTo>
                      <a:pt x="405" y="347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Freeform 96"/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2632" y="2920"/>
                <a:ext cx="1007" cy="1615"/>
              </a:xfrm>
              <a:custGeom>
                <a:avLst/>
                <a:gdLst/>
                <a:ahLst/>
                <a:cxnLst>
                  <a:cxn ang="0">
                    <a:pos x="326" y="52"/>
                  </a:cxn>
                  <a:cxn ang="0">
                    <a:pos x="369" y="0"/>
                  </a:cxn>
                  <a:cxn ang="0">
                    <a:pos x="456" y="0"/>
                  </a:cxn>
                  <a:cxn ang="0">
                    <a:pos x="499" y="71"/>
                  </a:cxn>
                  <a:cxn ang="0">
                    <a:pos x="577" y="242"/>
                  </a:cxn>
                  <a:cxn ang="0">
                    <a:pos x="686" y="430"/>
                  </a:cxn>
                  <a:cxn ang="0">
                    <a:pos x="857" y="578"/>
                  </a:cxn>
                  <a:cxn ang="0">
                    <a:pos x="990" y="688"/>
                  </a:cxn>
                  <a:cxn ang="0">
                    <a:pos x="1007" y="739"/>
                  </a:cxn>
                  <a:cxn ang="0">
                    <a:pos x="1007" y="793"/>
                  </a:cxn>
                  <a:cxn ang="0">
                    <a:pos x="819" y="953"/>
                  </a:cxn>
                  <a:cxn ang="0">
                    <a:pos x="608" y="1116"/>
                  </a:cxn>
                  <a:cxn ang="0">
                    <a:pos x="448" y="1187"/>
                  </a:cxn>
                  <a:cxn ang="0">
                    <a:pos x="276" y="1202"/>
                  </a:cxn>
                  <a:cxn ang="0">
                    <a:pos x="190" y="1210"/>
                  </a:cxn>
                  <a:cxn ang="0">
                    <a:pos x="148" y="1296"/>
                  </a:cxn>
                  <a:cxn ang="0">
                    <a:pos x="112" y="1393"/>
                  </a:cxn>
                  <a:cxn ang="0">
                    <a:pos x="135" y="1502"/>
                  </a:cxn>
                  <a:cxn ang="0">
                    <a:pos x="190" y="1523"/>
                  </a:cxn>
                  <a:cxn ang="0">
                    <a:pos x="190" y="1564"/>
                  </a:cxn>
                  <a:cxn ang="0">
                    <a:pos x="62" y="1615"/>
                  </a:cxn>
                  <a:cxn ang="0">
                    <a:pos x="19" y="1553"/>
                  </a:cxn>
                  <a:cxn ang="0">
                    <a:pos x="0" y="1444"/>
                  </a:cxn>
                  <a:cxn ang="0">
                    <a:pos x="41" y="1315"/>
                  </a:cxn>
                  <a:cxn ang="0">
                    <a:pos x="105" y="1202"/>
                  </a:cxn>
                  <a:cxn ang="0">
                    <a:pos x="190" y="1101"/>
                  </a:cxn>
                  <a:cxn ang="0">
                    <a:pos x="276" y="1073"/>
                  </a:cxn>
                  <a:cxn ang="0">
                    <a:pos x="362" y="1116"/>
                  </a:cxn>
                  <a:cxn ang="0">
                    <a:pos x="514" y="1050"/>
                  </a:cxn>
                  <a:cxn ang="0">
                    <a:pos x="643" y="945"/>
                  </a:cxn>
                  <a:cxn ang="0">
                    <a:pos x="791" y="816"/>
                  </a:cxn>
                  <a:cxn ang="0">
                    <a:pos x="842" y="758"/>
                  </a:cxn>
                  <a:cxn ang="0">
                    <a:pos x="834" y="707"/>
                  </a:cxn>
                  <a:cxn ang="0">
                    <a:pos x="662" y="610"/>
                  </a:cxn>
                  <a:cxn ang="0">
                    <a:pos x="514" y="480"/>
                  </a:cxn>
                  <a:cxn ang="0">
                    <a:pos x="343" y="309"/>
                  </a:cxn>
                  <a:cxn ang="0">
                    <a:pos x="283" y="157"/>
                  </a:cxn>
                  <a:cxn ang="0">
                    <a:pos x="326" y="52"/>
                  </a:cxn>
                </a:cxnLst>
                <a:rect l="l" t="t" r="r" b="b"/>
                <a:pathLst>
                  <a:path w="1004" h="1615">
                    <a:moveTo>
                      <a:pt x="326" y="52"/>
                    </a:moveTo>
                    <a:lnTo>
                      <a:pt x="369" y="0"/>
                    </a:lnTo>
                    <a:lnTo>
                      <a:pt x="456" y="0"/>
                    </a:lnTo>
                    <a:lnTo>
                      <a:pt x="499" y="71"/>
                    </a:lnTo>
                    <a:lnTo>
                      <a:pt x="577" y="242"/>
                    </a:lnTo>
                    <a:lnTo>
                      <a:pt x="686" y="430"/>
                    </a:lnTo>
                    <a:lnTo>
                      <a:pt x="857" y="578"/>
                    </a:lnTo>
                    <a:lnTo>
                      <a:pt x="990" y="688"/>
                    </a:lnTo>
                    <a:lnTo>
                      <a:pt x="1007" y="739"/>
                    </a:lnTo>
                    <a:lnTo>
                      <a:pt x="1007" y="793"/>
                    </a:lnTo>
                    <a:lnTo>
                      <a:pt x="819" y="953"/>
                    </a:lnTo>
                    <a:lnTo>
                      <a:pt x="608" y="1116"/>
                    </a:lnTo>
                    <a:lnTo>
                      <a:pt x="448" y="1187"/>
                    </a:lnTo>
                    <a:lnTo>
                      <a:pt x="276" y="1202"/>
                    </a:lnTo>
                    <a:lnTo>
                      <a:pt x="190" y="1210"/>
                    </a:lnTo>
                    <a:lnTo>
                      <a:pt x="148" y="1296"/>
                    </a:lnTo>
                    <a:lnTo>
                      <a:pt x="112" y="1393"/>
                    </a:lnTo>
                    <a:lnTo>
                      <a:pt x="135" y="1502"/>
                    </a:lnTo>
                    <a:lnTo>
                      <a:pt x="190" y="1523"/>
                    </a:lnTo>
                    <a:lnTo>
                      <a:pt x="190" y="1564"/>
                    </a:lnTo>
                    <a:lnTo>
                      <a:pt x="62" y="1615"/>
                    </a:lnTo>
                    <a:lnTo>
                      <a:pt x="19" y="1553"/>
                    </a:lnTo>
                    <a:lnTo>
                      <a:pt x="0" y="1444"/>
                    </a:lnTo>
                    <a:lnTo>
                      <a:pt x="41" y="1315"/>
                    </a:lnTo>
                    <a:lnTo>
                      <a:pt x="105" y="1202"/>
                    </a:lnTo>
                    <a:lnTo>
                      <a:pt x="190" y="1101"/>
                    </a:lnTo>
                    <a:lnTo>
                      <a:pt x="276" y="1073"/>
                    </a:lnTo>
                    <a:lnTo>
                      <a:pt x="362" y="1116"/>
                    </a:lnTo>
                    <a:lnTo>
                      <a:pt x="514" y="1050"/>
                    </a:lnTo>
                    <a:lnTo>
                      <a:pt x="643" y="945"/>
                    </a:lnTo>
                    <a:lnTo>
                      <a:pt x="791" y="816"/>
                    </a:lnTo>
                    <a:lnTo>
                      <a:pt x="842" y="758"/>
                    </a:lnTo>
                    <a:lnTo>
                      <a:pt x="834" y="707"/>
                    </a:lnTo>
                    <a:lnTo>
                      <a:pt x="662" y="610"/>
                    </a:lnTo>
                    <a:lnTo>
                      <a:pt x="514" y="480"/>
                    </a:lnTo>
                    <a:lnTo>
                      <a:pt x="343" y="309"/>
                    </a:lnTo>
                    <a:lnTo>
                      <a:pt x="283" y="157"/>
                    </a:lnTo>
                    <a:lnTo>
                      <a:pt x="326" y="52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Freeform 97"/>
              <p:cNvSpPr>
                <a:spLocks noChangeAspec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1796" y="2924"/>
                <a:ext cx="1326" cy="1487"/>
              </a:xfrm>
              <a:custGeom>
                <a:avLst/>
                <a:gdLst/>
                <a:ahLst/>
                <a:cxnLst>
                  <a:cxn ang="0">
                    <a:pos x="905" y="370"/>
                  </a:cxn>
                  <a:cxn ang="0">
                    <a:pos x="1057" y="113"/>
                  </a:cxn>
                  <a:cxn ang="0">
                    <a:pos x="1183" y="0"/>
                  </a:cxn>
                  <a:cxn ang="0">
                    <a:pos x="1292" y="19"/>
                  </a:cxn>
                  <a:cxn ang="0">
                    <a:pos x="1326" y="136"/>
                  </a:cxn>
                  <a:cxn ang="0">
                    <a:pos x="1162" y="394"/>
                  </a:cxn>
                  <a:cxn ang="0">
                    <a:pos x="971" y="651"/>
                  </a:cxn>
                  <a:cxn ang="0">
                    <a:pos x="769" y="878"/>
                  </a:cxn>
                  <a:cxn ang="0">
                    <a:pos x="577" y="1015"/>
                  </a:cxn>
                  <a:cxn ang="0">
                    <a:pos x="449" y="1116"/>
                  </a:cxn>
                  <a:cxn ang="0">
                    <a:pos x="328" y="1116"/>
                  </a:cxn>
                  <a:cxn ang="0">
                    <a:pos x="277" y="1099"/>
                  </a:cxn>
                  <a:cxn ang="0">
                    <a:pos x="277" y="1221"/>
                  </a:cxn>
                  <a:cxn ang="0">
                    <a:pos x="172" y="1358"/>
                  </a:cxn>
                  <a:cxn ang="0">
                    <a:pos x="86" y="1401"/>
                  </a:cxn>
                  <a:cxn ang="0">
                    <a:pos x="93" y="1478"/>
                  </a:cxn>
                  <a:cxn ang="0">
                    <a:pos x="9" y="1487"/>
                  </a:cxn>
                  <a:cxn ang="0">
                    <a:pos x="0" y="1373"/>
                  </a:cxn>
                  <a:cxn ang="0">
                    <a:pos x="71" y="1287"/>
                  </a:cxn>
                  <a:cxn ang="0">
                    <a:pos x="172" y="1210"/>
                  </a:cxn>
                  <a:cxn ang="0">
                    <a:pos x="215" y="1123"/>
                  </a:cxn>
                  <a:cxn ang="0">
                    <a:pos x="223" y="1015"/>
                  </a:cxn>
                  <a:cxn ang="0">
                    <a:pos x="215" y="987"/>
                  </a:cxn>
                  <a:cxn ang="0">
                    <a:pos x="266" y="951"/>
                  </a:cxn>
                  <a:cxn ang="0">
                    <a:pos x="309" y="951"/>
                  </a:cxn>
                  <a:cxn ang="0">
                    <a:pos x="343" y="1015"/>
                  </a:cxn>
                  <a:cxn ang="0">
                    <a:pos x="406" y="1037"/>
                  </a:cxn>
                  <a:cxn ang="0">
                    <a:pos x="472" y="1015"/>
                  </a:cxn>
                  <a:cxn ang="0">
                    <a:pos x="558" y="928"/>
                  </a:cxn>
                  <a:cxn ang="0">
                    <a:pos x="691" y="792"/>
                  </a:cxn>
                  <a:cxn ang="0">
                    <a:pos x="800" y="628"/>
                  </a:cxn>
                  <a:cxn ang="0">
                    <a:pos x="862" y="492"/>
                  </a:cxn>
                  <a:cxn ang="0">
                    <a:pos x="905" y="370"/>
                  </a:cxn>
                </a:cxnLst>
                <a:rect l="l" t="t" r="r" b="b"/>
                <a:pathLst>
                  <a:path w="1326" h="1487">
                    <a:moveTo>
                      <a:pt x="905" y="370"/>
                    </a:moveTo>
                    <a:lnTo>
                      <a:pt x="1057" y="113"/>
                    </a:lnTo>
                    <a:lnTo>
                      <a:pt x="1183" y="0"/>
                    </a:lnTo>
                    <a:lnTo>
                      <a:pt x="1292" y="19"/>
                    </a:lnTo>
                    <a:lnTo>
                      <a:pt x="1326" y="136"/>
                    </a:lnTo>
                    <a:lnTo>
                      <a:pt x="1162" y="394"/>
                    </a:lnTo>
                    <a:lnTo>
                      <a:pt x="971" y="651"/>
                    </a:lnTo>
                    <a:lnTo>
                      <a:pt x="769" y="878"/>
                    </a:lnTo>
                    <a:lnTo>
                      <a:pt x="577" y="1015"/>
                    </a:lnTo>
                    <a:lnTo>
                      <a:pt x="449" y="1116"/>
                    </a:lnTo>
                    <a:lnTo>
                      <a:pt x="328" y="1116"/>
                    </a:lnTo>
                    <a:lnTo>
                      <a:pt x="277" y="1099"/>
                    </a:lnTo>
                    <a:lnTo>
                      <a:pt x="277" y="1221"/>
                    </a:lnTo>
                    <a:lnTo>
                      <a:pt x="172" y="1358"/>
                    </a:lnTo>
                    <a:lnTo>
                      <a:pt x="86" y="1401"/>
                    </a:lnTo>
                    <a:lnTo>
                      <a:pt x="93" y="1478"/>
                    </a:lnTo>
                    <a:lnTo>
                      <a:pt x="9" y="1487"/>
                    </a:lnTo>
                    <a:lnTo>
                      <a:pt x="0" y="1373"/>
                    </a:lnTo>
                    <a:lnTo>
                      <a:pt x="71" y="1287"/>
                    </a:lnTo>
                    <a:lnTo>
                      <a:pt x="172" y="1210"/>
                    </a:lnTo>
                    <a:lnTo>
                      <a:pt x="215" y="1123"/>
                    </a:lnTo>
                    <a:lnTo>
                      <a:pt x="223" y="1015"/>
                    </a:lnTo>
                    <a:lnTo>
                      <a:pt x="215" y="987"/>
                    </a:lnTo>
                    <a:lnTo>
                      <a:pt x="266" y="951"/>
                    </a:lnTo>
                    <a:lnTo>
                      <a:pt x="309" y="951"/>
                    </a:lnTo>
                    <a:lnTo>
                      <a:pt x="343" y="1015"/>
                    </a:lnTo>
                    <a:lnTo>
                      <a:pt x="406" y="1037"/>
                    </a:lnTo>
                    <a:lnTo>
                      <a:pt x="472" y="1015"/>
                    </a:lnTo>
                    <a:lnTo>
                      <a:pt x="558" y="928"/>
                    </a:lnTo>
                    <a:lnTo>
                      <a:pt x="691" y="792"/>
                    </a:lnTo>
                    <a:lnTo>
                      <a:pt x="800" y="628"/>
                    </a:lnTo>
                    <a:lnTo>
                      <a:pt x="862" y="492"/>
                    </a:lnTo>
                    <a:lnTo>
                      <a:pt x="905" y="370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Freeform 9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>
              <a:xfrm>
                <a:off x="3345" y="2093"/>
                <a:ext cx="1303" cy="827"/>
              </a:xfrm>
              <a:custGeom>
                <a:avLst/>
                <a:gdLst/>
                <a:ahLst/>
                <a:cxnLst>
                  <a:cxn ang="0">
                    <a:pos x="16" y="145"/>
                  </a:cxn>
                  <a:cxn ang="0">
                    <a:pos x="0" y="36"/>
                  </a:cxn>
                  <a:cxn ang="0">
                    <a:pos x="63" y="0"/>
                  </a:cxn>
                  <a:cxn ang="0">
                    <a:pos x="172" y="21"/>
                  </a:cxn>
                  <a:cxn ang="0">
                    <a:pos x="320" y="165"/>
                  </a:cxn>
                  <a:cxn ang="0">
                    <a:pos x="465" y="336"/>
                  </a:cxn>
                  <a:cxn ang="0">
                    <a:pos x="620" y="484"/>
                  </a:cxn>
                  <a:cxn ang="0">
                    <a:pos x="812" y="559"/>
                  </a:cxn>
                  <a:cxn ang="0">
                    <a:pos x="999" y="578"/>
                  </a:cxn>
                  <a:cxn ang="0">
                    <a:pos x="1081" y="559"/>
                  </a:cxn>
                  <a:cxn ang="0">
                    <a:pos x="1198" y="493"/>
                  </a:cxn>
                  <a:cxn ang="0">
                    <a:pos x="1303" y="508"/>
                  </a:cxn>
                  <a:cxn ang="0">
                    <a:pos x="1261" y="559"/>
                  </a:cxn>
                  <a:cxn ang="0">
                    <a:pos x="1175" y="594"/>
                  </a:cxn>
                  <a:cxn ang="0">
                    <a:pos x="1113" y="637"/>
                  </a:cxn>
                  <a:cxn ang="0">
                    <a:pos x="1081" y="699"/>
                  </a:cxn>
                  <a:cxn ang="0">
                    <a:pos x="1081" y="793"/>
                  </a:cxn>
                  <a:cxn ang="0">
                    <a:pos x="1027" y="827"/>
                  </a:cxn>
                  <a:cxn ang="0">
                    <a:pos x="999" y="750"/>
                  </a:cxn>
                  <a:cxn ang="0">
                    <a:pos x="941" y="679"/>
                  </a:cxn>
                  <a:cxn ang="0">
                    <a:pos x="847" y="656"/>
                  </a:cxn>
                  <a:cxn ang="0">
                    <a:pos x="699" y="602"/>
                  </a:cxn>
                  <a:cxn ang="0">
                    <a:pos x="527" y="527"/>
                  </a:cxn>
                  <a:cxn ang="0">
                    <a:pos x="378" y="422"/>
                  </a:cxn>
                  <a:cxn ang="0">
                    <a:pos x="226" y="302"/>
                  </a:cxn>
                  <a:cxn ang="0">
                    <a:pos x="78" y="227"/>
                  </a:cxn>
                  <a:cxn ang="0">
                    <a:pos x="16" y="145"/>
                  </a:cxn>
                </a:cxnLst>
                <a:rect l="l" t="t" r="r" b="b"/>
                <a:pathLst>
                  <a:path w="1303" h="825">
                    <a:moveTo>
                      <a:pt x="16" y="145"/>
                    </a:moveTo>
                    <a:lnTo>
                      <a:pt x="0" y="36"/>
                    </a:lnTo>
                    <a:lnTo>
                      <a:pt x="63" y="0"/>
                    </a:lnTo>
                    <a:lnTo>
                      <a:pt x="172" y="21"/>
                    </a:lnTo>
                    <a:lnTo>
                      <a:pt x="320" y="165"/>
                    </a:lnTo>
                    <a:lnTo>
                      <a:pt x="465" y="336"/>
                    </a:lnTo>
                    <a:lnTo>
                      <a:pt x="620" y="484"/>
                    </a:lnTo>
                    <a:lnTo>
                      <a:pt x="812" y="559"/>
                    </a:lnTo>
                    <a:lnTo>
                      <a:pt x="999" y="578"/>
                    </a:lnTo>
                    <a:lnTo>
                      <a:pt x="1081" y="559"/>
                    </a:lnTo>
                    <a:lnTo>
                      <a:pt x="1198" y="493"/>
                    </a:lnTo>
                    <a:lnTo>
                      <a:pt x="1303" y="508"/>
                    </a:lnTo>
                    <a:lnTo>
                      <a:pt x="1261" y="559"/>
                    </a:lnTo>
                    <a:lnTo>
                      <a:pt x="1175" y="594"/>
                    </a:lnTo>
                    <a:lnTo>
                      <a:pt x="1113" y="637"/>
                    </a:lnTo>
                    <a:lnTo>
                      <a:pt x="1081" y="699"/>
                    </a:lnTo>
                    <a:lnTo>
                      <a:pt x="1081" y="793"/>
                    </a:lnTo>
                    <a:lnTo>
                      <a:pt x="1027" y="827"/>
                    </a:lnTo>
                    <a:lnTo>
                      <a:pt x="999" y="750"/>
                    </a:lnTo>
                    <a:lnTo>
                      <a:pt x="941" y="679"/>
                    </a:lnTo>
                    <a:lnTo>
                      <a:pt x="847" y="656"/>
                    </a:lnTo>
                    <a:lnTo>
                      <a:pt x="699" y="602"/>
                    </a:lnTo>
                    <a:lnTo>
                      <a:pt x="527" y="527"/>
                    </a:lnTo>
                    <a:lnTo>
                      <a:pt x="378" y="422"/>
                    </a:lnTo>
                    <a:lnTo>
                      <a:pt x="226" y="302"/>
                    </a:lnTo>
                    <a:lnTo>
                      <a:pt x="78" y="227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Freeform 99"/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>
              <a:xfrm>
                <a:off x="3338" y="2163"/>
                <a:ext cx="1163" cy="870"/>
              </a:xfrm>
              <a:custGeom>
                <a:avLst/>
                <a:gdLst/>
                <a:ahLst/>
                <a:cxnLst>
                  <a:cxn ang="0">
                    <a:pos x="0" y="163"/>
                  </a:cxn>
                  <a:cxn ang="0">
                    <a:pos x="19" y="15"/>
                  </a:cxn>
                  <a:cxn ang="0">
                    <a:pos x="113" y="0"/>
                  </a:cxn>
                  <a:cxn ang="0">
                    <a:pos x="173" y="62"/>
                  </a:cxn>
                  <a:cxn ang="0">
                    <a:pos x="192" y="207"/>
                  </a:cxn>
                  <a:cxn ang="0">
                    <a:pos x="285" y="429"/>
                  </a:cxn>
                  <a:cxn ang="0">
                    <a:pos x="449" y="600"/>
                  </a:cxn>
                  <a:cxn ang="0">
                    <a:pos x="585" y="698"/>
                  </a:cxn>
                  <a:cxn ang="0">
                    <a:pos x="906" y="707"/>
                  </a:cxn>
                  <a:cxn ang="0">
                    <a:pos x="1050" y="643"/>
                  </a:cxn>
                  <a:cxn ang="0">
                    <a:pos x="1112" y="570"/>
                  </a:cxn>
                  <a:cxn ang="0">
                    <a:pos x="1163" y="578"/>
                  </a:cxn>
                  <a:cxn ang="0">
                    <a:pos x="1155" y="664"/>
                  </a:cxn>
                  <a:cxn ang="0">
                    <a:pos x="1112" y="827"/>
                  </a:cxn>
                  <a:cxn ang="0">
                    <a:pos x="1155" y="870"/>
                  </a:cxn>
                  <a:cxn ang="0">
                    <a:pos x="1034" y="851"/>
                  </a:cxn>
                  <a:cxn ang="0">
                    <a:pos x="1007" y="808"/>
                  </a:cxn>
                  <a:cxn ang="0">
                    <a:pos x="812" y="792"/>
                  </a:cxn>
                  <a:cxn ang="0">
                    <a:pos x="585" y="784"/>
                  </a:cxn>
                  <a:cxn ang="0">
                    <a:pos x="449" y="722"/>
                  </a:cxn>
                  <a:cxn ang="0">
                    <a:pos x="363" y="656"/>
                  </a:cxn>
                  <a:cxn ang="0">
                    <a:pos x="265" y="535"/>
                  </a:cxn>
                  <a:cxn ang="0">
                    <a:pos x="113" y="386"/>
                  </a:cxn>
                  <a:cxn ang="0">
                    <a:pos x="19" y="257"/>
                  </a:cxn>
                  <a:cxn ang="0">
                    <a:pos x="0" y="163"/>
                  </a:cxn>
                </a:cxnLst>
                <a:rect l="l" t="t" r="r" b="b"/>
                <a:pathLst>
                  <a:path w="1163" h="870">
                    <a:moveTo>
                      <a:pt x="0" y="163"/>
                    </a:moveTo>
                    <a:lnTo>
                      <a:pt x="19" y="15"/>
                    </a:lnTo>
                    <a:lnTo>
                      <a:pt x="113" y="0"/>
                    </a:lnTo>
                    <a:lnTo>
                      <a:pt x="173" y="62"/>
                    </a:lnTo>
                    <a:lnTo>
                      <a:pt x="192" y="207"/>
                    </a:lnTo>
                    <a:lnTo>
                      <a:pt x="285" y="429"/>
                    </a:lnTo>
                    <a:lnTo>
                      <a:pt x="449" y="600"/>
                    </a:lnTo>
                    <a:lnTo>
                      <a:pt x="585" y="698"/>
                    </a:lnTo>
                    <a:lnTo>
                      <a:pt x="906" y="707"/>
                    </a:lnTo>
                    <a:lnTo>
                      <a:pt x="1050" y="643"/>
                    </a:lnTo>
                    <a:lnTo>
                      <a:pt x="1112" y="570"/>
                    </a:lnTo>
                    <a:lnTo>
                      <a:pt x="1163" y="578"/>
                    </a:lnTo>
                    <a:lnTo>
                      <a:pt x="1155" y="664"/>
                    </a:lnTo>
                    <a:lnTo>
                      <a:pt x="1112" y="827"/>
                    </a:lnTo>
                    <a:lnTo>
                      <a:pt x="1155" y="870"/>
                    </a:lnTo>
                    <a:lnTo>
                      <a:pt x="1034" y="851"/>
                    </a:lnTo>
                    <a:lnTo>
                      <a:pt x="1007" y="808"/>
                    </a:lnTo>
                    <a:lnTo>
                      <a:pt x="812" y="792"/>
                    </a:lnTo>
                    <a:lnTo>
                      <a:pt x="585" y="784"/>
                    </a:lnTo>
                    <a:lnTo>
                      <a:pt x="449" y="722"/>
                    </a:lnTo>
                    <a:lnTo>
                      <a:pt x="363" y="656"/>
                    </a:lnTo>
                    <a:lnTo>
                      <a:pt x="265" y="535"/>
                    </a:lnTo>
                    <a:lnTo>
                      <a:pt x="113" y="386"/>
                    </a:lnTo>
                    <a:lnTo>
                      <a:pt x="19" y="257"/>
                    </a:ln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84" name="Freeform 100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344" y="2985"/>
              <a:ext cx="1008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8" y="0"/>
                </a:cxn>
                <a:cxn ang="0">
                  <a:pos x="1008" y="244"/>
                </a:cxn>
                <a:cxn ang="0">
                  <a:pos x="0" y="244"/>
                </a:cxn>
                <a:cxn ang="0">
                  <a:pos x="0" y="0"/>
                </a:cxn>
              </a:cxnLst>
              <a:rect l="l" t="t" r="r" b="b"/>
              <a:pathLst>
                <a:path w="400" h="400">
                  <a:moveTo>
                    <a:pt x="0" y="0"/>
                  </a:moveTo>
                  <a:lnTo>
                    <a:pt x="400" y="0"/>
                  </a:lnTo>
                  <a:lnTo>
                    <a:pt x="400" y="400"/>
                  </a:lnTo>
                  <a:lnTo>
                    <a:pt x="0" y="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>
                <a:alpha val="50195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85" name="Group 101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1481" y="3185"/>
              <a:ext cx="161" cy="161"/>
              <a:chOff x="2400" y="2400"/>
              <a:chExt cx="1440" cy="1440"/>
            </a:xfrm>
          </p:grpSpPr>
          <p:sp>
            <p:nvSpPr>
              <p:cNvPr id="86" name="Oval 102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2400" y="2400"/>
                <a:ext cx="1440" cy="1440"/>
              </a:xfrm>
              <a:prstGeom prst="ellipse">
                <a:avLst/>
              </a:prstGeom>
              <a:solidFill>
                <a:srgbClr val="80008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7" name="Oval 103"/>
              <p:cNvSpPr>
                <a:spLocks noChangeAspec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2600" y="2600"/>
                <a:ext cx="1040" cy="1040"/>
              </a:xfrm>
              <a:prstGeom prst="ellipse">
                <a:avLst/>
              </a:prstGeom>
              <a:solidFill>
                <a:srgbClr val="800080"/>
              </a:solidFill>
              <a:ln w="9525">
                <a:noFill/>
              </a:ln>
            </p:spPr>
            <p:txBody>
              <a:bodyPr anchor="t" anchorCtr="0"/>
              <a:lstStyle/>
              <a:p>
                <a:endParaRPr lang="zh-CN" altLang="en-US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8" name="Oval 104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2800" y="2800"/>
                <a:ext cx="640" cy="640"/>
              </a:xfrm>
              <a:prstGeom prst="ellipse">
                <a:avLst/>
              </a:prstGeom>
              <a:solidFill>
                <a:srgbClr val="800080"/>
              </a:solidFill>
              <a:ln w="9525">
                <a:noFill/>
              </a:ln>
            </p:spPr>
            <p:txBody>
              <a:bodyPr anchor="t" anchorCtr="0"/>
              <a:lstStyle/>
              <a:p>
                <a:endParaRPr lang="zh-CN" altLang="en-US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9" name="Oval 105"/>
              <p:cNvSpPr>
                <a:spLocks noChangeAspec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90" name="Group 106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2051" y="3185"/>
              <a:ext cx="161" cy="161"/>
              <a:chOff x="2400" y="2400"/>
              <a:chExt cx="1440" cy="1440"/>
            </a:xfrm>
          </p:grpSpPr>
          <p:sp>
            <p:nvSpPr>
              <p:cNvPr id="91" name="Oval 107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2400" y="2400"/>
                <a:ext cx="1440" cy="1440"/>
              </a:xfrm>
              <a:prstGeom prst="ellipse">
                <a:avLst/>
              </a:prstGeom>
              <a:solidFill>
                <a:srgbClr val="80008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2" name="Oval 108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2600" y="2600"/>
                <a:ext cx="1040" cy="1040"/>
              </a:xfrm>
              <a:prstGeom prst="ellipse">
                <a:avLst/>
              </a:prstGeom>
              <a:solidFill>
                <a:srgbClr val="800080"/>
              </a:solidFill>
              <a:ln w="9525">
                <a:noFill/>
              </a:ln>
            </p:spPr>
            <p:txBody>
              <a:bodyPr anchor="t" anchorCtr="0"/>
              <a:lstStyle/>
              <a:p>
                <a:endParaRPr lang="zh-CN" altLang="en-US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3" name="Oval 109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2800" y="2800"/>
                <a:ext cx="640" cy="640"/>
              </a:xfrm>
              <a:prstGeom prst="ellipse">
                <a:avLst/>
              </a:prstGeom>
              <a:solidFill>
                <a:srgbClr val="800080"/>
              </a:solidFill>
              <a:ln w="9525">
                <a:noFill/>
              </a:ln>
            </p:spPr>
            <p:txBody>
              <a:bodyPr anchor="t" anchorCtr="0"/>
              <a:lstStyle/>
              <a:p>
                <a:endParaRPr lang="zh-CN" altLang="en-US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" name="Oval 110"/>
              <p:cNvSpPr>
                <a:spLocks noChangeAspec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95" name="组合 7"/>
          <p:cNvGrpSpPr/>
          <p:nvPr>
            <p:custDataLst>
              <p:tags r:id="rId15"/>
            </p:custDataLst>
          </p:nvPr>
        </p:nvGrpSpPr>
        <p:grpSpPr>
          <a:xfrm>
            <a:off x="5313045" y="4294505"/>
            <a:ext cx="6219825" cy="1131570"/>
            <a:chOff x="5953" y="6080"/>
            <a:chExt cx="7599" cy="3289"/>
          </a:xfrm>
        </p:grpSpPr>
        <p:sp>
          <p:nvSpPr>
            <p:cNvPr id="96" name="圆角矩形 95"/>
            <p:cNvSpPr/>
            <p:nvPr>
              <p:custDataLst>
                <p:tags r:id="rId20"/>
              </p:custDataLst>
            </p:nvPr>
          </p:nvSpPr>
          <p:spPr>
            <a:xfrm>
              <a:off x="5953" y="6080"/>
              <a:ext cx="7484" cy="3289"/>
            </a:xfrm>
            <a:prstGeom prst="roundRect">
              <a:avLst/>
            </a:prstGeom>
            <a:solidFill>
              <a:srgbClr val="FFFFF7"/>
            </a:solidFill>
            <a:ln w="22225" cap="flat" cmpd="sng" algn="ctr">
              <a:solidFill>
                <a:srgbClr val="2DB7B7">
                  <a:lumMod val="50000"/>
                </a:srgb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文本框 3"/>
            <p:cNvSpPr txBox="1"/>
            <p:nvPr>
              <p:custDataLst>
                <p:tags r:id="rId21"/>
              </p:custDataLst>
            </p:nvPr>
          </p:nvSpPr>
          <p:spPr>
            <a:xfrm>
              <a:off x="6041" y="6158"/>
              <a:ext cx="7511" cy="27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l">
                <a:lnSpc>
                  <a:spcPct val="100000"/>
                </a:lnSpc>
                <a:buClrTx/>
                <a:buSzTx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物体受到了力的作用；</a:t>
              </a:r>
            </a:p>
            <a:p>
              <a:pPr algn="l">
                <a:lnSpc>
                  <a:spcPct val="100000"/>
                </a:lnSpc>
                <a:buClrTx/>
                <a:buSzTx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物体在力的方向上移动了一段距离。</a:t>
              </a:r>
              <a:endParaRPr lang="zh-CN" altLang="en-US" sz="26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8" name="组合 8"/>
          <p:cNvGrpSpPr/>
          <p:nvPr>
            <p:custDataLst>
              <p:tags r:id="rId16"/>
            </p:custDataLst>
          </p:nvPr>
        </p:nvGrpSpPr>
        <p:grpSpPr>
          <a:xfrm>
            <a:off x="6455728" y="3230880"/>
            <a:ext cx="1924050" cy="904240"/>
            <a:chOff x="7753" y="4405"/>
            <a:chExt cx="3029" cy="1423"/>
          </a:xfrm>
        </p:grpSpPr>
        <p:sp>
          <p:nvSpPr>
            <p:cNvPr id="99" name="文本框 2"/>
            <p:cNvSpPr txBox="1"/>
            <p:nvPr>
              <p:custDataLst>
                <p:tags r:id="rId18"/>
              </p:custDataLst>
            </p:nvPr>
          </p:nvSpPr>
          <p:spPr>
            <a:xfrm>
              <a:off x="8686" y="4883"/>
              <a:ext cx="2096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共同点?</a:t>
              </a:r>
            </a:p>
          </p:txBody>
        </p:sp>
        <p:pic>
          <p:nvPicPr>
            <p:cNvPr id="100" name="Picture 6" descr="？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96"/>
            <a:stretch>
              <a:fillRect/>
            </a:stretch>
          </p:blipFill>
          <p:spPr>
            <a:xfrm>
              <a:off x="7753" y="4405"/>
              <a:ext cx="1067" cy="142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1" name="文本框 100"/>
          <p:cNvSpPr txBox="1"/>
          <p:nvPr>
            <p:custDataLst>
              <p:tags r:id="rId17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5694 0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98889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5"/>
          <p:cNvSpPr txBox="1"/>
          <p:nvPr>
            <p:custDataLst>
              <p:tags r:id="rId1"/>
            </p:custDataLst>
          </p:nvPr>
        </p:nvSpPr>
        <p:spPr>
          <a:xfrm>
            <a:off x="4835525" y="1995805"/>
            <a:ext cx="385286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作用在物体上的力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6628" name="Text Box 56"/>
          <p:cNvSpPr txBox="1"/>
          <p:nvPr>
            <p:custDataLst>
              <p:tags r:id="rId2"/>
            </p:custDataLst>
          </p:nvPr>
        </p:nvSpPr>
        <p:spPr>
          <a:xfrm>
            <a:off x="4908550" y="2807335"/>
            <a:ext cx="5922645" cy="452120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10800" rIns="18000" bIns="1080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物体在这个力的方向上移动的距离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26629" name="Text Box 58"/>
          <p:cNvSpPr txBox="1"/>
          <p:nvPr>
            <p:custDataLst>
              <p:tags r:id="rId3"/>
            </p:custDataLst>
          </p:nvPr>
        </p:nvSpPr>
        <p:spPr>
          <a:xfrm>
            <a:off x="4418013" y="1984693"/>
            <a:ext cx="936625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26630" name="Oval 65"/>
          <p:cNvSpPr/>
          <p:nvPr>
            <p:custDataLst>
              <p:tags r:id="rId4"/>
            </p:custDataLst>
          </p:nvPr>
        </p:nvSpPr>
        <p:spPr>
          <a:xfrm>
            <a:off x="6194425" y="2637155"/>
            <a:ext cx="2112963" cy="755650"/>
          </a:xfrm>
          <a:prstGeom prst="ellipse">
            <a:avLst/>
          </a:prstGeom>
          <a:noFill/>
          <a:ln w="44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31" name="Text Box 64"/>
          <p:cNvSpPr txBox="1"/>
          <p:nvPr>
            <p:custDataLst>
              <p:tags r:id="rId5"/>
            </p:custDataLst>
          </p:nvPr>
        </p:nvSpPr>
        <p:spPr>
          <a:xfrm>
            <a:off x="4349750" y="3622993"/>
            <a:ext cx="41402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注意：二者缺一不可。</a:t>
            </a:r>
          </a:p>
        </p:txBody>
      </p:sp>
      <p:grpSp>
        <p:nvGrpSpPr>
          <p:cNvPr id="2" name="组合 26631"/>
          <p:cNvGrpSpPr/>
          <p:nvPr>
            <p:custDataLst>
              <p:tags r:id="rId6"/>
            </p:custDataLst>
          </p:nvPr>
        </p:nvGrpSpPr>
        <p:grpSpPr>
          <a:xfrm>
            <a:off x="1800225" y="2140268"/>
            <a:ext cx="2640013" cy="935037"/>
            <a:chOff x="-506" y="0"/>
            <a:chExt cx="1663" cy="589"/>
          </a:xfrm>
        </p:grpSpPr>
        <p:sp>
          <p:nvSpPr>
            <p:cNvPr id="30727" name="AutoShape 57"/>
            <p:cNvSpPr/>
            <p:nvPr>
              <p:custDataLst>
                <p:tags r:id="rId57"/>
              </p:custDataLst>
            </p:nvPr>
          </p:nvSpPr>
          <p:spPr>
            <a:xfrm>
              <a:off x="994" y="0"/>
              <a:ext cx="163" cy="589"/>
            </a:xfrm>
            <a:prstGeom prst="leftBrace">
              <a:avLst>
                <a:gd name="adj1" fmla="val 29928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0728" name="Text Box 66"/>
            <p:cNvSpPr txBox="1"/>
            <p:nvPr>
              <p:custDataLst>
                <p:tags r:id="rId58"/>
              </p:custDataLst>
            </p:nvPr>
          </p:nvSpPr>
          <p:spPr>
            <a:xfrm>
              <a:off x="-506" y="90"/>
              <a:ext cx="160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做功必要因素</a:t>
              </a:r>
            </a:p>
          </p:txBody>
        </p:sp>
      </p:grpSp>
      <p:sp>
        <p:nvSpPr>
          <p:cNvPr id="26636" name="Rectangle 52"/>
          <p:cNvSpPr/>
          <p:nvPr>
            <p:custDataLst>
              <p:tags r:id="rId7"/>
            </p:custDataLst>
          </p:nvPr>
        </p:nvSpPr>
        <p:spPr>
          <a:xfrm>
            <a:off x="4475163" y="2716530"/>
            <a:ext cx="503237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</a:p>
        </p:txBody>
      </p:sp>
      <p:grpSp>
        <p:nvGrpSpPr>
          <p:cNvPr id="3" name="组合 26636"/>
          <p:cNvGrpSpPr/>
          <p:nvPr>
            <p:custDataLst>
              <p:tags r:id="rId8"/>
            </p:custDataLst>
          </p:nvPr>
        </p:nvGrpSpPr>
        <p:grpSpPr>
          <a:xfrm>
            <a:off x="2711450" y="2859405"/>
            <a:ext cx="1547813" cy="1225550"/>
            <a:chOff x="0" y="0"/>
            <a:chExt cx="975" cy="772"/>
          </a:xfrm>
        </p:grpSpPr>
        <p:sp>
          <p:nvSpPr>
            <p:cNvPr id="12299" name="Line 61"/>
            <p:cNvSpPr/>
            <p:nvPr>
              <p:custDataLst>
                <p:tags r:id="rId55"/>
              </p:custDataLst>
            </p:nvPr>
          </p:nvSpPr>
          <p:spPr>
            <a:xfrm>
              <a:off x="0" y="0"/>
              <a:ext cx="453" cy="0"/>
            </a:xfrm>
            <a:prstGeom prst="line">
              <a:avLst/>
            </a:prstGeom>
            <a:ln w="28575" cap="flat" cmpd="sng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00" name="任意多边形 26638"/>
            <p:cNvSpPr/>
            <p:nvPr>
              <p:custDataLst>
                <p:tags r:id="rId56"/>
              </p:custDataLst>
            </p:nvPr>
          </p:nvSpPr>
          <p:spPr>
            <a:xfrm rot="5400000">
              <a:off x="155" y="-33"/>
              <a:ext cx="772" cy="839"/>
            </a:xfrm>
            <a:custGeom>
              <a:avLst/>
              <a:gdLst/>
              <a:ahLst/>
              <a:cxnLst>
                <a:cxn ang="0">
                  <a:pos x="17880" y="0"/>
                </a:cxn>
                <a:cxn ang="0">
                  <a:pos x="14161" y="7844"/>
                </a:cxn>
                <a:cxn ang="0">
                  <a:pos x="16006" y="7844"/>
                </a:cxn>
                <a:cxn ang="0">
                  <a:pos x="16006" y="17500"/>
                </a:cxn>
                <a:cxn ang="0">
                  <a:pos x="0" y="17500"/>
                </a:cxn>
                <a:cxn ang="0">
                  <a:pos x="0" y="21600"/>
                </a:cxn>
                <a:cxn ang="0">
                  <a:pos x="19755" y="21600"/>
                </a:cxn>
                <a:cxn ang="0">
                  <a:pos x="19755" y="7844"/>
                </a:cxn>
                <a:cxn ang="0">
                  <a:pos x="21600" y="7844"/>
                </a:cxn>
              </a:cxnLst>
              <a:rect l="0" t="0" r="0" b="0"/>
              <a:pathLst>
                <a:path w="21600" h="21600">
                  <a:moveTo>
                    <a:pt x="17880" y="0"/>
                  </a:moveTo>
                  <a:lnTo>
                    <a:pt x="14161" y="7844"/>
                  </a:lnTo>
                  <a:lnTo>
                    <a:pt x="16006" y="7844"/>
                  </a:lnTo>
                  <a:lnTo>
                    <a:pt x="16006" y="17500"/>
                  </a:lnTo>
                  <a:lnTo>
                    <a:pt x="0" y="17500"/>
                  </a:lnTo>
                  <a:lnTo>
                    <a:pt x="0" y="21600"/>
                  </a:lnTo>
                  <a:lnTo>
                    <a:pt x="19755" y="21600"/>
                  </a:lnTo>
                  <a:lnTo>
                    <a:pt x="19755" y="7844"/>
                  </a:lnTo>
                  <a:lnTo>
                    <a:pt x="21600" y="7844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6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733" name="组合 26640"/>
          <p:cNvGrpSpPr/>
          <p:nvPr>
            <p:custDataLst>
              <p:tags r:id="rId9"/>
            </p:custDataLst>
          </p:nvPr>
        </p:nvGrpSpPr>
        <p:grpSpPr>
          <a:xfrm>
            <a:off x="8183563" y="3651568"/>
            <a:ext cx="1185862" cy="2932112"/>
            <a:chOff x="0" y="0"/>
            <a:chExt cx="1866" cy="4617"/>
          </a:xfrm>
        </p:grpSpPr>
        <p:grpSp>
          <p:nvGrpSpPr>
            <p:cNvPr id="30734" name="组合 26641"/>
            <p:cNvGrpSpPr/>
            <p:nvPr>
              <p:custDataLst>
                <p:tags r:id="rId44"/>
              </p:custDataLst>
            </p:nvPr>
          </p:nvGrpSpPr>
          <p:grpSpPr>
            <a:xfrm>
              <a:off x="1190" y="1190"/>
              <a:ext cx="676" cy="2725"/>
              <a:chOff x="0" y="0"/>
              <a:chExt cx="397" cy="2019"/>
            </a:xfrm>
          </p:grpSpPr>
          <p:sp>
            <p:nvSpPr>
              <p:cNvPr id="30735" name="直接连接符 26642"/>
              <p:cNvSpPr/>
              <p:nvPr>
                <p:custDataLst>
                  <p:tags r:id="rId51"/>
                </p:custDataLst>
              </p:nvPr>
            </p:nvSpPr>
            <p:spPr>
              <a:xfrm>
                <a:off x="22" y="2019"/>
                <a:ext cx="295" cy="0"/>
              </a:xfrm>
              <a:prstGeom prst="line">
                <a:avLst/>
              </a:prstGeom>
              <a:ln w="19050" cap="flat" cmpd="sng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36" name="直接连接符 26643"/>
              <p:cNvSpPr/>
              <p:nvPr>
                <p:custDataLst>
                  <p:tags r:id="rId52"/>
                </p:custDataLst>
              </p:nvPr>
            </p:nvSpPr>
            <p:spPr>
              <a:xfrm>
                <a:off x="0" y="0"/>
                <a:ext cx="295" cy="0"/>
              </a:xfrm>
              <a:prstGeom prst="line">
                <a:avLst/>
              </a:prstGeom>
              <a:ln w="19050" cap="flat" cmpd="sng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37" name="直接连接符 26644"/>
              <p:cNvSpPr/>
              <p:nvPr>
                <p:custDataLst>
                  <p:tags r:id="rId53"/>
                </p:custDataLst>
              </p:nvPr>
            </p:nvSpPr>
            <p:spPr>
              <a:xfrm flipH="1" flipV="1">
                <a:off x="136" y="23"/>
                <a:ext cx="0" cy="1950"/>
              </a:xfrm>
              <a:prstGeom prst="line">
                <a:avLst/>
              </a:prstGeom>
              <a:ln w="28575" cap="flat" cmpd="sng">
                <a:solidFill>
                  <a:srgbClr val="CC000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38" name="文本框 26645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101" y="682"/>
                <a:ext cx="296" cy="60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s</a:t>
                </a:r>
              </a:p>
            </p:txBody>
          </p:sp>
        </p:grpSp>
        <p:sp>
          <p:nvSpPr>
            <p:cNvPr id="9259" name="矩形 26646"/>
            <p:cNvSpPr/>
            <p:nvPr>
              <p:custDataLst>
                <p:tags r:id="rId45"/>
              </p:custDataLst>
            </p:nvPr>
          </p:nvSpPr>
          <p:spPr>
            <a:xfrm>
              <a:off x="0" y="3970"/>
              <a:ext cx="1137" cy="647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40" name="直接连接符 26647"/>
            <p:cNvSpPr/>
            <p:nvPr>
              <p:custDataLst>
                <p:tags r:id="rId46"/>
              </p:custDataLst>
            </p:nvPr>
          </p:nvSpPr>
          <p:spPr>
            <a:xfrm flipH="1" flipV="1">
              <a:off x="587" y="3161"/>
              <a:ext cx="0" cy="1105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741" name="文本框 26648"/>
            <p:cNvSpPr txBox="1"/>
            <p:nvPr>
              <p:custDataLst>
                <p:tags r:id="rId47"/>
              </p:custDataLst>
            </p:nvPr>
          </p:nvSpPr>
          <p:spPr>
            <a:xfrm>
              <a:off x="0" y="2664"/>
              <a:ext cx="47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  <p:sp>
          <p:nvSpPr>
            <p:cNvPr id="9262" name="矩形 26649"/>
            <p:cNvSpPr/>
            <p:nvPr>
              <p:custDataLst>
                <p:tags r:id="rId48"/>
              </p:custDataLst>
            </p:nvPr>
          </p:nvSpPr>
          <p:spPr>
            <a:xfrm>
              <a:off x="0" y="1200"/>
              <a:ext cx="1137" cy="645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chemeClr val="accent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43" name="直接连接符 26650"/>
            <p:cNvSpPr/>
            <p:nvPr>
              <p:custDataLst>
                <p:tags r:id="rId49"/>
              </p:custDataLst>
            </p:nvPr>
          </p:nvSpPr>
          <p:spPr>
            <a:xfrm flipH="1" flipV="1">
              <a:off x="587" y="398"/>
              <a:ext cx="0" cy="1103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round/>
              <a:headEnd type="oval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744" name="文本框 26651"/>
            <p:cNvSpPr txBox="1"/>
            <p:nvPr>
              <p:custDataLst>
                <p:tags r:id="rId50"/>
              </p:custDataLst>
            </p:nvPr>
          </p:nvSpPr>
          <p:spPr>
            <a:xfrm>
              <a:off x="0" y="0"/>
              <a:ext cx="47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</a:p>
          </p:txBody>
        </p:sp>
      </p:grpSp>
      <p:grpSp>
        <p:nvGrpSpPr>
          <p:cNvPr id="30745" name="组合 26652"/>
          <p:cNvGrpSpPr/>
          <p:nvPr>
            <p:custDataLst>
              <p:tags r:id="rId10"/>
            </p:custDataLst>
          </p:nvPr>
        </p:nvGrpSpPr>
        <p:grpSpPr>
          <a:xfrm>
            <a:off x="2532063" y="4767580"/>
            <a:ext cx="3671887" cy="1708802"/>
            <a:chOff x="0" y="0"/>
            <a:chExt cx="5785" cy="2691"/>
          </a:xfrm>
        </p:grpSpPr>
        <p:grpSp>
          <p:nvGrpSpPr>
            <p:cNvPr id="30746" name="组合 26653"/>
            <p:cNvGrpSpPr/>
            <p:nvPr>
              <p:custDataLst>
                <p:tags r:id="rId15"/>
              </p:custDataLst>
            </p:nvPr>
          </p:nvGrpSpPr>
          <p:grpSpPr>
            <a:xfrm>
              <a:off x="3146" y="101"/>
              <a:ext cx="2406" cy="1488"/>
              <a:chOff x="0" y="0"/>
              <a:chExt cx="1179" cy="658"/>
            </a:xfrm>
          </p:grpSpPr>
          <p:grpSp>
            <p:nvGrpSpPr>
              <p:cNvPr id="30747" name="组合 26654"/>
              <p:cNvGrpSpPr/>
              <p:nvPr>
                <p:custDataLst>
                  <p:tags r:id="rId34"/>
                </p:custDataLst>
              </p:nvPr>
            </p:nvGrpSpPr>
            <p:grpSpPr>
              <a:xfrm>
                <a:off x="0" y="159"/>
                <a:ext cx="726" cy="499"/>
                <a:chOff x="0" y="0"/>
                <a:chExt cx="726" cy="499"/>
              </a:xfrm>
            </p:grpSpPr>
            <p:sp>
              <p:nvSpPr>
                <p:cNvPr id="30748" name="Rectangle 22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0" y="0"/>
                  <a:ext cx="726" cy="408"/>
                </a:xfrm>
                <a:prstGeom prst="rect">
                  <a:avLst/>
                </a:prstGeom>
                <a:solidFill>
                  <a:srgbClr val="FCD6B6"/>
                </a:solidFill>
                <a:ln w="19050" cap="flat" cmpd="sng">
                  <a:solidFill>
                    <a:srgbClr val="5F5F5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30749" name="组合 26656"/>
                <p:cNvGrpSpPr/>
                <p:nvPr>
                  <p:custDataLst>
                    <p:tags r:id="rId38"/>
                  </p:custDataLst>
                </p:nvPr>
              </p:nvGrpSpPr>
              <p:grpSpPr>
                <a:xfrm>
                  <a:off x="454" y="317"/>
                  <a:ext cx="182" cy="182"/>
                  <a:chOff x="0" y="0"/>
                  <a:chExt cx="182" cy="182"/>
                </a:xfrm>
              </p:grpSpPr>
              <p:sp>
                <p:nvSpPr>
                  <p:cNvPr id="30750" name="Oval 24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0" y="0"/>
                    <a:ext cx="182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767664"/>
                      </a:gs>
                    </a:gsLst>
                    <a:path path="shape">
                      <a:fillToRect l="50000" t="50000" r="50000" b="50000"/>
                    </a:path>
                  </a:gra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zh-CN" altLang="en-US" sz="2800" b="1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0751" name="Oval 25"/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 flipH="1">
                    <a:off x="69" y="69"/>
                    <a:ext cx="45" cy="46"/>
                  </a:xfrm>
                  <a:prstGeom prst="ellipse">
                    <a:avLst/>
                  </a:prstGeom>
                  <a:solidFill>
                    <a:srgbClr val="000808"/>
                  </a:soli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zh-CN" altLang="en-US" sz="2800" b="1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0752" name="组合 26659"/>
                <p:cNvGrpSpPr/>
                <p:nvPr>
                  <p:custDataLst>
                    <p:tags r:id="rId39"/>
                  </p:custDataLst>
                </p:nvPr>
              </p:nvGrpSpPr>
              <p:grpSpPr>
                <a:xfrm>
                  <a:off x="91" y="317"/>
                  <a:ext cx="182" cy="182"/>
                  <a:chOff x="0" y="0"/>
                  <a:chExt cx="182" cy="182"/>
                </a:xfrm>
              </p:grpSpPr>
              <p:sp>
                <p:nvSpPr>
                  <p:cNvPr id="30753" name="Oval 27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0" y="0"/>
                    <a:ext cx="182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767664"/>
                      </a:gs>
                    </a:gsLst>
                    <a:path path="shape">
                      <a:fillToRect l="50000" t="50000" r="50000" b="50000"/>
                    </a:path>
                  </a:gra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zh-CN" altLang="en-US" sz="2800" b="1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0754" name="Oval 28"/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 flipH="1">
                    <a:off x="69" y="69"/>
                    <a:ext cx="45" cy="46"/>
                  </a:xfrm>
                  <a:prstGeom prst="ellipse">
                    <a:avLst/>
                  </a:prstGeom>
                  <a:solidFill>
                    <a:srgbClr val="000808"/>
                  </a:soli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zh-CN" altLang="en-US" sz="2800" b="1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30755" name="直接连接符 26662"/>
              <p:cNvSpPr/>
              <p:nvPr>
                <p:custDataLst>
                  <p:tags r:id="rId35"/>
                </p:custDataLst>
              </p:nvPr>
            </p:nvSpPr>
            <p:spPr>
              <a:xfrm rot="5400000" flipH="1" flipV="1">
                <a:off x="714" y="34"/>
                <a:ext cx="0" cy="658"/>
              </a:xfrm>
              <a:prstGeom prst="line">
                <a:avLst/>
              </a:prstGeom>
              <a:ln w="38100" cap="flat" cmpd="sng">
                <a:solidFill>
                  <a:srgbClr val="CC0000"/>
                </a:solidFill>
                <a:prstDash val="solid"/>
                <a:round/>
                <a:headEnd type="oval" w="med" len="med"/>
                <a:tailEnd type="triangle" w="med" len="lg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56" name="文本框 26663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884" y="0"/>
                <a:ext cx="295" cy="3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</a:p>
            </p:txBody>
          </p:sp>
        </p:grpSp>
        <p:grpSp>
          <p:nvGrpSpPr>
            <p:cNvPr id="30757" name="组合 26664"/>
            <p:cNvGrpSpPr/>
            <p:nvPr>
              <p:custDataLst>
                <p:tags r:id="rId16"/>
              </p:custDataLst>
            </p:nvPr>
          </p:nvGrpSpPr>
          <p:grpSpPr>
            <a:xfrm>
              <a:off x="0" y="461"/>
              <a:ext cx="5785" cy="1128"/>
              <a:chOff x="0" y="0"/>
              <a:chExt cx="2835" cy="499"/>
            </a:xfrm>
          </p:grpSpPr>
          <p:grpSp>
            <p:nvGrpSpPr>
              <p:cNvPr id="30758" name="组合 26665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181" y="0"/>
                <a:ext cx="726" cy="499"/>
                <a:chOff x="0" y="0"/>
                <a:chExt cx="726" cy="499"/>
              </a:xfrm>
            </p:grpSpPr>
            <p:sp>
              <p:nvSpPr>
                <p:cNvPr id="30759" name="Rectangle 22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0" y="0"/>
                  <a:ext cx="726" cy="408"/>
                </a:xfrm>
                <a:prstGeom prst="rect">
                  <a:avLst/>
                </a:prstGeom>
                <a:solidFill>
                  <a:srgbClr val="FCD6B6"/>
                </a:solidFill>
                <a:ln w="19050" cap="flat" cmpd="sng">
                  <a:solidFill>
                    <a:srgbClr val="5F5F5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30760" name="组合 26667"/>
                <p:cNvGrpSpPr/>
                <p:nvPr>
                  <p:custDataLst>
                    <p:tags r:id="rId28"/>
                  </p:custDataLst>
                </p:nvPr>
              </p:nvGrpSpPr>
              <p:grpSpPr>
                <a:xfrm>
                  <a:off x="454" y="317"/>
                  <a:ext cx="182" cy="182"/>
                  <a:chOff x="0" y="0"/>
                  <a:chExt cx="182" cy="182"/>
                </a:xfrm>
              </p:grpSpPr>
              <p:sp>
                <p:nvSpPr>
                  <p:cNvPr id="30761" name="Oval 24"/>
                  <p:cNvSpPr/>
                  <p:nvPr>
                    <p:custDataLst>
                      <p:tags r:id="rId32"/>
                    </p:custDataLst>
                  </p:nvPr>
                </p:nvSpPr>
                <p:spPr>
                  <a:xfrm>
                    <a:off x="0" y="0"/>
                    <a:ext cx="182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767664"/>
                      </a:gs>
                    </a:gsLst>
                    <a:path path="shape">
                      <a:fillToRect l="50000" t="50000" r="50000" b="50000"/>
                    </a:path>
                  </a:gra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zh-CN" altLang="en-US" sz="2800" b="1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0762" name="Oval 25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 flipH="1">
                    <a:off x="69" y="69"/>
                    <a:ext cx="45" cy="46"/>
                  </a:xfrm>
                  <a:prstGeom prst="ellipse">
                    <a:avLst/>
                  </a:prstGeom>
                  <a:solidFill>
                    <a:srgbClr val="000808"/>
                  </a:solidFill>
                  <a:ln w="19050" cap="flat" cmpd="sng">
                    <a:solidFill>
                      <a:srgbClr val="000808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zh-CN" altLang="en-US" sz="2800" b="1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30763" name="组合 26670"/>
                <p:cNvGrpSpPr/>
                <p:nvPr>
                  <p:custDataLst>
                    <p:tags r:id="rId29"/>
                  </p:custDataLst>
                </p:nvPr>
              </p:nvGrpSpPr>
              <p:grpSpPr>
                <a:xfrm>
                  <a:off x="91" y="317"/>
                  <a:ext cx="182" cy="182"/>
                  <a:chOff x="0" y="0"/>
                  <a:chExt cx="182" cy="182"/>
                </a:xfrm>
              </p:grpSpPr>
              <p:sp>
                <p:nvSpPr>
                  <p:cNvPr id="30764" name="Oval 27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0" y="0"/>
                    <a:ext cx="182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767664"/>
                      </a:gs>
                    </a:gsLst>
                    <a:path path="shape">
                      <a:fillToRect l="50000" t="50000" r="50000" b="50000"/>
                    </a:path>
                  </a:gra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zh-CN" altLang="en-US" sz="2800" b="1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0765" name="Oval 28"/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 flipH="1">
                    <a:off x="69" y="69"/>
                    <a:ext cx="45" cy="46"/>
                  </a:xfrm>
                  <a:prstGeom prst="ellipse">
                    <a:avLst/>
                  </a:prstGeom>
                  <a:solidFill>
                    <a:srgbClr val="000808"/>
                  </a:solidFill>
                  <a:ln w="19050" cap="flat" cmpd="sng">
                    <a:solidFill>
                      <a:srgbClr val="000808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zh-CN" altLang="en-US" sz="2800" b="1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30766" name="直接连接符 26673"/>
              <p:cNvSpPr/>
              <p:nvPr>
                <p:custDataLst>
                  <p:tags r:id="rId26"/>
                </p:custDataLst>
              </p:nvPr>
            </p:nvSpPr>
            <p:spPr>
              <a:xfrm>
                <a:off x="0" y="499"/>
                <a:ext cx="2835" cy="0"/>
              </a:xfrm>
              <a:prstGeom prst="line">
                <a:avLst/>
              </a:prstGeom>
              <a:ln w="38100" cap="flat" cmpd="sng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30767" name="组合 26674"/>
            <p:cNvGrpSpPr/>
            <p:nvPr>
              <p:custDataLst>
                <p:tags r:id="rId17"/>
              </p:custDataLst>
            </p:nvPr>
          </p:nvGrpSpPr>
          <p:grpSpPr>
            <a:xfrm>
              <a:off x="1815" y="1643"/>
              <a:ext cx="2775" cy="1048"/>
              <a:chOff x="0" y="0"/>
              <a:chExt cx="1360" cy="463"/>
            </a:xfrm>
          </p:grpSpPr>
          <p:sp>
            <p:nvSpPr>
              <p:cNvPr id="30768" name="直接连接符 26675"/>
              <p:cNvSpPr/>
              <p:nvPr>
                <p:custDataLst>
                  <p:tags r:id="rId21"/>
                </p:custDataLst>
              </p:nvPr>
            </p:nvSpPr>
            <p:spPr>
              <a:xfrm flipH="1">
                <a:off x="0" y="22"/>
                <a:ext cx="0" cy="295"/>
              </a:xfrm>
              <a:prstGeom prst="line">
                <a:avLst/>
              </a:prstGeom>
              <a:ln w="19050" cap="flat" cmpd="sng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69" name="直接连接符 26676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1360" y="0"/>
                <a:ext cx="0" cy="272"/>
              </a:xfrm>
              <a:prstGeom prst="line">
                <a:avLst/>
              </a:prstGeom>
              <a:ln w="19050" cap="flat" cmpd="sng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70" name="直接连接符 26677"/>
              <p:cNvSpPr/>
              <p:nvPr>
                <p:custDataLst>
                  <p:tags r:id="rId23"/>
                </p:custDataLst>
              </p:nvPr>
            </p:nvSpPr>
            <p:spPr>
              <a:xfrm>
                <a:off x="22" y="181"/>
                <a:ext cx="1338" cy="0"/>
              </a:xfrm>
              <a:prstGeom prst="line">
                <a:avLst/>
              </a:prstGeom>
              <a:ln w="28575" cap="flat" cmpd="sng">
                <a:solidFill>
                  <a:srgbClr val="CC000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71" name="文本框 26678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544" y="100"/>
                <a:ext cx="295" cy="3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s</a:t>
                </a:r>
              </a:p>
            </p:txBody>
          </p:sp>
        </p:grpSp>
        <p:grpSp>
          <p:nvGrpSpPr>
            <p:cNvPr id="30772" name="组合 26679"/>
            <p:cNvGrpSpPr/>
            <p:nvPr>
              <p:custDataLst>
                <p:tags r:id="rId18"/>
              </p:custDataLst>
            </p:nvPr>
          </p:nvGrpSpPr>
          <p:grpSpPr>
            <a:xfrm>
              <a:off x="1157" y="0"/>
              <a:ext cx="1387" cy="870"/>
              <a:chOff x="0" y="0"/>
              <a:chExt cx="680" cy="385"/>
            </a:xfrm>
          </p:grpSpPr>
          <p:sp>
            <p:nvSpPr>
              <p:cNvPr id="30773" name="直接连接符 26680"/>
              <p:cNvSpPr/>
              <p:nvPr>
                <p:custDataLst>
                  <p:tags r:id="rId19"/>
                </p:custDataLst>
              </p:nvPr>
            </p:nvSpPr>
            <p:spPr>
              <a:xfrm rot="5400000" flipH="1" flipV="1">
                <a:off x="329" y="56"/>
                <a:ext cx="0" cy="658"/>
              </a:xfrm>
              <a:prstGeom prst="line">
                <a:avLst/>
              </a:prstGeom>
              <a:ln w="38100" cap="flat" cmpd="sng">
                <a:solidFill>
                  <a:srgbClr val="CC0000"/>
                </a:solidFill>
                <a:prstDash val="solid"/>
                <a:round/>
                <a:headEnd type="oval" w="med" len="med"/>
                <a:tailEnd type="triangle" w="med" len="lg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74" name="文本框 26681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385" y="0"/>
                <a:ext cx="295" cy="3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</a:p>
            </p:txBody>
          </p:sp>
        </p:grpSp>
      </p:grpSp>
      <p:grpSp>
        <p:nvGrpSpPr>
          <p:cNvPr id="30775" name="组合 3"/>
          <p:cNvGrpSpPr/>
          <p:nvPr>
            <p:custDataLst>
              <p:tags r:id="rId11"/>
            </p:custDataLst>
          </p:nvPr>
        </p:nvGrpSpPr>
        <p:grpSpPr>
          <a:xfrm>
            <a:off x="2089150" y="987744"/>
            <a:ext cx="7992640" cy="902653"/>
            <a:chOff x="1009" y="876"/>
            <a:chExt cx="12589" cy="1423"/>
          </a:xfrm>
        </p:grpSpPr>
        <p:sp>
          <p:nvSpPr>
            <p:cNvPr id="30776" name="矩形 4"/>
            <p:cNvSpPr/>
            <p:nvPr>
              <p:custDataLst>
                <p:tags r:id="rId13"/>
              </p:custDataLst>
            </p:nvPr>
          </p:nvSpPr>
          <p:spPr>
            <a:xfrm>
              <a:off x="2261" y="1282"/>
              <a:ext cx="11337" cy="82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现在你知道用什么标准来判断是否做功吗？</a:t>
              </a:r>
            </a:p>
          </p:txBody>
        </p:sp>
        <p:pic>
          <p:nvPicPr>
            <p:cNvPr id="30777" name="Picture 6" descr="？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61"/>
            <a:stretch>
              <a:fillRect/>
            </a:stretch>
          </p:blipFill>
          <p:spPr>
            <a:xfrm>
              <a:off x="1009" y="876"/>
              <a:ext cx="1067" cy="142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1" name="文本框 100"/>
          <p:cNvSpPr txBox="1"/>
          <p:nvPr>
            <p:custDataLst>
              <p:tags r:id="rId12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  <p:bldP spid="26629" grpId="0"/>
      <p:bldP spid="26630" grpId="0" animBg="1"/>
      <p:bldP spid="26631" grpId="0"/>
      <p:bldP spid="266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960339" y="4077410"/>
            <a:ext cx="2806599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77491" y="4005655"/>
            <a:ext cx="3012156" cy="16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672049" y="1524041"/>
            <a:ext cx="3097810" cy="16200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6744335" y="3349625"/>
            <a:ext cx="367474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运动员对杠铃做了功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744335" y="5805805"/>
            <a:ext cx="382714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重力对运动员做了功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62000" y="5733415"/>
            <a:ext cx="524446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攀岩时，人克服自身重力做功</a:t>
            </a: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1631315" y="3357245"/>
            <a:ext cx="2860040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人对小车做了功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559699" y="1412916"/>
            <a:ext cx="3130383" cy="1728000"/>
          </a:xfrm>
          <a:prstGeom prst="rect">
            <a:avLst/>
          </a:prstGeom>
        </p:spPr>
      </p:pic>
      <p:sp>
        <p:nvSpPr>
          <p:cNvPr id="101" name="文本框 100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sp>
        <p:nvSpPr>
          <p:cNvPr id="2" name="TextBox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27575" y="476885"/>
            <a:ext cx="29711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力做功的实例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84040" y="476885"/>
            <a:ext cx="33147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力不做功的实例</a:t>
            </a:r>
          </a:p>
        </p:txBody>
      </p:sp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一、力学中的功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4" y="1772682"/>
            <a:ext cx="4127157" cy="27329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/>
          <a:stretch>
            <a:fillRect/>
          </a:stretch>
        </p:blipFill>
        <p:spPr>
          <a:xfrm>
            <a:off x="6384342" y="1772682"/>
            <a:ext cx="4290283" cy="2637751"/>
          </a:xfrm>
          <a:prstGeom prst="roundRect">
            <a:avLst/>
          </a:prstGeom>
        </p:spPr>
      </p:pic>
      <p:sp>
        <p:nvSpPr>
          <p:cNvPr id="6" name="Text Box 25"/>
          <p:cNvSpPr txBox="1"/>
          <p:nvPr>
            <p:custDataLst>
              <p:tags r:id="rId5"/>
            </p:custDataLst>
          </p:nvPr>
        </p:nvSpPr>
        <p:spPr>
          <a:xfrm>
            <a:off x="7314499" y="5751534"/>
            <a:ext cx="2813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不动——不做功</a:t>
            </a:r>
          </a:p>
        </p:txBody>
      </p:sp>
      <p:sp>
        <p:nvSpPr>
          <p:cNvPr id="3" name="Text Box 25"/>
          <p:cNvSpPr txBox="1"/>
          <p:nvPr>
            <p:custDataLst>
              <p:tags r:id="rId6"/>
            </p:custDataLst>
          </p:nvPr>
        </p:nvSpPr>
        <p:spPr>
          <a:xfrm>
            <a:off x="7104691" y="4508826"/>
            <a:ext cx="3504846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人推墙时，虽然有力作用在墙上，但墙不动，因此人没有对墙做功。</a:t>
            </a:r>
          </a:p>
        </p:txBody>
      </p:sp>
      <p:sp>
        <p:nvSpPr>
          <p:cNvPr id="4" name="Text Box 25"/>
          <p:cNvSpPr txBox="1"/>
          <p:nvPr>
            <p:custDataLst>
              <p:tags r:id="rId7"/>
            </p:custDataLst>
          </p:nvPr>
        </p:nvSpPr>
        <p:spPr>
          <a:xfrm>
            <a:off x="1487805" y="4509135"/>
            <a:ext cx="38201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人搬石头时，虽然有力作用在石头上，但石头不动，因此人没有对石头做功。</a:t>
            </a:r>
          </a:p>
        </p:txBody>
      </p:sp>
      <p:sp>
        <p:nvSpPr>
          <p:cNvPr id="5" name="Text Box 25"/>
          <p:cNvSpPr txBox="1"/>
          <p:nvPr>
            <p:custDataLst>
              <p:tags r:id="rId8"/>
            </p:custDataLst>
          </p:nvPr>
        </p:nvSpPr>
        <p:spPr>
          <a:xfrm>
            <a:off x="1919539" y="5805509"/>
            <a:ext cx="2813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不动——不做功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8"/>
  <p:tag name="KSO_WM_DIAGRAM_VIRTUALLY_FRAME" val="{&quot;height&quot;:358.6454330708661,&quot;left&quot;:85.29874015748031,&quot;top&quot;:139.5812598425197,&quot;width&quot;:755.222913385826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0"/>
  <p:tag name="KSO_WM_DIAGRAM_VIRTUALLY_FRAME" val="{&quot;height&quot;:358.6454330708661,&quot;left&quot;:85.29874015748031,&quot;top&quot;:139.5812598425197,&quot;width&quot;:755.2229133858269}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  <p:tag name="KSO_WM_DIAGRAM_VIRTUALLY_FRAME" val="{&quot;height&quot;:266.5,&quot;left&quot;:273,&quot;top&quot;:162.25,&quot;width&quot;:530.65}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  <p:tag name="KSO_WM_DIAGRAM_VIRTUALLY_FRAME" val="{&quot;height&quot;:266.5,&quot;left&quot;:273,&quot;top&quot;:162.25,&quot;width&quot;:530.6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3"/>
  <p:tag name="KSO_WM_DIAGRAM_VIRTUALLY_FRAME" val="{&quot;height&quot;:266.5,&quot;left&quot;:273,&quot;top&quot;:162.25,&quot;width&quot;:530.65}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0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4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0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4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7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0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3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4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5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7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0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7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3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4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5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8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2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4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5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7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0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3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4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6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7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8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4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5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8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9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2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3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0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0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7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8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9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0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2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3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2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9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3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6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7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8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9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4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7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2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3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7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0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5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9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4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9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2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3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9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2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3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6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7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9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4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5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7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0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1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2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5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8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2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3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4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1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0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2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2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8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2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3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6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7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8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0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2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9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1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4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7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8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9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0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5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5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6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2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3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4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5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4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5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6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2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4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7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0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1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7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3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4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7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8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9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0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1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2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3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5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6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7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8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5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6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8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9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5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>
          <a:noFill/>
        </a:ln>
      </a:spPr>
      <a:bodyPr>
        <a:spAutoFit/>
      </a:bodyPr>
      <a:lstStyle>
        <a:defPPr>
          <a:defRPr lang="zh-CN" altLang="en-US" sz="24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2055</Words>
  <Application>Microsoft Office PowerPoint</Application>
  <PresentationFormat>宽屏</PresentationFormat>
  <Paragraphs>324</Paragraphs>
  <Slides>37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53" baseType="lpstr">
      <vt:lpstr>黑体</vt:lpstr>
      <vt:lpstr>华文楷体</vt:lpstr>
      <vt:lpstr>华文细黑</vt:lpstr>
      <vt:lpstr>楷体</vt:lpstr>
      <vt:lpstr>隶书</vt:lpstr>
      <vt:lpstr>思源黑体 CN Normal</vt:lpstr>
      <vt:lpstr>宋体</vt:lpstr>
      <vt:lpstr>微软雅黑</vt:lpstr>
      <vt:lpstr>Arial</vt:lpstr>
      <vt:lpstr>Calibri</vt:lpstr>
      <vt:lpstr>Comic Sans MS</vt:lpstr>
      <vt:lpstr>Times New Roman</vt:lpstr>
      <vt:lpstr>默认设计模板</vt:lpstr>
      <vt:lpstr>Bitmap Image</vt:lpstr>
      <vt:lpstr>Equation.KSEE3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2024-12-03T10:27:47Z</cp:lastPrinted>
  <dcterms:created xsi:type="dcterms:W3CDTF">2024-12-03T10:27:47Z</dcterms:created>
  <dcterms:modified xsi:type="dcterms:W3CDTF">2026-02-25T00:56:44Z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