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256" r:id="rId3"/>
    <p:sldId id="259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70" r:id="rId12"/>
    <p:sldId id="269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57" r:id="rId22"/>
    <p:sldId id="282" r:id="rId23"/>
    <p:sldId id="284" r:id="rId24"/>
    <p:sldId id="285" r:id="rId25"/>
    <p:sldId id="286" r:id="rId26"/>
    <p:sldId id="288" r:id="rId27"/>
    <p:sldId id="289" r:id="rId28"/>
    <p:sldId id="290" r:id="rId29"/>
    <p:sldId id="291" r:id="rId30"/>
    <p:sldId id="292" r:id="rId31"/>
    <p:sldId id="294" r:id="rId32"/>
    <p:sldId id="293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9" r:id="rId47"/>
    <p:sldId id="308" r:id="rId48"/>
    <p:sldId id="310" r:id="rId49"/>
    <p:sldId id="311" r:id="rId50"/>
    <p:sldId id="312" r:id="rId51"/>
    <p:sldId id="313" r:id="rId52"/>
    <p:sldId id="314" r:id="rId53"/>
    <p:sldId id="315" r:id="rId54"/>
    <p:sldId id="316" r:id="rId55"/>
    <p:sldId id="317" r:id="rId56"/>
    <p:sldId id="318" r:id="rId57"/>
    <p:sldId id="319" r:id="rId58"/>
    <p:sldId id="320" r:id="rId59"/>
    <p:sldId id="321" r:id="rId60"/>
    <p:sldId id="322" r:id="rId61"/>
    <p:sldId id="323" r:id="rId62"/>
    <p:sldId id="324" r:id="rId63"/>
    <p:sldId id="325" r:id="rId64"/>
    <p:sldId id="326" r:id="rId65"/>
    <p:sldId id="327" r:id="rId66"/>
    <p:sldId id="328" r:id="rId67"/>
    <p:sldId id="329" r:id="rId68"/>
    <p:sldId id="330" r:id="rId69"/>
    <p:sldId id="331" r:id="rId70"/>
    <p:sldId id="332" r:id="rId71"/>
    <p:sldId id="333" r:id="rId72"/>
    <p:sldId id="334" r:id="rId73"/>
    <p:sldId id="335" r:id="rId74"/>
    <p:sldId id="336" r:id="rId75"/>
    <p:sldId id="337" r:id="rId76"/>
    <p:sldId id="338" r:id="rId77"/>
    <p:sldId id="339" r:id="rId78"/>
    <p:sldId id="340" r:id="rId79"/>
    <p:sldId id="342" r:id="rId80"/>
    <p:sldId id="341" r:id="rId81"/>
    <p:sldId id="343" r:id="rId82"/>
    <p:sldId id="344" r:id="rId83"/>
    <p:sldId id="345" r:id="rId84"/>
    <p:sldId id="346" r:id="rId85"/>
    <p:sldId id="347" r:id="rId86"/>
    <p:sldId id="348" r:id="rId87"/>
    <p:sldId id="349" r:id="rId88"/>
    <p:sldId id="350" r:id="rId89"/>
    <p:sldId id="351" r:id="rId90"/>
    <p:sldId id="352" r:id="rId91"/>
    <p:sldId id="353" r:id="rId92"/>
    <p:sldId id="354" r:id="rId93"/>
    <p:sldId id="355" r:id="rId94"/>
    <p:sldId id="356" r:id="rId95"/>
    <p:sldId id="357" r:id="rId96"/>
    <p:sldId id="358" r:id="rId97"/>
    <p:sldId id="359" r:id="rId98"/>
    <p:sldId id="360" r:id="rId99"/>
    <p:sldId id="361" r:id="rId100"/>
    <p:sldId id="362" r:id="rId101"/>
    <p:sldId id="363" r:id="rId102"/>
    <p:sldId id="364" r:id="rId103"/>
    <p:sldId id="365" r:id="rId104"/>
    <p:sldId id="366" r:id="rId105"/>
    <p:sldId id="367" r:id="rId106"/>
    <p:sldId id="368" r:id="rId107"/>
    <p:sldId id="370" r:id="rId108"/>
    <p:sldId id="371" r:id="rId109"/>
    <p:sldId id="369" r:id="rId110"/>
    <p:sldId id="372" r:id="rId111"/>
    <p:sldId id="373" r:id="rId112"/>
    <p:sldId id="374" r:id="rId113"/>
    <p:sldId id="375" r:id="rId114"/>
    <p:sldId id="377" r:id="rId115"/>
    <p:sldId id="376" r:id="rId116"/>
    <p:sldId id="378" r:id="rId117"/>
    <p:sldId id="379" r:id="rId118"/>
    <p:sldId id="380" r:id="rId119"/>
    <p:sldId id="381" r:id="rId120"/>
    <p:sldId id="382" r:id="rId121"/>
    <p:sldId id="383" r:id="rId122"/>
    <p:sldId id="384" r:id="rId123"/>
    <p:sldId id="385" r:id="rId124"/>
    <p:sldId id="386" r:id="rId125"/>
    <p:sldId id="387" r:id="rId126"/>
    <p:sldId id="388" r:id="rId127"/>
    <p:sldId id="389" r:id="rId128"/>
    <p:sldId id="390" r:id="rId129"/>
    <p:sldId id="391" r:id="rId130"/>
    <p:sldId id="392" r:id="rId131"/>
    <p:sldId id="393" r:id="rId132"/>
    <p:sldId id="394" r:id="rId133"/>
    <p:sldId id="396" r:id="rId134"/>
    <p:sldId id="439" r:id="rId135"/>
    <p:sldId id="397" r:id="rId136"/>
    <p:sldId id="399" r:id="rId137"/>
    <p:sldId id="398" r:id="rId138"/>
    <p:sldId id="395" r:id="rId139"/>
    <p:sldId id="400" r:id="rId140"/>
    <p:sldId id="401" r:id="rId141"/>
    <p:sldId id="402" r:id="rId142"/>
    <p:sldId id="403" r:id="rId143"/>
    <p:sldId id="404" r:id="rId144"/>
    <p:sldId id="405" r:id="rId145"/>
    <p:sldId id="406" r:id="rId146"/>
    <p:sldId id="407" r:id="rId147"/>
    <p:sldId id="409" r:id="rId148"/>
    <p:sldId id="410" r:id="rId149"/>
    <p:sldId id="411" r:id="rId150"/>
    <p:sldId id="412" r:id="rId151"/>
    <p:sldId id="413" r:id="rId152"/>
    <p:sldId id="414" r:id="rId153"/>
    <p:sldId id="415" r:id="rId154"/>
    <p:sldId id="416" r:id="rId155"/>
    <p:sldId id="417" r:id="rId156"/>
    <p:sldId id="418" r:id="rId157"/>
    <p:sldId id="419" r:id="rId158"/>
    <p:sldId id="420" r:id="rId159"/>
    <p:sldId id="421" r:id="rId160"/>
    <p:sldId id="422" r:id="rId161"/>
  </p:sldIdLst>
  <p:sldSz cx="12192000" cy="68580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11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-420" y="-108"/>
      </p:cViewPr>
      <p:guideLst>
        <p:guide orient="horz" pos="221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54" Type="http://schemas.openxmlformats.org/officeDocument/2006/relationships/slide" Target="slides/slide152.xml"/><Relationship Id="rId159" Type="http://schemas.openxmlformats.org/officeDocument/2006/relationships/slide" Target="slides/slide157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65" Type="http://schemas.openxmlformats.org/officeDocument/2006/relationships/tableStyles" Target="tableStyle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slide" Target="slides/slide15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6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viewProps" Target="viewProps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8" name="TextBox 6"/>
          <p:cNvSpPr/>
          <p:nvPr userDrawn="1"/>
        </p:nvSpPr>
        <p:spPr>
          <a:xfrm>
            <a:off x="4957763" y="3789363"/>
            <a:ext cx="3925887" cy="4318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 algn="ctr"/>
            <a:r>
              <a:rPr lang="en-US" altLang="zh-CN" sz="2200" dirty="0">
                <a:solidFill>
                  <a:srgbClr val="3F3F3F"/>
                </a:solidFill>
                <a:latin typeface="Gungsuh" panose="02030600000101010101" charset="-127"/>
                <a:ea typeface="Gungsuh" panose="02030600000101010101" charset="-127"/>
                <a:sym typeface="宋体" panose="02010600030101010101" pitchFamily="2" charset="-122"/>
              </a:rPr>
              <a:t>Thank you for watching!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7" name="TextBox 3"/>
          <p:cNvSpPr/>
          <p:nvPr userDrawn="1"/>
        </p:nvSpPr>
        <p:spPr>
          <a:xfrm>
            <a:off x="5359400" y="3095625"/>
            <a:ext cx="2949575" cy="8318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algn="dist"/>
            <a:r>
              <a:rPr lang="zh-CN" altLang="en-US" sz="4800" b="1" dirty="0">
                <a:solidFill>
                  <a:srgbClr val="3F3F3F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谢谢观看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0" name="矩形 1"/>
          <p:cNvSpPr/>
          <p:nvPr userDrawn="1"/>
        </p:nvSpPr>
        <p:spPr>
          <a:xfrm>
            <a:off x="1606550" y="2665413"/>
            <a:ext cx="8448675" cy="2044700"/>
          </a:xfrm>
          <a:prstGeom prst="rect">
            <a:avLst/>
          </a:prstGeom>
          <a:solidFill>
            <a:srgbClr val="7AC5D3"/>
          </a:solidFill>
          <a:ln w="25400">
            <a:noFill/>
          </a:ln>
        </p:spPr>
        <p:txBody>
          <a:bodyPr anchor="ctr"/>
          <a:lstStyle/>
          <a:p>
            <a:pPr lvl="0" indent="0" algn="ctr"/>
            <a:endParaRPr lang="zh-CN" altLang="zh-CN" sz="210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3083" name="Picture 6" descr="K:\5-远成工作室\王斐\112121212122.png1121212121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425" y="3041650"/>
            <a:ext cx="1331913" cy="1179513"/>
          </a:xfrm>
          <a:prstGeom prst="rect">
            <a:avLst/>
          </a:prstGeom>
          <a:noFill/>
          <a:ln w="254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99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8" grpId="0" bldLvl="0"/>
      <p:bldP spid="27657" grpId="0" bldLvl="0"/>
      <p:bldP spid="27650" grpId="0" bldLvl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8" name="TextBox 6"/>
          <p:cNvSpPr/>
          <p:nvPr userDrawn="1"/>
        </p:nvSpPr>
        <p:spPr>
          <a:xfrm>
            <a:off x="4957763" y="3789363"/>
            <a:ext cx="3925887" cy="4318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 algn="ctr"/>
            <a:r>
              <a:rPr lang="en-US" altLang="zh-CN" sz="2200" dirty="0">
                <a:solidFill>
                  <a:srgbClr val="3F3F3F"/>
                </a:solidFill>
                <a:latin typeface="Gungsuh" panose="02030600000101010101" charset="-127"/>
                <a:ea typeface="Gungsuh" panose="02030600000101010101" charset="-127"/>
                <a:sym typeface="宋体" panose="02010600030101010101" pitchFamily="2" charset="-122"/>
              </a:rPr>
              <a:t>Thank you for watching!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7" name="TextBox 3"/>
          <p:cNvSpPr/>
          <p:nvPr userDrawn="1"/>
        </p:nvSpPr>
        <p:spPr>
          <a:xfrm>
            <a:off x="5359400" y="3095625"/>
            <a:ext cx="2949575" cy="8318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algn="dist"/>
            <a:r>
              <a:rPr lang="zh-CN" altLang="en-US" sz="4800" b="1" dirty="0">
                <a:solidFill>
                  <a:srgbClr val="3F3F3F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谢谢观看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0" name="矩形 1"/>
          <p:cNvSpPr/>
          <p:nvPr userDrawn="1"/>
        </p:nvSpPr>
        <p:spPr>
          <a:xfrm>
            <a:off x="1606550" y="2665413"/>
            <a:ext cx="8448675" cy="2044700"/>
          </a:xfrm>
          <a:prstGeom prst="rect">
            <a:avLst/>
          </a:prstGeom>
          <a:solidFill>
            <a:srgbClr val="7AC5D3"/>
          </a:solidFill>
          <a:ln w="25400">
            <a:noFill/>
          </a:ln>
        </p:spPr>
        <p:txBody>
          <a:bodyPr anchor="ctr"/>
          <a:lstStyle/>
          <a:p>
            <a:pPr lvl="0" indent="0" algn="ctr"/>
            <a:endParaRPr lang="zh-CN" altLang="zh-CN" sz="210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4107" name="Picture 6" descr="K:\5-远成工作室\王斐\112121212122.png1121212121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425" y="3041650"/>
            <a:ext cx="1331913" cy="1179513"/>
          </a:xfrm>
          <a:prstGeom prst="rect">
            <a:avLst/>
          </a:prstGeom>
          <a:noFill/>
          <a:ln w="254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99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8" grpId="0" bldLvl="0"/>
      <p:bldP spid="27657" grpId="0" bldLvl="0"/>
      <p:bldP spid="27650" grpId="0" bldLvl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组合 17"/>
          <p:cNvGrpSpPr/>
          <p:nvPr userDrawn="1"/>
        </p:nvGrpSpPr>
        <p:grpSpPr>
          <a:xfrm>
            <a:off x="400050" y="82550"/>
            <a:ext cx="11256963" cy="6706235"/>
            <a:chOff x="631" y="131"/>
            <a:chExt cx="17726" cy="10560"/>
          </a:xfrm>
        </p:grpSpPr>
        <p:sp>
          <p:nvSpPr>
            <p:cNvPr id="1027" name="TextBox 3"/>
            <p:cNvSpPr/>
            <p:nvPr userDrawn="1"/>
          </p:nvSpPr>
          <p:spPr>
            <a:xfrm>
              <a:off x="7154" y="9966"/>
              <a:ext cx="5009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lvl="0" indent="0"/>
              <a:r>
                <a:rPr lang="en-US" altLang="zh-CN" sz="2400" b="1" dirty="0">
                  <a:solidFill>
                    <a:srgbClr val="3F3F3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rPr>
                <a:t>www.yuanchengwh.com</a:t>
              </a:r>
            </a:p>
          </p:txBody>
        </p:sp>
        <p:sp>
          <p:nvSpPr>
            <p:cNvPr id="220" name=" 220"/>
            <p:cNvSpPr/>
            <p:nvPr userDrawn="1"/>
          </p:nvSpPr>
          <p:spPr>
            <a:xfrm>
              <a:off x="939" y="446"/>
              <a:ext cx="1753" cy="432"/>
            </a:xfrm>
            <a:prstGeom prst="homePlat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trike="noStrike" noProof="1">
                <a:solidFill>
                  <a:srgbClr val="FFFFFF"/>
                </a:solidFill>
              </a:endParaRPr>
            </a:p>
          </p:txBody>
        </p:sp>
        <p:cxnSp>
          <p:nvCxnSpPr>
            <p:cNvPr id="12" name="直接连接符 11"/>
            <p:cNvCxnSpPr/>
            <p:nvPr userDrawn="1"/>
          </p:nvCxnSpPr>
          <p:spPr>
            <a:xfrm>
              <a:off x="726" y="10352"/>
              <a:ext cx="6194" cy="8"/>
            </a:xfrm>
            <a:prstGeom prst="line">
              <a:avLst/>
            </a:prstGeom>
            <a:ln>
              <a:solidFill>
                <a:srgbClr val="E3113D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030" name="图片 12" descr="LOGO-课时新"/>
            <p:cNvPicPr>
              <a:picLocks noChangeAspect="1"/>
            </p:cNvPicPr>
            <p:nvPr userDrawn="1"/>
          </p:nvPicPr>
          <p:blipFill>
            <a:blip r:embed="rId13"/>
            <a:stretch>
              <a:fillRect/>
            </a:stretch>
          </p:blipFill>
          <p:spPr>
            <a:xfrm>
              <a:off x="631" y="131"/>
              <a:ext cx="1314" cy="1039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14" name="直接连接符 13"/>
            <p:cNvCxnSpPr/>
            <p:nvPr userDrawn="1"/>
          </p:nvCxnSpPr>
          <p:spPr>
            <a:xfrm>
              <a:off x="12163" y="10352"/>
              <a:ext cx="6194" cy="8"/>
            </a:xfrm>
            <a:prstGeom prst="line">
              <a:avLst/>
            </a:prstGeom>
            <a:ln>
              <a:solidFill>
                <a:srgbClr val="E3113D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 userDrawn="1"/>
          </p:nvCxnSpPr>
          <p:spPr>
            <a:xfrm flipV="1">
              <a:off x="2632" y="641"/>
              <a:ext cx="12606" cy="4"/>
            </a:xfrm>
            <a:prstGeom prst="line">
              <a:avLst/>
            </a:prstGeom>
            <a:ln>
              <a:solidFill>
                <a:srgbClr val="E3113D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图片 2" descr="掌控中考-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740900" y="52070"/>
            <a:ext cx="1794510" cy="6432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组合 17"/>
          <p:cNvGrpSpPr/>
          <p:nvPr userDrawn="1"/>
        </p:nvGrpSpPr>
        <p:grpSpPr>
          <a:xfrm>
            <a:off x="400050" y="82550"/>
            <a:ext cx="11256963" cy="6706235"/>
            <a:chOff x="631" y="131"/>
            <a:chExt cx="17726" cy="10560"/>
          </a:xfrm>
        </p:grpSpPr>
        <p:sp>
          <p:nvSpPr>
            <p:cNvPr id="2051" name="TextBox 3"/>
            <p:cNvSpPr/>
            <p:nvPr userDrawn="1"/>
          </p:nvSpPr>
          <p:spPr>
            <a:xfrm>
              <a:off x="7154" y="9966"/>
              <a:ext cx="5009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lvl="0" indent="0"/>
              <a:r>
                <a:rPr lang="en-US" altLang="zh-CN" sz="2400" b="1" dirty="0">
                  <a:solidFill>
                    <a:srgbClr val="3F3F3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rPr>
                <a:t>www.yuanchengwh.com</a:t>
              </a:r>
            </a:p>
          </p:txBody>
        </p:sp>
        <p:sp>
          <p:nvSpPr>
            <p:cNvPr id="220" name=" 220"/>
            <p:cNvSpPr/>
            <p:nvPr userDrawn="1"/>
          </p:nvSpPr>
          <p:spPr>
            <a:xfrm>
              <a:off x="939" y="446"/>
              <a:ext cx="1753" cy="432"/>
            </a:xfrm>
            <a:prstGeom prst="homePlat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trike="noStrike" noProof="1">
                <a:solidFill>
                  <a:srgbClr val="FFFFFF"/>
                </a:solidFill>
              </a:endParaRPr>
            </a:p>
          </p:txBody>
        </p:sp>
        <p:cxnSp>
          <p:nvCxnSpPr>
            <p:cNvPr id="12" name="直接连接符 11"/>
            <p:cNvCxnSpPr/>
            <p:nvPr userDrawn="1"/>
          </p:nvCxnSpPr>
          <p:spPr>
            <a:xfrm>
              <a:off x="726" y="10352"/>
              <a:ext cx="6194" cy="8"/>
            </a:xfrm>
            <a:prstGeom prst="line">
              <a:avLst/>
            </a:prstGeom>
            <a:ln>
              <a:solidFill>
                <a:srgbClr val="E3113D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2054" name="图片 12" descr="LOGO-课时新"/>
            <p:cNvPicPr>
              <a:picLocks noChangeAspect="1"/>
            </p:cNvPicPr>
            <p:nvPr userDrawn="1"/>
          </p:nvPicPr>
          <p:blipFill>
            <a:blip r:embed="rId13"/>
            <a:stretch>
              <a:fillRect/>
            </a:stretch>
          </p:blipFill>
          <p:spPr>
            <a:xfrm>
              <a:off x="631" y="131"/>
              <a:ext cx="1314" cy="1039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14" name="直接连接符 13"/>
            <p:cNvCxnSpPr/>
            <p:nvPr userDrawn="1"/>
          </p:nvCxnSpPr>
          <p:spPr>
            <a:xfrm>
              <a:off x="12163" y="10352"/>
              <a:ext cx="6194" cy="8"/>
            </a:xfrm>
            <a:prstGeom prst="line">
              <a:avLst/>
            </a:prstGeom>
            <a:ln>
              <a:solidFill>
                <a:srgbClr val="E3113D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 userDrawn="1"/>
          </p:nvCxnSpPr>
          <p:spPr>
            <a:xfrm flipV="1">
              <a:off x="2632" y="641"/>
              <a:ext cx="12606" cy="4"/>
            </a:xfrm>
            <a:prstGeom prst="line">
              <a:avLst/>
            </a:prstGeom>
            <a:ln>
              <a:solidFill>
                <a:srgbClr val="E3113D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" name="图片 1" descr="掌控中考-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794240" y="52070"/>
            <a:ext cx="1794510" cy="6432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3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7.png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104" y="2732295"/>
            <a:ext cx="6447155" cy="8229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895" y="1016635"/>
            <a:ext cx="9045575" cy="48240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837805" y="5241925"/>
            <a:ext cx="107886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835" y="1096645"/>
            <a:ext cx="9243695" cy="4664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045" y="906145"/>
            <a:ext cx="8931275" cy="50450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095625" y="4741545"/>
            <a:ext cx="120396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208020" y="5366385"/>
            <a:ext cx="183007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475" y="1893570"/>
            <a:ext cx="8908415" cy="30708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959225" y="1881505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436870" y="1881505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814185" y="4364355"/>
            <a:ext cx="181737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485" y="1279525"/>
            <a:ext cx="8748395" cy="42983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424170" y="2474595"/>
            <a:ext cx="121602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145790" y="4966970"/>
            <a:ext cx="96647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495" y="651510"/>
            <a:ext cx="9350375" cy="57613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285" y="1836420"/>
            <a:ext cx="8900795" cy="31851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813550" y="4348480"/>
            <a:ext cx="245554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025650" y="3078480"/>
            <a:ext cx="2455545" cy="5975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435" y="1302385"/>
            <a:ext cx="8786495" cy="42525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160645" y="2561590"/>
            <a:ext cx="70358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9579610" y="3766185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695190" y="4965065"/>
            <a:ext cx="116903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155" y="1363345"/>
            <a:ext cx="8695055" cy="41306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239635" y="3700780"/>
            <a:ext cx="97853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991860" y="4900930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965" y="692150"/>
            <a:ext cx="9449435" cy="5700395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895" y="1359535"/>
            <a:ext cx="4473575" cy="413829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265" y="1264285"/>
            <a:ext cx="8458835" cy="43287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59605" y="1862455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865" y="1313815"/>
            <a:ext cx="8763635" cy="42297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323715" y="4932045"/>
            <a:ext cx="68199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099945" y="3783965"/>
            <a:ext cx="250253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625" y="1657350"/>
            <a:ext cx="8794115" cy="35433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682240" y="2813050"/>
            <a:ext cx="106553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859530" y="4613910"/>
            <a:ext cx="84137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714500" y="2086610"/>
            <a:ext cx="8763635" cy="2357755"/>
            <a:chOff x="2699" y="4002"/>
            <a:chExt cx="13801" cy="371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99" y="4002"/>
              <a:ext cx="13801" cy="2796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89" y="6899"/>
              <a:ext cx="3348" cy="816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9542145" y="2642235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145" y="1001395"/>
            <a:ext cx="8855075" cy="48545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812915" y="3994785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812915" y="5207000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825" y="1645920"/>
            <a:ext cx="9403715" cy="3566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725" y="1287145"/>
            <a:ext cx="8717915" cy="428307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298065" y="4932045"/>
            <a:ext cx="2289175" cy="56578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865" y="708025"/>
            <a:ext cx="8763635" cy="54413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502015" y="682625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607945" y="3145155"/>
            <a:ext cx="106553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8778240" y="3145155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8628380" y="5577840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  <p:bldP spid="6" grpId="0" bldLvl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255" y="2251710"/>
            <a:ext cx="9380855" cy="2354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95605" y="1397000"/>
            <a:ext cx="11326495" cy="3876040"/>
            <a:chOff x="965" y="1891"/>
            <a:chExt cx="17837" cy="610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rcRect b="43107"/>
            <a:stretch>
              <a:fillRect/>
            </a:stretch>
          </p:blipFill>
          <p:spPr>
            <a:xfrm>
              <a:off x="965" y="1891"/>
              <a:ext cx="13165" cy="6104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74" y="3471"/>
              <a:ext cx="4428" cy="429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055" y="1092835"/>
            <a:ext cx="8771255" cy="46716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575425" y="3416300"/>
            <a:ext cx="135382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361305" y="4588510"/>
            <a:ext cx="121412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252980" y="2891155"/>
            <a:ext cx="248094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980" y="660400"/>
            <a:ext cx="9464675" cy="5723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105" y="661035"/>
            <a:ext cx="8733155" cy="57842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569845" y="2362200"/>
            <a:ext cx="114046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7839710" y="3514090"/>
            <a:ext cx="106680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675" y="666115"/>
            <a:ext cx="8756015" cy="57308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673850" y="2348865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408680" y="3501390"/>
            <a:ext cx="73977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295" y="833755"/>
            <a:ext cx="8740775" cy="51898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09035" y="1360170"/>
            <a:ext cx="109156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794635" y="3098800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725" y="2293620"/>
            <a:ext cx="9479915" cy="2270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305" y="1268095"/>
            <a:ext cx="9342755" cy="4321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905" y="1561465"/>
            <a:ext cx="8885555" cy="37344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733040" y="2187575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883660" y="3439160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535" y="2190750"/>
            <a:ext cx="8710295" cy="24765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200900" y="2813685"/>
            <a:ext cx="129159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112510" y="3438525"/>
            <a:ext cx="120396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245" y="689610"/>
            <a:ext cx="8778875" cy="54794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566150" y="1885315"/>
            <a:ext cx="191960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366645" y="2511425"/>
            <a:ext cx="428307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395" y="1370965"/>
            <a:ext cx="9426575" cy="4115435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725" y="1878330"/>
            <a:ext cx="8717915" cy="310134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599295" y="3729990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194560" y="3120390"/>
            <a:ext cx="282321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4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995" y="2251710"/>
            <a:ext cx="8969375" cy="23545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975350" y="2135505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149975" y="3390265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195" y="1538605"/>
            <a:ext cx="8816975" cy="37801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467850" y="4039235"/>
            <a:ext cx="92773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407285" y="4667250"/>
            <a:ext cx="21799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965" y="807085"/>
            <a:ext cx="8687435" cy="52431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448935" y="2049780"/>
            <a:ext cx="105283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9417050" y="3326765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345" y="1260475"/>
            <a:ext cx="9464675" cy="4336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725" y="2183130"/>
            <a:ext cx="8717915" cy="249174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012180" y="2195195"/>
            <a:ext cx="120396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134235" y="4139565"/>
            <a:ext cx="258889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485" y="2183130"/>
            <a:ext cx="8748395" cy="249174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263765" y="3361690"/>
            <a:ext cx="119062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005" y="2240280"/>
            <a:ext cx="8809355" cy="237744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901180" y="3413760"/>
            <a:ext cx="114046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996690" y="4050665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155" y="673735"/>
            <a:ext cx="8695055" cy="5509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755" y="2103120"/>
            <a:ext cx="8237855" cy="26517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623945" y="3511550"/>
            <a:ext cx="651827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493645" y="4164965"/>
            <a:ext cx="313118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" grpId="0" bldLvl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855" y="1527175"/>
            <a:ext cx="8161655" cy="38030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432050" y="4002405"/>
            <a:ext cx="2630170" cy="11836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015" y="1252855"/>
            <a:ext cx="9411335" cy="435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701800" y="1642745"/>
            <a:ext cx="8870315" cy="3602990"/>
            <a:chOff x="2403" y="2294"/>
            <a:chExt cx="13969" cy="567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35" y="2294"/>
              <a:ext cx="13873" cy="708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rcRect t="6045"/>
            <a:stretch>
              <a:fillRect/>
            </a:stretch>
          </p:blipFill>
          <p:spPr>
            <a:xfrm>
              <a:off x="2403" y="3165"/>
              <a:ext cx="13969" cy="4803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3845560" y="2116455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0082530" y="4015740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355850" y="4630420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475" y="826135"/>
            <a:ext cx="8908415" cy="520509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236470" y="5480685"/>
            <a:ext cx="2506345" cy="6426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955" y="1863090"/>
            <a:ext cx="8847455" cy="313182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812915" y="1845310"/>
            <a:ext cx="12655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999480" y="2475230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8030210" y="3757930"/>
            <a:ext cx="104076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625" y="2194560"/>
            <a:ext cx="8794115" cy="24688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636895" y="2787650"/>
            <a:ext cx="84137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8453120" y="3501390"/>
            <a:ext cx="105346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885" y="649605"/>
            <a:ext cx="8786495" cy="57232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200140" y="4501515"/>
            <a:ext cx="85280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587490" y="5767070"/>
            <a:ext cx="114173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153160" y="1627505"/>
            <a:ext cx="9810115" cy="3971290"/>
            <a:chOff x="2159" y="4452"/>
            <a:chExt cx="15449" cy="625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59" y="4452"/>
              <a:ext cx="14881" cy="1896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0" y="6348"/>
              <a:ext cx="5148" cy="426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12" y="6986"/>
              <a:ext cx="9697" cy="372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195" y="1855470"/>
            <a:ext cx="8816975" cy="31470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960620" y="3776980"/>
            <a:ext cx="268097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740535" y="2225040"/>
            <a:ext cx="8709660" cy="2362200"/>
            <a:chOff x="2741" y="3960"/>
            <a:chExt cx="13716" cy="372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41" y="3960"/>
              <a:ext cx="13717" cy="2880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8" y="6840"/>
              <a:ext cx="10033" cy="840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3395980" y="4029710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435" y="1874520"/>
            <a:ext cx="8786495" cy="31089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112510" y="2474595"/>
            <a:ext cx="137858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647055" y="3100705"/>
            <a:ext cx="129159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059805" y="4352925"/>
            <a:ext cx="87820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t="1412"/>
          <a:stretch>
            <a:fillRect/>
          </a:stretch>
        </p:blipFill>
        <p:spPr>
          <a:xfrm>
            <a:off x="1409065" y="649605"/>
            <a:ext cx="9373235" cy="5762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575" y="1588135"/>
            <a:ext cx="8832215" cy="36810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052435" y="3423285"/>
            <a:ext cx="117856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9016365" y="4050030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096135" y="2847340"/>
            <a:ext cx="208788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255" y="1534795"/>
            <a:ext cx="9380855" cy="3787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625" y="1588135"/>
            <a:ext cx="8794115" cy="36810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679940" y="2162175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055" y="1908810"/>
            <a:ext cx="8771255" cy="30403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754870" y="2503170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434080" y="4378325"/>
            <a:ext cx="96647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255" y="438785"/>
            <a:ext cx="7832090" cy="59944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645150" y="3218180"/>
            <a:ext cx="62801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851015" y="4903470"/>
            <a:ext cx="2367280" cy="9696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195" y="2876550"/>
            <a:ext cx="7292975" cy="1104900"/>
          </a:xfrm>
          <a:prstGeom prst="rect">
            <a:avLst/>
          </a:prstGeom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445" y="593725"/>
            <a:ext cx="9388475" cy="5669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385" y="1565275"/>
            <a:ext cx="8824595" cy="37268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147185" y="2160905"/>
            <a:ext cx="186753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707005" y="2788920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8641080" y="4040505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495" y="1939290"/>
            <a:ext cx="9350375" cy="2979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830" y="428625"/>
            <a:ext cx="6022340" cy="6002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915" y="1233805"/>
            <a:ext cx="8725535" cy="43897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499100" y="1161415"/>
            <a:ext cx="217932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665" y="1519555"/>
            <a:ext cx="8916035" cy="38182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394585" y="2072005"/>
            <a:ext cx="230505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210810" y="2689860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7676515" y="3938905"/>
            <a:ext cx="274320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2203450" y="4566285"/>
            <a:ext cx="776287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  <p:bldP spid="6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375" y="906145"/>
            <a:ext cx="8984615" cy="50450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217025" y="2173605"/>
            <a:ext cx="142938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257425" y="2809240"/>
            <a:ext cx="21545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7351395" y="4702175"/>
            <a:ext cx="110363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375" y="1882140"/>
            <a:ext cx="8984615" cy="309372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248275" y="3110865"/>
            <a:ext cx="124079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248275" y="4375150"/>
            <a:ext cx="61531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895" y="1832610"/>
            <a:ext cx="9045575" cy="31927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713220" y="3108960"/>
            <a:ext cx="162877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7764145" y="4375785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915" y="2484120"/>
            <a:ext cx="9487535" cy="188976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420495" y="845185"/>
            <a:ext cx="9349740" cy="5299075"/>
            <a:chOff x="2237" y="1331"/>
            <a:chExt cx="14724" cy="834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37" y="1331"/>
              <a:ext cx="14725" cy="8137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58" y="7232"/>
              <a:ext cx="9947" cy="2444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2781935" y="3962400"/>
            <a:ext cx="96647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205" y="1085215"/>
            <a:ext cx="9418955" cy="4686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542415" y="614680"/>
            <a:ext cx="8939530" cy="5798820"/>
            <a:chOff x="2279" y="855"/>
            <a:chExt cx="14470" cy="9602"/>
          </a:xfrm>
        </p:grpSpPr>
        <p:grpSp>
          <p:nvGrpSpPr>
            <p:cNvPr id="4" name="组合 3"/>
            <p:cNvGrpSpPr/>
            <p:nvPr/>
          </p:nvGrpSpPr>
          <p:grpSpPr>
            <a:xfrm>
              <a:off x="2555" y="855"/>
              <a:ext cx="14194" cy="7790"/>
              <a:chOff x="2556" y="1197"/>
              <a:chExt cx="14194" cy="7790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556" y="1197"/>
                <a:ext cx="14089" cy="4920"/>
              </a:xfrm>
              <a:prstGeom prst="rect">
                <a:avLst/>
              </a:prstGeom>
            </p:spPr>
          </p:pic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89" y="6167"/>
                <a:ext cx="13261" cy="2820"/>
              </a:xfrm>
              <a:prstGeom prst="rect">
                <a:avLst/>
              </a:prstGeom>
            </p:spPr>
          </p:pic>
        </p:grp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79" y="8645"/>
              <a:ext cx="14365" cy="1812"/>
            </a:xfrm>
            <a:prstGeom prst="rect">
              <a:avLst/>
            </a:prstGeom>
          </p:spPr>
        </p:pic>
      </p:grpSp>
      <p:sp>
        <p:nvSpPr>
          <p:cNvPr id="7" name="矩形 6"/>
          <p:cNvSpPr/>
          <p:nvPr/>
        </p:nvSpPr>
        <p:spPr>
          <a:xfrm>
            <a:off x="9368155" y="627380"/>
            <a:ext cx="1012190" cy="4445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373630" y="1172210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7726680" y="2975610"/>
            <a:ext cx="134048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951480" y="4169410"/>
            <a:ext cx="202946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383280" y="4750435"/>
            <a:ext cx="116649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9253220" y="5283200"/>
            <a:ext cx="71564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255" y="1912620"/>
            <a:ext cx="9380855" cy="303276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125" y="1298575"/>
            <a:ext cx="8413115" cy="4260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515" y="624840"/>
            <a:ext cx="8781415" cy="58547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862445" y="571500"/>
            <a:ext cx="201676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3909060" y="2348865"/>
            <a:ext cx="102870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709670" y="2940050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595370" y="3539490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772660" y="5318125"/>
            <a:ext cx="569722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226310" y="5912485"/>
            <a:ext cx="757491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" grpId="0" bldLvl="0" animBg="1"/>
      <p:bldP spid="4" grpId="0" bldLvl="0" animBg="1"/>
      <p:bldP spid="6" grpId="0" bldLvl="0" animBg="1"/>
      <p:bldP spid="7" grpId="0" bldLvl="0" animBg="1"/>
      <p:bldP spid="8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595" y="2853690"/>
            <a:ext cx="9274175" cy="1150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875" y="959485"/>
            <a:ext cx="9365615" cy="4938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365" y="746125"/>
            <a:ext cx="9144635" cy="53651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638290" y="1321435"/>
            <a:ext cx="209232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746500" y="3157220"/>
            <a:ext cx="273113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8465820" y="4363720"/>
            <a:ext cx="79057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5436235" y="4979670"/>
            <a:ext cx="523176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  <p:bldP spid="6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535" y="643255"/>
            <a:ext cx="9472295" cy="55708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489190" y="5041900"/>
            <a:ext cx="184213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755" y="730885"/>
            <a:ext cx="8999855" cy="53955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402195" y="647065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985000" y="1275080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5649595" y="1885315"/>
            <a:ext cx="22180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7150100" y="3112770"/>
            <a:ext cx="290639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644775" y="3740150"/>
            <a:ext cx="349504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7614285" y="4966970"/>
            <a:ext cx="319405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331720" y="5583555"/>
            <a:ext cx="465328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633855" y="819785"/>
            <a:ext cx="9276715" cy="5020310"/>
            <a:chOff x="2573" y="1291"/>
            <a:chExt cx="14609" cy="790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73" y="1601"/>
              <a:ext cx="14053" cy="7597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424" y="1291"/>
              <a:ext cx="4759" cy="2566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2519680" y="2788920"/>
            <a:ext cx="101600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588510" y="3414395"/>
            <a:ext cx="609790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281555" y="4030980"/>
            <a:ext cx="757491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7165340" y="5264785"/>
            <a:ext cx="104076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8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205" y="1298575"/>
            <a:ext cx="9418955" cy="42602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508375" y="3133725"/>
            <a:ext cx="110363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665" y="1016635"/>
            <a:ext cx="8916035" cy="48240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095625" y="948055"/>
            <a:ext cx="241808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044065" y="1573530"/>
            <a:ext cx="146685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5513705" y="2186940"/>
            <a:ext cx="106553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t="1237"/>
          <a:stretch>
            <a:fillRect/>
          </a:stretch>
        </p:blipFill>
        <p:spPr>
          <a:xfrm>
            <a:off x="1450975" y="626745"/>
            <a:ext cx="9289415" cy="5780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755775" y="1707515"/>
            <a:ext cx="8831580" cy="3459480"/>
            <a:chOff x="2766" y="3552"/>
            <a:chExt cx="13908" cy="5448"/>
          </a:xfrm>
        </p:grpSpPr>
        <p:grpSp>
          <p:nvGrpSpPr>
            <p:cNvPr id="4" name="组合 3"/>
            <p:cNvGrpSpPr/>
            <p:nvPr/>
          </p:nvGrpSpPr>
          <p:grpSpPr>
            <a:xfrm>
              <a:off x="2766" y="3552"/>
              <a:ext cx="13668" cy="3564"/>
              <a:chOff x="2765" y="4008"/>
              <a:chExt cx="13668" cy="3564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65" y="4008"/>
                <a:ext cx="13669" cy="2784"/>
              </a:xfrm>
              <a:prstGeom prst="rect">
                <a:avLst/>
              </a:prstGeom>
            </p:spPr>
          </p:pic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97" y="6792"/>
                <a:ext cx="2064" cy="780"/>
              </a:xfrm>
              <a:prstGeom prst="rect">
                <a:avLst/>
              </a:prstGeom>
            </p:spPr>
          </p:pic>
        </p:grp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66" y="7116"/>
              <a:ext cx="13909" cy="1884"/>
            </a:xfrm>
            <a:prstGeom prst="rect">
              <a:avLst/>
            </a:prstGeom>
          </p:spPr>
        </p:pic>
      </p:grpSp>
      <p:sp>
        <p:nvSpPr>
          <p:cNvPr id="7" name="矩形 6"/>
          <p:cNvSpPr/>
          <p:nvPr/>
        </p:nvSpPr>
        <p:spPr>
          <a:xfrm>
            <a:off x="7914640" y="1646555"/>
            <a:ext cx="145415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8189595" y="2883535"/>
            <a:ext cx="224599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411095" y="3416935"/>
            <a:ext cx="102870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8229600" y="3971925"/>
            <a:ext cx="211772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  <p:bldP spid="10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005" y="1588135"/>
            <a:ext cx="8809355" cy="36810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814310" y="2787015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7477760" y="4041775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005" y="2529840"/>
            <a:ext cx="8809355" cy="179832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94760" y="3712845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745" y="837565"/>
            <a:ext cx="9159875" cy="5182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715" y="1260475"/>
            <a:ext cx="8877935" cy="43364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879965" y="1222375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194560" y="1849755"/>
            <a:ext cx="111569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8679815" y="2460625"/>
            <a:ext cx="76517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7101205" y="3088005"/>
            <a:ext cx="129159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028815" y="4961255"/>
            <a:ext cx="265557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  <p:bldP spid="6" grpId="0" bldLvl="0" animBg="1"/>
      <p:bldP spid="7" grpId="0" bldLvl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045" y="1321435"/>
            <a:ext cx="8931275" cy="42144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404350" y="2700655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435" y="1878330"/>
            <a:ext cx="8786495" cy="310134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383280" y="3752215"/>
            <a:ext cx="131572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383280" y="4378960"/>
            <a:ext cx="450850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735" y="1012825"/>
            <a:ext cx="9319895" cy="4831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163955" y="949960"/>
            <a:ext cx="9677400" cy="5001260"/>
            <a:chOff x="1833" y="1089"/>
            <a:chExt cx="15240" cy="787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33" y="1089"/>
              <a:ext cx="15241" cy="5724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8" y="6949"/>
              <a:ext cx="12961" cy="2016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8903335" y="5367020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725" y="698500"/>
            <a:ext cx="8717915" cy="56470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71595" y="2576830"/>
            <a:ext cx="79057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675755" y="5767705"/>
            <a:ext cx="176657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405" y="761365"/>
            <a:ext cx="9266555" cy="5334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535" y="2198370"/>
            <a:ext cx="8710295" cy="24612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277225" y="3402330"/>
            <a:ext cx="72771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205" y="1530985"/>
            <a:ext cx="8656955" cy="37953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761990" y="4065270"/>
            <a:ext cx="115443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544445" y="4704080"/>
            <a:ext cx="210566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965" y="2754630"/>
            <a:ext cx="8687435" cy="134874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145790" y="3450590"/>
            <a:ext cx="105283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t="1173"/>
          <a:stretch>
            <a:fillRect/>
          </a:stretch>
        </p:blipFill>
        <p:spPr>
          <a:xfrm>
            <a:off x="1906905" y="630555"/>
            <a:ext cx="8378190" cy="58267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527290" y="4791075"/>
            <a:ext cx="2255520" cy="10572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472565" y="888365"/>
            <a:ext cx="9349740" cy="5036820"/>
            <a:chOff x="2237" y="1887"/>
            <a:chExt cx="14724" cy="793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37" y="1887"/>
              <a:ext cx="14725" cy="2760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58" y="4647"/>
              <a:ext cx="13573" cy="517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865" y="1176655"/>
            <a:ext cx="8763635" cy="45040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697730" y="1825625"/>
            <a:ext cx="180403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9454515" y="2463800"/>
            <a:ext cx="61595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7351395" y="3751580"/>
            <a:ext cx="13417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7978140" y="4389120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884420" y="5053965"/>
            <a:ext cx="212979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  <p:bldP spid="6" grpId="0" bldLvl="0" animBg="1"/>
      <p:bldP spid="7" grpId="0" bldLvl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625" y="678815"/>
            <a:ext cx="8794115" cy="57689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628380" y="5228590"/>
            <a:ext cx="171704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641600" y="5880735"/>
            <a:ext cx="97853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895" y="810895"/>
            <a:ext cx="9045575" cy="52355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075045" y="4853305"/>
            <a:ext cx="132842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325" y="589915"/>
            <a:ext cx="8260715" cy="56775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289800" y="4978400"/>
            <a:ext cx="268097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725" y="1028065"/>
            <a:ext cx="9479915" cy="4801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701800" y="1045845"/>
            <a:ext cx="9014460" cy="4969510"/>
            <a:chOff x="2761" y="1305"/>
            <a:chExt cx="14196" cy="782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61" y="1305"/>
              <a:ext cx="14197" cy="6073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90" y="7199"/>
              <a:ext cx="12589" cy="1932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6182995" y="2249805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7752080" y="4764405"/>
            <a:ext cx="266065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770505" y="5405120"/>
            <a:ext cx="548386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805" y="1511935"/>
            <a:ext cx="8199755" cy="38334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701915" y="2148840"/>
            <a:ext cx="119062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8892540" y="4052570"/>
            <a:ext cx="13036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531745" y="4701540"/>
            <a:ext cx="64071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" grpId="0" bldLvl="0" animBg="1"/>
      <p:bldP spid="4" grpId="0" bldLvl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965" y="1496695"/>
            <a:ext cx="8687435" cy="38639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928100" y="1496695"/>
            <a:ext cx="117792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532380" y="4687570"/>
            <a:ext cx="30435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015" y="2800350"/>
            <a:ext cx="9411335" cy="1257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735" y="936625"/>
            <a:ext cx="9319895" cy="4984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905" y="1561465"/>
            <a:ext cx="8885555" cy="37344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501255" y="2150745"/>
            <a:ext cx="184277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5161280" y="3426460"/>
            <a:ext cx="104076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8280400" y="4064635"/>
            <a:ext cx="232981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2429510" y="4704715"/>
            <a:ext cx="107886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073650" y="4704715"/>
            <a:ext cx="112776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" grpId="0" bldLvl="0" animBg="1"/>
      <p:bldP spid="3" grpId="0" bldLvl="0" animBg="1"/>
      <p:bldP spid="6" grpId="0" bldLvl="0" animBg="1"/>
      <p:bldP spid="7" grpId="0" bldLvl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775" y="1226185"/>
            <a:ext cx="8679815" cy="44049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913245" y="2437765"/>
            <a:ext cx="352234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281555" y="3075940"/>
            <a:ext cx="698754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473450" y="4355465"/>
            <a:ext cx="105346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445" y="2072640"/>
            <a:ext cx="9388475" cy="27127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995" y="1600200"/>
            <a:ext cx="8969375" cy="36576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316720" y="1576070"/>
            <a:ext cx="110363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461760" y="4063365"/>
            <a:ext cx="96583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744980" y="1599565"/>
            <a:ext cx="8702040" cy="3596640"/>
            <a:chOff x="2487" y="745"/>
            <a:chExt cx="13704" cy="566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63" y="3541"/>
              <a:ext cx="12829" cy="2868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7" y="745"/>
              <a:ext cx="13705" cy="2796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8641080" y="2167255"/>
            <a:ext cx="157924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222115" y="4034155"/>
            <a:ext cx="110363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815" y="1847850"/>
            <a:ext cx="8801735" cy="31623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978265" y="3145155"/>
            <a:ext cx="87820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082290" y="4414520"/>
            <a:ext cx="87820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115" y="1580515"/>
            <a:ext cx="9335135" cy="3696335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599565" y="503555"/>
            <a:ext cx="8991600" cy="5950585"/>
            <a:chOff x="2519" y="793"/>
            <a:chExt cx="14160" cy="937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rcRect t="48872"/>
            <a:stretch>
              <a:fillRect/>
            </a:stretch>
          </p:blipFill>
          <p:spPr>
            <a:xfrm>
              <a:off x="2519" y="5292"/>
              <a:ext cx="14161" cy="4872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08" y="793"/>
              <a:ext cx="6385" cy="4392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4860925" y="4577715"/>
            <a:ext cx="110363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892030" y="5215890"/>
            <a:ext cx="51498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291715" y="5862955"/>
            <a:ext cx="111569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855" y="690880"/>
            <a:ext cx="8794115" cy="56622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299075" y="1952625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608705" y="3864610"/>
            <a:ext cx="99060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424930" y="3864610"/>
            <a:ext cx="261810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5274945" y="4504055"/>
            <a:ext cx="112522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  <p:bldP spid="6" grpId="0" bldLvl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635" y="1009015"/>
            <a:ext cx="9396095" cy="4839335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691005" y="1353820"/>
            <a:ext cx="8755380" cy="4320540"/>
            <a:chOff x="2663" y="1921"/>
            <a:chExt cx="13788" cy="680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47" y="1921"/>
              <a:ext cx="13705" cy="3960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63" y="5881"/>
              <a:ext cx="13789" cy="2844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2694940" y="1923415"/>
            <a:ext cx="598551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070860" y="2563495"/>
            <a:ext cx="30308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412865" y="4464685"/>
            <a:ext cx="91567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605405" y="5095240"/>
            <a:ext cx="435864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8" grpId="0" bldLvl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925" y="668020"/>
            <a:ext cx="9327515" cy="57080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173345" y="5845175"/>
            <a:ext cx="460819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915" y="1241425"/>
            <a:ext cx="8725535" cy="43745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669540" y="1861820"/>
            <a:ext cx="268097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669540" y="5027930"/>
            <a:ext cx="324421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715" y="2183130"/>
            <a:ext cx="8877935" cy="249174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646170" y="4076065"/>
            <a:ext cx="164147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045" y="2194560"/>
            <a:ext cx="8931275" cy="24688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863205" y="4065270"/>
            <a:ext cx="81597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545" y="1576705"/>
            <a:ext cx="9312275" cy="3703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525" y="2167890"/>
            <a:ext cx="8870315" cy="252222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588125" y="2190115"/>
            <a:ext cx="309372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7977505" y="3453765"/>
            <a:ext cx="255397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332355" y="4097020"/>
            <a:ext cx="733742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485" y="894715"/>
            <a:ext cx="8748395" cy="50679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85005" y="2135505"/>
            <a:ext cx="609790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394585" y="2778760"/>
            <a:ext cx="618553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8428355" y="4679315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649095" y="504410"/>
            <a:ext cx="9100790" cy="5876671"/>
            <a:chOff x="2596" y="1075"/>
            <a:chExt cx="15049" cy="977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rcRect t="36292"/>
            <a:stretch>
              <a:fillRect/>
            </a:stretch>
          </p:blipFill>
          <p:spPr>
            <a:xfrm>
              <a:off x="2596" y="2021"/>
              <a:ext cx="14725" cy="178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96" y="3802"/>
              <a:ext cx="15049" cy="7045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rcRect l="635" t="-188" r="42459" b="71903"/>
            <a:stretch>
              <a:fillRect/>
            </a:stretch>
          </p:blipFill>
          <p:spPr>
            <a:xfrm>
              <a:off x="2596" y="1075"/>
              <a:ext cx="8379" cy="79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375" y="1802130"/>
            <a:ext cx="8984615" cy="325374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152130" y="2425065"/>
            <a:ext cx="22053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205990" y="3108960"/>
            <a:ext cx="728789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096385" y="3778250"/>
            <a:ext cx="154114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" grpId="0" bldLvl="0" animBg="1"/>
      <p:bldP spid="4" grpId="0" bldLvl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955" y="1431925"/>
            <a:ext cx="8847455" cy="39935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334510" y="4834255"/>
            <a:ext cx="424561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865" y="1786890"/>
            <a:ext cx="8763635" cy="328422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122420" y="3779520"/>
            <a:ext cx="219202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025" y="2819400"/>
            <a:ext cx="9251315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105" y="1111885"/>
            <a:ext cx="9495155" cy="4633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t="1142" r="1578"/>
          <a:stretch>
            <a:fillRect/>
          </a:stretch>
        </p:blipFill>
        <p:spPr>
          <a:xfrm>
            <a:off x="1828165" y="622300"/>
            <a:ext cx="8369300" cy="58096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376795" y="2675255"/>
            <a:ext cx="2493645" cy="7315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032000" y="3864610"/>
            <a:ext cx="4959350" cy="10947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7776845" y="5367020"/>
            <a:ext cx="1753870" cy="6438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14450" y="994410"/>
            <a:ext cx="9335135" cy="4961890"/>
            <a:chOff x="2070" y="1598"/>
            <a:chExt cx="14701" cy="781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70" y="1598"/>
              <a:ext cx="14701" cy="2784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3" y="4516"/>
              <a:ext cx="13393" cy="489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065" y="1165225"/>
            <a:ext cx="9373235" cy="4526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725" y="1130935"/>
            <a:ext cx="8717915" cy="45954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891905" y="1131570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545840" y="1811655"/>
            <a:ext cx="290639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521710" y="3826510"/>
            <a:ext cx="120459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485" y="1775460"/>
            <a:ext cx="8748395" cy="33070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462270" y="1751330"/>
            <a:ext cx="189230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321685" y="4472940"/>
            <a:ext cx="348043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865" y="1081405"/>
            <a:ext cx="8763635" cy="4694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285" y="1081405"/>
            <a:ext cx="8138795" cy="46945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059555" y="3096895"/>
            <a:ext cx="529717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184650" y="3764280"/>
            <a:ext cx="632333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943735" y="4501515"/>
            <a:ext cx="822134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2074545" y="5189220"/>
            <a:ext cx="686117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  <p:bldP spid="6" grpId="0" bldLvl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195" y="1733550"/>
            <a:ext cx="8054975" cy="33909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47540" y="1793875"/>
            <a:ext cx="567563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918970" y="2477770"/>
            <a:ext cx="820420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906905" y="3169285"/>
            <a:ext cx="840168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918970" y="3787775"/>
            <a:ext cx="838962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068195" y="4528820"/>
            <a:ext cx="682371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  <p:bldP spid="6" grpId="0" bldLvl="0" animBg="1"/>
      <p:bldP spid="7" grpId="0" bldLvl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18895" y="802005"/>
            <a:ext cx="9387840" cy="5372100"/>
            <a:chOff x="2093" y="1002"/>
            <a:chExt cx="14784" cy="846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93" y="1002"/>
              <a:ext cx="14785" cy="4236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16" y="5238"/>
              <a:ext cx="12493" cy="422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715" y="1119505"/>
            <a:ext cx="8877935" cy="46183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767570" y="1155700"/>
            <a:ext cx="57721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194560" y="1825625"/>
            <a:ext cx="83820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421380" y="3147060"/>
            <a:ext cx="66103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475095" y="4478020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  <p:bldP spid="6" grpId="0" bldLvl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t="697"/>
          <a:stretch>
            <a:fillRect/>
          </a:stretch>
        </p:blipFill>
        <p:spPr>
          <a:xfrm>
            <a:off x="1764665" y="647700"/>
            <a:ext cx="8613140" cy="58045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046855" y="3751580"/>
            <a:ext cx="105346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328795" y="5229860"/>
            <a:ext cx="603631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417445" y="5897245"/>
            <a:ext cx="259270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735" y="1382395"/>
            <a:ext cx="9319895" cy="4092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185" y="669925"/>
            <a:ext cx="8976995" cy="55175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761230" y="1234440"/>
            <a:ext cx="109156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9614535" y="3112135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9066530" y="4978400"/>
            <a:ext cx="151765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2278380" y="5608320"/>
            <a:ext cx="209232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" grpId="0" bldLvl="0" animBg="1"/>
      <p:bldP spid="3" grpId="0" bldLvl="0" animBg="1"/>
      <p:bldP spid="6" grpId="0" bldLvl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235" y="1794510"/>
            <a:ext cx="8938895" cy="32689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670935" y="2438400"/>
            <a:ext cx="136652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706370" y="3764915"/>
            <a:ext cx="79629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7764780" y="3764915"/>
            <a:ext cx="264287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2168525" y="4427855"/>
            <a:ext cx="197993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  <p:bldP spid="6" grpId="0" bldLvl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285" y="2457450"/>
            <a:ext cx="8900795" cy="19431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934585" y="3739515"/>
            <a:ext cx="101663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615" y="841375"/>
            <a:ext cx="8954135" cy="51746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396740" y="4793615"/>
            <a:ext cx="204216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8776970" y="5454015"/>
            <a:ext cx="106553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105" y="1580515"/>
            <a:ext cx="9495155" cy="3696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805" y="1443355"/>
            <a:ext cx="8199755" cy="3970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295" y="723265"/>
            <a:ext cx="8740775" cy="54108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739380" y="687070"/>
            <a:ext cx="142811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322445" y="2525395"/>
            <a:ext cx="107759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7989570" y="4364990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5999480" y="4978400"/>
            <a:ext cx="114046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  <p:bldP spid="6" grpId="0" bldLvl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260" y="628015"/>
            <a:ext cx="8467090" cy="581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585" y="772795"/>
            <a:ext cx="8672195" cy="53117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820035" y="1924050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525260" y="3157855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354580" y="3710940"/>
            <a:ext cx="212979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638290" y="4312285"/>
            <a:ext cx="107886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863590" y="4893310"/>
            <a:ext cx="159194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  <p:bldP spid="6" grpId="0" bldLvl="0" animBg="1"/>
      <p:bldP spid="7" grpId="0" bldLvl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295" y="1950720"/>
            <a:ext cx="8740775" cy="29565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713220" y="3088640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465" y="2514600"/>
            <a:ext cx="6782435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自定义</PresentationFormat>
  <Paragraphs>0</Paragraphs>
  <Slides>159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159</vt:i4>
      </vt:variant>
    </vt:vector>
  </HeadingPairs>
  <TitlesOfParts>
    <vt:vector size="161" baseType="lpstr"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User</cp:lastModifiedBy>
  <cp:revision>29</cp:revision>
  <dcterms:created xsi:type="dcterms:W3CDTF">2019-03-05T07:06:00Z</dcterms:created>
  <dcterms:modified xsi:type="dcterms:W3CDTF">2020-01-13T14:03:33Z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2052-11.1.0.9208</vt:lpwstr>
  </property>
</Properties>
</file>