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692" r:id="rId7"/>
    <p:sldId id="7693" r:id="rId8"/>
    <p:sldId id="7694" r:id="rId9"/>
    <p:sldId id="7695" r:id="rId10"/>
    <p:sldId id="7696" r:id="rId11"/>
    <p:sldId id="7697" r:id="rId12"/>
    <p:sldId id="7698" r:id="rId13"/>
    <p:sldId id="7699" r:id="rId14"/>
    <p:sldId id="7700" r:id="rId15"/>
    <p:sldId id="7701" r:id="rId16"/>
    <p:sldId id="7702" r:id="rId17"/>
    <p:sldId id="7703" r:id="rId18"/>
    <p:sldId id="7704" r:id="rId19"/>
    <p:sldId id="7706" r:id="rId20"/>
    <p:sldId id="7707" r:id="rId21"/>
    <p:sldId id="7708" r:id="rId22"/>
    <p:sldId id="7709" r:id="rId23"/>
    <p:sldId id="7710" r:id="rId24"/>
    <p:sldId id="7711" r:id="rId25"/>
    <p:sldId id="7712" r:id="rId26"/>
    <p:sldId id="7713" r:id="rId27"/>
    <p:sldId id="7714" r:id="rId28"/>
    <p:sldId id="7715" r:id="rId29"/>
    <p:sldId id="7705" r:id="rId30"/>
  </p:sldIdLst>
  <p:sldSz cx="9144000" cy="5143500" type="screen16x9"/>
  <p:notesSz cx="6858000" cy="9144000"/>
  <p:custDataLst>
    <p:tags r:id="rId3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fill>
          <a:solidFill>
            <a:schemeClr val="accent3">
              <a:tint val="40000"/>
            </a:schemeClr>
          </a:solidFill>
        </a:fill>
      </a:tcStyle>
    </a:band1H>
    <a:band1V>
      <a:tcStyle>
        <a:fill>
          <a:solidFill>
            <a:schemeClr val="accent3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tags" Target="tags/tag394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4.xml" /><Relationship Id="rId4" Type="http://schemas.openxmlformats.org/officeDocument/2006/relationships/tags" Target="../tags/tag255.xml" /><Relationship Id="rId5" Type="http://schemas.openxmlformats.org/officeDocument/2006/relationships/tags" Target="../tags/tag256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5.xml" /><Relationship Id="rId4" Type="http://schemas.openxmlformats.org/officeDocument/2006/relationships/tags" Target="../tags/tag266.xml" /><Relationship Id="rId5" Type="http://schemas.openxmlformats.org/officeDocument/2006/relationships/tags" Target="../tags/tag267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8.xml" /><Relationship Id="rId4" Type="http://schemas.openxmlformats.org/officeDocument/2006/relationships/tags" Target="../tags/tag279.xml" /><Relationship Id="rId5" Type="http://schemas.openxmlformats.org/officeDocument/2006/relationships/tags" Target="../tags/tag280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7.xml" /><Relationship Id="rId4" Type="http://schemas.openxmlformats.org/officeDocument/2006/relationships/tags" Target="../tags/tag298.xml" /><Relationship Id="rId5" Type="http://schemas.openxmlformats.org/officeDocument/2006/relationships/tags" Target="../tags/tag299.xml" /><Relationship Id="rId6" Type="http://schemas.openxmlformats.org/officeDocument/2006/relationships/tags" Target="../tags/tag300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tags" Target="../tags/tag308.xml" /><Relationship Id="rId6" Type="http://schemas.openxmlformats.org/officeDocument/2006/relationships/tags" Target="../tags/tag309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tags" Target="../tags/tag320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4.xml" /><Relationship Id="rId4" Type="http://schemas.openxmlformats.org/officeDocument/2006/relationships/tags" Target="../tags/tag335.xml" /><Relationship Id="rId5" Type="http://schemas.openxmlformats.org/officeDocument/2006/relationships/tags" Target="../tags/tag336.xml" /><Relationship Id="rId6" Type="http://schemas.openxmlformats.org/officeDocument/2006/relationships/tags" Target="../tags/tag33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2.xml" /><Relationship Id="rId4" Type="http://schemas.openxmlformats.org/officeDocument/2006/relationships/tags" Target="../tags/tag343.xml" /><Relationship Id="rId5" Type="http://schemas.openxmlformats.org/officeDocument/2006/relationships/tags" Target="../tags/tag344.xml" /><Relationship Id="rId6" Type="http://schemas.openxmlformats.org/officeDocument/2006/relationships/tags" Target="../tags/tag345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9.xml" /><Relationship Id="rId4" Type="http://schemas.openxmlformats.org/officeDocument/2006/relationships/tags" Target="../tags/tag350.xml" /><Relationship Id="rId5" Type="http://schemas.openxmlformats.org/officeDocument/2006/relationships/tags" Target="../tags/tag351.xml" /><Relationship Id="rId6" Type="http://schemas.openxmlformats.org/officeDocument/2006/relationships/tags" Target="../tags/tag352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4.xml" /><Relationship Id="rId4" Type="http://schemas.openxmlformats.org/officeDocument/2006/relationships/tags" Target="../tags/tag365.xml" /><Relationship Id="rId5" Type="http://schemas.openxmlformats.org/officeDocument/2006/relationships/tags" Target="../tags/tag366.xml" /><Relationship Id="rId6" Type="http://schemas.openxmlformats.org/officeDocument/2006/relationships/tags" Target="../tags/tag367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4.xml" /><Relationship Id="rId4" Type="http://schemas.openxmlformats.org/officeDocument/2006/relationships/tags" Target="../tags/tag375.xml" /><Relationship Id="rId5" Type="http://schemas.openxmlformats.org/officeDocument/2006/relationships/tags" Target="../tags/tag376.xml" /><Relationship Id="rId6" Type="http://schemas.openxmlformats.org/officeDocument/2006/relationships/tags" Target="../tags/tag377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tags" Target="../tags/tag15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tags" Target="../tags/tag168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5.xml" /><Relationship Id="rId4" Type="http://schemas.openxmlformats.org/officeDocument/2006/relationships/tags" Target="../tags/tag186.xml" /><Relationship Id="rId5" Type="http://schemas.openxmlformats.org/officeDocument/2006/relationships/tags" Target="../tags/tag187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7.xml" /><Relationship Id="rId4" Type="http://schemas.openxmlformats.org/officeDocument/2006/relationships/tags" Target="../tags/tag198.xml" /><Relationship Id="rId5" Type="http://schemas.openxmlformats.org/officeDocument/2006/relationships/tags" Target="../tags/tag199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9.xml" /><Relationship Id="rId4" Type="http://schemas.openxmlformats.org/officeDocument/2006/relationships/tags" Target="../tags/tag210.xml" /><Relationship Id="rId5" Type="http://schemas.openxmlformats.org/officeDocument/2006/relationships/tags" Target="../tags/tag21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0.xml" /><Relationship Id="rId4" Type="http://schemas.openxmlformats.org/officeDocument/2006/relationships/tags" Target="../tags/tag221.xml" /><Relationship Id="rId5" Type="http://schemas.openxmlformats.org/officeDocument/2006/relationships/tags" Target="../tags/tag222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2.xml" /><Relationship Id="rId4" Type="http://schemas.openxmlformats.org/officeDocument/2006/relationships/tags" Target="../tags/tag233.xml" /><Relationship Id="rId5" Type="http://schemas.openxmlformats.org/officeDocument/2006/relationships/tags" Target="../tags/tag234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0.xml" /><Relationship Id="rId11" Type="http://schemas.openxmlformats.org/officeDocument/2006/relationships/tags" Target="../tags/tag231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23.xml" /><Relationship Id="rId4" Type="http://schemas.openxmlformats.org/officeDocument/2006/relationships/tags" Target="../tags/tag224.xml" /><Relationship Id="rId5" Type="http://schemas.openxmlformats.org/officeDocument/2006/relationships/tags" Target="../tags/tag225.xml" /><Relationship Id="rId6" Type="http://schemas.openxmlformats.org/officeDocument/2006/relationships/tags" Target="../tags/tag226.xml" /><Relationship Id="rId7" Type="http://schemas.openxmlformats.org/officeDocument/2006/relationships/tags" Target="../tags/tag227.xml" /><Relationship Id="rId8" Type="http://schemas.openxmlformats.org/officeDocument/2006/relationships/tags" Target="../tags/tag228.xml" /><Relationship Id="rId9" Type="http://schemas.openxmlformats.org/officeDocument/2006/relationships/tags" Target="../tags/tag22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2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35.xml" /><Relationship Id="rId4" Type="http://schemas.openxmlformats.org/officeDocument/2006/relationships/tags" Target="../tags/tag236.xml" /><Relationship Id="rId5" Type="http://schemas.openxmlformats.org/officeDocument/2006/relationships/tags" Target="../tags/tag237.xml" /><Relationship Id="rId6" Type="http://schemas.openxmlformats.org/officeDocument/2006/relationships/tags" Target="../tags/tag238.xml" /><Relationship Id="rId7" Type="http://schemas.openxmlformats.org/officeDocument/2006/relationships/tags" Target="../tags/tag239.xml" /><Relationship Id="rId8" Type="http://schemas.openxmlformats.org/officeDocument/2006/relationships/tags" Target="../tags/tag240.xml" /><Relationship Id="rId9" Type="http://schemas.openxmlformats.org/officeDocument/2006/relationships/tags" Target="../tags/tag24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3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Relationship Id="rId6" Type="http://schemas.openxmlformats.org/officeDocument/2006/relationships/tags" Target="../tags/tag249.xml" /><Relationship Id="rId7" Type="http://schemas.openxmlformats.org/officeDocument/2006/relationships/tags" Target="../tags/tag250.xml" /><Relationship Id="rId8" Type="http://schemas.openxmlformats.org/officeDocument/2006/relationships/tags" Target="../tags/tag251.xml" /><Relationship Id="rId9" Type="http://schemas.openxmlformats.org/officeDocument/2006/relationships/tags" Target="../tags/tag25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4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257.xml" /><Relationship Id="rId4" Type="http://schemas.openxmlformats.org/officeDocument/2006/relationships/tags" Target="../tags/tag258.xml" /><Relationship Id="rId5" Type="http://schemas.openxmlformats.org/officeDocument/2006/relationships/tags" Target="../tags/tag259.xml" /><Relationship Id="rId6" Type="http://schemas.openxmlformats.org/officeDocument/2006/relationships/tags" Target="../tags/tag260.xml" /><Relationship Id="rId7" Type="http://schemas.openxmlformats.org/officeDocument/2006/relationships/tags" Target="../tags/tag261.xml" /><Relationship Id="rId8" Type="http://schemas.openxmlformats.org/officeDocument/2006/relationships/tags" Target="../tags/tag262.xml" /><Relationship Id="rId9" Type="http://schemas.openxmlformats.org/officeDocument/2006/relationships/tags" Target="../tags/tag26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5.xml" /><Relationship Id="rId11" Type="http://schemas.openxmlformats.org/officeDocument/2006/relationships/tags" Target="../tags/tag276.xml" /><Relationship Id="rId12" Type="http://schemas.openxmlformats.org/officeDocument/2006/relationships/tags" Target="../tags/tag277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68.xml" /><Relationship Id="rId4" Type="http://schemas.openxmlformats.org/officeDocument/2006/relationships/tags" Target="../tags/tag269.xml" /><Relationship Id="rId5" Type="http://schemas.openxmlformats.org/officeDocument/2006/relationships/tags" Target="../tags/tag270.xml" /><Relationship Id="rId6" Type="http://schemas.openxmlformats.org/officeDocument/2006/relationships/tags" Target="../tags/tag271.xml" /><Relationship Id="rId7" Type="http://schemas.openxmlformats.org/officeDocument/2006/relationships/tags" Target="../tags/tag272.xml" /><Relationship Id="rId8" Type="http://schemas.openxmlformats.org/officeDocument/2006/relationships/tags" Target="../tags/tag273.xml" /><Relationship Id="rId9" Type="http://schemas.openxmlformats.org/officeDocument/2006/relationships/tags" Target="../tags/tag27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8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Relationship Id="rId7" Type="http://schemas.openxmlformats.org/officeDocument/2006/relationships/tags" Target="../tags/tag285.xml" /><Relationship Id="rId8" Type="http://schemas.openxmlformats.org/officeDocument/2006/relationships/tags" Target="../tags/tag286.xml" /><Relationship Id="rId9" Type="http://schemas.openxmlformats.org/officeDocument/2006/relationships/tags" Target="../tags/tag28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293.xml" /><Relationship Id="rId4" Type="http://schemas.openxmlformats.org/officeDocument/2006/relationships/tags" Target="../tags/tag294.xml" /><Relationship Id="rId5" Type="http://schemas.openxmlformats.org/officeDocument/2006/relationships/tags" Target="../tags/tag295.xml" /><Relationship Id="rId6" Type="http://schemas.openxmlformats.org/officeDocument/2006/relationships/tags" Target="../tags/tag29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tags" Target="../tags/tag303.xml" /><Relationship Id="rId6" Type="http://schemas.openxmlformats.org/officeDocument/2006/relationships/tags" Target="../tags/tag304.xml" /><Relationship Id="rId7" Type="http://schemas.openxmlformats.org/officeDocument/2006/relationships/image" Target="../media/image38.png" /><Relationship Id="rId8" Type="http://schemas.openxmlformats.org/officeDocument/2006/relationships/tags" Target="../tags/tag30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10.xml" /><Relationship Id="rId4" Type="http://schemas.openxmlformats.org/officeDocument/2006/relationships/tags" Target="../tags/tag311.xml" /><Relationship Id="rId5" Type="http://schemas.openxmlformats.org/officeDocument/2006/relationships/tags" Target="../tags/tag312.xml" /><Relationship Id="rId6" Type="http://schemas.openxmlformats.org/officeDocument/2006/relationships/tags" Target="../tags/tag313.xml" /><Relationship Id="rId7" Type="http://schemas.openxmlformats.org/officeDocument/2006/relationships/tags" Target="../tags/tag314.xml" /><Relationship Id="rId8" Type="http://schemas.openxmlformats.org/officeDocument/2006/relationships/tags" Target="../tags/tag315.xml" /><Relationship Id="rId9" Type="http://schemas.openxmlformats.org/officeDocument/2006/relationships/tags" Target="../tags/tag316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21.xml" /><Relationship Id="rId4" Type="http://schemas.openxmlformats.org/officeDocument/2006/relationships/tags" Target="../tags/tag322.xml" /><Relationship Id="rId5" Type="http://schemas.openxmlformats.org/officeDocument/2006/relationships/tags" Target="../tags/tag323.xml" /><Relationship Id="rId6" Type="http://schemas.openxmlformats.org/officeDocument/2006/relationships/tags" Target="../tags/tag32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Relationship Id="rId6" Type="http://schemas.openxmlformats.org/officeDocument/2006/relationships/image" Target="../media/image39.png" /><Relationship Id="rId7" Type="http://schemas.openxmlformats.org/officeDocument/2006/relationships/tags" Target="../tags/tag332.xml" /><Relationship Id="rId8" Type="http://schemas.openxmlformats.org/officeDocument/2006/relationships/tags" Target="../tags/tag33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338.xml" /><Relationship Id="rId4" Type="http://schemas.openxmlformats.org/officeDocument/2006/relationships/tags" Target="../tags/tag339.xml" /><Relationship Id="rId5" Type="http://schemas.openxmlformats.org/officeDocument/2006/relationships/tags" Target="../tags/tag340.xml" /><Relationship Id="rId6" Type="http://schemas.openxmlformats.org/officeDocument/2006/relationships/tags" Target="../tags/tag34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346.xml" /><Relationship Id="rId4" Type="http://schemas.openxmlformats.org/officeDocument/2006/relationships/tags" Target="../tags/tag347.xml" /><Relationship Id="rId5" Type="http://schemas.openxmlformats.org/officeDocument/2006/relationships/tags" Target="../tags/tag348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0.png" /><Relationship Id="rId11" Type="http://schemas.openxmlformats.org/officeDocument/2006/relationships/tags" Target="../tags/tag360.xml" /><Relationship Id="rId12" Type="http://schemas.openxmlformats.org/officeDocument/2006/relationships/tags" Target="../tags/tag361.xml" /><Relationship Id="rId13" Type="http://schemas.openxmlformats.org/officeDocument/2006/relationships/image" Target="../media/image41.png" /><Relationship Id="rId14" Type="http://schemas.openxmlformats.org/officeDocument/2006/relationships/tags" Target="../tags/tag362.xml" /><Relationship Id="rId15" Type="http://schemas.openxmlformats.org/officeDocument/2006/relationships/tags" Target="../tags/tag363.xml" /><Relationship Id="rId16" Type="http://schemas.openxmlformats.org/officeDocument/2006/relationships/image" Target="../media/image42.png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353.xml" /><Relationship Id="rId4" Type="http://schemas.openxmlformats.org/officeDocument/2006/relationships/tags" Target="../tags/tag354.xml" /><Relationship Id="rId5" Type="http://schemas.openxmlformats.org/officeDocument/2006/relationships/tags" Target="../tags/tag355.xml" /><Relationship Id="rId6" Type="http://schemas.openxmlformats.org/officeDocument/2006/relationships/tags" Target="../tags/tag356.xml" /><Relationship Id="rId7" Type="http://schemas.openxmlformats.org/officeDocument/2006/relationships/tags" Target="../tags/tag357.xml" /><Relationship Id="rId8" Type="http://schemas.openxmlformats.org/officeDocument/2006/relationships/tags" Target="../tags/tag358.xml" /><Relationship Id="rId9" Type="http://schemas.openxmlformats.org/officeDocument/2006/relationships/tags" Target="../tags/tag35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4.png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368.xml" /><Relationship Id="rId4" Type="http://schemas.openxmlformats.org/officeDocument/2006/relationships/tags" Target="../tags/tag369.xml" /><Relationship Id="rId5" Type="http://schemas.openxmlformats.org/officeDocument/2006/relationships/tags" Target="../tags/tag370.xml" /><Relationship Id="rId6" Type="http://schemas.openxmlformats.org/officeDocument/2006/relationships/image" Target="../media/image43.png" /><Relationship Id="rId7" Type="http://schemas.openxmlformats.org/officeDocument/2006/relationships/tags" Target="../tags/tag371.xml" /><Relationship Id="rId8" Type="http://schemas.openxmlformats.org/officeDocument/2006/relationships/tags" Target="../tags/tag372.xml" /><Relationship Id="rId9" Type="http://schemas.openxmlformats.org/officeDocument/2006/relationships/tags" Target="../tags/tag373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378.xml" /><Relationship Id="rId4" Type="http://schemas.openxmlformats.org/officeDocument/2006/relationships/tags" Target="../tags/tag379.xml" /><Relationship Id="rId5" Type="http://schemas.openxmlformats.org/officeDocument/2006/relationships/tags" Target="../tags/tag380.xml" /><Relationship Id="rId6" Type="http://schemas.openxmlformats.org/officeDocument/2006/relationships/tags" Target="../tags/tag381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0.xml" /><Relationship Id="rId11" Type="http://schemas.openxmlformats.org/officeDocument/2006/relationships/tags" Target="../tags/tag391.xml" /><Relationship Id="rId12" Type="http://schemas.openxmlformats.org/officeDocument/2006/relationships/tags" Target="../tags/tag392.xml" /><Relationship Id="rId13" Type="http://schemas.openxmlformats.org/officeDocument/2006/relationships/tags" Target="../tags/tag393.xml" /><Relationship Id="rId2" Type="http://schemas.openxmlformats.org/officeDocument/2006/relationships/tags" Target="../tags/tag382.xml" /><Relationship Id="rId3" Type="http://schemas.openxmlformats.org/officeDocument/2006/relationships/tags" Target="../tags/tag383.xml" /><Relationship Id="rId4" Type="http://schemas.openxmlformats.org/officeDocument/2006/relationships/tags" Target="../tags/tag384.xml" /><Relationship Id="rId5" Type="http://schemas.openxmlformats.org/officeDocument/2006/relationships/tags" Target="../tags/tag385.xml" /><Relationship Id="rId6" Type="http://schemas.openxmlformats.org/officeDocument/2006/relationships/tags" Target="../tags/tag386.xml" /><Relationship Id="rId7" Type="http://schemas.openxmlformats.org/officeDocument/2006/relationships/tags" Target="../tags/tag387.xml" /><Relationship Id="rId8" Type="http://schemas.openxmlformats.org/officeDocument/2006/relationships/tags" Target="../tags/tag388.xml" /><Relationship Id="rId9" Type="http://schemas.openxmlformats.org/officeDocument/2006/relationships/tags" Target="../tags/tag38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9.xml" /><Relationship Id="rId11" Type="http://schemas.openxmlformats.org/officeDocument/2006/relationships/tags" Target="../tags/tag140.xml" /><Relationship Id="rId12" Type="http://schemas.openxmlformats.org/officeDocument/2006/relationships/tags" Target="../tags/tag141.xml" /><Relationship Id="rId13" Type="http://schemas.openxmlformats.org/officeDocument/2006/relationships/tags" Target="../tags/tag142.xml" /><Relationship Id="rId14" Type="http://schemas.openxmlformats.org/officeDocument/2006/relationships/tags" Target="../tags/tag143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image" Target="../media/image36.jpeg" /><Relationship Id="rId7" Type="http://schemas.openxmlformats.org/officeDocument/2006/relationships/tags" Target="../tags/tag137.xml" /><Relationship Id="rId8" Type="http://schemas.openxmlformats.org/officeDocument/2006/relationships/image" Target="../media/image37.png" /><Relationship Id="rId9" Type="http://schemas.openxmlformats.org/officeDocument/2006/relationships/tags" Target="../tags/tag13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4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47.xml" /><Relationship Id="rId4" Type="http://schemas.openxmlformats.org/officeDocument/2006/relationships/tags" Target="../tags/tag148.xml" /><Relationship Id="rId5" Type="http://schemas.openxmlformats.org/officeDocument/2006/relationships/tags" Target="../tags/tag149.xml" /><Relationship Id="rId6" Type="http://schemas.openxmlformats.org/officeDocument/2006/relationships/tags" Target="../tags/tag150.xml" /><Relationship Id="rId7" Type="http://schemas.openxmlformats.org/officeDocument/2006/relationships/tags" Target="../tags/tag151.xml" /><Relationship Id="rId8" Type="http://schemas.openxmlformats.org/officeDocument/2006/relationships/tags" Target="../tags/tag152.xml" /><Relationship Id="rId9" Type="http://schemas.openxmlformats.org/officeDocument/2006/relationships/tags" Target="../tags/tag15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5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58.xml" /><Relationship Id="rId4" Type="http://schemas.openxmlformats.org/officeDocument/2006/relationships/tags" Target="../tags/tag159.xml" /><Relationship Id="rId5" Type="http://schemas.openxmlformats.org/officeDocument/2006/relationships/tags" Target="../tags/tag160.xml" /><Relationship Id="rId6" Type="http://schemas.openxmlformats.org/officeDocument/2006/relationships/tags" Target="../tags/tag161.xml" /><Relationship Id="rId7" Type="http://schemas.openxmlformats.org/officeDocument/2006/relationships/tags" Target="../tags/tag162.xml" /><Relationship Id="rId8" Type="http://schemas.openxmlformats.org/officeDocument/2006/relationships/tags" Target="../tags/tag163.xml" /><Relationship Id="rId9" Type="http://schemas.openxmlformats.org/officeDocument/2006/relationships/tags" Target="../tags/tag16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6.xml" /><Relationship Id="rId11" Type="http://schemas.openxmlformats.org/officeDocument/2006/relationships/tags" Target="../tags/tag177.xml" /><Relationship Id="rId12" Type="http://schemas.openxmlformats.org/officeDocument/2006/relationships/tags" Target="../tags/tag178.xml" /><Relationship Id="rId13" Type="http://schemas.openxmlformats.org/officeDocument/2006/relationships/tags" Target="../tags/tag179.xml" /><Relationship Id="rId14" Type="http://schemas.openxmlformats.org/officeDocument/2006/relationships/tags" Target="../tags/tag180.xml" /><Relationship Id="rId15" Type="http://schemas.openxmlformats.org/officeDocument/2006/relationships/tags" Target="../tags/tag181.xml" /><Relationship Id="rId16" Type="http://schemas.openxmlformats.org/officeDocument/2006/relationships/tags" Target="../tags/tag182.xml" /><Relationship Id="rId17" Type="http://schemas.openxmlformats.org/officeDocument/2006/relationships/tags" Target="../tags/tag183.xml" /><Relationship Id="rId18" Type="http://schemas.openxmlformats.org/officeDocument/2006/relationships/tags" Target="../tags/tag184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tags" Target="../tags/tag174.xml" /><Relationship Id="rId9" Type="http://schemas.openxmlformats.org/officeDocument/2006/relationships/tags" Target="../tags/tag17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5.xml" /><Relationship Id="rId11" Type="http://schemas.openxmlformats.org/officeDocument/2006/relationships/tags" Target="../tags/tag196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88.xml" /><Relationship Id="rId4" Type="http://schemas.openxmlformats.org/officeDocument/2006/relationships/tags" Target="../tags/tag189.xml" /><Relationship Id="rId5" Type="http://schemas.openxmlformats.org/officeDocument/2006/relationships/tags" Target="../tags/tag190.xml" /><Relationship Id="rId6" Type="http://schemas.openxmlformats.org/officeDocument/2006/relationships/tags" Target="../tags/tag191.xml" /><Relationship Id="rId7" Type="http://schemas.openxmlformats.org/officeDocument/2006/relationships/tags" Target="../tags/tag192.xml" /><Relationship Id="rId8" Type="http://schemas.openxmlformats.org/officeDocument/2006/relationships/tags" Target="../tags/tag193.xml" /><Relationship Id="rId9" Type="http://schemas.openxmlformats.org/officeDocument/2006/relationships/tags" Target="../tags/tag19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7.xml" /><Relationship Id="rId11" Type="http://schemas.openxmlformats.org/officeDocument/2006/relationships/tags" Target="../tags/tag208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Relationship Id="rId9" Type="http://schemas.openxmlformats.org/officeDocument/2006/relationships/tags" Target="../tags/tag20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9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12.xml" /><Relationship Id="rId4" Type="http://schemas.openxmlformats.org/officeDocument/2006/relationships/tags" Target="../tags/tag213.xml" /><Relationship Id="rId5" Type="http://schemas.openxmlformats.org/officeDocument/2006/relationships/tags" Target="../tags/tag214.xml" /><Relationship Id="rId6" Type="http://schemas.openxmlformats.org/officeDocument/2006/relationships/tags" Target="../tags/tag215.xml" /><Relationship Id="rId7" Type="http://schemas.openxmlformats.org/officeDocument/2006/relationships/tags" Target="../tags/tag216.xml" /><Relationship Id="rId8" Type="http://schemas.openxmlformats.org/officeDocument/2006/relationships/tags" Target="../tags/tag217.xml" /><Relationship Id="rId9" Type="http://schemas.openxmlformats.org/officeDocument/2006/relationships/tags" Target="../tags/tag21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22.</a:t>
            </a:r>
            <a:r>
              <a:rPr 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跨学科实践：为节约能源设计方案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第二十二章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能源与可持续发展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">
                <a:noFill/>
              </a:rPr>
              <a:t>22.3 </a:t>
            </a:r>
            <a:r>
              <a:rPr lang="zh-CN" altLang="en-US" sz="100">
                <a:noFill/>
              </a:rPr>
              <a:t>跨学科实践：为节约能源设计方案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一、实践背景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目前人类大量使用煤、石油、天然气等化石能源，化石能源属于不可再生能源，储量不断减少。同时化石能源燃烧会产生大量二氧化碳、有害气体，造成温室效应、空气污染、酸雨等环境问题。为缓解能源危机、保护环境、实现可持续发展，需要从家庭、校园和生活中制定科学的节能方案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二、设计依据（物理原理）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根据电能公式</a:t>
            </a:r>
            <a:r>
              <a:rPr lang="en-US" altLang="zh-CN" sz="100">
                <a:noFill/>
              </a:rPr>
              <a:t> $$W=Pt$$</a:t>
            </a:r>
            <a:r>
              <a:rPr lang="zh-CN" altLang="en-US" sz="100">
                <a:noFill/>
              </a:rPr>
              <a:t>：消耗电能多少由功率和时间决定，减小用电器功率、缩短用电时间均可节约电能。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提高能源利用率，减少能量损耗，可以避免能源浪费。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大力使用太阳能、风能等清洁能源，替代化石能源，减少环境污染。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三、节能总体目标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减少家庭、校园不必要的能源消耗，降低电能、化石能源浪费。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提高能源利用效率，养成低碳、绿色的生活习惯。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推广使用清洁能源，减轻环境污染，助力绿色可持续发展。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四、具体节能设计方案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（一）用电节能方案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更换节能电器：将普通白炽灯更换为</a:t>
            </a:r>
            <a:r>
              <a:rPr lang="en-US" altLang="zh-CN" sz="100">
                <a:noFill/>
              </a:rPr>
              <a:t>LED</a:t>
            </a:r>
            <a:r>
              <a:rPr lang="zh-CN" altLang="en-US" sz="100">
                <a:noFill/>
              </a:rPr>
              <a:t>节能灯，</a:t>
            </a:r>
            <a:r>
              <a:rPr lang="en-US" altLang="zh-CN" sz="100">
                <a:noFill/>
              </a:rPr>
              <a:t>LED</a:t>
            </a:r>
            <a:r>
              <a:rPr lang="zh-CN" altLang="en-US" sz="100">
                <a:noFill/>
              </a:rPr>
              <a:t>灯功率小、发光效率高、耗电量少，有效降低电功率，节约电能。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杜绝待机耗电：电视、电脑、空调、充电器等电器不用时及时拔下插头，避免长时间待机消耗电能。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合理使用电器：空调夏季温度不低于</a:t>
            </a:r>
            <a:r>
              <a:rPr lang="en-US" altLang="zh-CN" sz="100">
                <a:noFill/>
              </a:rPr>
              <a:t>26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，冬季不高于</a:t>
            </a:r>
            <a:r>
              <a:rPr lang="en-US" altLang="zh-CN" sz="100">
                <a:noFill/>
              </a:rPr>
              <a:t>20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，减少压缩机工作时间；无人时及时关灯、关空调、关风扇，缩短用电时间。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分时用电：尽量在用电低谷时段使用大功率电器，合理利用电力资源。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（二）清洁能源利用方案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安装太阳能设备：利用太阳能热水器将太阳能转化为内能，提供生活热水；条件允许可安装光伏发电板，将太阳能转化为电能，替代部分市电。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充分利用自然能源：白天充分利用自然光照明，减少开灯时间；开窗通风，减少空调、风扇的使用频率。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（三）生活节能与减排方案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绿色出行：短途步行、骑自行车，中长途优先选择公共交通，减少私家车使用，节约石油能源，减少尾气排放。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节约燃气：做饭时合理调节火焰大小，避免燃气空烧，提高燃气利用率；及时关闭燃气开关，防止能源浪费。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资源循环利用：节约用水、循环用水，水能也是重要能源；垃圾分类回收，减少资源浪费。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五、方案优势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科学性：依据电能计算公式、能量转化与守恒规律设计，原理清晰、合理可行。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实用性：所有措施简单易行，适合家庭、校园日常实施，无需复杂设备。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环保性：减少化石能源消耗，降低碳排放，减轻温室效应和空气污染。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经济性：有效降低电费、燃气费等生活开支，节约生活成本。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六、实践总结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通过本次节能方案设计，我深刻认识到化石能源的有限性和能源浪费的危害。节能的核心是减小用电器功率、缩短用电时间、提高能源利用率、开发清洁能源。在日常生活中，我们可以从随手关灯、杜绝待机耗电、绿色出行、使用新能源等小事做起，节约能源、减少污染，为缓解能源危机、保护地球环境贡献力量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6" name="表格 4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79696" y="1203655"/>
          <a:ext cx="8712606" cy="36758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62696"/>
                <a:gridCol w="1767775"/>
                <a:gridCol w="1010157"/>
                <a:gridCol w="1073292"/>
                <a:gridCol w="1073292"/>
                <a:gridCol w="1300525"/>
                <a:gridCol w="1224869"/>
              </a:tblGrid>
              <a:tr h="67599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18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材料</a:t>
                      </a:r>
                      <a:endParaRPr lang="zh-CN" altLang="en-US" sz="18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热导率</a:t>
                      </a:r>
                      <a:endParaRPr lang="en-US" altLang="zh-CN" sz="18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/[W·</a:t>
                      </a:r>
                      <a:r>
                        <a:rPr lang="zh-CN" altLang="en-US" sz="18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（</a:t>
                      </a:r>
                      <a:r>
                        <a:rPr lang="en-US" altLang="zh-CN" sz="18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m·</a:t>
                      </a:r>
                      <a:r>
                        <a:rPr lang="zh-CN" altLang="en-US" sz="18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℃）</a:t>
                      </a:r>
                      <a:r>
                        <a:rPr lang="en-US" altLang="zh-CN" sz="1800" b="0" kern="1200" baseline="300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-1</a:t>
                      </a:r>
                      <a:r>
                        <a:rPr lang="en-US" altLang="zh-CN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]</a:t>
                      </a:r>
                      <a:endParaRPr lang="zh-CN" altLang="en-US" sz="18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参考厚度</a:t>
                      </a:r>
                      <a:endParaRPr lang="en-US" altLang="zh-CN" sz="18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/cm</a:t>
                      </a:r>
                      <a:endParaRPr lang="zh-CN" altLang="en-US" sz="18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成本</a:t>
                      </a:r>
                      <a:endParaRPr lang="en-US" altLang="zh-CN" sz="18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/[</a:t>
                      </a:r>
                      <a:r>
                        <a:rPr lang="zh-CN" altLang="en-US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元</a:t>
                      </a:r>
                      <a:r>
                        <a:rPr lang="en-US" altLang="zh-CN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·m</a:t>
                      </a:r>
                      <a:r>
                        <a:rPr lang="en-US" altLang="zh-CN" sz="1800" b="0" kern="1200" baseline="300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-2</a:t>
                      </a:r>
                      <a:r>
                        <a:rPr lang="en-US" altLang="zh-CN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]</a:t>
                      </a:r>
                      <a:endParaRPr lang="zh-CN" altLang="en-US" sz="18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施工费用</a:t>
                      </a:r>
                      <a:endParaRPr lang="en-US" altLang="zh-CN" sz="18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/[</a:t>
                      </a:r>
                      <a:r>
                        <a:rPr lang="zh-CN" altLang="en-US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元</a:t>
                      </a:r>
                      <a:r>
                        <a:rPr lang="en-US" altLang="zh-CN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·m</a:t>
                      </a:r>
                      <a:r>
                        <a:rPr lang="en-US" altLang="zh-CN" sz="1800" b="0" kern="1200" baseline="300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-2</a:t>
                      </a:r>
                      <a:r>
                        <a:rPr lang="en-US" altLang="zh-CN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]</a:t>
                      </a:r>
                      <a:endParaRPr lang="zh-CN" altLang="en-US" sz="18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燃烧性能</a:t>
                      </a:r>
                      <a:endParaRPr lang="zh-CN" altLang="en-US" sz="18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其他特性</a:t>
                      </a:r>
                      <a:endParaRPr lang="zh-CN" altLang="en-US" sz="18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</a:tr>
              <a:tr h="67599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EPS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泡沫板</a:t>
                      </a:r>
                      <a:endParaRPr lang="zh-CN" altLang="en-US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0.035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0.040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5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10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70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90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35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50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B2</a:t>
                      </a:r>
                      <a:r>
                        <a:rPr lang="zh-CN" altLang="en-US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级</a:t>
                      </a:r>
                      <a:endParaRPr lang="en-US" altLang="zh-CN" sz="1800" b="0" kern="12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（可燃）</a:t>
                      </a:r>
                      <a:endParaRPr lang="zh-CN" altLang="en-US" sz="1800" b="0" kern="12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轻便易安装，但易变形</a:t>
                      </a:r>
                      <a:endParaRPr lang="zh-CN" altLang="en-US" sz="1600" b="0" kern="12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7599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XPS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挤塑板</a:t>
                      </a:r>
                      <a:endParaRPr lang="zh-CN" altLang="en-US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0.028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0.030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3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5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90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110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40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60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B1</a:t>
                      </a:r>
                      <a:r>
                        <a:rPr lang="zh-CN" altLang="en-US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级</a:t>
                      </a:r>
                      <a:endParaRPr lang="en-US" altLang="zh-CN" sz="1800" b="0" kern="12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（难燃）</a:t>
                      </a:r>
                      <a:endParaRPr lang="zh-CN" altLang="en-US" sz="1800" b="0" kern="12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高抗压，防水性好</a:t>
                      </a:r>
                      <a:endParaRPr lang="zh-CN" altLang="en-US" sz="1800" b="0" kern="12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7599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岩板棉</a:t>
                      </a:r>
                      <a:endParaRPr lang="zh-CN" altLang="en-US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0.035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0.040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5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8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130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150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65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80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A</a:t>
                      </a:r>
                      <a:r>
                        <a:rPr lang="zh-CN" altLang="en-US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级</a:t>
                      </a:r>
                      <a:endParaRPr lang="en-US" altLang="zh-CN" sz="1800" b="0" kern="12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（不燃）</a:t>
                      </a:r>
                      <a:endParaRPr lang="zh-CN" altLang="en-US" sz="1800" b="0" kern="12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防火优，但吸湿性高</a:t>
                      </a:r>
                      <a:endParaRPr lang="zh-CN" altLang="en-US" sz="1600" b="0" kern="12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7599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聚氨酯泡沫</a:t>
                      </a:r>
                      <a:endParaRPr lang="zh-CN" altLang="en-US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0.020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0.025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2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4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140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180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70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90</a:t>
                      </a:r>
                      <a:endParaRPr lang="en-US" altLang="zh-CN" sz="18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B1/B2</a:t>
                      </a:r>
                      <a:r>
                        <a:rPr lang="zh-CN" altLang="en-US" sz="18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级</a:t>
                      </a:r>
                      <a:endParaRPr lang="en-US" altLang="zh-CN" sz="1800" b="0" kern="12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kern="12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密封性好，但施工复杂</a:t>
                      </a:r>
                      <a:endParaRPr lang="zh-CN" altLang="en-US" sz="1600" b="0" kern="12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3203905" y="627615"/>
            <a:ext cx="2736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对不同材料的评估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云形标注 6" title=""/>
          <p:cNvSpPr/>
          <p:nvPr>
            <p:custDataLst>
              <p:tags r:id="rId6"/>
            </p:custDataLst>
          </p:nvPr>
        </p:nvSpPr>
        <p:spPr>
          <a:xfrm>
            <a:off x="6084105" y="627615"/>
            <a:ext cx="2808195" cy="1147584"/>
          </a:xfrm>
          <a:prstGeom prst="cloudCallo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经比较，可选</a:t>
            </a:r>
            <a:r>
              <a:rPr lang="en-US" altLang="zh-CN" sz="2000" b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XPS</a:t>
            </a:r>
            <a:r>
              <a:rPr lang="zh-CN" altLang="en-US" sz="2000" b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挤塑板</a:t>
            </a:r>
            <a:endParaRPr lang="zh-CN" altLang="en-US" sz="2000" b="1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3" name="组合 9" title=""/>
          <p:cNvGrpSpPr/>
          <p:nvPr>
            <p:custDataLst>
              <p:tags r:id="rId7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5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" name="矩形 1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制订与检验设计方案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239115" y="771625"/>
            <a:ext cx="8640599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）确定方案</a:t>
            </a:r>
            <a:endParaRPr lang="en-US" altLang="zh-CN" sz="240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sp>
        <p:nvSpPr>
          <p:cNvPr id="2" name="矩形 1" title=""/>
          <p:cNvSpPr/>
          <p:nvPr>
            <p:custDataLst>
              <p:tags r:id="rId5"/>
            </p:custDataLst>
          </p:nvPr>
        </p:nvSpPr>
        <p:spPr>
          <a:xfrm>
            <a:off x="239114" y="1563680"/>
            <a:ext cx="63490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①在房间的哪些部位安装保温材料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?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②保温材料的规格、尺寸应满足什么要求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?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③门窗应该怎样进行保温处理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?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制订与检验设计方案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6" name="表格 4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359709" y="1131650"/>
          <a:ext cx="8532591" cy="378245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76101"/>
                <a:gridCol w="1512105"/>
                <a:gridCol w="1512105"/>
                <a:gridCol w="2088145"/>
                <a:gridCol w="1944135"/>
              </a:tblGrid>
              <a:tr h="67599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安装位置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安装尺寸</a:t>
                      </a:r>
                      <a:endParaRPr lang="zh-CN" altLang="en-US" sz="20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所需材料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处理方式</a:t>
                      </a:r>
                      <a:endParaRPr lang="zh-CN" altLang="en-US" sz="20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备注</a:t>
                      </a:r>
                      <a:endParaRPr lang="zh-CN" altLang="en-US" sz="20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外墙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1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475×300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XPS</a:t>
                      </a: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挤塑板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用胶黏剂固定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rowSpan="5"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保温材料外层刷防潮腻子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外墙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2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475×300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XPS</a:t>
                      </a: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挤塑板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用胶黏剂固定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窗户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1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167×193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安装胶条、玻璃贴膜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密封、粘贴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窗户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2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167×193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安装胶条、玻璃贴膜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密封、粘贴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入户门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84×216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门帘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外挂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</a:tr>
            </a:tbl>
          </a:graphicData>
        </a:graphic>
      </p:graphicFrame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3131900" y="627615"/>
            <a:ext cx="2808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房屋保温设计方案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制订与检验设计方案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239115" y="771625"/>
            <a:ext cx="8640599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4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）制作模型与测试</a:t>
            </a:r>
            <a:endParaRPr lang="en-US" altLang="zh-CN" sz="240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sp>
        <p:nvSpPr>
          <p:cNvPr id="2" name="矩形 1" title=""/>
          <p:cNvSpPr/>
          <p:nvPr>
            <p:custDataLst>
              <p:tags r:id="rId5"/>
            </p:custDataLst>
          </p:nvPr>
        </p:nvSpPr>
        <p:spPr>
          <a:xfrm>
            <a:off x="395709" y="1563680"/>
            <a:ext cx="8352581" cy="2796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为了检验保温效果，可以将质量相等的冰块装在塑料袋中，分别放入没有保温材料和装有所选保温材料的“家”中，将“家”放置在相同的环境下，经过相同的时间后将冰块取出并进行比较，通过比较冰块质量的变化来评估设计的保温效果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制订与检验设计方案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4"/>
            </p:custDataLst>
          </p:nvPr>
        </p:nvSpPr>
        <p:spPr>
          <a:xfrm>
            <a:off x="343645" y="722754"/>
            <a:ext cx="4185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方案二：为家庭用车提供建议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5"/>
            </p:custDataLst>
          </p:nvPr>
        </p:nvGrpSpPr>
        <p:grpSpPr>
          <a:xfrm>
            <a:off x="251460" y="1322705"/>
            <a:ext cx="8640445" cy="3529330"/>
            <a:chOff x="396" y="2309"/>
            <a:chExt cx="13607" cy="5558"/>
          </a:xfrm>
        </p:grpSpPr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396" y="2309"/>
              <a:ext cx="13607" cy="363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>
                <a:defRPr sz="22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1.</a:t>
              </a:r>
              <a:r>
                <a:rPr lang="zh-CN" altLang="en-US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目前都有哪些种类的新能源汽车</a:t>
              </a:r>
              <a:r>
                <a:rPr lang="en-US" altLang="zh-CN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?</a:t>
              </a:r>
              <a:r>
                <a:rPr lang="zh-CN" altLang="en-US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与传统燃油汽车相比，新能源汽车是否更加节能和环保</a:t>
              </a:r>
              <a:r>
                <a:rPr lang="en-US" altLang="zh-CN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?</a:t>
              </a:r>
              <a:endParaRPr lang="en-US" altLang="zh-CN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2.</a:t>
              </a:r>
              <a:r>
                <a:rPr lang="zh-CN" altLang="en-US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与传统燃油汽车相比，新能源汽车是否满足人们的日常使用需要</a:t>
              </a:r>
              <a:r>
                <a:rPr lang="en-US" altLang="zh-CN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?</a:t>
              </a:r>
              <a:r>
                <a:rPr lang="zh-CN" altLang="en-US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还有哪些局限性，还需要如何改进</a:t>
              </a:r>
              <a:r>
                <a:rPr lang="en-US" altLang="zh-CN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?</a:t>
              </a:r>
              <a:endParaRPr lang="en-US" altLang="zh-CN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" name="文本框 1"/>
            <p:cNvSpPr txBox="1"/>
            <p:nvPr>
              <p:custDataLst>
                <p:tags r:id="rId7"/>
              </p:custDataLst>
            </p:nvPr>
          </p:nvSpPr>
          <p:spPr>
            <a:xfrm>
              <a:off x="397" y="5977"/>
              <a:ext cx="13607" cy="189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>
                <a:defRPr sz="22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3.</a:t>
              </a:r>
              <a:r>
                <a:rPr lang="zh-CN" altLang="en-US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除了节能和环保，还有没有其他因素促进新能源汽车的发展</a:t>
              </a:r>
              <a:r>
                <a:rPr lang="en-US" altLang="zh-CN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?</a:t>
              </a:r>
              <a:endParaRPr lang="en-US" altLang="zh-CN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从能源安全的角度看，使用新能源汽车的意义是什么</a:t>
              </a:r>
              <a:r>
                <a:rPr lang="en-US" altLang="zh-CN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?</a:t>
              </a:r>
              <a:endParaRPr lang="en-US" altLang="zh-CN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5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7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制订与检验设计方案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395710" y="1355229"/>
            <a:ext cx="83525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在设计方案时不仅要提供具体的优化建议，还要有充分、确凿的证据以及合理的推理作为支撑。形成具体的方案后，需要与大家进行交流讨论，找出方案的不足和改进办法。</a:t>
            </a:r>
            <a:endParaRPr lang="zh-CN" altLang="en-US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sp>
        <p:nvSpPr>
          <p:cNvPr id="10" name="矩形 9" title=""/>
          <p:cNvSpPr/>
          <p:nvPr>
            <p:custDataLst>
              <p:tags r:id="rId5"/>
            </p:custDataLst>
          </p:nvPr>
        </p:nvSpPr>
        <p:spPr>
          <a:xfrm>
            <a:off x="343645" y="72275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讨论交流</a:t>
            </a:r>
            <a:endParaRPr lang="zh-CN" altLang="en-US" sz="2400"/>
          </a:p>
        </p:txBody>
      </p:sp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展示交流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72b5e7f6d?vcp=1&amp;pid=f1f2aaf3c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【项目提出】</a:t>
            </a:r>
            <a:endParaRPr lang="en-US" altLang="zh-CN" sz="2600"/>
          </a:p>
        </p:txBody>
      </p:sp>
      <p:sp>
        <p:nvSpPr>
          <p:cNvPr id="3" name="QB_4_BD.1_1#7a1ced4b4?vcp=1&amp;vis=1&amp;pid=72b5e7f6d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随着人们生活水平的提高，消耗的能源越来越多，虽然自然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界的能量是守恒的，由于能量转化和转移具有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性，可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利用的能源在减少，能源危机加重，为了节约能源，从家庭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入手，制订节约能源的方案。</a:t>
            </a:r>
            <a:endParaRPr lang="en-US" altLang="zh-CN" sz="2400"/>
          </a:p>
        </p:txBody>
      </p:sp>
      <p:sp>
        <p:nvSpPr>
          <p:cNvPr id="4" name="QB_4_AN.2_1#7a1ced4b4.blank?vcp=1&amp;vis=1&amp;pid=72b5e7f6d&amp;color=0,0,0&amp;vpa=1&amp;vtp=1&amp;bbb=1" title=""/>
          <p:cNvSpPr/>
          <p:nvPr>
            <p:custDataLst>
              <p:tags r:id="rId6"/>
            </p:custDataLst>
          </p:nvPr>
        </p:nvSpPr>
        <p:spPr>
          <a:xfrm>
            <a:off x="6652164" y="1547246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方向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2ecbc30fa?vcp=1&amp;pid=f1f2aaf3c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【项目分析】</a:t>
            </a:r>
            <a:endParaRPr lang="en-US" altLang="zh-CN" sz="2600"/>
          </a:p>
        </p:txBody>
      </p:sp>
      <p:sp>
        <p:nvSpPr>
          <p:cNvPr id="3" name="QB_4_BD.3_1#28d923f08?vcp=1&amp;vis=1&amp;pid=2ecbc30fa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家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中利用的能源主要有三个方面，一是家用电器消耗</a:t>
            </a:r>
            <a:r>
              <a:rPr lang="en-US" altLang="zh-CN" sz="24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能，</a:t>
            </a:r>
            <a:endParaRPr lang="en-US" altLang="zh-CN" sz="2400" b="0" i="0" spc="-5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二是煮饭的燃气灶和烧水的燃气热水器利用天然气，三是汽车</a:t>
            </a:r>
            <a:endParaRPr lang="en-US" altLang="zh-CN" sz="2400" b="0" i="0" spc="-5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和摩托车主要消耗汽油，要节约能源需要从这三个方面入手。</a:t>
            </a:r>
            <a:endParaRPr lang="en-US" altLang="zh-CN" sz="2400" spc="-50"/>
          </a:p>
        </p:txBody>
      </p:sp>
      <p:sp>
        <p:nvSpPr>
          <p:cNvPr id="4" name="QB_4_AN.4_1#28d923f08.blank?vcp=1&amp;vis=1&amp;pid=2ecbc30fa&amp;color=0,0,0&amp;vpa=2&amp;vtp=1" title=""/>
          <p:cNvSpPr/>
          <p:nvPr>
            <p:custDataLst>
              <p:tags r:id="rId6"/>
            </p:custDataLst>
          </p:nvPr>
        </p:nvSpPr>
        <p:spPr>
          <a:xfrm>
            <a:off x="7417339" y="988446"/>
            <a:ext cx="5127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</a:t>
            </a:r>
            <a:endParaRPr lang="en-US" altLang="zh-CN" sz="2400" spc="-50"/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820400" y="11836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2b95883ef?vcp=1&amp;pid=f1f2aaf3c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【项目实施】</a:t>
            </a:r>
            <a:endParaRPr lang="en-US" altLang="zh-CN" sz="2600"/>
          </a:p>
        </p:txBody>
      </p:sp>
      <p:sp>
        <p:nvSpPr>
          <p:cNvPr id="3" name="QB_4_BD.5_1#469c72c47?vcp=1&amp;vis=1&amp;pid=2b95883ef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20547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1.调查后统计的情况如下：</a:t>
            </a:r>
            <a:endParaRPr lang="en-US" altLang="zh-CN" sz="2400"/>
          </a:p>
        </p:txBody>
      </p:sp>
      <p:graphicFrame>
        <p:nvGraphicFramePr>
          <p:cNvPr id="5" name="QB_4_BD.5_2#469c72c47?colgroup=2,2,2,4,5,6&amp;vcp=1&amp;vis=1&amp;pid=2b95883ef&amp;color=0,0,0&amp;vtp=1&amp;bbb=1&amp;hb=1" title="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39496" y="1644338"/>
          <a:ext cx="8001000" cy="2870454"/>
        </p:xfrm>
        <a:graphic>
          <a:graphicData uri="http://schemas.openxmlformats.org/drawingml/2006/table">
            <a:tbl>
              <a:tblPr/>
              <a:tblGrid>
                <a:gridCol w="786384"/>
                <a:gridCol w="786384"/>
                <a:gridCol w="804672"/>
                <a:gridCol w="1426464"/>
                <a:gridCol w="1956816"/>
                <a:gridCol w="2240280"/>
              </a:tblGrid>
              <a:tr h="49263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用途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采暖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做饭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生活热水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交通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天然气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汽油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83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分类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（填“可”或“不</a:t>
                      </a:r>
                      <a:endParaRPr lang="en-US" altLang="zh-CN" sz="2400" b="0" i="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可”）再生能源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</a:t>
                      </a:r>
                      <a:endParaRPr lang="en-US" altLang="zh-CN" sz="240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（填“一”或</a:t>
                      </a:r>
                      <a:endParaRPr lang="en-US" altLang="zh-CN" sz="2400" b="0" i="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“二”）次能源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________</a:t>
                      </a:r>
                      <a:endParaRPr lang="en-US" altLang="zh-CN" sz="240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（填“清洁”或</a:t>
                      </a:r>
                      <a:endParaRPr lang="en-US" altLang="zh-CN" sz="2400" b="0" i="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“非清洁”）能</a:t>
                      </a:r>
                      <a:endParaRPr lang="en-US" altLang="zh-CN" sz="2400" b="0" i="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QB_4_AN.6_1#469c72c47.blank?vcp=1&amp;vis=1&amp;pid=2b95883ef&amp;color=0,0,0&amp;vpa=3&amp;vtp=1&amp;bbb=1" title=""/>
          <p:cNvSpPr/>
          <p:nvPr>
            <p:custDataLst>
              <p:tags r:id="rId7"/>
            </p:custDataLst>
          </p:nvPr>
        </p:nvSpPr>
        <p:spPr>
          <a:xfrm>
            <a:off x="1414548" y="3078962"/>
            <a:ext cx="830263" cy="4406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不可</a:t>
            </a:r>
            <a:endParaRPr lang="en-US" altLang="zh-CN" sz="2400"/>
          </a:p>
        </p:txBody>
      </p:sp>
      <p:sp>
        <p:nvSpPr>
          <p:cNvPr id="6" name="QB_4_AN.7_1#469c72c47.blank?vcp=1&amp;vis=1&amp;pid=2b95883ef&amp;color=0,0,0&amp;vpa=4&amp;vtp=1" title=""/>
          <p:cNvSpPr/>
          <p:nvPr>
            <p:custDataLst>
              <p:tags r:id="rId8"/>
            </p:custDataLst>
          </p:nvPr>
        </p:nvSpPr>
        <p:spPr>
          <a:xfrm>
            <a:off x="4432068" y="2837662"/>
            <a:ext cx="525463" cy="4406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二</a:t>
            </a:r>
            <a:endParaRPr lang="en-US" altLang="zh-CN" sz="2400"/>
          </a:p>
        </p:txBody>
      </p:sp>
      <p:sp>
        <p:nvSpPr>
          <p:cNvPr id="7" name="QB_4_AN.8_1#469c72c47.blank?vcp=1&amp;vis=1&amp;pid=2b95883ef&amp;color=0,0,0&amp;vpa=5&amp;vtp=1&amp;bbb=1" title=""/>
          <p:cNvSpPr/>
          <p:nvPr>
            <p:custDataLst>
              <p:tags r:id="rId9"/>
            </p:custDataLst>
          </p:nvPr>
        </p:nvSpPr>
        <p:spPr>
          <a:xfrm>
            <a:off x="6388884" y="2596267"/>
            <a:ext cx="1135063" cy="4406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非清洁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  <p:bldP spid="7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6" name="QB_4_BD.9_1#469c72c47?colgroup=2,2,2,4,5,6&amp;vcp=1&amp;vis=1&amp;pid=2b95883ef&amp;color=0,0,0&amp;mp=1&amp;vtp=1&amp;bt=1&amp;bbb=1&amp;hb=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539496" y="1839543"/>
          <a:ext cx="8001000" cy="1942465"/>
        </p:xfrm>
        <a:graphic>
          <a:graphicData uri="http://schemas.openxmlformats.org/drawingml/2006/table">
            <a:tbl>
              <a:tblPr/>
              <a:tblGrid>
                <a:gridCol w="786384"/>
                <a:gridCol w="786384"/>
                <a:gridCol w="804672"/>
                <a:gridCol w="1426464"/>
                <a:gridCol w="1956816"/>
                <a:gridCol w="2240280"/>
              </a:tblGrid>
              <a:tr h="49263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用途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采暖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做饭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生活热水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交通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83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改进</a:t>
                      </a:r>
                      <a:endParaRPr lang="en-US" altLang="zh-CN" sz="2400" b="0" i="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方法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选用太阳能热水器</a:t>
                      </a:r>
                      <a:r>
                        <a:rPr lang="en-US" altLang="zh-CN" sz="2400" b="0" i="0" spc="-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400" b="0" i="0" spc="-10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利用</a:t>
                      </a:r>
                      <a:r>
                        <a:rPr lang="en-US" altLang="zh-CN" sz="24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能加热水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选用节能等</a:t>
                      </a:r>
                      <a:endParaRPr lang="en-US" altLang="zh-CN" sz="2400" b="0" i="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级较高的电</a:t>
                      </a:r>
                      <a:endParaRPr lang="en-US" altLang="zh-CN" sz="2400" b="0" i="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选用电动汽车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QB_4_AN.10_1#469c72c47.blank?vcp=1&amp;vis=1&amp;pid=2b95883ef&amp;color=0,0,0&amp;mp=1&amp;vpa=6&amp;vtp=1&amp;bbb=1" title=""/>
          <p:cNvSpPr/>
          <p:nvPr>
            <p:custDataLst>
              <p:tags r:id="rId5"/>
            </p:custDataLst>
          </p:nvPr>
        </p:nvSpPr>
        <p:spPr>
          <a:xfrm>
            <a:off x="2024149" y="3037851"/>
            <a:ext cx="830263" cy="4216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太阳</a:t>
            </a:r>
            <a:endParaRPr lang="en-US" altLang="zh-CN" sz="2400"/>
          </a:p>
        </p:txBody>
      </p:sp>
      <p:sp>
        <p:nvSpPr>
          <p:cNvPr id="2" name="QB_4_BD.9_1#469c72c47?colgroup=2,2,2,4,5,6&amp;vcp=1&amp;vis=1&amp;pid=2b95883ef&amp;color=0,0,0&amp;mp=1&amp;vtp=1&amp;bt=1&amp;bbb=1" title=""/>
          <p:cNvSpPr txBox="1"/>
          <p:nvPr>
            <p:custDataLst>
              <p:tags r:id="rId6"/>
            </p:custDataLst>
          </p:nvPr>
        </p:nvSpPr>
        <p:spPr>
          <a:xfrm>
            <a:off x="7924943" y="1215592"/>
            <a:ext cx="615553" cy="5032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300"/>
              </a:lnSpc>
            </a:pPr>
            <a:r>
              <a:rPr lang="zh-CN" altLang="en-US" sz="2400">
                <a:latin typeface="Times New Roman"/>
              </a:rPr>
              <a:t>续表</a:t>
            </a:r>
            <a:endParaRPr lang="zh-CN" altLang="en-US" sz="2400">
              <a:latin typeface="Times New Roman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经历为节约能源设计方案的过程，能应用所学热学、能量等知识，从节能环保的角度优化家庭能源的使用。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1115695"/>
            <a:chOff x="689948" y="3103766"/>
            <a:chExt cx="10382223" cy="1187728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10802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在实践活动中，尝试运用能源相关知识分析家庭能源利用的情况，对家庭能源利用优化方案的有效性和可行性提出自己的见解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在为节约能源设计方案的过程中，收集信息、分析问题、提出设想，能表述自己的观点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  <a:p>
            <a:pPr algn="l"/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11_1#12e8806d6?vcp=1&amp;vis=1&amp;pid=2b95883e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08722"/>
                <a:ext cx="8065008" cy="3831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.夏季使用空调调节室温时耗电量较大，核心原因在于空调属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于大功率用电器，且夏季高温环境下需长时间持续运行以维持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舒适室温，二者叠加导致总耗电量增加。为节能环保，国务院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办公厅规定公共建筑夏季空调温度设置不</a:t>
                </a:r>
                <a:r>
                  <a:rPr lang="en-US" altLang="zh-CN" sz="24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（填“高”或“低”）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26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。房间不能长时间保持恒定的温度，是因为房子的隔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热性</a:t>
                </a:r>
                <a:r>
                  <a:rPr lang="en-US" altLang="zh-CN" sz="24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（填“好”或“差”），节约能源从房屋的隔热性入手，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选择隔热材料装修房屋的墙壁可以节约空调所用电能。</a:t>
                </a:r>
                <a:endParaRPr lang="en-US" altLang="zh-CN" sz="2400" spc="-50"/>
              </a:p>
            </p:txBody>
          </p:sp>
        </mc:Choice>
        <mc:Fallback>
          <p:sp>
            <p:nvSpPr>
              <p:cNvPr id="2" name="QB_4_BD.11_1#12e8806d6?vcp=1&amp;vis=1&amp;pid=2b95883e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08722"/>
                <a:ext cx="8065008" cy="3831590"/>
              </a:xfrm>
              <a:prstGeom prst="rect">
                <a:avLst/>
              </a:prstGeom>
              <a:blipFill rotWithShape="1">
                <a:blip r:embed="rId6"/>
                <a:stretch>
                  <a:fillRect l="-5" t="-10" r="-3493" b="-14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12_1#12e8806d6.blank?vcp=1&amp;vis=1&amp;pid=2b95883ef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5918740" y="2257183"/>
            <a:ext cx="5127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低</a:t>
            </a:r>
            <a:endParaRPr lang="en-US" altLang="zh-CN" sz="2400" spc="-50"/>
          </a:p>
        </p:txBody>
      </p:sp>
      <p:sp>
        <p:nvSpPr>
          <p:cNvPr id="4" name="QB_4_AN.13_1#12e8806d6.blank?vcp=1&amp;vis=1&amp;pid=2b95883ef&amp;color=0,0,0&amp;vpa=8&amp;vtp=1" title=""/>
          <p:cNvSpPr/>
          <p:nvPr>
            <p:custDataLst>
              <p:tags r:id="rId8"/>
            </p:custDataLst>
          </p:nvPr>
        </p:nvSpPr>
        <p:spPr>
          <a:xfrm>
            <a:off x="1143540" y="3374783"/>
            <a:ext cx="5127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差</a:t>
            </a:r>
            <a:endParaRPr lang="en-US" altLang="zh-CN" sz="2400" spc="-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1558a95d2?vcp=1&amp;pid=f1f2aaf3c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【展示交流】</a:t>
            </a:r>
            <a:endParaRPr lang="en-US" altLang="zh-CN" sz="2600"/>
          </a:p>
        </p:txBody>
      </p:sp>
      <p:sp>
        <p:nvSpPr>
          <p:cNvPr id="3" name="QO_4_BD.14_1#6ce558756?vcp=1&amp;vis=1&amp;pid=1558a95d2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21320"/>
            <a:ext cx="8065008" cy="4819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3.小德选择了几种保温材料，下表是常用的材料参数：</a:t>
            </a:r>
            <a:r>
              <a:rPr lang="en-US" altLang="zh-CN" sz="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#1</a:t>
            </a:r>
            <a:endParaRPr lang="en-US" altLang="zh-CN" sz="2400"/>
          </a:p>
        </p:txBody>
      </p:sp>
      <p:graphicFrame>
        <p:nvGraphicFramePr>
          <p:cNvPr id="8" name="QO_4_BD.14_2#6ce558756?colgroup=7,6,6,4&amp;vcp=1&amp;vis=1&amp;pid=1558a95d2&amp;color=0,0,0&amp;vtp=1&amp;bbb=1&amp;hb=1" title="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39496" y="1631638"/>
          <a:ext cx="8028432" cy="2946020"/>
        </p:xfrm>
        <a:graphic>
          <a:graphicData uri="http://schemas.openxmlformats.org/drawingml/2006/table">
            <a:tbl>
              <a:tblPr/>
              <a:tblGrid>
                <a:gridCol w="2505456"/>
                <a:gridCol w="2002536"/>
                <a:gridCol w="2002536"/>
                <a:gridCol w="1517904"/>
              </a:tblGrid>
              <a:tr h="492443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项目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633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聚氨酯泡沫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聚苯乙烯泡沫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岩棉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323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传热系数</a:t>
                      </a:r>
                      <a:endParaRPr lang="en-US" altLang="zh-CN" sz="2400" b="0" i="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36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[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W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/(</m:t>
                            </m:r>
                            <m:sSup>
                              <m:sSup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K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)]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0.033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0.042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0.065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防火性能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阻燃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B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1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阻燃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B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1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不燃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A级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吸水性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≤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0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8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%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≤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0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%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≤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%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9" name="QO_4_BD.14_3#6ce558756?colgroup=7,6,6,4&amp;vcp=1&amp;vis=1&amp;pid=1558a95d2&amp;color=0,0,0&amp;vtp=1&amp;bt=1&amp;bbb=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539496" y="1570144"/>
          <a:ext cx="8028432" cy="2481264"/>
        </p:xfrm>
        <a:graphic>
          <a:graphicData uri="http://schemas.openxmlformats.org/drawingml/2006/table">
            <a:tbl>
              <a:tblPr/>
              <a:tblGrid>
                <a:gridCol w="2505456"/>
                <a:gridCol w="2002536"/>
                <a:gridCol w="2002536"/>
                <a:gridCol w="1517904"/>
              </a:tblGrid>
              <a:tr h="492443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项目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633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聚氨酯泡沫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聚苯乙烯泡沫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岩棉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隔音性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一般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最高使用温度/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℃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75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65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600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Z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/(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kg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)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QO_4_BD.14_3#6ce558756?colgroup=7,6,6,4&amp;vcp=1&amp;vis=1&amp;pid=1558a95d2&amp;color=0,0,0&amp;vtp=1&amp;bt=1&amp;bbb=1" title=""/>
          <p:cNvSpPr txBox="1"/>
          <p:nvPr>
            <p:custDataLst>
              <p:tags r:id="rId5"/>
            </p:custDataLst>
          </p:nvPr>
        </p:nvSpPr>
        <p:spPr>
          <a:xfrm>
            <a:off x="7952374" y="946193"/>
            <a:ext cx="615553" cy="5032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300"/>
              </a:lnSpc>
            </a:pPr>
            <a:r>
              <a:rPr lang="zh-CN" altLang="en-US" sz="2400">
                <a:latin typeface="Times New Roman"/>
              </a:rPr>
              <a:t>续表</a:t>
            </a:r>
            <a:endParaRPr lang="zh-CN" altLang="en-US" sz="2400">
              <a:latin typeface="Times New Roman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5_1#b477729c5?vcp=1&amp;vis=1&amp;pid=6ce558756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15223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（1）外墙保温材料如果脱落会造成危险，所以应该选密度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较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的材料。同学们观察发现表格中缺少密度信息，于是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需要测量材料的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和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3" name="QB_5_AN.16_1#b477729c5.blank?vcp=1&amp;vis=1&amp;pid=6ce558756&amp;color=0,0,0&amp;vpa=9&amp;vtp=1" title=""/>
          <p:cNvSpPr/>
          <p:nvPr>
            <p:custDataLst>
              <p:tags r:id="rId5"/>
            </p:custDataLst>
          </p:nvPr>
        </p:nvSpPr>
        <p:spPr>
          <a:xfrm>
            <a:off x="860965" y="862018"/>
            <a:ext cx="525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4" name="QB_5_AN.17_1#b477729c5.blank?vcp=1&amp;vis=1&amp;pid=6ce558756&amp;color=0,0,0&amp;vpa=10&amp;vtp=1&amp;bbb=1" title=""/>
          <p:cNvSpPr/>
          <p:nvPr>
            <p:custDataLst>
              <p:tags r:id="rId6"/>
            </p:custDataLst>
          </p:nvPr>
        </p:nvSpPr>
        <p:spPr>
          <a:xfrm>
            <a:off x="2689764" y="1374653"/>
            <a:ext cx="830263" cy="45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质量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5" name="QB_5_AN.18_1#b477729c5.blank?vcp=1&amp;vis=1&amp;pid=6ce558756&amp;color=0,0,0&amp;vpa=11&amp;vtp=1&amp;bbb=1" title=""/>
          <p:cNvSpPr/>
          <p:nvPr>
            <p:custDataLst>
              <p:tags r:id="rId7"/>
            </p:custDataLst>
          </p:nvPr>
        </p:nvSpPr>
        <p:spPr>
          <a:xfrm>
            <a:off x="3908965" y="1374653"/>
            <a:ext cx="830263" cy="45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体积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6" name="QO_5_BD.19_1#7477f8da1?vcp=1&amp;vis=1&amp;pid=6ce558756&amp;color=0,0,0&amp;vtp=1&amp;bbb=1&amp;h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945072"/>
                <a:ext cx="8065008" cy="15360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（2）当保温材料的厚度一定时，为了方便比较材料的性能，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在表格中的项目里引入参数“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Z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”，单位为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。同学们观察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表格中的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Z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，猜想它可能与材料密度有一定关系。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6" name="QO_5_BD.19_1#7477f8da1?vcp=1&amp;vis=1&amp;pid=6ce558756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945072"/>
                <a:ext cx="8065008" cy="1536065"/>
              </a:xfrm>
              <a:prstGeom prst="rect">
                <a:avLst/>
              </a:prstGeom>
              <a:blipFill rotWithShape="1">
                <a:blip r:embed="rId10"/>
                <a:stretch>
                  <a:fillRect l="-5" t="-4" r="-1194" b="-33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B_6_BD.20_1#989c126e1?vcp=1&amp;vis=1&amp;pid=7477f8da1&amp;color=0,0,0&amp;vtp=1&amp;bbb=1&amp;h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3475486"/>
                <a:ext cx="8065008" cy="9889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①已知保温材料的厚度为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，请推导出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Z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与材料密度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ρ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的关系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Z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（结果用已知量的符号表示）。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7" name="QB_6_BD.20_1#989c126e1?vcp=1&amp;vis=1&amp;pid=7477f8da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3475486"/>
                <a:ext cx="8065008" cy="988949"/>
              </a:xfrm>
              <a:prstGeom prst="rect">
                <a:avLst/>
              </a:prstGeom>
              <a:blipFill rotWithShape="1">
                <a:blip r:embed="rId13"/>
                <a:stretch>
                  <a:fillRect l="-5" t="-13" r="-99" b="-52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QB_6_AN.21_1#989c126e1.blank?vcp=1&amp;vis=1&amp;pid=7477f8da1&amp;color=0,0,0&amp;vpa=12&amp;vtp=1&amp;bbb=1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1101471" y="4049461"/>
                <a:ext cx="502095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ρ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QB_6_AN.21_1#989c126e1.blank?vcp=1&amp;vis=1&amp;pid=7477f8da1&amp;color=0,0,0&amp;vpa=12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1101471" y="4049461"/>
                <a:ext cx="502095" cy="353441"/>
              </a:xfrm>
              <a:prstGeom prst="rect">
                <a:avLst/>
              </a:prstGeom>
              <a:blipFill rotWithShape="1">
                <a:blip r:embed="rId16"/>
                <a:stretch>
                  <a:fillRect l="-76" t="-19" r="38" b="-77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8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22_1#c092b9fad?vcp=1&amp;vis=1&amp;pid=7477f8da1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433778"/>
                <a:ext cx="80650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②某种材料厚度为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,密度为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g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cm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，则该材料可能是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4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③若一栋楼某一侧面的面积为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kumimoji="0" lang="en-US" altLang="zh-CN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300</m:t>
                      </m:r>
                      <m:r>
                        <m:rPr>
                          <m:sty m:val="p"/>
                        </m:rPr>
                        <a:rPr kumimoji="0" lang="en-US" altLang="zh-CN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kumimoji="0" lang="en-US" altLang="zh-CN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r>
                  <a:rPr kumimoji="0" lang="en-US" altLang="zh-CN" sz="100" b="0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，则需要1号保温材料</a:t>
                </a:r>
                <a:endPara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的质量是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kumimoji="0" lang="en-US" altLang="zh-CN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kumimoji="0" lang="en-US" altLang="zh-CN" sz="100" b="0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22_1#c092b9fad?vcp=1&amp;vis=1&amp;pid=7477f8da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433778"/>
                <a:ext cx="8065008" cy="2150999"/>
              </a:xfrm>
              <a:prstGeom prst="rect">
                <a:avLst/>
              </a:prstGeom>
              <a:blipFill rotWithShape="1">
                <a:blip r:embed="rId6"/>
                <a:stretch>
                  <a:fillRect l="-5" t="-27" r="3" b="-2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23_1#c092b9fad.blank?vcp=1&amp;vis=1&amp;pid=7477f8da1&amp;color=0,0,0&amp;vpa=13&amp;vtp=1&amp;bbb=1" title=""/>
          <p:cNvSpPr/>
          <p:nvPr>
            <p:custDataLst>
              <p:tags r:id="rId7"/>
            </p:custDataLst>
          </p:nvPr>
        </p:nvSpPr>
        <p:spPr>
          <a:xfrm>
            <a:off x="556165" y="1964638"/>
            <a:ext cx="2049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聚苯乙烯泡沫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5" name="QB_6_AN.25_1#c092b9fad.blank?vcp=1&amp;vis=1&amp;pid=7477f8da1&amp;color=0,0,0&amp;vpa=14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1820608" y="3169930"/>
                <a:ext cx="660400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420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25_1#c092b9fad.blank?vcp=1&amp;vis=1&amp;pid=7477f8da1&amp;color=0,0,0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1820608" y="3169930"/>
                <a:ext cx="660400" cy="353441"/>
              </a:xfrm>
              <a:prstGeom prst="rect">
                <a:avLst/>
              </a:prstGeom>
              <a:blipFill rotWithShape="1">
                <a:blip r:embed="rId10"/>
                <a:stretch>
                  <a:fillRect l="-10" t="-3" r="10" b="-77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26_1#10d681ba4?vcp=1&amp;vis=1&amp;pid=6ce558756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159458"/>
            <a:ext cx="8065008" cy="2709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（3）小德同学的叔叔家在陕北，他打算给自建房外墙安装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保温材料，因为陕北冬季气温很低且年降水量少，所以他选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择外墙保温材料时应优先考虑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（填“传热系数”或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“吸水性”）（注：传热系数越大，保温性能越差），所以他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选择表格中的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号保温材料比较合适。</a:t>
            </a:r>
            <a:endParaRPr lang="en-US" altLang="zh-CN" sz="2400"/>
          </a:p>
        </p:txBody>
      </p:sp>
      <p:sp>
        <p:nvSpPr>
          <p:cNvPr id="3" name="QB_5_AN.27_1#10d681ba4.blank?vcp=1&amp;vis=1&amp;pid=6ce558756&amp;color=0,0,0&amp;vpa=15&amp;vtp=1&amp;bbb=1" title=""/>
          <p:cNvSpPr/>
          <p:nvPr>
            <p:custDataLst>
              <p:tags r:id="rId5"/>
            </p:custDataLst>
          </p:nvPr>
        </p:nvSpPr>
        <p:spPr>
          <a:xfrm>
            <a:off x="4518565" y="2249118"/>
            <a:ext cx="14398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传热系数</a:t>
            </a:r>
            <a:endParaRPr lang="en-US" altLang="zh-CN" sz="2400"/>
          </a:p>
        </p:txBody>
      </p:sp>
      <p:sp>
        <p:nvSpPr>
          <p:cNvPr id="4" name="QB_5_AN.28_1#10d681ba4.blank?vcp=1&amp;vis=1&amp;pid=6ce558756&amp;color=0,0,0&amp;vpa=16&amp;vtp=1" title=""/>
          <p:cNvSpPr/>
          <p:nvPr>
            <p:custDataLst>
              <p:tags r:id="rId6"/>
            </p:custDataLst>
          </p:nvPr>
        </p:nvSpPr>
        <p:spPr>
          <a:xfrm>
            <a:off x="2384964" y="3345128"/>
            <a:ext cx="3730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 bwMode="auto">
          <a:xfrm>
            <a:off x="720925" y="2152863"/>
            <a:ext cx="2366636" cy="1341806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marL="0" lvl="0" indent="0" algn="l" latinLnBrk="0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600">
                <a:latin typeface="Times New Roman"/>
                <a:sym typeface="+mn-ea"/>
              </a:rPr>
              <a:t>跨学科实践：</a:t>
            </a:r>
            <a:endParaRPr lang="en-US" altLang="zh-CN" sz="2600">
              <a:latin typeface="Times New Roman"/>
              <a:sym typeface="+mn-ea"/>
            </a:endParaRPr>
          </a:p>
          <a:p>
            <a:pPr marL="0" lvl="0" indent="0" algn="l" latinLnBrk="0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600">
                <a:latin typeface="Times New Roman"/>
                <a:sym typeface="+mn-ea"/>
              </a:rPr>
              <a:t>为节约能源设计方案</a:t>
            </a:r>
            <a:endParaRPr lang="zh-CN" altLang="en-US" sz="2600">
              <a:latin typeface="Times New Roman"/>
              <a:sym typeface="+mn-ea"/>
            </a:endParaRPr>
          </a:p>
        </p:txBody>
      </p:sp>
      <p:sp>
        <p:nvSpPr>
          <p:cNvPr id="8" name="左大括号 7" title=""/>
          <p:cNvSpPr/>
          <p:nvPr>
            <p:custDataLst>
              <p:tags r:id="rId4"/>
            </p:custDataLst>
          </p:nvPr>
        </p:nvSpPr>
        <p:spPr bwMode="auto">
          <a:xfrm>
            <a:off x="3149034" y="1707689"/>
            <a:ext cx="486901" cy="2232155"/>
          </a:xfrm>
          <a:prstGeom prst="leftBrace">
            <a:avLst>
              <a:gd name="adj1" fmla="val 0"/>
              <a:gd name="adj2" fmla="val 50000"/>
            </a:avLst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5"/>
            </p:custDataLst>
          </p:nvPr>
        </p:nvSpPr>
        <p:spPr bwMode="auto">
          <a:xfrm>
            <a:off x="3779945" y="3651825"/>
            <a:ext cx="146469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展示交流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35" name="TextBox 34" title=""/>
          <p:cNvSpPr txBox="1"/>
          <p:nvPr>
            <p:custDataLst>
              <p:tags r:id="rId6"/>
            </p:custDataLst>
          </p:nvPr>
        </p:nvSpPr>
        <p:spPr bwMode="auto">
          <a:xfrm>
            <a:off x="3779944" y="1491675"/>
            <a:ext cx="3600249" cy="48158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400"/>
              <a:t>调查家中能源的使用情况</a:t>
            </a:r>
            <a:endParaRPr lang="zh-CN" altLang="zh-CN" sz="2400"/>
          </a:p>
        </p:txBody>
      </p:sp>
      <p:sp>
        <p:nvSpPr>
          <p:cNvPr id="13" name="TextBox 34" title=""/>
          <p:cNvSpPr txBox="1"/>
          <p:nvPr>
            <p:custDataLst>
              <p:tags r:id="rId7"/>
            </p:custDataLst>
          </p:nvPr>
        </p:nvSpPr>
        <p:spPr bwMode="auto">
          <a:xfrm>
            <a:off x="3779944" y="2211725"/>
            <a:ext cx="4536316" cy="48158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400"/>
              <a:t>选取优化对象与确定改进方法</a:t>
            </a:r>
            <a:endParaRPr lang="zh-CN" altLang="zh-CN" sz="2400"/>
          </a:p>
        </p:txBody>
      </p:sp>
      <p:sp>
        <p:nvSpPr>
          <p:cNvPr id="14" name="TextBox 34" title=""/>
          <p:cNvSpPr txBox="1"/>
          <p:nvPr>
            <p:custDataLst>
              <p:tags r:id="rId8"/>
            </p:custDataLst>
          </p:nvPr>
        </p:nvSpPr>
        <p:spPr bwMode="auto">
          <a:xfrm>
            <a:off x="3779944" y="2931775"/>
            <a:ext cx="3024211" cy="48158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400"/>
              <a:t>制订与检验设计方案</a:t>
            </a:r>
            <a:endParaRPr lang="zh-CN" altLang="zh-CN" sz="2400"/>
          </a:p>
        </p:txBody>
      </p:sp>
      <p:grpSp>
        <p:nvGrpSpPr>
          <p:cNvPr id="3" name="组合 9" title=""/>
          <p:cNvGrpSpPr/>
          <p:nvPr>
            <p:custDataLst>
              <p:tags r:id="rId9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5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8" name="文本框 17" title=""/>
          <p:cNvSpPr txBox="1"/>
          <p:nvPr>
            <p:custDataLst>
              <p:tags r:id="rId4"/>
            </p:custDataLst>
          </p:nvPr>
        </p:nvSpPr>
        <p:spPr>
          <a:xfrm>
            <a:off x="323705" y="716646"/>
            <a:ext cx="864060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人们在生产生活中都会使用各种能源。你在生活中都遇到过哪些浪费能源、污染环境的问题？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5"/>
            </p:custDataLst>
          </p:nvPr>
        </p:nvSpPr>
        <p:spPr>
          <a:xfrm>
            <a:off x="323705" y="3934828"/>
            <a:ext cx="864060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为节约能源设计方案，我们从优化自己家中能源的使用入手。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8" t="19158" r="13916" b="11805"/>
          <a:stretch>
            <a:fillRect/>
          </a:stretch>
        </p:blipFill>
        <p:spPr>
          <a:xfrm>
            <a:off x="1187765" y="2000792"/>
            <a:ext cx="2520000" cy="1726040"/>
          </a:xfrm>
          <a:prstGeom prst="rect">
            <a:avLst/>
          </a:prstGeom>
        </p:spPr>
      </p:pic>
      <p:pic>
        <p:nvPicPr>
          <p:cNvPr id="19" name="图片 1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148040" y="2000792"/>
            <a:ext cx="2600071" cy="1728000"/>
          </a:xfrm>
          <a:prstGeom prst="rect">
            <a:avLst/>
          </a:prstGeom>
        </p:spPr>
      </p:pic>
      <p:grpSp>
        <p:nvGrpSpPr>
          <p:cNvPr id="11" name="组合 9" title=""/>
          <p:cNvGrpSpPr/>
          <p:nvPr>
            <p:custDataLst>
              <p:tags r:id="rId10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问题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251460" y="555625"/>
            <a:ext cx="8500110" cy="11988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调查家中能源的用途、类型，估算这些能源消耗量，确定哪些用途的能源消耗比较多</a:t>
            </a:r>
            <a:endParaRPr lang="zh-CN" altLang="en-US" sz="240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graphicFrame>
        <p:nvGraphicFramePr>
          <p:cNvPr id="2" name="表格 4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395904" y="1705940"/>
          <a:ext cx="8424585" cy="32910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35189"/>
                <a:gridCol w="1198256"/>
                <a:gridCol w="1218228"/>
                <a:gridCol w="1218228"/>
                <a:gridCol w="1218228"/>
                <a:gridCol w="1218228"/>
                <a:gridCol w="1218228"/>
              </a:tblGrid>
              <a:tr h="79248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能源用途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采暖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做饭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生活热水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制冷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其他电器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交通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能源名称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gridSpan="3"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天然气</a:t>
                      </a:r>
                      <a:endParaRPr 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  <a:tc h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  <a:tc gridSpan="2"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电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汽油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能源类型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gridSpan="3"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不可再生能源</a:t>
                      </a:r>
                      <a:endParaRPr 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  <a:tc h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  <a:tc gridSpan="2"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约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70%</a:t>
                      </a: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来自不可再生能源，约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30%</a:t>
                      </a: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来自可再生能源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不可再生能源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消耗量（年）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gridSpan="3"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200m</a:t>
                      </a:r>
                      <a:r>
                        <a:rPr lang="en-US" altLang="zh-CN" sz="2000" b="0" kern="12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3</a:t>
                      </a:r>
                      <a:endParaRPr lang="zh-CN" altLang="en-US" sz="2000" b="0" kern="1200" baseline="30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  <a:tc h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  <a:tc gridSpan="2"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1000kW·h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 vert="horz" wrap="square"/>
                    <a:lstStyle/>
                    <a:p/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500L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</a:tr>
            </a:tbl>
          </a:graphicData>
        </a:graphic>
      </p:graphicFrame>
      <p:grpSp>
        <p:nvGrpSpPr>
          <p:cNvPr id="11" name="组合 9" title=""/>
          <p:cNvGrpSpPr/>
          <p:nvPr>
            <p:custDataLst>
              <p:tags r:id="rId6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12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调查家中能源的使用情况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251700" y="1419670"/>
            <a:ext cx="8663699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1.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分析家中哪些方面的能源使用可以优化，哪些需要优先改进？</a:t>
            </a:r>
            <a:endParaRPr lang="en-US" altLang="zh-CN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2.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你想用哪些方法优化能源使用？</a:t>
            </a:r>
            <a:endParaRPr lang="en-US" altLang="zh-CN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3.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在确定节能方法时，需要从哪些角度分析？</a:t>
            </a:r>
            <a:endParaRPr lang="en-US" altLang="zh-CN" sz="2400" b="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251701" y="714596"/>
            <a:ext cx="86406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结合调查结果，思考如何选取优化对象，确定改进方法。</a:t>
            </a:r>
            <a:endParaRPr lang="en-US" altLang="zh-CN" sz="240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grpSp>
        <p:nvGrpSpPr>
          <p:cNvPr id="2" name="组合 9" title=""/>
          <p:cNvGrpSpPr/>
          <p:nvPr>
            <p:custDataLst>
              <p:tags r:id="rId6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3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选取优化对象与确定改进方法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22" name="组合 21" title=""/>
          <p:cNvGrpSpPr/>
          <p:nvPr>
            <p:custDataLst>
              <p:tags r:id="rId4"/>
            </p:custDataLst>
          </p:nvPr>
        </p:nvGrpSpPr>
        <p:grpSpPr>
          <a:xfrm>
            <a:off x="251460" y="883285"/>
            <a:ext cx="5595620" cy="645160"/>
            <a:chOff x="396" y="1391"/>
            <a:chExt cx="8812" cy="1016"/>
          </a:xfrm>
        </p:grpSpPr>
        <p:sp>
          <p:nvSpPr>
            <p:cNvPr id="6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396" y="1391"/>
              <a:ext cx="8813" cy="10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>
                <a:defRPr sz="22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选取优化对象：</a:t>
              </a:r>
              <a:endParaRPr lang="en-US" altLang="zh-CN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3" name="矩形 12"/>
            <p:cNvSpPr/>
            <p:nvPr>
              <p:custDataLst>
                <p:tags r:id="rId6"/>
              </p:custDataLst>
            </p:nvPr>
          </p:nvSpPr>
          <p:spPr>
            <a:xfrm>
              <a:off x="7200" y="1629"/>
              <a:ext cx="1260" cy="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DongTian" panose="02020603050405020304" pitchFamily="18" charset="0"/>
                  <a:sym typeface="DongTian" panose="02020603050405020304" pitchFamily="18" charset="0"/>
                </a:rPr>
                <a:t>交通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  <a:sym typeface="DongTian" panose="02020603050405020304" pitchFamily="18" charset="0"/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911" y="1629"/>
              <a:ext cx="1260" cy="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DongTian" panose="02020603050405020304" pitchFamily="18" charset="0"/>
                  <a:sym typeface="DongTian" panose="02020603050405020304" pitchFamily="18" charset="0"/>
                </a:rPr>
                <a:t>采暖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  <a:sym typeface="DongTian" panose="02020603050405020304" pitchFamily="18" charset="0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8"/>
              </p:custDataLst>
            </p:nvPr>
          </p:nvSpPr>
          <p:spPr>
            <a:xfrm>
              <a:off x="5612" y="1629"/>
              <a:ext cx="1260" cy="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DongTian" panose="02020603050405020304" pitchFamily="18" charset="0"/>
                  <a:sym typeface="DongTian" panose="02020603050405020304" pitchFamily="18" charset="0"/>
                </a:rPr>
                <a:t>制冷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  <a:sym typeface="DongTian" panose="02020603050405020304" pitchFamily="18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9"/>
            </p:custDataLst>
          </p:nvPr>
        </p:nvGrpSpPr>
        <p:grpSpPr>
          <a:xfrm>
            <a:off x="252095" y="2080260"/>
            <a:ext cx="6152515" cy="2246630"/>
            <a:chOff x="397" y="3276"/>
            <a:chExt cx="9689" cy="3538"/>
          </a:xfrm>
        </p:grpSpPr>
        <p:sp>
          <p:nvSpPr>
            <p:cNvPr id="18" name="文本框 17"/>
            <p:cNvSpPr txBox="1"/>
            <p:nvPr>
              <p:custDataLst>
                <p:tags r:id="rId10"/>
              </p:custDataLst>
            </p:nvPr>
          </p:nvSpPr>
          <p:spPr>
            <a:xfrm>
              <a:off x="397" y="3276"/>
              <a:ext cx="9689" cy="10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>
                <a:defRPr sz="22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</a:rPr>
                <a:t>优化能源使用方法：</a:t>
              </a:r>
              <a:endParaRPr lang="en-US" altLang="zh-CN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11"/>
              </p:custDataLst>
            </p:nvPr>
          </p:nvSpPr>
          <p:spPr>
            <a:xfrm>
              <a:off x="4786" y="3553"/>
              <a:ext cx="4676" cy="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DongTian" panose="02020603050405020304" pitchFamily="18" charset="0"/>
                  <a:sym typeface="DongTian" panose="02020603050405020304" pitchFamily="18" charset="0"/>
                </a:rPr>
                <a:t>使用太阳能等新能源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  <a:sym typeface="DongTian" panose="02020603050405020304" pitchFamily="18" charset="0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12"/>
              </p:custDataLst>
            </p:nvPr>
          </p:nvSpPr>
          <p:spPr>
            <a:xfrm>
              <a:off x="4820" y="4820"/>
              <a:ext cx="4189" cy="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DongTian" panose="02020603050405020304" pitchFamily="18" charset="0"/>
                  <a:sym typeface="DongTian" panose="02020603050405020304" pitchFamily="18" charset="0"/>
                </a:rPr>
                <a:t>提高能源使用效率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  <a:sym typeface="DongTian" panose="02020603050405020304" pitchFamily="18" charset="0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13"/>
              </p:custDataLst>
            </p:nvPr>
          </p:nvSpPr>
          <p:spPr>
            <a:xfrm>
              <a:off x="4819" y="6087"/>
              <a:ext cx="3214" cy="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DongTian" panose="02020603050405020304" pitchFamily="18" charset="0"/>
                  <a:sym typeface="DongTian" panose="02020603050405020304" pitchFamily="18" charset="0"/>
                </a:rPr>
                <a:t>优化使用行为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  <a:sym typeface="DongTian" panose="02020603050405020304" pitchFamily="18" charset="0"/>
              </a:endParaRPr>
            </a:p>
          </p:txBody>
        </p:sp>
      </p:grpSp>
      <p:grpSp>
        <p:nvGrpSpPr>
          <p:cNvPr id="29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30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1" name="矩形 30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32" name="矩形 31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33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选取优化对象与确定改进方法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4"/>
            </p:custDataLst>
          </p:nvPr>
        </p:nvSpPr>
        <p:spPr>
          <a:xfrm>
            <a:off x="343645" y="722754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方案一：为房屋加装保温层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251700" y="1271733"/>
            <a:ext cx="8640599" cy="5799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）明确思路</a:t>
            </a:r>
            <a:endParaRPr lang="en-US" altLang="zh-CN" sz="240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267670" y="2052004"/>
            <a:ext cx="86246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</a:rPr>
              <a:t>热量能够自发地从高温物体传递到低温物体，因此我们要想保持房间的温度不变，就要尽可能减少房间与外界的热传递。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7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5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制订与检验设计方案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239115" y="771625"/>
            <a:ext cx="8640599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</a:rPr>
              <a:t>）选取材料</a:t>
            </a:r>
            <a:endParaRPr lang="en-US" altLang="zh-CN" sz="2400">
              <a:solidFill>
                <a:schemeClr val="tx1"/>
              </a:solidFill>
              <a:latin typeface="Times New Roman"/>
              <a:cs typeface="Times New Roman" panose="02020603050405020304" charset="0"/>
            </a:endParaRPr>
          </a:p>
        </p:txBody>
      </p:sp>
      <p:sp>
        <p:nvSpPr>
          <p:cNvPr id="2" name="矩形 1" title=""/>
          <p:cNvSpPr/>
          <p:nvPr>
            <p:custDataLst>
              <p:tags r:id="rId5"/>
            </p:custDataLst>
          </p:nvPr>
        </p:nvSpPr>
        <p:spPr>
          <a:xfrm>
            <a:off x="239115" y="1563680"/>
            <a:ext cx="5024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</a:rPr>
              <a:t>材料的保温性能与哪些因素有关？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39115" y="2334030"/>
            <a:ext cx="87251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DongTian" panose="02020603050405020304" pitchFamily="18" charset="0"/>
              </a:rPr>
              <a:t>材料的保温性能通常与它的厚度、热导率、干燥程度、与外界的接触面积，以及外界温度等有关。通常，材料厚度越大、热导率越小、与外界的接触面积越小，材料就越能减缓热量散失。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7" name="组合 9" title=""/>
          <p:cNvGrpSpPr/>
          <p:nvPr>
            <p:custDataLst>
              <p:tags r:id="rId7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18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9" name="矩形 18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制订与检验设计方案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6" name="表格 4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359709" y="1203655"/>
          <a:ext cx="8532591" cy="26233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32091"/>
                <a:gridCol w="2880200"/>
                <a:gridCol w="1440100"/>
                <a:gridCol w="2880200"/>
              </a:tblGrid>
              <a:tr h="67599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材料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热导率</a:t>
                      </a:r>
                      <a:r>
                        <a:rPr lang="en-US" altLang="zh-CN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/[W·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（</a:t>
                      </a:r>
                      <a:r>
                        <a:rPr lang="en-US" altLang="zh-CN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m·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℃）</a:t>
                      </a:r>
                      <a:r>
                        <a:rPr lang="en-US" altLang="zh-CN" sz="2000" b="0" kern="1200" baseline="300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-1</a:t>
                      </a:r>
                      <a:r>
                        <a:rPr lang="en-US" altLang="zh-CN" sz="20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]</a:t>
                      </a:r>
                      <a:endParaRPr lang="zh-CN" altLang="en-US" sz="20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材料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热导率</a:t>
                      </a:r>
                      <a:r>
                        <a:rPr lang="en-US" altLang="zh-CN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/[W·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（</a:t>
                      </a:r>
                      <a:r>
                        <a:rPr lang="en-US" altLang="zh-CN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m·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℃）</a:t>
                      </a:r>
                      <a:r>
                        <a:rPr lang="en-US" altLang="zh-CN" sz="2000" b="0" kern="1200" baseline="300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-1</a:t>
                      </a:r>
                      <a:r>
                        <a:rPr lang="en-US" altLang="zh-CN" sz="2000" b="0" kern="1200" baseline="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]</a:t>
                      </a:r>
                      <a:endParaRPr lang="zh-CN" altLang="en-US" sz="2000" b="0" kern="1200" baseline="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rgbClr val="249087"/>
                    </a:solidFill>
                  </a:tcPr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铝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236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硬泡沫塑料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0.041</a:t>
                      </a: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～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0.048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普通玻璃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约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0.8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聚苯乙烯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约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0.04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锯木屑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约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0.08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岩棉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约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0.04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</a:tr>
              <a:tr h="486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棉花</a:t>
                      </a:r>
                      <a:endParaRPr lang="zh-CN" altLang="en-US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约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0.05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空气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约</a:t>
                      </a:r>
                      <a:r>
                        <a:rPr lang="en-US" altLang="zh-CN" sz="2000" b="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DongTian" panose="02020603050405020304" pitchFamily="18" charset="0"/>
                        </a:rPr>
                        <a:t>0.03</a:t>
                      </a:r>
                      <a:endParaRPr lang="en-US" altLang="zh-CN" sz="2000" b="0" kern="1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DongTian" panose="02020603050405020304" pitchFamily="18" charset="0"/>
                      </a:endParaRPr>
                    </a:p>
                  </a:txBody>
                  <a:tcPr marL="45720" marR="45720" anchor="ctr"/>
                </a:tc>
              </a:tr>
            </a:tbl>
          </a:graphicData>
        </a:graphic>
      </p:graphicFrame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2699870" y="627615"/>
            <a:ext cx="3960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一些常见材料的热导率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0" y="155760"/>
            <a:ext cx="5433060" cy="491490"/>
            <a:chOff x="0" y="619020"/>
            <a:chExt cx="6385508" cy="575087"/>
          </a:xfrm>
        </p:grpSpPr>
        <p:grpSp>
          <p:nvGrpSpPr>
            <p:cNvPr id="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574292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制订与检验设计方案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tags/tag1.xml><?xml version="1.0" encoding="utf-8"?>
<p:tagLst xmlns:p="http://schemas.openxmlformats.org/presentationml/2006/main">
  <p:tag name="AS_UNIQUEID" val="2894"/>
</p:tagLst>
</file>

<file path=ppt/tags/tag10.xml><?xml version="1.0" encoding="utf-8"?>
<p:tagLst xmlns:p="http://schemas.openxmlformats.org/presentationml/2006/main">
  <p:tag name="AS_UNIQUEID" val="2903"/>
</p:tagLst>
</file>

<file path=ppt/tags/tag100.xml><?xml version="1.0" encoding="utf-8"?>
<p:tagLst xmlns:p="http://schemas.openxmlformats.org/presentationml/2006/main">
  <p:tag name="AS_UNIQUEID" val="2991"/>
</p:tagLst>
</file>

<file path=ppt/tags/tag101.xml><?xml version="1.0" encoding="utf-8"?>
<p:tagLst xmlns:p="http://schemas.openxmlformats.org/presentationml/2006/main">
  <p:tag name="AS_UNIQUEID" val="2992"/>
</p:tagLst>
</file>

<file path=ppt/tags/tag102.xml><?xml version="1.0" encoding="utf-8"?>
<p:tagLst xmlns:p="http://schemas.openxmlformats.org/presentationml/2006/main">
  <p:tag name="AS_UNIQUEID" val="2993"/>
</p:tagLst>
</file>

<file path=ppt/tags/tag103.xml><?xml version="1.0" encoding="utf-8"?>
<p:tagLst xmlns:p="http://schemas.openxmlformats.org/presentationml/2006/main">
  <p:tag name="AS_UNIQUEID" val="2994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2995"/>
</p:tagLst>
</file>

<file path=ppt/tags/tag106.xml><?xml version="1.0" encoding="utf-8"?>
<p:tagLst xmlns:p="http://schemas.openxmlformats.org/presentationml/2006/main">
  <p:tag name="AS_UNIQUEID" val="2996"/>
</p:tagLst>
</file>

<file path=ppt/tags/tag107.xml><?xml version="1.0" encoding="utf-8"?>
<p:tagLst xmlns:p="http://schemas.openxmlformats.org/presentationml/2006/main">
  <p:tag name="AS_UNIQUEID" val="2997"/>
</p:tagLst>
</file>

<file path=ppt/tags/tag108.xml><?xml version="1.0" encoding="utf-8"?>
<p:tagLst xmlns:p="http://schemas.openxmlformats.org/presentationml/2006/main">
  <p:tag name="AS_UNIQUEID" val="2998"/>
</p:tagLst>
</file>

<file path=ppt/tags/tag109.xml><?xml version="1.0" encoding="utf-8"?>
<p:tagLst xmlns:p="http://schemas.openxmlformats.org/presentationml/2006/main">
  <p:tag name="AS_UNIQUEID" val="2999"/>
  <p:tag name="KSO_WM_DIAGRAM_VIRTUALLY_FRAME" val="{&quot;height&quot;:254.26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2904"/>
</p:tagLst>
</file>

<file path=ppt/tags/tag110.xml><?xml version="1.0" encoding="utf-8"?>
<p:tagLst xmlns:p="http://schemas.openxmlformats.org/presentationml/2006/main">
  <p:tag name="AS_UNIQUEID" val="3000"/>
</p:tagLst>
</file>

<file path=ppt/tags/tag111.xml><?xml version="1.0" encoding="utf-8"?>
<p:tagLst xmlns:p="http://schemas.openxmlformats.org/presentationml/2006/main">
  <p:tag name="AS_UNIQUEID" val="3001"/>
  <p:tag name="KSO_WM_DIAGRAM_VIRTUALLY_FRAME" val="{&quot;height&quot;:254.26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3002"/>
  <p:tag name="KSO_WM_DIAGRAM_VIRTUALLY_FRAME" val="{&quot;height&quot;:254.26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3003"/>
  <p:tag name="KSO_WM_DIAGRAM_VIRTUALLY_FRAME" val="{&quot;height&quot;:254.26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3004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3005"/>
</p:tagLst>
</file>

<file path=ppt/tags/tag116.xml><?xml version="1.0" encoding="utf-8"?>
<p:tagLst xmlns:p="http://schemas.openxmlformats.org/presentationml/2006/main">
  <p:tag name="AS_UNIQUEID" val="3006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3007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3008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3009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2905"/>
</p:tagLst>
</file>

<file path=ppt/tags/tag120.xml><?xml version="1.0" encoding="utf-8"?>
<p:tagLst xmlns:p="http://schemas.openxmlformats.org/presentationml/2006/main">
  <p:tag name="AS_UNIQUEID" val="3010"/>
</p:tagLst>
</file>

<file path=ppt/tags/tag121.xml><?xml version="1.0" encoding="utf-8"?>
<p:tagLst xmlns:p="http://schemas.openxmlformats.org/presentationml/2006/main">
  <p:tag name="AS_UNIQUEID" val="3011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3012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3013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3014"/>
</p:tagLst>
</file>

<file path=ppt/tags/tag125.xml><?xml version="1.0" encoding="utf-8"?>
<p:tagLst xmlns:p="http://schemas.openxmlformats.org/presentationml/2006/main">
  <p:tag name="AS_UNIQUEID" val="3015"/>
</p:tagLst>
</file>

<file path=ppt/tags/tag126.xml><?xml version="1.0" encoding="utf-8"?>
<p:tagLst xmlns:p="http://schemas.openxmlformats.org/presentationml/2006/main">
  <p:tag name="AS_UNIQUEID" val="3016"/>
</p:tagLst>
</file>

<file path=ppt/tags/tag127.xml><?xml version="1.0" encoding="utf-8"?>
<p:tagLst xmlns:p="http://schemas.openxmlformats.org/presentationml/2006/main">
  <p:tag name="AS_UNIQUEID" val="3017"/>
</p:tagLst>
</file>

<file path=ppt/tags/tag128.xml><?xml version="1.0" encoding="utf-8"?>
<p:tagLst xmlns:p="http://schemas.openxmlformats.org/presentationml/2006/main">
  <p:tag name="AS_UNIQUEID" val="3018"/>
</p:tagLst>
</file>

<file path=ppt/tags/tag129.xml><?xml version="1.0" encoding="utf-8"?>
<p:tagLst xmlns:p="http://schemas.openxmlformats.org/presentationml/2006/main">
  <p:tag name="AS_UNIQUEID" val="3019"/>
</p:tagLst>
</file>

<file path=ppt/tags/tag13.xml><?xml version="1.0" encoding="utf-8"?>
<p:tagLst xmlns:p="http://schemas.openxmlformats.org/presentationml/2006/main">
  <p:tag name="AS_UNIQUEID" val="2906"/>
</p:tagLst>
</file>

<file path=ppt/tags/tag130.xml><?xml version="1.0" encoding="utf-8"?>
<p:tagLst xmlns:p="http://schemas.openxmlformats.org/presentationml/2006/main">
  <p:tag name="AS_UNIQUEID" val="3020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3021"/>
</p:tagLst>
</file>

<file path=ppt/tags/tag132.xml><?xml version="1.0" encoding="utf-8"?>
<p:tagLst xmlns:p="http://schemas.openxmlformats.org/presentationml/2006/main">
  <p:tag name="AS_UNIQUEID" val="3022"/>
</p:tagLst>
</file>

<file path=ppt/tags/tag133.xml><?xml version="1.0" encoding="utf-8"?>
<p:tagLst xmlns:p="http://schemas.openxmlformats.org/presentationml/2006/main">
  <p:tag name="AS_UNIQUEID" val="3023"/>
</p:tagLst>
</file>

<file path=ppt/tags/tag134.xml><?xml version="1.0" encoding="utf-8"?>
<p:tagLst xmlns:p="http://schemas.openxmlformats.org/presentationml/2006/main">
  <p:tag name="AS_UNIQUEID" val="3024"/>
</p:tagLst>
</file>

<file path=ppt/tags/tag135.xml><?xml version="1.0" encoding="utf-8"?>
<p:tagLst xmlns:p="http://schemas.openxmlformats.org/presentationml/2006/main">
  <p:tag name="AS_UNIQUEID" val="3025"/>
</p:tagLst>
</file>

<file path=ppt/tags/tag136.xml><?xml version="1.0" encoding="utf-8"?>
<p:tagLst xmlns:p="http://schemas.openxmlformats.org/presentationml/2006/main">
  <p:tag name="AS_UNIQUEID" val="3026"/>
</p:tagLst>
</file>

<file path=ppt/tags/tag137.xml><?xml version="1.0" encoding="utf-8"?>
<p:tagLst xmlns:p="http://schemas.openxmlformats.org/presentationml/2006/main">
  <p:tag name="AS_UNIQUEID" val="3027"/>
</p:tagLst>
</file>

<file path=ppt/tags/tag138.xml><?xml version="1.0" encoding="utf-8"?>
<p:tagLst xmlns:p="http://schemas.openxmlformats.org/presentationml/2006/main">
  <p:tag name="AS_UNIQUEID" val="3028"/>
</p:tagLst>
</file>

<file path=ppt/tags/tag139.xml><?xml version="1.0" encoding="utf-8"?>
<p:tagLst xmlns:p="http://schemas.openxmlformats.org/presentationml/2006/main">
  <p:tag name="AS_UNIQUEID" val="3029"/>
</p:tagLst>
</file>

<file path=ppt/tags/tag14.xml><?xml version="1.0" encoding="utf-8"?>
<p:tagLst xmlns:p="http://schemas.openxmlformats.org/presentationml/2006/main">
  <p:tag name="AS_UNIQUEID" val="2907"/>
</p:tagLst>
</file>

<file path=ppt/tags/tag140.xml><?xml version="1.0" encoding="utf-8"?>
<p:tagLst xmlns:p="http://schemas.openxmlformats.org/presentationml/2006/main">
  <p:tag name="AS_UNIQUEID" val="3030"/>
</p:tagLst>
</file>

<file path=ppt/tags/tag141.xml><?xml version="1.0" encoding="utf-8"?>
<p:tagLst xmlns:p="http://schemas.openxmlformats.org/presentationml/2006/main">
  <p:tag name="AS_UNIQUEID" val="3031"/>
  <p:tag name="KSO_WM_BEAUTIFY_FLAG" val=""/>
</p:tagLst>
</file>

<file path=ppt/tags/tag142.xml><?xml version="1.0" encoding="utf-8"?>
<p:tagLst xmlns:p="http://schemas.openxmlformats.org/presentationml/2006/main">
  <p:tag name="AS_UNIQUEID" val="3032"/>
  <p:tag name="KSO_WM_BEAUTIFY_FLAG" val=""/>
</p:tagLst>
</file>

<file path=ppt/tags/tag143.xml><?xml version="1.0" encoding="utf-8"?>
<p:tagLst xmlns:p="http://schemas.openxmlformats.org/presentationml/2006/main">
  <p:tag name="AS_UNIQUEID" val="3033"/>
  <p:tag name="KSO_WM_BEAUTIFY_FLAG" val=""/>
</p:tagLst>
</file>

<file path=ppt/tags/tag144.xml><?xml version="1.0" encoding="utf-8"?>
<p:tagLst xmlns:p="http://schemas.openxmlformats.org/presentationml/2006/main">
  <p:tag name="AS_UNIQUEID" val="3034"/>
</p:tagLst>
</file>

<file path=ppt/tags/tag145.xml><?xml version="1.0" encoding="utf-8"?>
<p:tagLst xmlns:p="http://schemas.openxmlformats.org/presentationml/2006/main">
  <p:tag name="AS_UNIQUEID" val="3035"/>
</p:tagLst>
</file>

<file path=ppt/tags/tag146.xml><?xml version="1.0" encoding="utf-8"?>
<p:tagLst xmlns:p="http://schemas.openxmlformats.org/presentationml/2006/main">
  <p:tag name="AS_UNIQUEID" val="3036"/>
</p:tagLst>
</file>

<file path=ppt/tags/tag147.xml><?xml version="1.0" encoding="utf-8"?>
<p:tagLst xmlns:p="http://schemas.openxmlformats.org/presentationml/2006/main">
  <p:tag name="AS_UNIQUEID" val="3037"/>
</p:tagLst>
</file>

<file path=ppt/tags/tag148.xml><?xml version="1.0" encoding="utf-8"?>
<p:tagLst xmlns:p="http://schemas.openxmlformats.org/presentationml/2006/main">
  <p:tag name="AS_UNIQUEID" val="2893"/>
</p:tagLst>
</file>

<file path=ppt/tags/tag149.xml><?xml version="1.0" encoding="utf-8"?>
<p:tagLst xmlns:p="http://schemas.openxmlformats.org/presentationml/2006/main">
  <p:tag name="AS_UNIQUEID" val="3038"/>
</p:tagLst>
</file>

<file path=ppt/tags/tag15.xml><?xml version="1.0" encoding="utf-8"?>
<p:tagLst xmlns:p="http://schemas.openxmlformats.org/presentationml/2006/main">
  <p:tag name="AS_UNIQUEID" val="2908"/>
</p:tagLst>
</file>

<file path=ppt/tags/tag150.xml><?xml version="1.0" encoding="utf-8"?>
<p:tagLst xmlns:p="http://schemas.openxmlformats.org/presentationml/2006/main">
  <p:tag name="AS_UNIQUEID" val="3039"/>
</p:tagLst>
</file>

<file path=ppt/tags/tag151.xml><?xml version="1.0" encoding="utf-8"?>
<p:tagLst xmlns:p="http://schemas.openxmlformats.org/presentationml/2006/main">
  <p:tag name="AS_UNIQUEID" val="3040"/>
</p:tagLst>
</file>

<file path=ppt/tags/tag152.xml><?xml version="1.0" encoding="utf-8"?>
<p:tagLst xmlns:p="http://schemas.openxmlformats.org/presentationml/2006/main">
  <p:tag name="AS_UNIQUEID" val="3041"/>
  <p:tag name="KSO_WM_BEAUTIFY_FLAG" val=""/>
</p:tagLst>
</file>

<file path=ppt/tags/tag153.xml><?xml version="1.0" encoding="utf-8"?>
<p:tagLst xmlns:p="http://schemas.openxmlformats.org/presentationml/2006/main">
  <p:tag name="AS_UNIQUEID" val="3042"/>
  <p:tag name="KSO_WM_BEAUTIFY_FLAG" val=""/>
</p:tagLst>
</file>

<file path=ppt/tags/tag154.xml><?xml version="1.0" encoding="utf-8"?>
<p:tagLst xmlns:p="http://schemas.openxmlformats.org/presentationml/2006/main">
  <p:tag name="AS_UNIQUEID" val="3043"/>
  <p:tag name="KSO_WM_BEAUTIFY_FLAG" val=""/>
</p:tagLst>
</file>

<file path=ppt/tags/tag155.xml><?xml version="1.0" encoding="utf-8"?>
<p:tagLst xmlns:p="http://schemas.openxmlformats.org/presentationml/2006/main">
  <p:tag name="AS_UNIQUEID" val="3044"/>
</p:tagLst>
</file>

<file path=ppt/tags/tag156.xml><?xml version="1.0" encoding="utf-8"?>
<p:tagLst xmlns:p="http://schemas.openxmlformats.org/presentationml/2006/main">
  <p:tag name="AS_UNIQUEID" val="3045"/>
</p:tagLst>
</file>

<file path=ppt/tags/tag157.xml><?xml version="1.0" encoding="utf-8"?>
<p:tagLst xmlns:p="http://schemas.openxmlformats.org/presentationml/2006/main">
  <p:tag name="AS_UNIQUEID" val="3046"/>
</p:tagLst>
</file>

<file path=ppt/tags/tag158.xml><?xml version="1.0" encoding="utf-8"?>
<p:tagLst xmlns:p="http://schemas.openxmlformats.org/presentationml/2006/main">
  <p:tag name="AS_UNIQUEID" val="3047"/>
</p:tagLst>
</file>

<file path=ppt/tags/tag159.xml><?xml version="1.0" encoding="utf-8"?>
<p:tagLst xmlns:p="http://schemas.openxmlformats.org/presentationml/2006/main">
  <p:tag name="AS_UNIQUEID" val="2893"/>
</p:tagLst>
</file>

<file path=ppt/tags/tag16.xml><?xml version="1.0" encoding="utf-8"?>
<p:tagLst xmlns:p="http://schemas.openxmlformats.org/presentationml/2006/main">
  <p:tag name="AS_UNIQUEID" val="2909"/>
</p:tagLst>
</file>

<file path=ppt/tags/tag160.xml><?xml version="1.0" encoding="utf-8"?>
<p:tagLst xmlns:p="http://schemas.openxmlformats.org/presentationml/2006/main">
  <p:tag name="AS_UNIQUEID" val="2893"/>
</p:tagLst>
</file>

<file path=ppt/tags/tag161.xml><?xml version="1.0" encoding="utf-8"?>
<p:tagLst xmlns:p="http://schemas.openxmlformats.org/presentationml/2006/main">
  <p:tag name="AS_UNIQUEID" val="3048"/>
</p:tagLst>
</file>

<file path=ppt/tags/tag162.xml><?xml version="1.0" encoding="utf-8"?>
<p:tagLst xmlns:p="http://schemas.openxmlformats.org/presentationml/2006/main">
  <p:tag name="AS_UNIQUEID" val="3049"/>
</p:tagLst>
</file>

<file path=ppt/tags/tag163.xml><?xml version="1.0" encoding="utf-8"?>
<p:tagLst xmlns:p="http://schemas.openxmlformats.org/presentationml/2006/main">
  <p:tag name="AS_UNIQUEID" val="3050"/>
  <p:tag name="KSO_WM_BEAUTIFY_FLAG" val=""/>
</p:tagLst>
</file>

<file path=ppt/tags/tag164.xml><?xml version="1.0" encoding="utf-8"?>
<p:tagLst xmlns:p="http://schemas.openxmlformats.org/presentationml/2006/main">
  <p:tag name="AS_UNIQUEID" val="3051"/>
  <p:tag name="KSO_WM_BEAUTIFY_FLAG" val=""/>
</p:tagLst>
</file>

<file path=ppt/tags/tag165.xml><?xml version="1.0" encoding="utf-8"?>
<p:tagLst xmlns:p="http://schemas.openxmlformats.org/presentationml/2006/main">
  <p:tag name="AS_UNIQUEID" val="3052"/>
  <p:tag name="KSO_WM_BEAUTIFY_FLAG" val=""/>
</p:tagLst>
</file>

<file path=ppt/tags/tag166.xml><?xml version="1.0" encoding="utf-8"?>
<p:tagLst xmlns:p="http://schemas.openxmlformats.org/presentationml/2006/main">
  <p:tag name="AS_UNIQUEID" val="3053"/>
</p:tagLst>
</file>

<file path=ppt/tags/tag167.xml><?xml version="1.0" encoding="utf-8"?>
<p:tagLst xmlns:p="http://schemas.openxmlformats.org/presentationml/2006/main">
  <p:tag name="AS_UNIQUEID" val="3054"/>
</p:tagLst>
</file>

<file path=ppt/tags/tag168.xml><?xml version="1.0" encoding="utf-8"?>
<p:tagLst xmlns:p="http://schemas.openxmlformats.org/presentationml/2006/main">
  <p:tag name="AS_UNIQUEID" val="3055"/>
</p:tagLst>
</file>

<file path=ppt/tags/tag169.xml><?xml version="1.0" encoding="utf-8"?>
<p:tagLst xmlns:p="http://schemas.openxmlformats.org/presentationml/2006/main">
  <p:tag name="AS_UNIQUEID" val="3056"/>
</p:tagLst>
</file>

<file path=ppt/tags/tag17.xml><?xml version="1.0" encoding="utf-8"?>
<p:tagLst xmlns:p="http://schemas.openxmlformats.org/presentationml/2006/main">
  <p:tag name="AS_UNIQUEID" val="2910"/>
</p:tagLst>
</file>

<file path=ppt/tags/tag170.xml><?xml version="1.0" encoding="utf-8"?>
<p:tagLst xmlns:p="http://schemas.openxmlformats.org/presentationml/2006/main">
  <p:tag name="AS_UNIQUEID" val="3057"/>
</p:tagLst>
</file>

<file path=ppt/tags/tag171.xml><?xml version="1.0" encoding="utf-8"?>
<p:tagLst xmlns:p="http://schemas.openxmlformats.org/presentationml/2006/main">
  <p:tag name="AS_UNIQUEID" val="2893"/>
</p:tagLst>
</file>

<file path=ppt/tags/tag172.xml><?xml version="1.0" encoding="utf-8"?>
<p:tagLst xmlns:p="http://schemas.openxmlformats.org/presentationml/2006/main">
  <p:tag name="AS_UNIQUEID" val="3058"/>
</p:tagLst>
</file>

<file path=ppt/tags/tag173.xml><?xml version="1.0" encoding="utf-8"?>
<p:tagLst xmlns:p="http://schemas.openxmlformats.org/presentationml/2006/main">
  <p:tag name="AS_UNIQUEID" val="3059"/>
</p:tagLst>
</file>

<file path=ppt/tags/tag174.xml><?xml version="1.0" encoding="utf-8"?>
<p:tagLst xmlns:p="http://schemas.openxmlformats.org/presentationml/2006/main">
  <p:tag name="AS_UNIQUEID" val="3060"/>
</p:tagLst>
</file>

<file path=ppt/tags/tag175.xml><?xml version="1.0" encoding="utf-8"?>
<p:tagLst xmlns:p="http://schemas.openxmlformats.org/presentationml/2006/main">
  <p:tag name="AS_UNIQUEID" val="3061"/>
</p:tagLst>
</file>

<file path=ppt/tags/tag176.xml><?xml version="1.0" encoding="utf-8"?>
<p:tagLst xmlns:p="http://schemas.openxmlformats.org/presentationml/2006/main">
  <p:tag name="AS_UNIQUEID" val="2893"/>
</p:tagLst>
</file>

<file path=ppt/tags/tag177.xml><?xml version="1.0" encoding="utf-8"?>
<p:tagLst xmlns:p="http://schemas.openxmlformats.org/presentationml/2006/main">
  <p:tag name="AS_UNIQUEID" val="3062"/>
</p:tagLst>
</file>

<file path=ppt/tags/tag178.xml><?xml version="1.0" encoding="utf-8"?>
<p:tagLst xmlns:p="http://schemas.openxmlformats.org/presentationml/2006/main">
  <p:tag name="AS_UNIQUEID" val="3063"/>
</p:tagLst>
</file>

<file path=ppt/tags/tag179.xml><?xml version="1.0" encoding="utf-8"?>
<p:tagLst xmlns:p="http://schemas.openxmlformats.org/presentationml/2006/main">
  <p:tag name="AS_UNIQUEID" val="3064"/>
</p:tagLst>
</file>

<file path=ppt/tags/tag18.xml><?xml version="1.0" encoding="utf-8"?>
<p:tagLst xmlns:p="http://schemas.openxmlformats.org/presentationml/2006/main">
  <p:tag name="AS_UNIQUEID" val="2911"/>
</p:tagLst>
</file>

<file path=ppt/tags/tag180.xml><?xml version="1.0" encoding="utf-8"?>
<p:tagLst xmlns:p="http://schemas.openxmlformats.org/presentationml/2006/main">
  <p:tag name="AS_UNIQUEID" val="3065"/>
</p:tagLst>
</file>

<file path=ppt/tags/tag181.xml><?xml version="1.0" encoding="utf-8"?>
<p:tagLst xmlns:p="http://schemas.openxmlformats.org/presentationml/2006/main">
  <p:tag name="AS_UNIQUEID" val="3066"/>
</p:tagLst>
</file>

<file path=ppt/tags/tag182.xml><?xml version="1.0" encoding="utf-8"?>
<p:tagLst xmlns:p="http://schemas.openxmlformats.org/presentationml/2006/main">
  <p:tag name="AS_UNIQUEID" val="3067"/>
  <p:tag name="KSO_WM_BEAUTIFY_FLAG" val=""/>
</p:tagLst>
</file>

<file path=ppt/tags/tag183.xml><?xml version="1.0" encoding="utf-8"?>
<p:tagLst xmlns:p="http://schemas.openxmlformats.org/presentationml/2006/main">
  <p:tag name="AS_UNIQUEID" val="3068"/>
  <p:tag name="KSO_WM_BEAUTIFY_FLAG" val=""/>
</p:tagLst>
</file>

<file path=ppt/tags/tag184.xml><?xml version="1.0" encoding="utf-8"?>
<p:tagLst xmlns:p="http://schemas.openxmlformats.org/presentationml/2006/main">
  <p:tag name="AS_UNIQUEID" val="3069"/>
  <p:tag name="KSO_WM_BEAUTIFY_FLAG" val=""/>
</p:tagLst>
</file>

<file path=ppt/tags/tag185.xml><?xml version="1.0" encoding="utf-8"?>
<p:tagLst xmlns:p="http://schemas.openxmlformats.org/presentationml/2006/main">
  <p:tag name="AS_UNIQUEID" val="3070"/>
</p:tagLst>
</file>

<file path=ppt/tags/tag186.xml><?xml version="1.0" encoding="utf-8"?>
<p:tagLst xmlns:p="http://schemas.openxmlformats.org/presentationml/2006/main">
  <p:tag name="AS_UNIQUEID" val="3071"/>
</p:tagLst>
</file>

<file path=ppt/tags/tag187.xml><?xml version="1.0" encoding="utf-8"?>
<p:tagLst xmlns:p="http://schemas.openxmlformats.org/presentationml/2006/main">
  <p:tag name="AS_UNIQUEID" val="3072"/>
</p:tagLst>
</file>

<file path=ppt/tags/tag188.xml><?xml version="1.0" encoding="utf-8"?>
<p:tagLst xmlns:p="http://schemas.openxmlformats.org/presentationml/2006/main">
  <p:tag name="AS_UNIQUEID" val="3073"/>
</p:tagLst>
</file>

<file path=ppt/tags/tag189.xml><?xml version="1.0" encoding="utf-8"?>
<p:tagLst xmlns:p="http://schemas.openxmlformats.org/presentationml/2006/main">
  <p:tag name="AS_UNIQUEID" val="3074"/>
</p:tagLst>
</file>

<file path=ppt/tags/tag19.xml><?xml version="1.0" encoding="utf-8"?>
<p:tagLst xmlns:p="http://schemas.openxmlformats.org/presentationml/2006/main">
  <p:tag name="AS_UNIQUEID" val="2912"/>
</p:tagLst>
</file>

<file path=ppt/tags/tag190.xml><?xml version="1.0" encoding="utf-8"?>
<p:tagLst xmlns:p="http://schemas.openxmlformats.org/presentationml/2006/main">
  <p:tag name="AS_UNIQUEID" val="2893"/>
</p:tagLst>
</file>

<file path=ppt/tags/tag191.xml><?xml version="1.0" encoding="utf-8"?>
<p:tagLst xmlns:p="http://schemas.openxmlformats.org/presentationml/2006/main">
  <p:tag name="AS_UNIQUEID" val="3075"/>
</p:tagLst>
</file>

<file path=ppt/tags/tag192.xml><?xml version="1.0" encoding="utf-8"?>
<p:tagLst xmlns:p="http://schemas.openxmlformats.org/presentationml/2006/main">
  <p:tag name="AS_UNIQUEID" val="3076"/>
</p:tagLst>
</file>

<file path=ppt/tags/tag193.xml><?xml version="1.0" encoding="utf-8"?>
<p:tagLst xmlns:p="http://schemas.openxmlformats.org/presentationml/2006/main">
  <p:tag name="AS_UNIQUEID" val="3077"/>
</p:tagLst>
</file>

<file path=ppt/tags/tag194.xml><?xml version="1.0" encoding="utf-8"?>
<p:tagLst xmlns:p="http://schemas.openxmlformats.org/presentationml/2006/main">
  <p:tag name="AS_UNIQUEID" val="3078"/>
  <p:tag name="KSO_WM_BEAUTIFY_FLAG" val=""/>
</p:tagLst>
</file>

<file path=ppt/tags/tag195.xml><?xml version="1.0" encoding="utf-8"?>
<p:tagLst xmlns:p="http://schemas.openxmlformats.org/presentationml/2006/main">
  <p:tag name="AS_UNIQUEID" val="3079"/>
  <p:tag name="KSO_WM_BEAUTIFY_FLAG" val=""/>
</p:tagLst>
</file>

<file path=ppt/tags/tag196.xml><?xml version="1.0" encoding="utf-8"?>
<p:tagLst xmlns:p="http://schemas.openxmlformats.org/presentationml/2006/main">
  <p:tag name="AS_UNIQUEID" val="3080"/>
  <p:tag name="KSO_WM_BEAUTIFY_FLAG" val=""/>
</p:tagLst>
</file>

<file path=ppt/tags/tag197.xml><?xml version="1.0" encoding="utf-8"?>
<p:tagLst xmlns:p="http://schemas.openxmlformats.org/presentationml/2006/main">
  <p:tag name="AS_UNIQUEID" val="3081"/>
</p:tagLst>
</file>

<file path=ppt/tags/tag198.xml><?xml version="1.0" encoding="utf-8"?>
<p:tagLst xmlns:p="http://schemas.openxmlformats.org/presentationml/2006/main">
  <p:tag name="AS_UNIQUEID" val="3082"/>
</p:tagLst>
</file>

<file path=ppt/tags/tag199.xml><?xml version="1.0" encoding="utf-8"?>
<p:tagLst xmlns:p="http://schemas.openxmlformats.org/presentationml/2006/main">
  <p:tag name="AS_UNIQUEID" val="3083"/>
</p:tagLst>
</file>

<file path=ppt/tags/tag2.xml><?xml version="1.0" encoding="utf-8"?>
<p:tagLst xmlns:p="http://schemas.openxmlformats.org/presentationml/2006/main">
  <p:tag name="AS_UNIQUEID" val="2895"/>
</p:tagLst>
</file>

<file path=ppt/tags/tag20.xml><?xml version="1.0" encoding="utf-8"?>
<p:tagLst xmlns:p="http://schemas.openxmlformats.org/presentationml/2006/main">
  <p:tag name="AS_UNIQUEID" val="2913"/>
</p:tagLst>
</file>

<file path=ppt/tags/tag200.xml><?xml version="1.0" encoding="utf-8"?>
<p:tagLst xmlns:p="http://schemas.openxmlformats.org/presentationml/2006/main">
  <p:tag name="AS_UNIQUEID" val="3084"/>
</p:tagLst>
</file>

<file path=ppt/tags/tag201.xml><?xml version="1.0" encoding="utf-8"?>
<p:tagLst xmlns:p="http://schemas.openxmlformats.org/presentationml/2006/main">
  <p:tag name="AS_UNIQUEID" val="2893"/>
</p:tagLst>
</file>

<file path=ppt/tags/tag202.xml><?xml version="1.0" encoding="utf-8"?>
<p:tagLst xmlns:p="http://schemas.openxmlformats.org/presentationml/2006/main">
  <p:tag name="AS_UNIQUEID" val="3085"/>
</p:tagLst>
</file>

<file path=ppt/tags/tag203.xml><?xml version="1.0" encoding="utf-8"?>
<p:tagLst xmlns:p="http://schemas.openxmlformats.org/presentationml/2006/main">
  <p:tag name="AS_UNIQUEID" val="3086"/>
</p:tagLst>
</file>

<file path=ppt/tags/tag204.xml><?xml version="1.0" encoding="utf-8"?>
<p:tagLst xmlns:p="http://schemas.openxmlformats.org/presentationml/2006/main">
  <p:tag name="AS_UNIQUEID" val="3087"/>
</p:tagLst>
</file>

<file path=ppt/tags/tag205.xml><?xml version="1.0" encoding="utf-8"?>
<p:tagLst xmlns:p="http://schemas.openxmlformats.org/presentationml/2006/main">
  <p:tag name="AS_UNIQUEID" val="3088"/>
</p:tagLst>
</file>

<file path=ppt/tags/tag206.xml><?xml version="1.0" encoding="utf-8"?>
<p:tagLst xmlns:p="http://schemas.openxmlformats.org/presentationml/2006/main">
  <p:tag name="AS_UNIQUEID" val="3089"/>
  <p:tag name="KSO_WM_BEAUTIFY_FLAG" val=""/>
</p:tagLst>
</file>

<file path=ppt/tags/tag207.xml><?xml version="1.0" encoding="utf-8"?>
<p:tagLst xmlns:p="http://schemas.openxmlformats.org/presentationml/2006/main">
  <p:tag name="AS_UNIQUEID" val="3090"/>
  <p:tag name="KSO_WM_BEAUTIFY_FLAG" val=""/>
</p:tagLst>
</file>

<file path=ppt/tags/tag208.xml><?xml version="1.0" encoding="utf-8"?>
<p:tagLst xmlns:p="http://schemas.openxmlformats.org/presentationml/2006/main">
  <p:tag name="AS_UNIQUEID" val="3091"/>
  <p:tag name="KSO_WM_BEAUTIFY_FLAG" val=""/>
</p:tagLst>
</file>

<file path=ppt/tags/tag209.xml><?xml version="1.0" encoding="utf-8"?>
<p:tagLst xmlns:p="http://schemas.openxmlformats.org/presentationml/2006/main">
  <p:tag name="AS_UNIQUEID" val="3092"/>
</p:tagLst>
</file>

<file path=ppt/tags/tag21.xml><?xml version="1.0" encoding="utf-8"?>
<p:tagLst xmlns:p="http://schemas.openxmlformats.org/presentationml/2006/main">
  <p:tag name="AS_UNIQUEID" val="2914"/>
</p:tagLst>
</file>

<file path=ppt/tags/tag210.xml><?xml version="1.0" encoding="utf-8"?>
<p:tagLst xmlns:p="http://schemas.openxmlformats.org/presentationml/2006/main">
  <p:tag name="AS_UNIQUEID" val="3093"/>
</p:tagLst>
</file>

<file path=ppt/tags/tag211.xml><?xml version="1.0" encoding="utf-8"?>
<p:tagLst xmlns:p="http://schemas.openxmlformats.org/presentationml/2006/main">
  <p:tag name="AS_UNIQUEID" val="3094"/>
</p:tagLst>
</file>

<file path=ppt/tags/tag212.xml><?xml version="1.0" encoding="utf-8"?>
<p:tagLst xmlns:p="http://schemas.openxmlformats.org/presentationml/2006/main">
  <p:tag name="AS_UNIQUEID" val="3095"/>
</p:tagLst>
</file>

<file path=ppt/tags/tag213.xml><?xml version="1.0" encoding="utf-8"?>
<p:tagLst xmlns:p="http://schemas.openxmlformats.org/presentationml/2006/main">
  <p:tag name="AS_UNIQUEID" val="3096"/>
</p:tagLst>
</file>

<file path=ppt/tags/tag214.xml><?xml version="1.0" encoding="utf-8"?>
<p:tagLst xmlns:p="http://schemas.openxmlformats.org/presentationml/2006/main">
  <p:tag name="AS_UNIQUEID" val="3097"/>
</p:tagLst>
</file>

<file path=ppt/tags/tag215.xml><?xml version="1.0" encoding="utf-8"?>
<p:tagLst xmlns:p="http://schemas.openxmlformats.org/presentationml/2006/main">
  <p:tag name="AS_UNIQUEID" val="3098"/>
</p:tagLst>
</file>

<file path=ppt/tags/tag216.xml><?xml version="1.0" encoding="utf-8"?>
<p:tagLst xmlns:p="http://schemas.openxmlformats.org/presentationml/2006/main">
  <p:tag name="AS_UNIQUEID" val="3099"/>
</p:tagLst>
</file>

<file path=ppt/tags/tag217.xml><?xml version="1.0" encoding="utf-8"?>
<p:tagLst xmlns:p="http://schemas.openxmlformats.org/presentationml/2006/main">
  <p:tag name="AS_UNIQUEID" val="3100"/>
  <p:tag name="KSO_WM_BEAUTIFY_FLAG" val=""/>
</p:tagLst>
</file>

<file path=ppt/tags/tag218.xml><?xml version="1.0" encoding="utf-8"?>
<p:tagLst xmlns:p="http://schemas.openxmlformats.org/presentationml/2006/main">
  <p:tag name="AS_UNIQUEID" val="3101"/>
  <p:tag name="KSO_WM_BEAUTIFY_FLAG" val=""/>
</p:tagLst>
</file>

<file path=ppt/tags/tag219.xml><?xml version="1.0" encoding="utf-8"?>
<p:tagLst xmlns:p="http://schemas.openxmlformats.org/presentationml/2006/main">
  <p:tag name="AS_UNIQUEID" val="3102"/>
  <p:tag name="KSO_WM_BEAUTIFY_FLAG" val=""/>
</p:tagLst>
</file>

<file path=ppt/tags/tag22.xml><?xml version="1.0" encoding="utf-8"?>
<p:tagLst xmlns:p="http://schemas.openxmlformats.org/presentationml/2006/main">
  <p:tag name="AS_UNIQUEID" val="2915"/>
</p:tagLst>
</file>

<file path=ppt/tags/tag220.xml><?xml version="1.0" encoding="utf-8"?>
<p:tagLst xmlns:p="http://schemas.openxmlformats.org/presentationml/2006/main">
  <p:tag name="AS_UNIQUEID" val="3103"/>
</p:tagLst>
</file>

<file path=ppt/tags/tag221.xml><?xml version="1.0" encoding="utf-8"?>
<p:tagLst xmlns:p="http://schemas.openxmlformats.org/presentationml/2006/main">
  <p:tag name="AS_UNIQUEID" val="3104"/>
</p:tagLst>
</file>

<file path=ppt/tags/tag222.xml><?xml version="1.0" encoding="utf-8"?>
<p:tagLst xmlns:p="http://schemas.openxmlformats.org/presentationml/2006/main">
  <p:tag name="AS_UNIQUEID" val="3105"/>
</p:tagLst>
</file>

<file path=ppt/tags/tag223.xml><?xml version="1.0" encoding="utf-8"?>
<p:tagLst xmlns:p="http://schemas.openxmlformats.org/presentationml/2006/main">
  <p:tag name="AS_UNIQUEID" val="3106"/>
</p:tagLst>
</file>

<file path=ppt/tags/tag224.xml><?xml version="1.0" encoding="utf-8"?>
<p:tagLst xmlns:p="http://schemas.openxmlformats.org/presentationml/2006/main">
  <p:tag name="AS_UNIQUEID" val="3107"/>
</p:tagLst>
</file>

<file path=ppt/tags/tag225.xml><?xml version="1.0" encoding="utf-8"?>
<p:tagLst xmlns:p="http://schemas.openxmlformats.org/presentationml/2006/main">
  <p:tag name="AS_UNIQUEID" val="3108"/>
</p:tagLst>
</file>

<file path=ppt/tags/tag226.xml><?xml version="1.0" encoding="utf-8"?>
<p:tagLst xmlns:p="http://schemas.openxmlformats.org/presentationml/2006/main">
  <p:tag name="AS_UNIQUEID" val="3109"/>
</p:tagLst>
</file>

<file path=ppt/tags/tag227.xml><?xml version="1.0" encoding="utf-8"?>
<p:tagLst xmlns:p="http://schemas.openxmlformats.org/presentationml/2006/main">
  <p:tag name="AS_UNIQUEID" val="3110"/>
</p:tagLst>
</file>

<file path=ppt/tags/tag228.xml><?xml version="1.0" encoding="utf-8"?>
<p:tagLst xmlns:p="http://schemas.openxmlformats.org/presentationml/2006/main">
  <p:tag name="AS_UNIQUEID" val="3111"/>
</p:tagLst>
</file>

<file path=ppt/tags/tag229.xml><?xml version="1.0" encoding="utf-8"?>
<p:tagLst xmlns:p="http://schemas.openxmlformats.org/presentationml/2006/main">
  <p:tag name="AS_UNIQUEID" val="3112"/>
  <p:tag name="KSO_WM_BEAUTIFY_FLAG" val=""/>
</p:tagLst>
</file>

<file path=ppt/tags/tag23.xml><?xml version="1.0" encoding="utf-8"?>
<p:tagLst xmlns:p="http://schemas.openxmlformats.org/presentationml/2006/main">
  <p:tag name="AS_UNIQUEID" val="2916"/>
</p:tagLst>
</file>

<file path=ppt/tags/tag230.xml><?xml version="1.0" encoding="utf-8"?>
<p:tagLst xmlns:p="http://schemas.openxmlformats.org/presentationml/2006/main">
  <p:tag name="AS_UNIQUEID" val="3113"/>
  <p:tag name="KSO_WM_BEAUTIFY_FLAG" val=""/>
</p:tagLst>
</file>

<file path=ppt/tags/tag231.xml><?xml version="1.0" encoding="utf-8"?>
<p:tagLst xmlns:p="http://schemas.openxmlformats.org/presentationml/2006/main">
  <p:tag name="AS_UNIQUEID" val="3114"/>
  <p:tag name="KSO_WM_BEAUTIFY_FLAG" val=""/>
</p:tagLst>
</file>

<file path=ppt/tags/tag232.xml><?xml version="1.0" encoding="utf-8"?>
<p:tagLst xmlns:p="http://schemas.openxmlformats.org/presentationml/2006/main">
  <p:tag name="AS_UNIQUEID" val="3115"/>
</p:tagLst>
</file>

<file path=ppt/tags/tag233.xml><?xml version="1.0" encoding="utf-8"?>
<p:tagLst xmlns:p="http://schemas.openxmlformats.org/presentationml/2006/main">
  <p:tag name="AS_UNIQUEID" val="3116"/>
</p:tagLst>
</file>

<file path=ppt/tags/tag234.xml><?xml version="1.0" encoding="utf-8"?>
<p:tagLst xmlns:p="http://schemas.openxmlformats.org/presentationml/2006/main">
  <p:tag name="AS_UNIQUEID" val="3117"/>
</p:tagLst>
</file>

<file path=ppt/tags/tag235.xml><?xml version="1.0" encoding="utf-8"?>
<p:tagLst xmlns:p="http://schemas.openxmlformats.org/presentationml/2006/main">
  <p:tag name="AS_UNIQUEID" val="3118"/>
</p:tagLst>
</file>

<file path=ppt/tags/tag236.xml><?xml version="1.0" encoding="utf-8"?>
<p:tagLst xmlns:p="http://schemas.openxmlformats.org/presentationml/2006/main">
  <p:tag name="AS_UNIQUEID" val="2893"/>
</p:tagLst>
</file>

<file path=ppt/tags/tag237.xml><?xml version="1.0" encoding="utf-8"?>
<p:tagLst xmlns:p="http://schemas.openxmlformats.org/presentationml/2006/main">
  <p:tag name="AS_UNIQUEID" val="3119"/>
</p:tagLst>
</file>

<file path=ppt/tags/tag238.xml><?xml version="1.0" encoding="utf-8"?>
<p:tagLst xmlns:p="http://schemas.openxmlformats.org/presentationml/2006/main">
  <p:tag name="AS_UNIQUEID" val="3120"/>
</p:tagLst>
</file>

<file path=ppt/tags/tag239.xml><?xml version="1.0" encoding="utf-8"?>
<p:tagLst xmlns:p="http://schemas.openxmlformats.org/presentationml/2006/main">
  <p:tag name="AS_UNIQUEID" val="3121"/>
</p:tagLst>
</file>

<file path=ppt/tags/tag24.xml><?xml version="1.0" encoding="utf-8"?>
<p:tagLst xmlns:p="http://schemas.openxmlformats.org/presentationml/2006/main">
  <p:tag name="AS_UNIQUEID" val="2917"/>
</p:tagLst>
</file>

<file path=ppt/tags/tag240.xml><?xml version="1.0" encoding="utf-8"?>
<p:tagLst xmlns:p="http://schemas.openxmlformats.org/presentationml/2006/main">
  <p:tag name="AS_UNIQUEID" val="3122"/>
  <p:tag name="KSO_WM_BEAUTIFY_FLAG" val=""/>
</p:tagLst>
</file>

<file path=ppt/tags/tag241.xml><?xml version="1.0" encoding="utf-8"?>
<p:tagLst xmlns:p="http://schemas.openxmlformats.org/presentationml/2006/main">
  <p:tag name="AS_UNIQUEID" val="3123"/>
  <p:tag name="KSO_WM_BEAUTIFY_FLAG" val=""/>
</p:tagLst>
</file>

<file path=ppt/tags/tag242.xml><?xml version="1.0" encoding="utf-8"?>
<p:tagLst xmlns:p="http://schemas.openxmlformats.org/presentationml/2006/main">
  <p:tag name="AS_UNIQUEID" val="3124"/>
  <p:tag name="KSO_WM_BEAUTIFY_FLAG" val=""/>
</p:tagLst>
</file>

<file path=ppt/tags/tag243.xml><?xml version="1.0" encoding="utf-8"?>
<p:tagLst xmlns:p="http://schemas.openxmlformats.org/presentationml/2006/main">
  <p:tag name="AS_UNIQUEID" val="3125"/>
</p:tagLst>
</file>

<file path=ppt/tags/tag244.xml><?xml version="1.0" encoding="utf-8"?>
<p:tagLst xmlns:p="http://schemas.openxmlformats.org/presentationml/2006/main">
  <p:tag name="AS_UNIQUEID" val="3126"/>
</p:tagLst>
</file>

<file path=ppt/tags/tag245.xml><?xml version="1.0" encoding="utf-8"?>
<p:tagLst xmlns:p="http://schemas.openxmlformats.org/presentationml/2006/main">
  <p:tag name="AS_UNIQUEID" val="3127"/>
</p:tagLst>
</file>

<file path=ppt/tags/tag246.xml><?xml version="1.0" encoding="utf-8"?>
<p:tagLst xmlns:p="http://schemas.openxmlformats.org/presentationml/2006/main">
  <p:tag name="AS_UNIQUEID" val="3128"/>
</p:tagLst>
</file>

<file path=ppt/tags/tag247.xml><?xml version="1.0" encoding="utf-8"?>
<p:tagLst xmlns:p="http://schemas.openxmlformats.org/presentationml/2006/main">
  <p:tag name="AS_UNIQUEID" val="3129"/>
</p:tagLst>
</file>

<file path=ppt/tags/tag248.xml><?xml version="1.0" encoding="utf-8"?>
<p:tagLst xmlns:p="http://schemas.openxmlformats.org/presentationml/2006/main">
  <p:tag name="AS_UNIQUEID" val="3130"/>
</p:tagLst>
</file>

<file path=ppt/tags/tag249.xml><?xml version="1.0" encoding="utf-8"?>
<p:tagLst xmlns:p="http://schemas.openxmlformats.org/presentationml/2006/main">
  <p:tag name="AS_UNIQUEID" val="3131"/>
</p:tagLst>
</file>

<file path=ppt/tags/tag25.xml><?xml version="1.0" encoding="utf-8"?>
<p:tagLst xmlns:p="http://schemas.openxmlformats.org/presentationml/2006/main">
  <p:tag name="AS_UNIQUEID" val="2918"/>
</p:tagLst>
</file>

<file path=ppt/tags/tag250.xml><?xml version="1.0" encoding="utf-8"?>
<p:tagLst xmlns:p="http://schemas.openxmlformats.org/presentationml/2006/main">
  <p:tag name="AS_UNIQUEID" val="3132"/>
</p:tagLst>
</file>

<file path=ppt/tags/tag251.xml><?xml version="1.0" encoding="utf-8"?>
<p:tagLst xmlns:p="http://schemas.openxmlformats.org/presentationml/2006/main">
  <p:tag name="AS_UNIQUEID" val="3133"/>
  <p:tag name="KSO_WM_BEAUTIFY_FLAG" val=""/>
</p:tagLst>
</file>

<file path=ppt/tags/tag252.xml><?xml version="1.0" encoding="utf-8"?>
<p:tagLst xmlns:p="http://schemas.openxmlformats.org/presentationml/2006/main">
  <p:tag name="AS_UNIQUEID" val="3134"/>
  <p:tag name="KSO_WM_BEAUTIFY_FLAG" val=""/>
</p:tagLst>
</file>

<file path=ppt/tags/tag253.xml><?xml version="1.0" encoding="utf-8"?>
<p:tagLst xmlns:p="http://schemas.openxmlformats.org/presentationml/2006/main">
  <p:tag name="AS_UNIQUEID" val="3135"/>
  <p:tag name="KSO_WM_BEAUTIFY_FLAG" val=""/>
</p:tagLst>
</file>

<file path=ppt/tags/tag254.xml><?xml version="1.0" encoding="utf-8"?>
<p:tagLst xmlns:p="http://schemas.openxmlformats.org/presentationml/2006/main">
  <p:tag name="AS_UNIQUEID" val="3136"/>
</p:tagLst>
</file>

<file path=ppt/tags/tag255.xml><?xml version="1.0" encoding="utf-8"?>
<p:tagLst xmlns:p="http://schemas.openxmlformats.org/presentationml/2006/main">
  <p:tag name="AS_UNIQUEID" val="3137"/>
</p:tagLst>
</file>

<file path=ppt/tags/tag256.xml><?xml version="1.0" encoding="utf-8"?>
<p:tagLst xmlns:p="http://schemas.openxmlformats.org/presentationml/2006/main">
  <p:tag name="AS_UNIQUEID" val="3138"/>
</p:tagLst>
</file>

<file path=ppt/tags/tag257.xml><?xml version="1.0" encoding="utf-8"?>
<p:tagLst xmlns:p="http://schemas.openxmlformats.org/presentationml/2006/main">
  <p:tag name="AS_UNIQUEID" val="3139"/>
</p:tagLst>
</file>

<file path=ppt/tags/tag258.xml><?xml version="1.0" encoding="utf-8"?>
<p:tagLst xmlns:p="http://schemas.openxmlformats.org/presentationml/2006/main">
  <p:tag name="AS_UNIQUEID" val="2893"/>
</p:tagLst>
</file>

<file path=ppt/tags/tag259.xml><?xml version="1.0" encoding="utf-8"?>
<p:tagLst xmlns:p="http://schemas.openxmlformats.org/presentationml/2006/main">
  <p:tag name="AS_UNIQUEID" val="3140"/>
</p:tagLst>
</file>

<file path=ppt/tags/tag26.xml><?xml version="1.0" encoding="utf-8"?>
<p:tagLst xmlns:p="http://schemas.openxmlformats.org/presentationml/2006/main">
  <p:tag name="AS_UNIQUEID" val="2919"/>
</p:tagLst>
</file>

<file path=ppt/tags/tag260.xml><?xml version="1.0" encoding="utf-8"?>
<p:tagLst xmlns:p="http://schemas.openxmlformats.org/presentationml/2006/main">
  <p:tag name="AS_UNIQUEID" val="3141"/>
</p:tagLst>
</file>

<file path=ppt/tags/tag261.xml><?xml version="1.0" encoding="utf-8"?>
<p:tagLst xmlns:p="http://schemas.openxmlformats.org/presentationml/2006/main">
  <p:tag name="AS_UNIQUEID" val="3142"/>
</p:tagLst>
</file>

<file path=ppt/tags/tag262.xml><?xml version="1.0" encoding="utf-8"?>
<p:tagLst xmlns:p="http://schemas.openxmlformats.org/presentationml/2006/main">
  <p:tag name="AS_UNIQUEID" val="3143"/>
  <p:tag name="KSO_WM_BEAUTIFY_FLAG" val=""/>
</p:tagLst>
</file>

<file path=ppt/tags/tag263.xml><?xml version="1.0" encoding="utf-8"?>
<p:tagLst xmlns:p="http://schemas.openxmlformats.org/presentationml/2006/main">
  <p:tag name="AS_UNIQUEID" val="3144"/>
  <p:tag name="KSO_WM_BEAUTIFY_FLAG" val=""/>
</p:tagLst>
</file>

<file path=ppt/tags/tag264.xml><?xml version="1.0" encoding="utf-8"?>
<p:tagLst xmlns:p="http://schemas.openxmlformats.org/presentationml/2006/main">
  <p:tag name="AS_UNIQUEID" val="3145"/>
  <p:tag name="KSO_WM_BEAUTIFY_FLAG" val=""/>
</p:tagLst>
</file>

<file path=ppt/tags/tag265.xml><?xml version="1.0" encoding="utf-8"?>
<p:tagLst xmlns:p="http://schemas.openxmlformats.org/presentationml/2006/main">
  <p:tag name="AS_UNIQUEID" val="3146"/>
</p:tagLst>
</file>

<file path=ppt/tags/tag266.xml><?xml version="1.0" encoding="utf-8"?>
<p:tagLst xmlns:p="http://schemas.openxmlformats.org/presentationml/2006/main">
  <p:tag name="AS_UNIQUEID" val="3147"/>
</p:tagLst>
</file>

<file path=ppt/tags/tag267.xml><?xml version="1.0" encoding="utf-8"?>
<p:tagLst xmlns:p="http://schemas.openxmlformats.org/presentationml/2006/main">
  <p:tag name="AS_UNIQUEID" val="3148"/>
</p:tagLst>
</file>

<file path=ppt/tags/tag268.xml><?xml version="1.0" encoding="utf-8"?>
<p:tagLst xmlns:p="http://schemas.openxmlformats.org/presentationml/2006/main">
  <p:tag name="AS_UNIQUEID" val="3149"/>
</p:tagLst>
</file>

<file path=ppt/tags/tag269.xml><?xml version="1.0" encoding="utf-8"?>
<p:tagLst xmlns:p="http://schemas.openxmlformats.org/presentationml/2006/main">
  <p:tag name="AS_UNIQUEID" val="3150"/>
</p:tagLst>
</file>

<file path=ppt/tags/tag27.xml><?xml version="1.0" encoding="utf-8"?>
<p:tagLst xmlns:p="http://schemas.openxmlformats.org/presentationml/2006/main">
  <p:tag name="AS_UNIQUEID" val="2920"/>
</p:tagLst>
</file>

<file path=ppt/tags/tag270.xml><?xml version="1.0" encoding="utf-8"?>
<p:tagLst xmlns:p="http://schemas.openxmlformats.org/presentationml/2006/main">
  <p:tag name="AS_UNIQUEID" val="3151"/>
</p:tagLst>
</file>

<file path=ppt/tags/tag271.xml><?xml version="1.0" encoding="utf-8"?>
<p:tagLst xmlns:p="http://schemas.openxmlformats.org/presentationml/2006/main">
  <p:tag name="AS_UNIQUEID" val="2893"/>
</p:tagLst>
</file>

<file path=ppt/tags/tag272.xml><?xml version="1.0" encoding="utf-8"?>
<p:tagLst xmlns:p="http://schemas.openxmlformats.org/presentationml/2006/main">
  <p:tag name="AS_UNIQUEID" val="2893"/>
</p:tagLst>
</file>

<file path=ppt/tags/tag273.xml><?xml version="1.0" encoding="utf-8"?>
<p:tagLst xmlns:p="http://schemas.openxmlformats.org/presentationml/2006/main">
  <p:tag name="AS_UNIQUEID" val="3152"/>
</p:tagLst>
</file>

<file path=ppt/tags/tag274.xml><?xml version="1.0" encoding="utf-8"?>
<p:tagLst xmlns:p="http://schemas.openxmlformats.org/presentationml/2006/main">
  <p:tag name="AS_UNIQUEID" val="3153"/>
</p:tagLst>
</file>

<file path=ppt/tags/tag275.xml><?xml version="1.0" encoding="utf-8"?>
<p:tagLst xmlns:p="http://schemas.openxmlformats.org/presentationml/2006/main">
  <p:tag name="AS_UNIQUEID" val="3154"/>
  <p:tag name="KSO_WM_BEAUTIFY_FLAG" val=""/>
</p:tagLst>
</file>

<file path=ppt/tags/tag276.xml><?xml version="1.0" encoding="utf-8"?>
<p:tagLst xmlns:p="http://schemas.openxmlformats.org/presentationml/2006/main">
  <p:tag name="AS_UNIQUEID" val="3155"/>
  <p:tag name="KSO_WM_BEAUTIFY_FLAG" val=""/>
</p:tagLst>
</file>

<file path=ppt/tags/tag277.xml><?xml version="1.0" encoding="utf-8"?>
<p:tagLst xmlns:p="http://schemas.openxmlformats.org/presentationml/2006/main">
  <p:tag name="AS_UNIQUEID" val="3156"/>
  <p:tag name="KSO_WM_BEAUTIFY_FLAG" val=""/>
</p:tagLst>
</file>

<file path=ppt/tags/tag278.xml><?xml version="1.0" encoding="utf-8"?>
<p:tagLst xmlns:p="http://schemas.openxmlformats.org/presentationml/2006/main">
  <p:tag name="AS_UNIQUEID" val="3157"/>
</p:tagLst>
</file>

<file path=ppt/tags/tag279.xml><?xml version="1.0" encoding="utf-8"?>
<p:tagLst xmlns:p="http://schemas.openxmlformats.org/presentationml/2006/main">
  <p:tag name="AS_UNIQUEID" val="3158"/>
</p:tagLst>
</file>

<file path=ppt/tags/tag28.xml><?xml version="1.0" encoding="utf-8"?>
<p:tagLst xmlns:p="http://schemas.openxmlformats.org/presentationml/2006/main">
  <p:tag name="AS_UNIQUEID" val="2921"/>
</p:tagLst>
</file>

<file path=ppt/tags/tag280.xml><?xml version="1.0" encoding="utf-8"?>
<p:tagLst xmlns:p="http://schemas.openxmlformats.org/presentationml/2006/main">
  <p:tag name="AS_UNIQUEID" val="3159"/>
</p:tagLst>
</file>

<file path=ppt/tags/tag281.xml><?xml version="1.0" encoding="utf-8"?>
<p:tagLst xmlns:p="http://schemas.openxmlformats.org/presentationml/2006/main">
  <p:tag name="AS_UNIQUEID" val="3160"/>
</p:tagLst>
</file>

<file path=ppt/tags/tag282.xml><?xml version="1.0" encoding="utf-8"?>
<p:tagLst xmlns:p="http://schemas.openxmlformats.org/presentationml/2006/main">
  <p:tag name="AS_UNIQUEID" val="2893"/>
</p:tagLst>
</file>

<file path=ppt/tags/tag283.xml><?xml version="1.0" encoding="utf-8"?>
<p:tagLst xmlns:p="http://schemas.openxmlformats.org/presentationml/2006/main">
  <p:tag name="AS_UNIQUEID" val="3161"/>
</p:tagLst>
</file>

<file path=ppt/tags/tag284.xml><?xml version="1.0" encoding="utf-8"?>
<p:tagLst xmlns:p="http://schemas.openxmlformats.org/presentationml/2006/main">
  <p:tag name="AS_UNIQUEID" val="3162"/>
</p:tagLst>
</file>

<file path=ppt/tags/tag285.xml><?xml version="1.0" encoding="utf-8"?>
<p:tagLst xmlns:p="http://schemas.openxmlformats.org/presentationml/2006/main">
  <p:tag name="AS_UNIQUEID" val="3163"/>
</p:tagLst>
</file>

<file path=ppt/tags/tag286.xml><?xml version="1.0" encoding="utf-8"?>
<p:tagLst xmlns:p="http://schemas.openxmlformats.org/presentationml/2006/main">
  <p:tag name="AS_UNIQUEID" val="3164"/>
  <p:tag name="KSO_WM_BEAUTIFY_FLAG" val=""/>
</p:tagLst>
</file>

<file path=ppt/tags/tag287.xml><?xml version="1.0" encoding="utf-8"?>
<p:tagLst xmlns:p="http://schemas.openxmlformats.org/presentationml/2006/main">
  <p:tag name="AS_UNIQUEID" val="3165"/>
  <p:tag name="KSO_WM_BEAUTIFY_FLAG" val=""/>
</p:tagLst>
</file>

<file path=ppt/tags/tag288.xml><?xml version="1.0" encoding="utf-8"?>
<p:tagLst xmlns:p="http://schemas.openxmlformats.org/presentationml/2006/main">
  <p:tag name="AS_UNIQUEID" val="3166"/>
  <p:tag name="KSO_WM_BEAUTIFY_FLAG" val=""/>
</p:tagLst>
</file>

<file path=ppt/tags/tag289.xml><?xml version="1.0" encoding="utf-8"?>
<p:tagLst xmlns:p="http://schemas.openxmlformats.org/presentationml/2006/main">
  <p:tag name="AS_UNIQUEID" val="3167"/>
</p:tagLst>
</file>

<file path=ppt/tags/tag29.xml><?xml version="1.0" encoding="utf-8"?>
<p:tagLst xmlns:p="http://schemas.openxmlformats.org/presentationml/2006/main">
  <p:tag name="AS_UNIQUEID" val="2922"/>
</p:tagLst>
</file>

<file path=ppt/tags/tag290.xml><?xml version="1.0" encoding="utf-8"?>
<p:tagLst xmlns:p="http://schemas.openxmlformats.org/presentationml/2006/main">
  <p:tag name="AS_UNIQUEID" val="3168"/>
</p:tagLst>
</file>

<file path=ppt/tags/tag291.xml><?xml version="1.0" encoding="utf-8"?>
<p:tagLst xmlns:p="http://schemas.openxmlformats.org/presentationml/2006/main">
  <p:tag name="AS_UNIQUEID" val="3169"/>
</p:tagLst>
</file>

<file path=ppt/tags/tag292.xml><?xml version="1.0" encoding="utf-8"?>
<p:tagLst xmlns:p="http://schemas.openxmlformats.org/presentationml/2006/main">
  <p:tag name="AS_UNIQUEID" val="3170"/>
</p:tagLst>
</file>

<file path=ppt/tags/tag293.xml><?xml version="1.0" encoding="utf-8"?>
<p:tagLst xmlns:p="http://schemas.openxmlformats.org/presentationml/2006/main">
  <p:tag name="AS_UNIQUEID" val="3171"/>
</p:tagLst>
</file>

<file path=ppt/tags/tag294.xml><?xml version="1.0" encoding="utf-8"?>
<p:tagLst xmlns:p="http://schemas.openxmlformats.org/presentationml/2006/main">
  <p:tag name="AS_UNIQUEID" val="3172"/>
</p:tagLst>
</file>

<file path=ppt/tags/tag295.xml><?xml version="1.0" encoding="utf-8"?>
<p:tagLst xmlns:p="http://schemas.openxmlformats.org/presentationml/2006/main">
  <p:tag name="AS_UNIQUEID" val="3173"/>
</p:tagLst>
</file>

<file path=ppt/tags/tag296.xml><?xml version="1.0" encoding="utf-8"?>
<p:tagLst xmlns:p="http://schemas.openxmlformats.org/presentationml/2006/main">
  <p:tag name="AS_UNIQUEID" val="3174"/>
</p:tagLst>
</file>

<file path=ppt/tags/tag297.xml><?xml version="1.0" encoding="utf-8"?>
<p:tagLst xmlns:p="http://schemas.openxmlformats.org/presentationml/2006/main">
  <p:tag name="AS_UNIQUEID" val="3175"/>
</p:tagLst>
</file>

<file path=ppt/tags/tag298.xml><?xml version="1.0" encoding="utf-8"?>
<p:tagLst xmlns:p="http://schemas.openxmlformats.org/presentationml/2006/main">
  <p:tag name="AS_UNIQUEID" val="3176"/>
</p:tagLst>
</file>

<file path=ppt/tags/tag299.xml><?xml version="1.0" encoding="utf-8"?>
<p:tagLst xmlns:p="http://schemas.openxmlformats.org/presentationml/2006/main">
  <p:tag name="AS_UNIQUEID" val="3177"/>
</p:tagLst>
</file>

<file path=ppt/tags/tag3.xml><?xml version="1.0" encoding="utf-8"?>
<p:tagLst xmlns:p="http://schemas.openxmlformats.org/presentationml/2006/main">
  <p:tag name="AS_UNIQUEID" val="2896"/>
</p:tagLst>
</file>

<file path=ppt/tags/tag30.xml><?xml version="1.0" encoding="utf-8"?>
<p:tagLst xmlns:p="http://schemas.openxmlformats.org/presentationml/2006/main">
  <p:tag name="AS_UNIQUEID" val="2923"/>
</p:tagLst>
</file>

<file path=ppt/tags/tag300.xml><?xml version="1.0" encoding="utf-8"?>
<p:tagLst xmlns:p="http://schemas.openxmlformats.org/presentationml/2006/main">
  <p:tag name="AS_UNIQUEID" val="3178"/>
</p:tagLst>
</file>

<file path=ppt/tags/tag301.xml><?xml version="1.0" encoding="utf-8"?>
<p:tagLst xmlns:p="http://schemas.openxmlformats.org/presentationml/2006/main">
  <p:tag name="AS_UNIQUEID" val="3179"/>
</p:tagLst>
</file>

<file path=ppt/tags/tag302.xml><?xml version="1.0" encoding="utf-8"?>
<p:tagLst xmlns:p="http://schemas.openxmlformats.org/presentationml/2006/main">
  <p:tag name="AS_UNIQUEID" val="3180"/>
</p:tagLst>
</file>

<file path=ppt/tags/tag303.xml><?xml version="1.0" encoding="utf-8"?>
<p:tagLst xmlns:p="http://schemas.openxmlformats.org/presentationml/2006/main">
  <p:tag name="AS_UNIQUEID" val="3181"/>
</p:tagLst>
</file>

<file path=ppt/tags/tag304.xml><?xml version="1.0" encoding="utf-8"?>
<p:tagLst xmlns:p="http://schemas.openxmlformats.org/presentationml/2006/main">
  <p:tag name="AS_UNIQUEID" val="3182"/>
</p:tagLst>
</file>

<file path=ppt/tags/tag305.xml><?xml version="1.0" encoding="utf-8"?>
<p:tagLst xmlns:p="http://schemas.openxmlformats.org/presentationml/2006/main">
  <p:tag name="AS_UNIQUEID" val="3271"/>
</p:tagLst>
</file>

<file path=ppt/tags/tag306.xml><?xml version="1.0" encoding="utf-8"?>
<p:tagLst xmlns:p="http://schemas.openxmlformats.org/presentationml/2006/main">
  <p:tag name="AS_UNIQUEID" val="3183"/>
</p:tagLst>
</file>

<file path=ppt/tags/tag307.xml><?xml version="1.0" encoding="utf-8"?>
<p:tagLst xmlns:p="http://schemas.openxmlformats.org/presentationml/2006/main">
  <p:tag name="AS_UNIQUEID" val="3184"/>
</p:tagLst>
</file>

<file path=ppt/tags/tag308.xml><?xml version="1.0" encoding="utf-8"?>
<p:tagLst xmlns:p="http://schemas.openxmlformats.org/presentationml/2006/main">
  <p:tag name="AS_UNIQUEID" val="3185"/>
</p:tagLst>
</file>

<file path=ppt/tags/tag309.xml><?xml version="1.0" encoding="utf-8"?>
<p:tagLst xmlns:p="http://schemas.openxmlformats.org/presentationml/2006/main">
  <p:tag name="AS_UNIQUEID" val="3186"/>
</p:tagLst>
</file>

<file path=ppt/tags/tag31.xml><?xml version="1.0" encoding="utf-8"?>
<p:tagLst xmlns:p="http://schemas.openxmlformats.org/presentationml/2006/main">
  <p:tag name="AS_UNIQUEID" val="2924"/>
</p:tagLst>
</file>

<file path=ppt/tags/tag310.xml><?xml version="1.0" encoding="utf-8"?>
<p:tagLst xmlns:p="http://schemas.openxmlformats.org/presentationml/2006/main">
  <p:tag name="AS_UNIQUEID" val="3187"/>
</p:tagLst>
</file>

<file path=ppt/tags/tag311.xml><?xml version="1.0" encoding="utf-8"?>
<p:tagLst xmlns:p="http://schemas.openxmlformats.org/presentationml/2006/main">
  <p:tag name="AS_UNIQUEID" val="3188"/>
</p:tagLst>
</file>

<file path=ppt/tags/tag312.xml><?xml version="1.0" encoding="utf-8"?>
<p:tagLst xmlns:p="http://schemas.openxmlformats.org/presentationml/2006/main">
  <p:tag name="AS_UNIQUEID" val="3189"/>
</p:tagLst>
</file>

<file path=ppt/tags/tag313.xml><?xml version="1.0" encoding="utf-8"?>
<p:tagLst xmlns:p="http://schemas.openxmlformats.org/presentationml/2006/main">
  <p:tag name="AS_UNIQUEID" val="3190"/>
</p:tagLst>
</file>

<file path=ppt/tags/tag314.xml><?xml version="1.0" encoding="utf-8"?>
<p:tagLst xmlns:p="http://schemas.openxmlformats.org/presentationml/2006/main">
  <p:tag name="AS_UNIQUEID" val="3191"/>
</p:tagLst>
</file>

<file path=ppt/tags/tag315.xml><?xml version="1.0" encoding="utf-8"?>
<p:tagLst xmlns:p="http://schemas.openxmlformats.org/presentationml/2006/main">
  <p:tag name="AS_UNIQUEID" val="3192"/>
</p:tagLst>
</file>

<file path=ppt/tags/tag316.xml><?xml version="1.0" encoding="utf-8"?>
<p:tagLst xmlns:p="http://schemas.openxmlformats.org/presentationml/2006/main">
  <p:tag name="AS_UNIQUEID" val="3193"/>
</p:tagLst>
</file>

<file path=ppt/tags/tag317.xml><?xml version="1.0" encoding="utf-8"?>
<p:tagLst xmlns:p="http://schemas.openxmlformats.org/presentationml/2006/main">
  <p:tag name="AS_UNIQUEID" val="3194"/>
</p:tagLst>
</file>

<file path=ppt/tags/tag318.xml><?xml version="1.0" encoding="utf-8"?>
<p:tagLst xmlns:p="http://schemas.openxmlformats.org/presentationml/2006/main">
  <p:tag name="AS_UNIQUEID" val="3195"/>
</p:tagLst>
</file>

<file path=ppt/tags/tag319.xml><?xml version="1.0" encoding="utf-8"?>
<p:tagLst xmlns:p="http://schemas.openxmlformats.org/presentationml/2006/main">
  <p:tag name="AS_UNIQUEID" val="3196"/>
</p:tagLst>
</file>

<file path=ppt/tags/tag32.xml><?xml version="1.0" encoding="utf-8"?>
<p:tagLst xmlns:p="http://schemas.openxmlformats.org/presentationml/2006/main">
  <p:tag name="AS_UNIQUEID" val="2925"/>
</p:tagLst>
</file>

<file path=ppt/tags/tag320.xml><?xml version="1.0" encoding="utf-8"?>
<p:tagLst xmlns:p="http://schemas.openxmlformats.org/presentationml/2006/main">
  <p:tag name="AS_UNIQUEID" val="3197"/>
</p:tagLst>
</file>

<file path=ppt/tags/tag321.xml><?xml version="1.0" encoding="utf-8"?>
<p:tagLst xmlns:p="http://schemas.openxmlformats.org/presentationml/2006/main">
  <p:tag name="AS_UNIQUEID" val="3198"/>
</p:tagLst>
</file>

<file path=ppt/tags/tag322.xml><?xml version="1.0" encoding="utf-8"?>
<p:tagLst xmlns:p="http://schemas.openxmlformats.org/presentationml/2006/main">
  <p:tag name="AS_UNIQUEID" val="3199"/>
</p:tagLst>
</file>

<file path=ppt/tags/tag323.xml><?xml version="1.0" encoding="utf-8"?>
<p:tagLst xmlns:p="http://schemas.openxmlformats.org/presentationml/2006/main">
  <p:tag name="AS_UNIQUEID" val="3200"/>
</p:tagLst>
</file>

<file path=ppt/tags/tag324.xml><?xml version="1.0" encoding="utf-8"?>
<p:tagLst xmlns:p="http://schemas.openxmlformats.org/presentationml/2006/main">
  <p:tag name="AS_UNIQUEID" val="3201"/>
</p:tagLst>
</file>

<file path=ppt/tags/tag325.xml><?xml version="1.0" encoding="utf-8"?>
<p:tagLst xmlns:p="http://schemas.openxmlformats.org/presentationml/2006/main">
  <p:tag name="AS_UNIQUEID" val="3202"/>
</p:tagLst>
</file>

<file path=ppt/tags/tag326.xml><?xml version="1.0" encoding="utf-8"?>
<p:tagLst xmlns:p="http://schemas.openxmlformats.org/presentationml/2006/main">
  <p:tag name="AS_UNIQUEID" val="3203"/>
</p:tagLst>
</file>

<file path=ppt/tags/tag327.xml><?xml version="1.0" encoding="utf-8"?>
<p:tagLst xmlns:p="http://schemas.openxmlformats.org/presentationml/2006/main">
  <p:tag name="AS_UNIQUEID" val="3204"/>
</p:tagLst>
</file>

<file path=ppt/tags/tag328.xml><?xml version="1.0" encoding="utf-8"?>
<p:tagLst xmlns:p="http://schemas.openxmlformats.org/presentationml/2006/main">
  <p:tag name="AS_UNIQUEID" val="3205"/>
</p:tagLst>
</file>

<file path=ppt/tags/tag329.xml><?xml version="1.0" encoding="utf-8"?>
<p:tagLst xmlns:p="http://schemas.openxmlformats.org/presentationml/2006/main">
  <p:tag name="AS_UNIQUEID" val="3206"/>
</p:tagLst>
</file>

<file path=ppt/tags/tag33.xml><?xml version="1.0" encoding="utf-8"?>
<p:tagLst xmlns:p="http://schemas.openxmlformats.org/presentationml/2006/main">
  <p:tag name="AS_UNIQUEID" val="2926"/>
</p:tagLst>
</file>

<file path=ppt/tags/tag330.xml><?xml version="1.0" encoding="utf-8"?>
<p:tagLst xmlns:p="http://schemas.openxmlformats.org/presentationml/2006/main">
  <p:tag name="AS_UNIQUEID" val="3207"/>
</p:tagLst>
</file>

<file path=ppt/tags/tag331.xml><?xml version="1.0" encoding="utf-8"?>
<p:tagLst xmlns:p="http://schemas.openxmlformats.org/presentationml/2006/main">
  <p:tag name="AS_UNIQUEID" val="3208"/>
</p:tagLst>
</file>

<file path=ppt/tags/tag332.xml><?xml version="1.0" encoding="utf-8"?>
<p:tagLst xmlns:p="http://schemas.openxmlformats.org/presentationml/2006/main">
  <p:tag name="AS_UNIQUEID" val="3209"/>
</p:tagLst>
</file>

<file path=ppt/tags/tag333.xml><?xml version="1.0" encoding="utf-8"?>
<p:tagLst xmlns:p="http://schemas.openxmlformats.org/presentationml/2006/main">
  <p:tag name="AS_UNIQUEID" val="3210"/>
</p:tagLst>
</file>

<file path=ppt/tags/tag334.xml><?xml version="1.0" encoding="utf-8"?>
<p:tagLst xmlns:p="http://schemas.openxmlformats.org/presentationml/2006/main">
  <p:tag name="AS_UNIQUEID" val="3211"/>
</p:tagLst>
</file>

<file path=ppt/tags/tag335.xml><?xml version="1.0" encoding="utf-8"?>
<p:tagLst xmlns:p="http://schemas.openxmlformats.org/presentationml/2006/main">
  <p:tag name="AS_UNIQUEID" val="3212"/>
</p:tagLst>
</file>

<file path=ppt/tags/tag336.xml><?xml version="1.0" encoding="utf-8"?>
<p:tagLst xmlns:p="http://schemas.openxmlformats.org/presentationml/2006/main">
  <p:tag name="AS_UNIQUEID" val="3213"/>
</p:tagLst>
</file>

<file path=ppt/tags/tag337.xml><?xml version="1.0" encoding="utf-8"?>
<p:tagLst xmlns:p="http://schemas.openxmlformats.org/presentationml/2006/main">
  <p:tag name="AS_UNIQUEID" val="3214"/>
</p:tagLst>
</file>

<file path=ppt/tags/tag338.xml><?xml version="1.0" encoding="utf-8"?>
<p:tagLst xmlns:p="http://schemas.openxmlformats.org/presentationml/2006/main">
  <p:tag name="AS_UNIQUEID" val="3215"/>
</p:tagLst>
</file>

<file path=ppt/tags/tag339.xml><?xml version="1.0" encoding="utf-8"?>
<p:tagLst xmlns:p="http://schemas.openxmlformats.org/presentationml/2006/main">
  <p:tag name="AS_UNIQUEID" val="3216"/>
</p:tagLst>
</file>

<file path=ppt/tags/tag34.xml><?xml version="1.0" encoding="utf-8"?>
<p:tagLst xmlns:p="http://schemas.openxmlformats.org/presentationml/2006/main">
  <p:tag name="AS_UNIQUEID" val="2927"/>
</p:tagLst>
</file>

<file path=ppt/tags/tag340.xml><?xml version="1.0" encoding="utf-8"?>
<p:tagLst xmlns:p="http://schemas.openxmlformats.org/presentationml/2006/main">
  <p:tag name="AS_UNIQUEID" val="3217"/>
</p:tagLst>
</file>

<file path=ppt/tags/tag341.xml><?xml version="1.0" encoding="utf-8"?>
<p:tagLst xmlns:p="http://schemas.openxmlformats.org/presentationml/2006/main">
  <p:tag name="AS_UNIQUEID" val="3218"/>
</p:tagLst>
</file>

<file path=ppt/tags/tag342.xml><?xml version="1.0" encoding="utf-8"?>
<p:tagLst xmlns:p="http://schemas.openxmlformats.org/presentationml/2006/main">
  <p:tag name="AS_UNIQUEID" val="3219"/>
</p:tagLst>
</file>

<file path=ppt/tags/tag343.xml><?xml version="1.0" encoding="utf-8"?>
<p:tagLst xmlns:p="http://schemas.openxmlformats.org/presentationml/2006/main">
  <p:tag name="AS_UNIQUEID" val="3220"/>
</p:tagLst>
</file>

<file path=ppt/tags/tag344.xml><?xml version="1.0" encoding="utf-8"?>
<p:tagLst xmlns:p="http://schemas.openxmlformats.org/presentationml/2006/main">
  <p:tag name="AS_UNIQUEID" val="3221"/>
</p:tagLst>
</file>

<file path=ppt/tags/tag345.xml><?xml version="1.0" encoding="utf-8"?>
<p:tagLst xmlns:p="http://schemas.openxmlformats.org/presentationml/2006/main">
  <p:tag name="AS_UNIQUEID" val="3222"/>
</p:tagLst>
</file>

<file path=ppt/tags/tag346.xml><?xml version="1.0" encoding="utf-8"?>
<p:tagLst xmlns:p="http://schemas.openxmlformats.org/presentationml/2006/main">
  <p:tag name="AS_UNIQUEID" val="3223"/>
</p:tagLst>
</file>

<file path=ppt/tags/tag347.xml><?xml version="1.0" encoding="utf-8"?>
<p:tagLst xmlns:p="http://schemas.openxmlformats.org/presentationml/2006/main">
  <p:tag name="AS_UNIQUEID" val="3224"/>
</p:tagLst>
</file>

<file path=ppt/tags/tag348.xml><?xml version="1.0" encoding="utf-8"?>
<p:tagLst xmlns:p="http://schemas.openxmlformats.org/presentationml/2006/main">
  <p:tag name="AS_UNIQUEID" val="3225"/>
</p:tagLst>
</file>

<file path=ppt/tags/tag349.xml><?xml version="1.0" encoding="utf-8"?>
<p:tagLst xmlns:p="http://schemas.openxmlformats.org/presentationml/2006/main">
  <p:tag name="AS_UNIQUEID" val="3226"/>
</p:tagLst>
</file>

<file path=ppt/tags/tag35.xml><?xml version="1.0" encoding="utf-8"?>
<p:tagLst xmlns:p="http://schemas.openxmlformats.org/presentationml/2006/main">
  <p:tag name="AS_UNIQUEID" val="2928"/>
</p:tagLst>
</file>

<file path=ppt/tags/tag350.xml><?xml version="1.0" encoding="utf-8"?>
<p:tagLst xmlns:p="http://schemas.openxmlformats.org/presentationml/2006/main">
  <p:tag name="AS_UNIQUEID" val="3227"/>
</p:tagLst>
</file>

<file path=ppt/tags/tag351.xml><?xml version="1.0" encoding="utf-8"?>
<p:tagLst xmlns:p="http://schemas.openxmlformats.org/presentationml/2006/main">
  <p:tag name="AS_UNIQUEID" val="3228"/>
</p:tagLst>
</file>

<file path=ppt/tags/tag352.xml><?xml version="1.0" encoding="utf-8"?>
<p:tagLst xmlns:p="http://schemas.openxmlformats.org/presentationml/2006/main">
  <p:tag name="AS_UNIQUEID" val="3229"/>
</p:tagLst>
</file>

<file path=ppt/tags/tag353.xml><?xml version="1.0" encoding="utf-8"?>
<p:tagLst xmlns:p="http://schemas.openxmlformats.org/presentationml/2006/main">
  <p:tag name="AS_UNIQUEID" val="3230"/>
</p:tagLst>
</file>

<file path=ppt/tags/tag354.xml><?xml version="1.0" encoding="utf-8"?>
<p:tagLst xmlns:p="http://schemas.openxmlformats.org/presentationml/2006/main">
  <p:tag name="AS_UNIQUEID" val="3231"/>
</p:tagLst>
</file>

<file path=ppt/tags/tag355.xml><?xml version="1.0" encoding="utf-8"?>
<p:tagLst xmlns:p="http://schemas.openxmlformats.org/presentationml/2006/main">
  <p:tag name="AS_UNIQUEID" val="3232"/>
</p:tagLst>
</file>

<file path=ppt/tags/tag356.xml><?xml version="1.0" encoding="utf-8"?>
<p:tagLst xmlns:p="http://schemas.openxmlformats.org/presentationml/2006/main">
  <p:tag name="AS_UNIQUEID" val="3233"/>
</p:tagLst>
</file>

<file path=ppt/tags/tag357.xml><?xml version="1.0" encoding="utf-8"?>
<p:tagLst xmlns:p="http://schemas.openxmlformats.org/presentationml/2006/main">
  <p:tag name="AS_UNIQUEID" val="3234"/>
</p:tagLst>
</file>

<file path=ppt/tags/tag358.xml><?xml version="1.0" encoding="utf-8"?>
<p:tagLst xmlns:p="http://schemas.openxmlformats.org/presentationml/2006/main">
  <p:tag name="AS_UNIQUEID" val="3235"/>
</p:tagLst>
</file>

<file path=ppt/tags/tag359.xml><?xml version="1.0" encoding="utf-8"?>
<p:tagLst xmlns:p="http://schemas.openxmlformats.org/presentationml/2006/main">
  <p:tag name="AS_UNIQUEID" val="3236"/>
</p:tagLst>
</file>

<file path=ppt/tags/tag36.xml><?xml version="1.0" encoding="utf-8"?>
<p:tagLst xmlns:p="http://schemas.openxmlformats.org/presentationml/2006/main">
  <p:tag name="AS_UNIQUEID" val="2929"/>
</p:tagLst>
</file>

<file path=ppt/tags/tag360.xml><?xml version="1.0" encoding="utf-8"?>
<p:tagLst xmlns:p="http://schemas.openxmlformats.org/presentationml/2006/main">
  <p:tag name="AS_UNIQUEID" val="3237"/>
</p:tagLst>
</file>

<file path=ppt/tags/tag361.xml><?xml version="1.0" encoding="utf-8"?>
<p:tagLst xmlns:p="http://schemas.openxmlformats.org/presentationml/2006/main">
  <p:tag name="AS_UNIQUEID" val="3238"/>
</p:tagLst>
</file>

<file path=ppt/tags/tag362.xml><?xml version="1.0" encoding="utf-8"?>
<p:tagLst xmlns:p="http://schemas.openxmlformats.org/presentationml/2006/main">
  <p:tag name="AS_UNIQUEID" val="3239"/>
</p:tagLst>
</file>

<file path=ppt/tags/tag363.xml><?xml version="1.0" encoding="utf-8"?>
<p:tagLst xmlns:p="http://schemas.openxmlformats.org/presentationml/2006/main">
  <p:tag name="AS_UNIQUEID" val="3240"/>
</p:tagLst>
</file>

<file path=ppt/tags/tag364.xml><?xml version="1.0" encoding="utf-8"?>
<p:tagLst xmlns:p="http://schemas.openxmlformats.org/presentationml/2006/main">
  <p:tag name="AS_UNIQUEID" val="3241"/>
</p:tagLst>
</file>

<file path=ppt/tags/tag365.xml><?xml version="1.0" encoding="utf-8"?>
<p:tagLst xmlns:p="http://schemas.openxmlformats.org/presentationml/2006/main">
  <p:tag name="AS_UNIQUEID" val="3242"/>
</p:tagLst>
</file>

<file path=ppt/tags/tag366.xml><?xml version="1.0" encoding="utf-8"?>
<p:tagLst xmlns:p="http://schemas.openxmlformats.org/presentationml/2006/main">
  <p:tag name="AS_UNIQUEID" val="3243"/>
</p:tagLst>
</file>

<file path=ppt/tags/tag367.xml><?xml version="1.0" encoding="utf-8"?>
<p:tagLst xmlns:p="http://schemas.openxmlformats.org/presentationml/2006/main">
  <p:tag name="AS_UNIQUEID" val="3244"/>
</p:tagLst>
</file>

<file path=ppt/tags/tag368.xml><?xml version="1.0" encoding="utf-8"?>
<p:tagLst xmlns:p="http://schemas.openxmlformats.org/presentationml/2006/main">
  <p:tag name="AS_UNIQUEID" val="3245"/>
</p:tagLst>
</file>

<file path=ppt/tags/tag369.xml><?xml version="1.0" encoding="utf-8"?>
<p:tagLst xmlns:p="http://schemas.openxmlformats.org/presentationml/2006/main">
  <p:tag name="AS_UNIQUEID" val="3246"/>
</p:tagLst>
</file>

<file path=ppt/tags/tag37.xml><?xml version="1.0" encoding="utf-8"?>
<p:tagLst xmlns:p="http://schemas.openxmlformats.org/presentationml/2006/main">
  <p:tag name="AS_UNIQUEID" val="2930"/>
</p:tagLst>
</file>

<file path=ppt/tags/tag370.xml><?xml version="1.0" encoding="utf-8"?>
<p:tagLst xmlns:p="http://schemas.openxmlformats.org/presentationml/2006/main">
  <p:tag name="AS_UNIQUEID" val="3247"/>
</p:tagLst>
</file>

<file path=ppt/tags/tag371.xml><?xml version="1.0" encoding="utf-8"?>
<p:tagLst xmlns:p="http://schemas.openxmlformats.org/presentationml/2006/main">
  <p:tag name="AS_UNIQUEID" val="3248"/>
</p:tagLst>
</file>

<file path=ppt/tags/tag372.xml><?xml version="1.0" encoding="utf-8"?>
<p:tagLst xmlns:p="http://schemas.openxmlformats.org/presentationml/2006/main">
  <p:tag name="AS_UNIQUEID" val="3249"/>
</p:tagLst>
</file>

<file path=ppt/tags/tag373.xml><?xml version="1.0" encoding="utf-8"?>
<p:tagLst xmlns:p="http://schemas.openxmlformats.org/presentationml/2006/main">
  <p:tag name="AS_UNIQUEID" val="3250"/>
</p:tagLst>
</file>

<file path=ppt/tags/tag374.xml><?xml version="1.0" encoding="utf-8"?>
<p:tagLst xmlns:p="http://schemas.openxmlformats.org/presentationml/2006/main">
  <p:tag name="AS_UNIQUEID" val="3251"/>
</p:tagLst>
</file>

<file path=ppt/tags/tag375.xml><?xml version="1.0" encoding="utf-8"?>
<p:tagLst xmlns:p="http://schemas.openxmlformats.org/presentationml/2006/main">
  <p:tag name="AS_UNIQUEID" val="3252"/>
</p:tagLst>
</file>

<file path=ppt/tags/tag376.xml><?xml version="1.0" encoding="utf-8"?>
<p:tagLst xmlns:p="http://schemas.openxmlformats.org/presentationml/2006/main">
  <p:tag name="AS_UNIQUEID" val="3253"/>
</p:tagLst>
</file>

<file path=ppt/tags/tag377.xml><?xml version="1.0" encoding="utf-8"?>
<p:tagLst xmlns:p="http://schemas.openxmlformats.org/presentationml/2006/main">
  <p:tag name="AS_UNIQUEID" val="3254"/>
</p:tagLst>
</file>

<file path=ppt/tags/tag378.xml><?xml version="1.0" encoding="utf-8"?>
<p:tagLst xmlns:p="http://schemas.openxmlformats.org/presentationml/2006/main">
  <p:tag name="AS_UNIQUEID" val="3255"/>
</p:tagLst>
</file>

<file path=ppt/tags/tag379.xml><?xml version="1.0" encoding="utf-8"?>
<p:tagLst xmlns:p="http://schemas.openxmlformats.org/presentationml/2006/main">
  <p:tag name="AS_UNIQUEID" val="3256"/>
</p:tagLst>
</file>

<file path=ppt/tags/tag38.xml><?xml version="1.0" encoding="utf-8"?>
<p:tagLst xmlns:p="http://schemas.openxmlformats.org/presentationml/2006/main">
  <p:tag name="AS_UNIQUEID" val="2931"/>
</p:tagLst>
</file>

<file path=ppt/tags/tag380.xml><?xml version="1.0" encoding="utf-8"?>
<p:tagLst xmlns:p="http://schemas.openxmlformats.org/presentationml/2006/main">
  <p:tag name="AS_UNIQUEID" val="3257"/>
</p:tagLst>
</file>

<file path=ppt/tags/tag381.xml><?xml version="1.0" encoding="utf-8"?>
<p:tagLst xmlns:p="http://schemas.openxmlformats.org/presentationml/2006/main">
  <p:tag name="AS_UNIQUEID" val="3258"/>
</p:tagLst>
</file>

<file path=ppt/tags/tag382.xml><?xml version="1.0" encoding="utf-8"?>
<p:tagLst xmlns:p="http://schemas.openxmlformats.org/presentationml/2006/main">
  <p:tag name="AS_UNIQUEID" val="3259"/>
</p:tagLst>
</file>

<file path=ppt/tags/tag383.xml><?xml version="1.0" encoding="utf-8"?>
<p:tagLst xmlns:p="http://schemas.openxmlformats.org/presentationml/2006/main">
  <p:tag name="AS_UNIQUEID" val="3260"/>
  <p:tag name="KSO_WM_BEAUTIFY_FLAG" val=""/>
</p:tagLst>
</file>

<file path=ppt/tags/tag384.xml><?xml version="1.0" encoding="utf-8"?>
<p:tagLst xmlns:p="http://schemas.openxmlformats.org/presentationml/2006/main">
  <p:tag name="AS_UNIQUEID" val="3261"/>
  <p:tag name="KSO_WM_BEAUTIFY_FLAG" val=""/>
</p:tagLst>
</file>

<file path=ppt/tags/tag385.xml><?xml version="1.0" encoding="utf-8"?>
<p:tagLst xmlns:p="http://schemas.openxmlformats.org/presentationml/2006/main">
  <p:tag name="AS_UNIQUEID" val="3262"/>
  <p:tag name="KSO_WM_BEAUTIFY_FLAG" val=""/>
</p:tagLst>
</file>

<file path=ppt/tags/tag386.xml><?xml version="1.0" encoding="utf-8"?>
<p:tagLst xmlns:p="http://schemas.openxmlformats.org/presentationml/2006/main">
  <p:tag name="AS_UNIQUEID" val="3263"/>
  <p:tag name="KSO_WM_BEAUTIFY_FLAG" val=""/>
</p:tagLst>
</file>

<file path=ppt/tags/tag387.xml><?xml version="1.0" encoding="utf-8"?>
<p:tagLst xmlns:p="http://schemas.openxmlformats.org/presentationml/2006/main">
  <p:tag name="AS_UNIQUEID" val="3264"/>
  <p:tag name="KSO_WM_BEAUTIFY_FLAG" val=""/>
</p:tagLst>
</file>

<file path=ppt/tags/tag388.xml><?xml version="1.0" encoding="utf-8"?>
<p:tagLst xmlns:p="http://schemas.openxmlformats.org/presentationml/2006/main">
  <p:tag name="AS_UNIQUEID" val="3265"/>
  <p:tag name="KSO_WM_BEAUTIFY_FLAG" val=""/>
</p:tagLst>
</file>

<file path=ppt/tags/tag389.xml><?xml version="1.0" encoding="utf-8"?>
<p:tagLst xmlns:p="http://schemas.openxmlformats.org/presentationml/2006/main">
  <p:tag name="AS_UNIQUEID" val="3266"/>
</p:tagLst>
</file>

<file path=ppt/tags/tag39.xml><?xml version="1.0" encoding="utf-8"?>
<p:tagLst xmlns:p="http://schemas.openxmlformats.org/presentationml/2006/main">
  <p:tag name="AS_UNIQUEID" val="2932"/>
</p:tagLst>
</file>

<file path=ppt/tags/tag390.xml><?xml version="1.0" encoding="utf-8"?>
<p:tagLst xmlns:p="http://schemas.openxmlformats.org/presentationml/2006/main">
  <p:tag name="AS_UNIQUEID" val="3267"/>
</p:tagLst>
</file>

<file path=ppt/tags/tag391.xml><?xml version="1.0" encoding="utf-8"?>
<p:tagLst xmlns:p="http://schemas.openxmlformats.org/presentationml/2006/main">
  <p:tag name="AS_UNIQUEID" val="3268"/>
  <p:tag name="KSO_WM_BEAUTIFY_FLAG" val=""/>
</p:tagLst>
</file>

<file path=ppt/tags/tag392.xml><?xml version="1.0" encoding="utf-8"?>
<p:tagLst xmlns:p="http://schemas.openxmlformats.org/presentationml/2006/main">
  <p:tag name="AS_UNIQUEID" val="3269"/>
  <p:tag name="KSO_WM_BEAUTIFY_FLAG" val=""/>
</p:tagLst>
</file>

<file path=ppt/tags/tag393.xml><?xml version="1.0" encoding="utf-8"?>
<p:tagLst xmlns:p="http://schemas.openxmlformats.org/presentationml/2006/main">
  <p:tag name="AS_UNIQUEID" val="3270"/>
  <p:tag name="KSO_WM_BEAUTIFY_FLAG" val=""/>
</p:tagLst>
</file>

<file path=ppt/tags/tag39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.xml><?xml version="1.0" encoding="utf-8"?>
<p:tagLst xmlns:p="http://schemas.openxmlformats.org/presentationml/2006/main">
  <p:tag name="AS_UNIQUEID" val="2897"/>
</p:tagLst>
</file>

<file path=ppt/tags/tag40.xml><?xml version="1.0" encoding="utf-8"?>
<p:tagLst xmlns:p="http://schemas.openxmlformats.org/presentationml/2006/main">
  <p:tag name="AS_UNIQUEID" val="2933"/>
</p:tagLst>
</file>

<file path=ppt/tags/tag41.xml><?xml version="1.0" encoding="utf-8"?>
<p:tagLst xmlns:p="http://schemas.openxmlformats.org/presentationml/2006/main">
  <p:tag name="AS_UNIQUEID" val="2934"/>
</p:tagLst>
</file>

<file path=ppt/tags/tag42.xml><?xml version="1.0" encoding="utf-8"?>
<p:tagLst xmlns:p="http://schemas.openxmlformats.org/presentationml/2006/main">
  <p:tag name="AS_UNIQUEID" val="2935"/>
</p:tagLst>
</file>

<file path=ppt/tags/tag43.xml><?xml version="1.0" encoding="utf-8"?>
<p:tagLst xmlns:p="http://schemas.openxmlformats.org/presentationml/2006/main">
  <p:tag name="AS_UNIQUEID" val="2936"/>
</p:tagLst>
</file>

<file path=ppt/tags/tag44.xml><?xml version="1.0" encoding="utf-8"?>
<p:tagLst xmlns:p="http://schemas.openxmlformats.org/presentationml/2006/main">
  <p:tag name="AS_UNIQUEID" val="2937"/>
</p:tagLst>
</file>

<file path=ppt/tags/tag45.xml><?xml version="1.0" encoding="utf-8"?>
<p:tagLst xmlns:p="http://schemas.openxmlformats.org/presentationml/2006/main">
  <p:tag name="AS_UNIQUEID" val="2938"/>
</p:tagLst>
</file>

<file path=ppt/tags/tag46.xml><?xml version="1.0" encoding="utf-8"?>
<p:tagLst xmlns:p="http://schemas.openxmlformats.org/presentationml/2006/main">
  <p:tag name="AS_UNIQUEID" val="2939"/>
</p:tagLst>
</file>

<file path=ppt/tags/tag47.xml><?xml version="1.0" encoding="utf-8"?>
<p:tagLst xmlns:p="http://schemas.openxmlformats.org/presentationml/2006/main">
  <p:tag name="AS_UNIQUEID" val="2940"/>
</p:tagLst>
</file>

<file path=ppt/tags/tag48.xml><?xml version="1.0" encoding="utf-8"?>
<p:tagLst xmlns:p="http://schemas.openxmlformats.org/presentationml/2006/main">
  <p:tag name="AS_UNIQUEID" val="29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29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2898"/>
</p:tagLst>
</file>

<file path=ppt/tags/tag50.xml><?xml version="1.0" encoding="utf-8"?>
<p:tagLst xmlns:p="http://schemas.openxmlformats.org/presentationml/2006/main">
  <p:tag name="AS_UNIQUEID" val="29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29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29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2946"/>
</p:tagLst>
</file>

<file path=ppt/tags/tag54.xml><?xml version="1.0" encoding="utf-8"?>
<p:tagLst xmlns:p="http://schemas.openxmlformats.org/presentationml/2006/main">
  <p:tag name="AS_UNIQUEID" val="29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29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29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29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29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2952"/>
</p:tagLst>
</file>

<file path=ppt/tags/tag6.xml><?xml version="1.0" encoding="utf-8"?>
<p:tagLst xmlns:p="http://schemas.openxmlformats.org/presentationml/2006/main">
  <p:tag name="AS_UNIQUEID" val="2899"/>
</p:tagLst>
</file>

<file path=ppt/tags/tag60.xml><?xml version="1.0" encoding="utf-8"?>
<p:tagLst xmlns:p="http://schemas.openxmlformats.org/presentationml/2006/main">
  <p:tag name="AS_UNIQUEID" val="2953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2954"/>
</p:tagLst>
</file>

<file path=ppt/tags/tag63.xml><?xml version="1.0" encoding="utf-8"?>
<p:tagLst xmlns:p="http://schemas.openxmlformats.org/presentationml/2006/main">
  <p:tag name="AS_UNIQUEID" val="2955"/>
</p:tagLst>
</file>

<file path=ppt/tags/tag64.xml><?xml version="1.0" encoding="utf-8"?>
<p:tagLst xmlns:p="http://schemas.openxmlformats.org/presentationml/2006/main">
  <p:tag name="AS_UNIQUEID" val="2956"/>
</p:tagLst>
</file>

<file path=ppt/tags/tag65.xml><?xml version="1.0" encoding="utf-8"?>
<p:tagLst xmlns:p="http://schemas.openxmlformats.org/presentationml/2006/main">
  <p:tag name="AS_UNIQUEID" val="2957"/>
</p:tagLst>
</file>

<file path=ppt/tags/tag66.xml><?xml version="1.0" encoding="utf-8"?>
<p:tagLst xmlns:p="http://schemas.openxmlformats.org/presentationml/2006/main">
  <p:tag name="AS_UNIQUEID" val="2958"/>
</p:tagLst>
</file>

<file path=ppt/tags/tag67.xml><?xml version="1.0" encoding="utf-8"?>
<p:tagLst xmlns:p="http://schemas.openxmlformats.org/presentationml/2006/main">
  <p:tag name="AS_UNIQUEID" val="2959"/>
</p:tagLst>
</file>

<file path=ppt/tags/tag68.xml><?xml version="1.0" encoding="utf-8"?>
<p:tagLst xmlns:p="http://schemas.openxmlformats.org/presentationml/2006/main">
  <p:tag name="AS_UNIQUEID" val="2960"/>
</p:tagLst>
</file>

<file path=ppt/tags/tag69.xml><?xml version="1.0" encoding="utf-8"?>
<p:tagLst xmlns:p="http://schemas.openxmlformats.org/presentationml/2006/main">
  <p:tag name="AS_UNIQUEID" val="2961"/>
</p:tagLst>
</file>

<file path=ppt/tags/tag7.xml><?xml version="1.0" encoding="utf-8"?>
<p:tagLst xmlns:p="http://schemas.openxmlformats.org/presentationml/2006/main">
  <p:tag name="AS_UNIQUEID" val="2900"/>
</p:tagLst>
</file>

<file path=ppt/tags/tag70.xml><?xml version="1.0" encoding="utf-8"?>
<p:tagLst xmlns:p="http://schemas.openxmlformats.org/presentationml/2006/main">
  <p:tag name="AS_UNIQUEID" val="2962"/>
</p:tagLst>
</file>

<file path=ppt/tags/tag71.xml><?xml version="1.0" encoding="utf-8"?>
<p:tagLst xmlns:p="http://schemas.openxmlformats.org/presentationml/2006/main">
  <p:tag name="AS_UNIQUEID" val="2963"/>
</p:tagLst>
</file>

<file path=ppt/tags/tag72.xml><?xml version="1.0" encoding="utf-8"?>
<p:tagLst xmlns:p="http://schemas.openxmlformats.org/presentationml/2006/main">
  <p:tag name="AS_UNIQUEID" val="2964"/>
</p:tagLst>
</file>

<file path=ppt/tags/tag73.xml><?xml version="1.0" encoding="utf-8"?>
<p:tagLst xmlns:p="http://schemas.openxmlformats.org/presentationml/2006/main">
  <p:tag name="AS_UNIQUEID" val="2965"/>
</p:tagLst>
</file>

<file path=ppt/tags/tag74.xml><?xml version="1.0" encoding="utf-8"?>
<p:tagLst xmlns:p="http://schemas.openxmlformats.org/presentationml/2006/main">
  <p:tag name="AS_UNIQUEID" val="2966"/>
</p:tagLst>
</file>

<file path=ppt/tags/tag75.xml><?xml version="1.0" encoding="utf-8"?>
<p:tagLst xmlns:p="http://schemas.openxmlformats.org/presentationml/2006/main">
  <p:tag name="AS_UNIQUEID" val="2967"/>
</p:tagLst>
</file>

<file path=ppt/tags/tag76.xml><?xml version="1.0" encoding="utf-8"?>
<p:tagLst xmlns:p="http://schemas.openxmlformats.org/presentationml/2006/main">
  <p:tag name="AS_UNIQUEID" val="2968"/>
</p:tagLst>
</file>

<file path=ppt/tags/tag77.xml><?xml version="1.0" encoding="utf-8"?>
<p:tagLst xmlns:p="http://schemas.openxmlformats.org/presentationml/2006/main">
  <p:tag name="AS_UNIQUEID" val="2969"/>
</p:tagLst>
</file>

<file path=ppt/tags/tag78.xml><?xml version="1.0" encoding="utf-8"?>
<p:tagLst xmlns:p="http://schemas.openxmlformats.org/presentationml/2006/main">
  <p:tag name="AS_UNIQUEID" val="2970"/>
</p:tagLst>
</file>

<file path=ppt/tags/tag79.xml><?xml version="1.0" encoding="utf-8"?>
<p:tagLst xmlns:p="http://schemas.openxmlformats.org/presentationml/2006/main">
  <p:tag name="AS_UNIQUEID" val="2971"/>
</p:tagLst>
</file>

<file path=ppt/tags/tag8.xml><?xml version="1.0" encoding="utf-8"?>
<p:tagLst xmlns:p="http://schemas.openxmlformats.org/presentationml/2006/main">
  <p:tag name="AS_UNIQUEID" val="2901"/>
</p:tagLst>
</file>

<file path=ppt/tags/tag80.xml><?xml version="1.0" encoding="utf-8"?>
<p:tagLst xmlns:p="http://schemas.openxmlformats.org/presentationml/2006/main">
  <p:tag name="AS_UNIQUEID" val="2972"/>
</p:tagLst>
</file>

<file path=ppt/tags/tag81.xml><?xml version="1.0" encoding="utf-8"?>
<p:tagLst xmlns:p="http://schemas.openxmlformats.org/presentationml/2006/main">
  <p:tag name="AS_UNIQUEID" val="2973"/>
</p:tagLst>
</file>

<file path=ppt/tags/tag82.xml><?xml version="1.0" encoding="utf-8"?>
<p:tagLst xmlns:p="http://schemas.openxmlformats.org/presentationml/2006/main">
  <p:tag name="AS_UNIQUEID" val="2974"/>
</p:tagLst>
</file>

<file path=ppt/tags/tag83.xml><?xml version="1.0" encoding="utf-8"?>
<p:tagLst xmlns:p="http://schemas.openxmlformats.org/presentationml/2006/main">
  <p:tag name="AS_UNIQUEID" val="2975"/>
</p:tagLst>
</file>

<file path=ppt/tags/tag84.xml><?xml version="1.0" encoding="utf-8"?>
<p:tagLst xmlns:p="http://schemas.openxmlformats.org/presentationml/2006/main">
  <p:tag name="AS_UNIQUEID" val="2976"/>
</p:tagLst>
</file>

<file path=ppt/tags/tag85.xml><?xml version="1.0" encoding="utf-8"?>
<p:tagLst xmlns:p="http://schemas.openxmlformats.org/presentationml/2006/main">
  <p:tag name="AS_UNIQUEID" val="2977"/>
</p:tagLst>
</file>

<file path=ppt/tags/tag86.xml><?xml version="1.0" encoding="utf-8"?>
<p:tagLst xmlns:p="http://schemas.openxmlformats.org/presentationml/2006/main">
  <p:tag name="AS_UNIQUEID" val="2978"/>
</p:tagLst>
</file>

<file path=ppt/tags/tag87.xml><?xml version="1.0" encoding="utf-8"?>
<p:tagLst xmlns:p="http://schemas.openxmlformats.org/presentationml/2006/main">
  <p:tag name="AS_UNIQUEID" val="2979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2980"/>
</p:tagLst>
</file>

<file path=ppt/tags/tag9.xml><?xml version="1.0" encoding="utf-8"?>
<p:tagLst xmlns:p="http://schemas.openxmlformats.org/presentationml/2006/main">
  <p:tag name="AS_UNIQUEID" val="2902"/>
</p:tagLst>
</file>

<file path=ppt/tags/tag90.xml><?xml version="1.0" encoding="utf-8"?>
<p:tagLst xmlns:p="http://schemas.openxmlformats.org/presentationml/2006/main">
  <p:tag name="AS_UNIQUEID" val="2981"/>
</p:tagLst>
</file>

<file path=ppt/tags/tag91.xml><?xml version="1.0" encoding="utf-8"?>
<p:tagLst xmlns:p="http://schemas.openxmlformats.org/presentationml/2006/main">
  <p:tag name="AS_UNIQUEID" val="2982"/>
</p:tagLst>
</file>

<file path=ppt/tags/tag92.xml><?xml version="1.0" encoding="utf-8"?>
<p:tagLst xmlns:p="http://schemas.openxmlformats.org/presentationml/2006/main">
  <p:tag name="AS_UNIQUEID" val="2983"/>
</p:tagLst>
</file>

<file path=ppt/tags/tag93.xml><?xml version="1.0" encoding="utf-8"?>
<p:tagLst xmlns:p="http://schemas.openxmlformats.org/presentationml/2006/main">
  <p:tag name="AS_UNIQUEID" val="2984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2985"/>
</p:tagLst>
</file>

<file path=ppt/tags/tag95.xml><?xml version="1.0" encoding="utf-8"?>
<p:tagLst xmlns:p="http://schemas.openxmlformats.org/presentationml/2006/main">
  <p:tag name="AS_UNIQUEID" val="2986"/>
</p:tagLst>
</file>

<file path=ppt/tags/tag96.xml><?xml version="1.0" encoding="utf-8"?>
<p:tagLst xmlns:p="http://schemas.openxmlformats.org/presentationml/2006/main">
  <p:tag name="AS_UNIQUEID" val="2987"/>
</p:tagLst>
</file>

<file path=ppt/tags/tag97.xml><?xml version="1.0" encoding="utf-8"?>
<p:tagLst xmlns:p="http://schemas.openxmlformats.org/presentationml/2006/main">
  <p:tag name="AS_UNIQUEID" val="2988"/>
</p:tagLst>
</file>

<file path=ppt/tags/tag98.xml><?xml version="1.0" encoding="utf-8"?>
<p:tagLst xmlns:p="http://schemas.openxmlformats.org/presentationml/2006/main">
  <p:tag name="AS_UNIQUEID" val="2989"/>
</p:tagLst>
</file>

<file path=ppt/tags/tag99.xml><?xml version="1.0" encoding="utf-8"?>
<p:tagLst xmlns:p="http://schemas.openxmlformats.org/presentationml/2006/main">
  <p:tag name="AS_UNIQUEID" val="29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156</Paragraphs>
  <Slides>26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DongTian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2026-06-14T08:55:22Z</cp:lastPrinted>
  <dcterms:created xsi:type="dcterms:W3CDTF">2026-06-14T08:55:22Z</dcterms:created>
  <dcterms:modified xsi:type="dcterms:W3CDTF">2026-06-14T00:55:22Z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