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  <p:sldMasterId id="2147483660" r:id="rId2"/>
  </p:sldMasterIdLst>
  <p:notesMasterIdLst>
    <p:notesMasterId r:id="rId3"/>
  </p:notesMasterIdLst>
  <p:sldIdLst>
    <p:sldId id="271" r:id="rId4"/>
    <p:sldId id="287" r:id="rId5"/>
    <p:sldId id="256" r:id="rId6"/>
    <p:sldId id="272" r:id="rId7"/>
    <p:sldId id="303" r:id="rId8"/>
    <p:sldId id="304" r:id="rId9"/>
    <p:sldId id="305" r:id="rId10"/>
    <p:sldId id="306" r:id="rId11"/>
    <p:sldId id="265" r:id="rId12"/>
    <p:sldId id="268" r:id="rId13"/>
    <p:sldId id="308" r:id="rId14"/>
    <p:sldId id="267" r:id="rId15"/>
    <p:sldId id="310" r:id="rId16"/>
    <p:sldId id="266" r:id="rId17"/>
    <p:sldId id="311" r:id="rId18"/>
    <p:sldId id="288" r:id="rId19"/>
    <p:sldId id="315" r:id="rId20"/>
    <p:sldId id="316" r:id="rId21"/>
  </p:sldIdLst>
  <p:sldSz cx="12241530" cy="6858000"/>
  <p:notesSz cx="6858000" cy="9144000"/>
  <p:custDataLst>
    <p:tags r:id="rId2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7" userDrawn="1">
          <p15:clr>
            <a:srgbClr val="A4A3A4"/>
          </p15:clr>
        </p15:guide>
        <p15:guide id="2" pos="37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090"/>
  </p:normalViewPr>
  <p:slideViewPr>
    <p:cSldViewPr showGuides="1">
      <p:cViewPr>
        <p:scale>
          <a:sx n="66" d="100"/>
          <a:sy n="66" d="100"/>
        </p:scale>
        <p:origin x="-1056" y="-474"/>
      </p:cViewPr>
      <p:guideLst>
        <p:guide orient="horz" pos="2217"/>
        <p:guide pos="379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tags" Target="tags/tag609.xml" /><Relationship Id="rId23" Type="http://schemas.openxmlformats.org/officeDocument/2006/relationships/presProps" Target="presProps.xml" /><Relationship Id="rId24" Type="http://schemas.openxmlformats.org/officeDocument/2006/relationships/viewProps" Target="viewProps.xml" /><Relationship Id="rId25" Type="http://schemas.openxmlformats.org/officeDocument/2006/relationships/theme" Target="theme/theme1.xml" /><Relationship Id="rId26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3.xml" /><Relationship Id="rId2" Type="http://schemas.openxmlformats.org/officeDocument/2006/relationships/tags" Target="../tags/tag154.xml" /><Relationship Id="rId3" Type="http://schemas.openxmlformats.org/officeDocument/2006/relationships/tags" Target="../tags/tag155.xml" /><Relationship Id="rId4" Type="http://schemas.openxmlformats.org/officeDocument/2006/relationships/tags" Target="../tags/tag156.xml" /><Relationship Id="rId5" Type="http://schemas.openxmlformats.org/officeDocument/2006/relationships/tags" Target="../tags/tag157.xml" /><Relationship Id="rId6" Type="http://schemas.openxmlformats.org/officeDocument/2006/relationships/tags" Target="../tags/tag158.xml" /><Relationship Id="rId7" Type="http://schemas.openxmlformats.org/officeDocument/2006/relationships/tags" Target="../tags/tag159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74656" y="1143000"/>
            <a:ext cx="5508689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7.xml" /><Relationship Id="rId4" Type="http://schemas.openxmlformats.org/officeDocument/2006/relationships/tags" Target="../tags/tag318.xml" /><Relationship Id="rId5" Type="http://schemas.openxmlformats.org/officeDocument/2006/relationships/tags" Target="../tags/tag319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8.xml" /><Relationship Id="rId2" Type="http://schemas.openxmlformats.org/officeDocument/2006/relationships/tags" Target="../tags/tag59.xml" /><Relationship Id="rId3" Type="http://schemas.openxmlformats.org/officeDocument/2006/relationships/tags" Target="../tags/tag60.xml" /><Relationship Id="rId4" Type="http://schemas.openxmlformats.org/officeDocument/2006/relationships/tags" Target="../tags/tag61.xml" /><Relationship Id="rId5" Type="http://schemas.openxmlformats.org/officeDocument/2006/relationships/tags" Target="../tags/tag62.xml" /><Relationship Id="rId6" Type="http://schemas.openxmlformats.org/officeDocument/2006/relationships/tags" Target="../tags/tag63.xml" /><Relationship Id="rId7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4.xml" /><Relationship Id="rId2" Type="http://schemas.openxmlformats.org/officeDocument/2006/relationships/tags" Target="../tags/tag65.xml" /><Relationship Id="rId3" Type="http://schemas.openxmlformats.org/officeDocument/2006/relationships/tags" Target="../tags/tag66.xml" /><Relationship Id="rId4" Type="http://schemas.openxmlformats.org/officeDocument/2006/relationships/tags" Target="../tags/tag67.xml" /><Relationship Id="rId5" Type="http://schemas.openxmlformats.org/officeDocument/2006/relationships/tags" Target="../tags/tag68.xml" /><Relationship Id="rId6" Type="http://schemas.openxmlformats.org/officeDocument/2006/relationships/tags" Target="../tags/tag69.xml" /><Relationship Id="rId7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7.xml" /><Relationship Id="rId2" Type="http://schemas.openxmlformats.org/officeDocument/2006/relationships/tags" Target="../tags/tag78.xml" /><Relationship Id="rId3" Type="http://schemas.openxmlformats.org/officeDocument/2006/relationships/tags" Target="../tags/tag79.xml" /><Relationship Id="rId4" Type="http://schemas.openxmlformats.org/officeDocument/2006/relationships/tags" Target="../tags/tag80.xml" /><Relationship Id="rId5" Type="http://schemas.openxmlformats.org/officeDocument/2006/relationships/tags" Target="../tags/tag81.xml" /><Relationship Id="rId6" Type="http://schemas.openxmlformats.org/officeDocument/2006/relationships/tags" Target="../tags/tag82.xml" /><Relationship Id="rId7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3.xml" /><Relationship Id="rId2" Type="http://schemas.openxmlformats.org/officeDocument/2006/relationships/tags" Target="../tags/tag84.xml" /><Relationship Id="rId3" Type="http://schemas.openxmlformats.org/officeDocument/2006/relationships/tags" Target="../tags/tag85.xml" /><Relationship Id="rId4" Type="http://schemas.openxmlformats.org/officeDocument/2006/relationships/tags" Target="../tags/tag86.xml" /><Relationship Id="rId5" Type="http://schemas.openxmlformats.org/officeDocument/2006/relationships/tags" Target="../tags/tag87.xml" /><Relationship Id="rId6" Type="http://schemas.openxmlformats.org/officeDocument/2006/relationships/tags" Target="../tags/tag88.xml" /><Relationship Id="rId7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9.xml" /><Relationship Id="rId2" Type="http://schemas.openxmlformats.org/officeDocument/2006/relationships/tags" Target="../tags/tag90.xml" /><Relationship Id="rId3" Type="http://schemas.openxmlformats.org/officeDocument/2006/relationships/tags" Target="../tags/tag91.xml" /><Relationship Id="rId4" Type="http://schemas.openxmlformats.org/officeDocument/2006/relationships/tags" Target="../tags/tag92.xml" /><Relationship Id="rId5" Type="http://schemas.openxmlformats.org/officeDocument/2006/relationships/tags" Target="../tags/tag93.xml" /><Relationship Id="rId6" Type="http://schemas.openxmlformats.org/officeDocument/2006/relationships/tags" Target="../tags/tag94.xml" /><Relationship Id="rId7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5.xml" /><Relationship Id="rId2" Type="http://schemas.openxmlformats.org/officeDocument/2006/relationships/tags" Target="../tags/tag96.xml" /><Relationship Id="rId3" Type="http://schemas.openxmlformats.org/officeDocument/2006/relationships/tags" Target="../tags/tag97.xml" /><Relationship Id="rId4" Type="http://schemas.openxmlformats.org/officeDocument/2006/relationships/tags" Target="../tags/tag98.xml" /><Relationship Id="rId5" Type="http://schemas.openxmlformats.org/officeDocument/2006/relationships/tags" Target="../tags/tag99.xml" /><Relationship Id="rId6" Type="http://schemas.openxmlformats.org/officeDocument/2006/relationships/tags" Target="../tags/tag100.xml" /><Relationship Id="rId7" Type="http://schemas.openxmlformats.org/officeDocument/2006/relationships/tags" Target="../tags/tag101.xml" /><Relationship Id="rId8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2.xml" /><Relationship Id="rId10" Type="http://schemas.openxmlformats.org/officeDocument/2006/relationships/slideMaster" Target="../slideMasters/slideMaster2.xml" /><Relationship Id="rId2" Type="http://schemas.openxmlformats.org/officeDocument/2006/relationships/tags" Target="../tags/tag103.xml" /><Relationship Id="rId3" Type="http://schemas.openxmlformats.org/officeDocument/2006/relationships/tags" Target="../tags/tag104.xml" /><Relationship Id="rId4" Type="http://schemas.openxmlformats.org/officeDocument/2006/relationships/tags" Target="../tags/tag105.xml" /><Relationship Id="rId5" Type="http://schemas.openxmlformats.org/officeDocument/2006/relationships/tags" Target="../tags/tag106.xml" /><Relationship Id="rId6" Type="http://schemas.openxmlformats.org/officeDocument/2006/relationships/tags" Target="../tags/tag107.xml" /><Relationship Id="rId7" Type="http://schemas.openxmlformats.org/officeDocument/2006/relationships/tags" Target="../tags/tag108.xml" /><Relationship Id="rId8" Type="http://schemas.openxmlformats.org/officeDocument/2006/relationships/tags" Target="../tags/tag109.xml" /><Relationship Id="rId9" Type="http://schemas.openxmlformats.org/officeDocument/2006/relationships/tags" Target="../tags/tag110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1.xml" /><Relationship Id="rId2" Type="http://schemas.openxmlformats.org/officeDocument/2006/relationships/tags" Target="../tags/tag112.xml" /><Relationship Id="rId3" Type="http://schemas.openxmlformats.org/officeDocument/2006/relationships/tags" Target="../tags/tag113.xml" /><Relationship Id="rId4" Type="http://schemas.openxmlformats.org/officeDocument/2006/relationships/tags" Target="../tags/tag114.xml" /><Relationship Id="rId5" Type="http://schemas.openxmlformats.org/officeDocument/2006/relationships/tags" Target="../tags/tag115.xml" /><Relationship Id="rId6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6.xml" /><Relationship Id="rId2" Type="http://schemas.openxmlformats.org/officeDocument/2006/relationships/tags" Target="../tags/tag117.xml" /><Relationship Id="rId3" Type="http://schemas.openxmlformats.org/officeDocument/2006/relationships/tags" Target="../tags/tag118.xml" /><Relationship Id="rId4" Type="http://schemas.openxmlformats.org/officeDocument/2006/relationships/tags" Target="../tags/tag119.xml" /><Relationship Id="rId5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0.xml" /><Relationship Id="rId2" Type="http://schemas.openxmlformats.org/officeDocument/2006/relationships/tags" Target="../tags/tag121.xml" /><Relationship Id="rId3" Type="http://schemas.openxmlformats.org/officeDocument/2006/relationships/tags" Target="../tags/tag122.xml" /><Relationship Id="rId4" Type="http://schemas.openxmlformats.org/officeDocument/2006/relationships/tags" Target="../tags/tag123.xml" /><Relationship Id="rId5" Type="http://schemas.openxmlformats.org/officeDocument/2006/relationships/tags" Target="../tags/tag124.xml" /><Relationship Id="rId6" Type="http://schemas.openxmlformats.org/officeDocument/2006/relationships/tags" Target="../tags/tag125.xml" /><Relationship Id="rId7" Type="http://schemas.openxmlformats.org/officeDocument/2006/relationships/tags" Target="../tags/tag126.xml" /><Relationship Id="rId8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tags" Target="../tags/tag12.xml" /><Relationship Id="rId7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7.xml" /><Relationship Id="rId2" Type="http://schemas.openxmlformats.org/officeDocument/2006/relationships/tags" Target="../tags/tag128.xml" /><Relationship Id="rId3" Type="http://schemas.openxmlformats.org/officeDocument/2006/relationships/tags" Target="../tags/tag129.xml" /><Relationship Id="rId4" Type="http://schemas.openxmlformats.org/officeDocument/2006/relationships/tags" Target="../tags/tag130.xml" /><Relationship Id="rId5" Type="http://schemas.openxmlformats.org/officeDocument/2006/relationships/tags" Target="../tags/tag131.xml" /><Relationship Id="rId6" Type="http://schemas.openxmlformats.org/officeDocument/2006/relationships/tags" Target="../tags/tag132.xml" /><Relationship Id="rId7" Type="http://schemas.openxmlformats.org/officeDocument/2006/relationships/tags" Target="../tags/tag133.xml" /><Relationship Id="rId8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4.xml" /><Relationship Id="rId2" Type="http://schemas.openxmlformats.org/officeDocument/2006/relationships/tags" Target="../tags/tag135.xml" /><Relationship Id="rId3" Type="http://schemas.openxmlformats.org/officeDocument/2006/relationships/tags" Target="../tags/tag136.xml" /><Relationship Id="rId4" Type="http://schemas.openxmlformats.org/officeDocument/2006/relationships/tags" Target="../tags/tag137.xml" /><Relationship Id="rId5" Type="http://schemas.openxmlformats.org/officeDocument/2006/relationships/tags" Target="../tags/tag138.xml" /><Relationship Id="rId6" Type="http://schemas.openxmlformats.org/officeDocument/2006/relationships/tags" Target="../tags/tag139.xml" /><Relationship Id="rId7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0.xml" /><Relationship Id="rId2" Type="http://schemas.openxmlformats.org/officeDocument/2006/relationships/tags" Target="../tags/tag141.xml" /><Relationship Id="rId3" Type="http://schemas.openxmlformats.org/officeDocument/2006/relationships/tags" Target="../tags/tag142.xml" /><Relationship Id="rId4" Type="http://schemas.openxmlformats.org/officeDocument/2006/relationships/tags" Target="../tags/tag143.xml" /><Relationship Id="rId5" Type="http://schemas.openxmlformats.org/officeDocument/2006/relationships/tags" Target="../tags/tag144.xml" /><Relationship Id="rId6" Type="http://schemas.openxmlformats.org/officeDocument/2006/relationships/tags" Target="../tags/tag145.xml" /><Relationship Id="rId7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tags" Target="../tags/tag18.xml" /><Relationship Id="rId7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.xml" /><Relationship Id="rId2" Type="http://schemas.openxmlformats.org/officeDocument/2006/relationships/tags" Target="../tags/tag20.xml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tags" Target="../tags/tag23.xml" /><Relationship Id="rId6" Type="http://schemas.openxmlformats.org/officeDocument/2006/relationships/tags" Target="../tags/tag24.xml" /><Relationship Id="rId7" Type="http://schemas.openxmlformats.org/officeDocument/2006/relationships/tags" Target="../tags/tag25.xml" /><Relationship Id="rId8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27.xml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tags" Target="../tags/tag32.xml" /><Relationship Id="rId8" Type="http://schemas.openxmlformats.org/officeDocument/2006/relationships/tags" Target="../tags/tag33.xml" /><Relationship Id="rId9" Type="http://schemas.openxmlformats.org/officeDocument/2006/relationships/tags" Target="../tags/tag34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tags" Target="../tags/tag41.xml" /><Relationship Id="rId3" Type="http://schemas.openxmlformats.org/officeDocument/2006/relationships/tags" Target="../tags/tag42.xml" /><Relationship Id="rId4" Type="http://schemas.openxmlformats.org/officeDocument/2006/relationships/tags" Target="../tags/tag43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ags" Target="../tags/tag56.xml" /><Relationship Id="rId7" Type="http://schemas.openxmlformats.org/officeDocument/2006/relationships/tags" Target="../tags/tag57.xml" /><Relationship Id="rId8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70.xml" /><Relationship Id="rId13" Type="http://schemas.openxmlformats.org/officeDocument/2006/relationships/tags" Target="../tags/tag71.xml" /><Relationship Id="rId14" Type="http://schemas.openxmlformats.org/officeDocument/2006/relationships/tags" Target="../tags/tag72.xml" /><Relationship Id="rId15" Type="http://schemas.openxmlformats.org/officeDocument/2006/relationships/tags" Target="../tags/tag73.xml" /><Relationship Id="rId16" Type="http://schemas.openxmlformats.org/officeDocument/2006/relationships/tags" Target="../tags/tag74.xml" /><Relationship Id="rId17" Type="http://schemas.openxmlformats.org/officeDocument/2006/relationships/tags" Target="../tags/tag75.xml" /><Relationship Id="rId18" Type="http://schemas.openxmlformats.org/officeDocument/2006/relationships/image" Target="file:///D:\qq&#25991;&#20214;\712321467\Image\C2C\Image2\%7b75232B38-A165-1FB7-499C-2E1C792CACB5%7d.png" TargetMode="External" /><Relationship Id="rId19" Type="http://schemas.openxmlformats.org/officeDocument/2006/relationships/image" Target="../media/image1.png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76.xml" /><Relationship Id="rId21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Layout" Target="../slideLayouts/slideLayout21.xml" /><Relationship Id="rId11" Type="http://schemas.openxmlformats.org/officeDocument/2006/relationships/slideLayout" Target="../slideLayouts/slideLayout22.xml" /><Relationship Id="rId12" Type="http://schemas.openxmlformats.org/officeDocument/2006/relationships/tags" Target="../tags/tag146.xml" /><Relationship Id="rId13" Type="http://schemas.openxmlformats.org/officeDocument/2006/relationships/tags" Target="../tags/tag147.xml" /><Relationship Id="rId14" Type="http://schemas.openxmlformats.org/officeDocument/2006/relationships/tags" Target="../tags/tag148.xml" /><Relationship Id="rId15" Type="http://schemas.openxmlformats.org/officeDocument/2006/relationships/tags" Target="../tags/tag149.xml" /><Relationship Id="rId16" Type="http://schemas.openxmlformats.org/officeDocument/2006/relationships/tags" Target="../tags/tag150.xml" /><Relationship Id="rId17" Type="http://schemas.openxmlformats.org/officeDocument/2006/relationships/tags" Target="../tags/tag151.xml" /><Relationship Id="rId18" Type="http://schemas.openxmlformats.org/officeDocument/2006/relationships/image" Target="file:///D:\qq&#25991;&#20214;\712321467\Image\C2C\Image2\%7b75232B38-A165-1FB7-499C-2E1C792CACB5%7d.png" TargetMode="External" /><Relationship Id="rId19" Type="http://schemas.openxmlformats.org/officeDocument/2006/relationships/image" Target="../media/image1.png" /><Relationship Id="rId2" Type="http://schemas.openxmlformats.org/officeDocument/2006/relationships/slideLayout" Target="../slideLayouts/slideLayout13.xml" /><Relationship Id="rId20" Type="http://schemas.openxmlformats.org/officeDocument/2006/relationships/tags" Target="../tags/tag152.xml" /><Relationship Id="rId21" Type="http://schemas.openxmlformats.org/officeDocument/2006/relationships/theme" Target="../theme/theme2.xml" /><Relationship Id="rId3" Type="http://schemas.openxmlformats.org/officeDocument/2006/relationships/slideLayout" Target="../slideLayouts/slideLayout14.xml" /><Relationship Id="rId4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16.xml" /><Relationship Id="rId6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18.xml" /><Relationship Id="rId8" Type="http://schemas.openxmlformats.org/officeDocument/2006/relationships/slideLayout" Target="../slideLayouts/slideLayout19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2"/>
          </p:custDataLst>
        </p:nvPr>
      </p:nvGrpSpPr>
      <p:grpSpPr/>
      <p:sp>
        <p:nvSpPr>
          <p:cNvPr id="1026" name="Rectangle 2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  <p:custDataLst>
              <p:tags r:id="rId15"/>
            </p:custDataLst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  <p:custDataLst>
              <p:tags r:id="rId16"/>
            </p:custDataLst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2"/>
          </p:custDataLst>
        </p:nvPr>
      </p:nvGrpSpPr>
      <p:grpSpPr/>
      <p:sp>
        <p:nvSpPr>
          <p:cNvPr id="1026" name="Rectangle 2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  <p:custDataLst>
              <p:tags r:id="rId15"/>
            </p:custDataLst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  <p:custDataLst>
              <p:tags r:id="rId16"/>
            </p:custDataLst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60.xml" /><Relationship Id="rId3" Type="http://schemas.openxmlformats.org/officeDocument/2006/relationships/image" Target="../media/image2.png" /><Relationship Id="rId4" Type="http://schemas.openxmlformats.org/officeDocument/2006/relationships/tags" Target="../tags/tag161.xml" /><Relationship Id="rId5" Type="http://schemas.openxmlformats.org/officeDocument/2006/relationships/image" Target="../media/image3.png" /><Relationship Id="rId6" Type="http://schemas.openxmlformats.org/officeDocument/2006/relationships/tags" Target="../tags/tag162.xml" /><Relationship Id="rId7" Type="http://schemas.openxmlformats.org/officeDocument/2006/relationships/video" Target="../media/media1.mp4" /><Relationship Id="rId8" Type="http://schemas.microsoft.com/office/2007/relationships/media" Target="../media/media1.mp4" /><Relationship Id="rId9" Type="http://schemas.openxmlformats.org/officeDocument/2006/relationships/tags" Target="../tags/tag163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89.xml" /><Relationship Id="rId11" Type="http://schemas.openxmlformats.org/officeDocument/2006/relationships/tags" Target="../tags/tag290.xml" /><Relationship Id="rId12" Type="http://schemas.openxmlformats.org/officeDocument/2006/relationships/tags" Target="../tags/tag291.xml" /><Relationship Id="rId13" Type="http://schemas.openxmlformats.org/officeDocument/2006/relationships/tags" Target="../tags/tag292.xml" /><Relationship Id="rId14" Type="http://schemas.openxmlformats.org/officeDocument/2006/relationships/tags" Target="../tags/tag293.xml" /><Relationship Id="rId15" Type="http://schemas.openxmlformats.org/officeDocument/2006/relationships/tags" Target="../tags/tag294.xml" /><Relationship Id="rId16" Type="http://schemas.openxmlformats.org/officeDocument/2006/relationships/tags" Target="../tags/tag295.xml" /><Relationship Id="rId17" Type="http://schemas.openxmlformats.org/officeDocument/2006/relationships/tags" Target="../tags/tag296.xml" /><Relationship Id="rId18" Type="http://schemas.openxmlformats.org/officeDocument/2006/relationships/tags" Target="../tags/tag297.xml" /><Relationship Id="rId19" Type="http://schemas.openxmlformats.org/officeDocument/2006/relationships/tags" Target="../tags/tag298.xml" /><Relationship Id="rId2" Type="http://schemas.openxmlformats.org/officeDocument/2006/relationships/tags" Target="../tags/tag281.xml" /><Relationship Id="rId20" Type="http://schemas.openxmlformats.org/officeDocument/2006/relationships/tags" Target="../tags/tag299.xml" /><Relationship Id="rId21" Type="http://schemas.openxmlformats.org/officeDocument/2006/relationships/tags" Target="../tags/tag300.xml" /><Relationship Id="rId22" Type="http://schemas.openxmlformats.org/officeDocument/2006/relationships/tags" Target="../tags/tag301.xml" /><Relationship Id="rId23" Type="http://schemas.openxmlformats.org/officeDocument/2006/relationships/tags" Target="../tags/tag302.xml" /><Relationship Id="rId24" Type="http://schemas.openxmlformats.org/officeDocument/2006/relationships/tags" Target="../tags/tag303.xml" /><Relationship Id="rId25" Type="http://schemas.openxmlformats.org/officeDocument/2006/relationships/tags" Target="../tags/tag304.xml" /><Relationship Id="rId26" Type="http://schemas.openxmlformats.org/officeDocument/2006/relationships/tags" Target="../tags/tag305.xml" /><Relationship Id="rId27" Type="http://schemas.openxmlformats.org/officeDocument/2006/relationships/tags" Target="../tags/tag306.xml" /><Relationship Id="rId28" Type="http://schemas.openxmlformats.org/officeDocument/2006/relationships/tags" Target="../tags/tag307.xml" /><Relationship Id="rId29" Type="http://schemas.openxmlformats.org/officeDocument/2006/relationships/tags" Target="../tags/tag308.xml" /><Relationship Id="rId3" Type="http://schemas.openxmlformats.org/officeDocument/2006/relationships/tags" Target="../tags/tag282.xml" /><Relationship Id="rId30" Type="http://schemas.openxmlformats.org/officeDocument/2006/relationships/tags" Target="../tags/tag309.xml" /><Relationship Id="rId31" Type="http://schemas.openxmlformats.org/officeDocument/2006/relationships/tags" Target="../tags/tag310.xml" /><Relationship Id="rId32" Type="http://schemas.openxmlformats.org/officeDocument/2006/relationships/tags" Target="../tags/tag311.xml" /><Relationship Id="rId33" Type="http://schemas.openxmlformats.org/officeDocument/2006/relationships/tags" Target="../tags/tag312.xml" /><Relationship Id="rId34" Type="http://schemas.openxmlformats.org/officeDocument/2006/relationships/tags" Target="../tags/tag313.xml" /><Relationship Id="rId35" Type="http://schemas.openxmlformats.org/officeDocument/2006/relationships/tags" Target="../tags/tag314.xml" /><Relationship Id="rId36" Type="http://schemas.openxmlformats.org/officeDocument/2006/relationships/tags" Target="../tags/tag315.xml" /><Relationship Id="rId37" Type="http://schemas.openxmlformats.org/officeDocument/2006/relationships/tags" Target="../tags/tag316.xml" /><Relationship Id="rId4" Type="http://schemas.openxmlformats.org/officeDocument/2006/relationships/tags" Target="../tags/tag283.xml" /><Relationship Id="rId5" Type="http://schemas.openxmlformats.org/officeDocument/2006/relationships/tags" Target="../tags/tag284.xml" /><Relationship Id="rId6" Type="http://schemas.openxmlformats.org/officeDocument/2006/relationships/tags" Target="../tags/tag285.xml" /><Relationship Id="rId7" Type="http://schemas.openxmlformats.org/officeDocument/2006/relationships/tags" Target="../tags/tag286.xml" /><Relationship Id="rId8" Type="http://schemas.openxmlformats.org/officeDocument/2006/relationships/tags" Target="../tags/tag287.xml" /><Relationship Id="rId9" Type="http://schemas.openxmlformats.org/officeDocument/2006/relationships/tags" Target="../tags/tag288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26.xml" /><Relationship Id="rId100" Type="http://schemas.openxmlformats.org/officeDocument/2006/relationships/tags" Target="../tags/tag415.xml" /><Relationship Id="rId101" Type="http://schemas.openxmlformats.org/officeDocument/2006/relationships/tags" Target="../tags/tag416.xml" /><Relationship Id="rId102" Type="http://schemas.openxmlformats.org/officeDocument/2006/relationships/tags" Target="../tags/tag417.xml" /><Relationship Id="rId103" Type="http://schemas.openxmlformats.org/officeDocument/2006/relationships/tags" Target="../tags/tag418.xml" /><Relationship Id="rId104" Type="http://schemas.openxmlformats.org/officeDocument/2006/relationships/tags" Target="../tags/tag419.xml" /><Relationship Id="rId105" Type="http://schemas.openxmlformats.org/officeDocument/2006/relationships/tags" Target="../tags/tag420.xml" /><Relationship Id="rId106" Type="http://schemas.openxmlformats.org/officeDocument/2006/relationships/tags" Target="../tags/tag421.xml" /><Relationship Id="rId107" Type="http://schemas.openxmlformats.org/officeDocument/2006/relationships/tags" Target="../tags/tag422.xml" /><Relationship Id="rId108" Type="http://schemas.openxmlformats.org/officeDocument/2006/relationships/tags" Target="../tags/tag423.xml" /><Relationship Id="rId109" Type="http://schemas.openxmlformats.org/officeDocument/2006/relationships/tags" Target="../tags/tag424.xml" /><Relationship Id="rId11" Type="http://schemas.openxmlformats.org/officeDocument/2006/relationships/tags" Target="../tags/tag327.xml" /><Relationship Id="rId110" Type="http://schemas.openxmlformats.org/officeDocument/2006/relationships/tags" Target="../tags/tag425.xml" /><Relationship Id="rId111" Type="http://schemas.openxmlformats.org/officeDocument/2006/relationships/tags" Target="../tags/tag426.xml" /><Relationship Id="rId112" Type="http://schemas.openxmlformats.org/officeDocument/2006/relationships/tags" Target="../tags/tag427.xml" /><Relationship Id="rId113" Type="http://schemas.openxmlformats.org/officeDocument/2006/relationships/tags" Target="../tags/tag428.xml" /><Relationship Id="rId114" Type="http://schemas.openxmlformats.org/officeDocument/2006/relationships/tags" Target="../tags/tag429.xml" /><Relationship Id="rId115" Type="http://schemas.openxmlformats.org/officeDocument/2006/relationships/tags" Target="../tags/tag430.xml" /><Relationship Id="rId116" Type="http://schemas.openxmlformats.org/officeDocument/2006/relationships/tags" Target="../tags/tag431.xml" /><Relationship Id="rId117" Type="http://schemas.openxmlformats.org/officeDocument/2006/relationships/tags" Target="../tags/tag432.xml" /><Relationship Id="rId118" Type="http://schemas.openxmlformats.org/officeDocument/2006/relationships/tags" Target="../tags/tag433.xml" /><Relationship Id="rId119" Type="http://schemas.openxmlformats.org/officeDocument/2006/relationships/tags" Target="../tags/tag434.xml" /><Relationship Id="rId12" Type="http://schemas.openxmlformats.org/officeDocument/2006/relationships/tags" Target="../tags/tag328.xml" /><Relationship Id="rId120" Type="http://schemas.openxmlformats.org/officeDocument/2006/relationships/tags" Target="../tags/tag435.xml" /><Relationship Id="rId121" Type="http://schemas.openxmlformats.org/officeDocument/2006/relationships/tags" Target="../tags/tag436.xml" /><Relationship Id="rId122" Type="http://schemas.openxmlformats.org/officeDocument/2006/relationships/tags" Target="../tags/tag437.xml" /><Relationship Id="rId123" Type="http://schemas.openxmlformats.org/officeDocument/2006/relationships/tags" Target="../tags/tag438.xml" /><Relationship Id="rId124" Type="http://schemas.openxmlformats.org/officeDocument/2006/relationships/tags" Target="../tags/tag439.xml" /><Relationship Id="rId125" Type="http://schemas.openxmlformats.org/officeDocument/2006/relationships/tags" Target="../tags/tag440.xml" /><Relationship Id="rId126" Type="http://schemas.openxmlformats.org/officeDocument/2006/relationships/tags" Target="../tags/tag441.xml" /><Relationship Id="rId127" Type="http://schemas.openxmlformats.org/officeDocument/2006/relationships/tags" Target="../tags/tag442.xml" /><Relationship Id="rId128" Type="http://schemas.openxmlformats.org/officeDocument/2006/relationships/tags" Target="../tags/tag443.xml" /><Relationship Id="rId129" Type="http://schemas.openxmlformats.org/officeDocument/2006/relationships/tags" Target="../tags/tag444.xml" /><Relationship Id="rId13" Type="http://schemas.openxmlformats.org/officeDocument/2006/relationships/tags" Target="../tags/tag329.xml" /><Relationship Id="rId130" Type="http://schemas.openxmlformats.org/officeDocument/2006/relationships/tags" Target="../tags/tag445.xml" /><Relationship Id="rId131" Type="http://schemas.openxmlformats.org/officeDocument/2006/relationships/tags" Target="../tags/tag446.xml" /><Relationship Id="rId132" Type="http://schemas.openxmlformats.org/officeDocument/2006/relationships/tags" Target="../tags/tag447.xml" /><Relationship Id="rId133" Type="http://schemas.openxmlformats.org/officeDocument/2006/relationships/tags" Target="../tags/tag448.xml" /><Relationship Id="rId134" Type="http://schemas.openxmlformats.org/officeDocument/2006/relationships/tags" Target="../tags/tag449.xml" /><Relationship Id="rId135" Type="http://schemas.openxmlformats.org/officeDocument/2006/relationships/tags" Target="../tags/tag450.xml" /><Relationship Id="rId136" Type="http://schemas.openxmlformats.org/officeDocument/2006/relationships/tags" Target="../tags/tag451.xml" /><Relationship Id="rId137" Type="http://schemas.openxmlformats.org/officeDocument/2006/relationships/tags" Target="../tags/tag452.xml" /><Relationship Id="rId138" Type="http://schemas.openxmlformats.org/officeDocument/2006/relationships/tags" Target="../tags/tag453.xml" /><Relationship Id="rId139" Type="http://schemas.openxmlformats.org/officeDocument/2006/relationships/tags" Target="../tags/tag454.xml" /><Relationship Id="rId14" Type="http://schemas.openxmlformats.org/officeDocument/2006/relationships/tags" Target="../tags/tag330.xml" /><Relationship Id="rId140" Type="http://schemas.openxmlformats.org/officeDocument/2006/relationships/tags" Target="../tags/tag455.xml" /><Relationship Id="rId141" Type="http://schemas.openxmlformats.org/officeDocument/2006/relationships/tags" Target="../tags/tag456.xml" /><Relationship Id="rId142" Type="http://schemas.openxmlformats.org/officeDocument/2006/relationships/tags" Target="../tags/tag457.xml" /><Relationship Id="rId143" Type="http://schemas.openxmlformats.org/officeDocument/2006/relationships/tags" Target="../tags/tag458.xml" /><Relationship Id="rId144" Type="http://schemas.openxmlformats.org/officeDocument/2006/relationships/tags" Target="../tags/tag459.xml" /><Relationship Id="rId145" Type="http://schemas.openxmlformats.org/officeDocument/2006/relationships/tags" Target="../tags/tag460.xml" /><Relationship Id="rId146" Type="http://schemas.openxmlformats.org/officeDocument/2006/relationships/tags" Target="../tags/tag461.xml" /><Relationship Id="rId147" Type="http://schemas.openxmlformats.org/officeDocument/2006/relationships/tags" Target="../tags/tag462.xml" /><Relationship Id="rId148" Type="http://schemas.openxmlformats.org/officeDocument/2006/relationships/tags" Target="../tags/tag463.xml" /><Relationship Id="rId149" Type="http://schemas.openxmlformats.org/officeDocument/2006/relationships/tags" Target="../tags/tag464.xml" /><Relationship Id="rId15" Type="http://schemas.openxmlformats.org/officeDocument/2006/relationships/tags" Target="../tags/tag331.xml" /><Relationship Id="rId150" Type="http://schemas.openxmlformats.org/officeDocument/2006/relationships/tags" Target="../tags/tag465.xml" /><Relationship Id="rId151" Type="http://schemas.openxmlformats.org/officeDocument/2006/relationships/tags" Target="../tags/tag466.xml" /><Relationship Id="rId152" Type="http://schemas.openxmlformats.org/officeDocument/2006/relationships/tags" Target="../tags/tag467.xml" /><Relationship Id="rId153" Type="http://schemas.openxmlformats.org/officeDocument/2006/relationships/tags" Target="../tags/tag468.xml" /><Relationship Id="rId154" Type="http://schemas.openxmlformats.org/officeDocument/2006/relationships/tags" Target="../tags/tag469.xml" /><Relationship Id="rId155" Type="http://schemas.openxmlformats.org/officeDocument/2006/relationships/tags" Target="../tags/tag470.xml" /><Relationship Id="rId156" Type="http://schemas.openxmlformats.org/officeDocument/2006/relationships/tags" Target="../tags/tag471.xml" /><Relationship Id="rId16" Type="http://schemas.openxmlformats.org/officeDocument/2006/relationships/tags" Target="../tags/tag332.xml" /><Relationship Id="rId17" Type="http://schemas.openxmlformats.org/officeDocument/2006/relationships/tags" Target="../tags/tag333.xml" /><Relationship Id="rId18" Type="http://schemas.openxmlformats.org/officeDocument/2006/relationships/image" Target="../media/image10.jpeg" /><Relationship Id="rId19" Type="http://schemas.openxmlformats.org/officeDocument/2006/relationships/tags" Target="../tags/tag334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335.xml" /><Relationship Id="rId21" Type="http://schemas.openxmlformats.org/officeDocument/2006/relationships/tags" Target="../tags/tag336.xml" /><Relationship Id="rId22" Type="http://schemas.openxmlformats.org/officeDocument/2006/relationships/tags" Target="../tags/tag337.xml" /><Relationship Id="rId23" Type="http://schemas.openxmlformats.org/officeDocument/2006/relationships/tags" Target="../tags/tag338.xml" /><Relationship Id="rId24" Type="http://schemas.openxmlformats.org/officeDocument/2006/relationships/tags" Target="../tags/tag339.xml" /><Relationship Id="rId25" Type="http://schemas.openxmlformats.org/officeDocument/2006/relationships/tags" Target="../tags/tag340.xml" /><Relationship Id="rId26" Type="http://schemas.openxmlformats.org/officeDocument/2006/relationships/tags" Target="../tags/tag341.xml" /><Relationship Id="rId27" Type="http://schemas.openxmlformats.org/officeDocument/2006/relationships/tags" Target="../tags/tag342.xml" /><Relationship Id="rId28" Type="http://schemas.openxmlformats.org/officeDocument/2006/relationships/tags" Target="../tags/tag343.xml" /><Relationship Id="rId29" Type="http://schemas.openxmlformats.org/officeDocument/2006/relationships/tags" Target="../tags/tag344.xml" /><Relationship Id="rId3" Type="http://schemas.openxmlformats.org/officeDocument/2006/relationships/tags" Target="../tags/tag320.xml" /><Relationship Id="rId30" Type="http://schemas.openxmlformats.org/officeDocument/2006/relationships/tags" Target="../tags/tag345.xml" /><Relationship Id="rId31" Type="http://schemas.openxmlformats.org/officeDocument/2006/relationships/tags" Target="../tags/tag346.xml" /><Relationship Id="rId32" Type="http://schemas.openxmlformats.org/officeDocument/2006/relationships/tags" Target="../tags/tag347.xml" /><Relationship Id="rId33" Type="http://schemas.openxmlformats.org/officeDocument/2006/relationships/tags" Target="../tags/tag348.xml" /><Relationship Id="rId34" Type="http://schemas.openxmlformats.org/officeDocument/2006/relationships/tags" Target="../tags/tag349.xml" /><Relationship Id="rId35" Type="http://schemas.openxmlformats.org/officeDocument/2006/relationships/tags" Target="../tags/tag350.xml" /><Relationship Id="rId36" Type="http://schemas.openxmlformats.org/officeDocument/2006/relationships/tags" Target="../tags/tag351.xml" /><Relationship Id="rId37" Type="http://schemas.openxmlformats.org/officeDocument/2006/relationships/tags" Target="../tags/tag352.xml" /><Relationship Id="rId38" Type="http://schemas.openxmlformats.org/officeDocument/2006/relationships/tags" Target="../tags/tag353.xml" /><Relationship Id="rId39" Type="http://schemas.openxmlformats.org/officeDocument/2006/relationships/tags" Target="../tags/tag354.xml" /><Relationship Id="rId4" Type="http://schemas.openxmlformats.org/officeDocument/2006/relationships/tags" Target="../tags/tag321.xml" /><Relationship Id="rId40" Type="http://schemas.openxmlformats.org/officeDocument/2006/relationships/tags" Target="../tags/tag355.xml" /><Relationship Id="rId41" Type="http://schemas.openxmlformats.org/officeDocument/2006/relationships/tags" Target="../tags/tag356.xml" /><Relationship Id="rId42" Type="http://schemas.openxmlformats.org/officeDocument/2006/relationships/tags" Target="../tags/tag357.xml" /><Relationship Id="rId43" Type="http://schemas.openxmlformats.org/officeDocument/2006/relationships/tags" Target="../tags/tag358.xml" /><Relationship Id="rId44" Type="http://schemas.openxmlformats.org/officeDocument/2006/relationships/tags" Target="../tags/tag359.xml" /><Relationship Id="rId45" Type="http://schemas.openxmlformats.org/officeDocument/2006/relationships/tags" Target="../tags/tag360.xml" /><Relationship Id="rId46" Type="http://schemas.openxmlformats.org/officeDocument/2006/relationships/tags" Target="../tags/tag361.xml" /><Relationship Id="rId47" Type="http://schemas.openxmlformats.org/officeDocument/2006/relationships/tags" Target="../tags/tag362.xml" /><Relationship Id="rId48" Type="http://schemas.openxmlformats.org/officeDocument/2006/relationships/tags" Target="../tags/tag363.xml" /><Relationship Id="rId49" Type="http://schemas.openxmlformats.org/officeDocument/2006/relationships/tags" Target="../tags/tag364.xml" /><Relationship Id="rId5" Type="http://schemas.openxmlformats.org/officeDocument/2006/relationships/image" Target="../media/image9.jpeg" /><Relationship Id="rId50" Type="http://schemas.openxmlformats.org/officeDocument/2006/relationships/tags" Target="../tags/tag365.xml" /><Relationship Id="rId51" Type="http://schemas.openxmlformats.org/officeDocument/2006/relationships/tags" Target="../tags/tag366.xml" /><Relationship Id="rId52" Type="http://schemas.openxmlformats.org/officeDocument/2006/relationships/tags" Target="../tags/tag367.xml" /><Relationship Id="rId53" Type="http://schemas.openxmlformats.org/officeDocument/2006/relationships/tags" Target="../tags/tag368.xml" /><Relationship Id="rId54" Type="http://schemas.openxmlformats.org/officeDocument/2006/relationships/tags" Target="../tags/tag369.xml" /><Relationship Id="rId55" Type="http://schemas.openxmlformats.org/officeDocument/2006/relationships/tags" Target="../tags/tag370.xml" /><Relationship Id="rId56" Type="http://schemas.openxmlformats.org/officeDocument/2006/relationships/tags" Target="../tags/tag371.xml" /><Relationship Id="rId57" Type="http://schemas.openxmlformats.org/officeDocument/2006/relationships/tags" Target="../tags/tag372.xml" /><Relationship Id="rId58" Type="http://schemas.openxmlformats.org/officeDocument/2006/relationships/tags" Target="../tags/tag373.xml" /><Relationship Id="rId59" Type="http://schemas.openxmlformats.org/officeDocument/2006/relationships/tags" Target="../tags/tag374.xml" /><Relationship Id="rId6" Type="http://schemas.openxmlformats.org/officeDocument/2006/relationships/tags" Target="../tags/tag322.xml" /><Relationship Id="rId60" Type="http://schemas.openxmlformats.org/officeDocument/2006/relationships/tags" Target="../tags/tag375.xml" /><Relationship Id="rId61" Type="http://schemas.openxmlformats.org/officeDocument/2006/relationships/tags" Target="../tags/tag376.xml" /><Relationship Id="rId62" Type="http://schemas.openxmlformats.org/officeDocument/2006/relationships/tags" Target="../tags/tag377.xml" /><Relationship Id="rId63" Type="http://schemas.openxmlformats.org/officeDocument/2006/relationships/tags" Target="../tags/tag378.xml" /><Relationship Id="rId64" Type="http://schemas.openxmlformats.org/officeDocument/2006/relationships/tags" Target="../tags/tag379.xml" /><Relationship Id="rId65" Type="http://schemas.openxmlformats.org/officeDocument/2006/relationships/tags" Target="../tags/tag380.xml" /><Relationship Id="rId66" Type="http://schemas.openxmlformats.org/officeDocument/2006/relationships/tags" Target="../tags/tag381.xml" /><Relationship Id="rId67" Type="http://schemas.openxmlformats.org/officeDocument/2006/relationships/tags" Target="../tags/tag382.xml" /><Relationship Id="rId68" Type="http://schemas.openxmlformats.org/officeDocument/2006/relationships/tags" Target="../tags/tag383.xml" /><Relationship Id="rId69" Type="http://schemas.openxmlformats.org/officeDocument/2006/relationships/tags" Target="../tags/tag384.xml" /><Relationship Id="rId7" Type="http://schemas.openxmlformats.org/officeDocument/2006/relationships/tags" Target="../tags/tag323.xml" /><Relationship Id="rId70" Type="http://schemas.openxmlformats.org/officeDocument/2006/relationships/tags" Target="../tags/tag385.xml" /><Relationship Id="rId71" Type="http://schemas.openxmlformats.org/officeDocument/2006/relationships/tags" Target="../tags/tag386.xml" /><Relationship Id="rId72" Type="http://schemas.openxmlformats.org/officeDocument/2006/relationships/tags" Target="../tags/tag387.xml" /><Relationship Id="rId73" Type="http://schemas.openxmlformats.org/officeDocument/2006/relationships/tags" Target="../tags/tag388.xml" /><Relationship Id="rId74" Type="http://schemas.openxmlformats.org/officeDocument/2006/relationships/tags" Target="../tags/tag389.xml" /><Relationship Id="rId75" Type="http://schemas.openxmlformats.org/officeDocument/2006/relationships/tags" Target="../tags/tag390.xml" /><Relationship Id="rId76" Type="http://schemas.openxmlformats.org/officeDocument/2006/relationships/tags" Target="../tags/tag391.xml" /><Relationship Id="rId77" Type="http://schemas.openxmlformats.org/officeDocument/2006/relationships/tags" Target="../tags/tag392.xml" /><Relationship Id="rId78" Type="http://schemas.openxmlformats.org/officeDocument/2006/relationships/tags" Target="../tags/tag393.xml" /><Relationship Id="rId79" Type="http://schemas.openxmlformats.org/officeDocument/2006/relationships/tags" Target="../tags/tag394.xml" /><Relationship Id="rId8" Type="http://schemas.openxmlformats.org/officeDocument/2006/relationships/tags" Target="../tags/tag324.xml" /><Relationship Id="rId80" Type="http://schemas.openxmlformats.org/officeDocument/2006/relationships/tags" Target="../tags/tag395.xml" /><Relationship Id="rId81" Type="http://schemas.openxmlformats.org/officeDocument/2006/relationships/tags" Target="../tags/tag396.xml" /><Relationship Id="rId82" Type="http://schemas.openxmlformats.org/officeDocument/2006/relationships/tags" Target="../tags/tag397.xml" /><Relationship Id="rId83" Type="http://schemas.openxmlformats.org/officeDocument/2006/relationships/tags" Target="../tags/tag398.xml" /><Relationship Id="rId84" Type="http://schemas.openxmlformats.org/officeDocument/2006/relationships/tags" Target="../tags/tag399.xml" /><Relationship Id="rId85" Type="http://schemas.openxmlformats.org/officeDocument/2006/relationships/tags" Target="../tags/tag400.xml" /><Relationship Id="rId86" Type="http://schemas.openxmlformats.org/officeDocument/2006/relationships/tags" Target="../tags/tag401.xml" /><Relationship Id="rId87" Type="http://schemas.openxmlformats.org/officeDocument/2006/relationships/tags" Target="../tags/tag402.xml" /><Relationship Id="rId88" Type="http://schemas.openxmlformats.org/officeDocument/2006/relationships/tags" Target="../tags/tag403.xml" /><Relationship Id="rId89" Type="http://schemas.openxmlformats.org/officeDocument/2006/relationships/tags" Target="../tags/tag404.xml" /><Relationship Id="rId9" Type="http://schemas.openxmlformats.org/officeDocument/2006/relationships/tags" Target="../tags/tag325.xml" /><Relationship Id="rId90" Type="http://schemas.openxmlformats.org/officeDocument/2006/relationships/tags" Target="../tags/tag405.xml" /><Relationship Id="rId91" Type="http://schemas.openxmlformats.org/officeDocument/2006/relationships/tags" Target="../tags/tag406.xml" /><Relationship Id="rId92" Type="http://schemas.openxmlformats.org/officeDocument/2006/relationships/tags" Target="../tags/tag407.xml" /><Relationship Id="rId93" Type="http://schemas.openxmlformats.org/officeDocument/2006/relationships/tags" Target="../tags/tag408.xml" /><Relationship Id="rId94" Type="http://schemas.openxmlformats.org/officeDocument/2006/relationships/tags" Target="../tags/tag409.xml" /><Relationship Id="rId95" Type="http://schemas.openxmlformats.org/officeDocument/2006/relationships/tags" Target="../tags/tag410.xml" /><Relationship Id="rId96" Type="http://schemas.openxmlformats.org/officeDocument/2006/relationships/tags" Target="../tags/tag411.xml" /><Relationship Id="rId97" Type="http://schemas.openxmlformats.org/officeDocument/2006/relationships/tags" Target="../tags/tag412.xml" /><Relationship Id="rId98" Type="http://schemas.openxmlformats.org/officeDocument/2006/relationships/tags" Target="../tags/tag413.xml" /><Relationship Id="rId99" Type="http://schemas.openxmlformats.org/officeDocument/2006/relationships/tags" Target="../tags/tag414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80.xml" /><Relationship Id="rId11" Type="http://schemas.openxmlformats.org/officeDocument/2006/relationships/tags" Target="../tags/tag481.xml" /><Relationship Id="rId12" Type="http://schemas.openxmlformats.org/officeDocument/2006/relationships/tags" Target="../tags/tag482.xml" /><Relationship Id="rId13" Type="http://schemas.openxmlformats.org/officeDocument/2006/relationships/tags" Target="../tags/tag483.xml" /><Relationship Id="rId14" Type="http://schemas.openxmlformats.org/officeDocument/2006/relationships/image" Target="../media/image11.png" /><Relationship Id="rId15" Type="http://schemas.openxmlformats.org/officeDocument/2006/relationships/tags" Target="../tags/tag484.xml" /><Relationship Id="rId16" Type="http://schemas.openxmlformats.org/officeDocument/2006/relationships/tags" Target="../tags/tag485.xml" /><Relationship Id="rId17" Type="http://schemas.openxmlformats.org/officeDocument/2006/relationships/tags" Target="../tags/tag486.xml" /><Relationship Id="rId18" Type="http://schemas.openxmlformats.org/officeDocument/2006/relationships/tags" Target="../tags/tag487.xml" /><Relationship Id="rId19" Type="http://schemas.openxmlformats.org/officeDocument/2006/relationships/tags" Target="../tags/tag488.xml" /><Relationship Id="rId2" Type="http://schemas.openxmlformats.org/officeDocument/2006/relationships/tags" Target="../tags/tag472.xml" /><Relationship Id="rId20" Type="http://schemas.openxmlformats.org/officeDocument/2006/relationships/tags" Target="../tags/tag489.xml" /><Relationship Id="rId21" Type="http://schemas.openxmlformats.org/officeDocument/2006/relationships/tags" Target="../tags/tag490.xml" /><Relationship Id="rId22" Type="http://schemas.openxmlformats.org/officeDocument/2006/relationships/tags" Target="../tags/tag491.xml" /><Relationship Id="rId23" Type="http://schemas.openxmlformats.org/officeDocument/2006/relationships/tags" Target="../tags/tag492.xml" /><Relationship Id="rId24" Type="http://schemas.openxmlformats.org/officeDocument/2006/relationships/tags" Target="../tags/tag493.xml" /><Relationship Id="rId25" Type="http://schemas.openxmlformats.org/officeDocument/2006/relationships/tags" Target="../tags/tag494.xml" /><Relationship Id="rId26" Type="http://schemas.openxmlformats.org/officeDocument/2006/relationships/tags" Target="../tags/tag495.xml" /><Relationship Id="rId27" Type="http://schemas.openxmlformats.org/officeDocument/2006/relationships/tags" Target="../tags/tag496.xml" /><Relationship Id="rId28" Type="http://schemas.openxmlformats.org/officeDocument/2006/relationships/tags" Target="../tags/tag497.xml" /><Relationship Id="rId29" Type="http://schemas.openxmlformats.org/officeDocument/2006/relationships/tags" Target="../tags/tag498.xml" /><Relationship Id="rId3" Type="http://schemas.openxmlformats.org/officeDocument/2006/relationships/tags" Target="../tags/tag473.xml" /><Relationship Id="rId30" Type="http://schemas.openxmlformats.org/officeDocument/2006/relationships/tags" Target="../tags/tag499.xml" /><Relationship Id="rId31" Type="http://schemas.openxmlformats.org/officeDocument/2006/relationships/image" Target="../media/image12.png" /><Relationship Id="rId32" Type="http://schemas.openxmlformats.org/officeDocument/2006/relationships/tags" Target="../tags/tag500.xml" /><Relationship Id="rId33" Type="http://schemas.openxmlformats.org/officeDocument/2006/relationships/tags" Target="../tags/tag501.xml" /><Relationship Id="rId34" Type="http://schemas.openxmlformats.org/officeDocument/2006/relationships/image" Target="../media/image13.png" /><Relationship Id="rId35" Type="http://schemas.openxmlformats.org/officeDocument/2006/relationships/tags" Target="../tags/tag502.xml" /><Relationship Id="rId36" Type="http://schemas.openxmlformats.org/officeDocument/2006/relationships/tags" Target="../tags/tag503.xml" /><Relationship Id="rId37" Type="http://schemas.openxmlformats.org/officeDocument/2006/relationships/tags" Target="../tags/tag504.xml" /><Relationship Id="rId38" Type="http://schemas.openxmlformats.org/officeDocument/2006/relationships/tags" Target="../tags/tag505.xml" /><Relationship Id="rId39" Type="http://schemas.openxmlformats.org/officeDocument/2006/relationships/tags" Target="../tags/tag506.xml" /><Relationship Id="rId4" Type="http://schemas.openxmlformats.org/officeDocument/2006/relationships/tags" Target="../tags/tag474.xml" /><Relationship Id="rId40" Type="http://schemas.openxmlformats.org/officeDocument/2006/relationships/tags" Target="../tags/tag507.xml" /><Relationship Id="rId41" Type="http://schemas.openxmlformats.org/officeDocument/2006/relationships/tags" Target="../tags/tag508.xml" /><Relationship Id="rId42" Type="http://schemas.openxmlformats.org/officeDocument/2006/relationships/tags" Target="../tags/tag509.xml" /><Relationship Id="rId43" Type="http://schemas.openxmlformats.org/officeDocument/2006/relationships/tags" Target="../tags/tag510.xml" /><Relationship Id="rId44" Type="http://schemas.openxmlformats.org/officeDocument/2006/relationships/tags" Target="../tags/tag511.xml" /><Relationship Id="rId45" Type="http://schemas.openxmlformats.org/officeDocument/2006/relationships/tags" Target="../tags/tag512.xml" /><Relationship Id="rId46" Type="http://schemas.openxmlformats.org/officeDocument/2006/relationships/image" Target="../media/image14.png" /><Relationship Id="rId47" Type="http://schemas.openxmlformats.org/officeDocument/2006/relationships/tags" Target="../tags/tag513.xml" /><Relationship Id="rId48" Type="http://schemas.openxmlformats.org/officeDocument/2006/relationships/image" Target="../media/image15.png" /><Relationship Id="rId49" Type="http://schemas.openxmlformats.org/officeDocument/2006/relationships/tags" Target="../tags/tag514.xml" /><Relationship Id="rId5" Type="http://schemas.openxmlformats.org/officeDocument/2006/relationships/tags" Target="../tags/tag475.xml" /><Relationship Id="rId50" Type="http://schemas.openxmlformats.org/officeDocument/2006/relationships/tags" Target="../tags/tag515.xml" /><Relationship Id="rId51" Type="http://schemas.openxmlformats.org/officeDocument/2006/relationships/tags" Target="../tags/tag516.xml" /><Relationship Id="rId52" Type="http://schemas.openxmlformats.org/officeDocument/2006/relationships/tags" Target="../tags/tag517.xml" /><Relationship Id="rId53" Type="http://schemas.openxmlformats.org/officeDocument/2006/relationships/tags" Target="../tags/tag518.xml" /><Relationship Id="rId54" Type="http://schemas.openxmlformats.org/officeDocument/2006/relationships/tags" Target="../tags/tag519.xml" /><Relationship Id="rId55" Type="http://schemas.openxmlformats.org/officeDocument/2006/relationships/image" Target="../media/image16.png" /><Relationship Id="rId56" Type="http://schemas.openxmlformats.org/officeDocument/2006/relationships/tags" Target="../tags/tag520.xml" /><Relationship Id="rId57" Type="http://schemas.openxmlformats.org/officeDocument/2006/relationships/image" Target="../media/image17.png" /><Relationship Id="rId58" Type="http://schemas.openxmlformats.org/officeDocument/2006/relationships/tags" Target="../tags/tag521.xml" /><Relationship Id="rId59" Type="http://schemas.openxmlformats.org/officeDocument/2006/relationships/image" Target="../media/image18.png" /><Relationship Id="rId6" Type="http://schemas.openxmlformats.org/officeDocument/2006/relationships/tags" Target="../tags/tag476.xml" /><Relationship Id="rId60" Type="http://schemas.openxmlformats.org/officeDocument/2006/relationships/tags" Target="../tags/tag522.xml" /><Relationship Id="rId7" Type="http://schemas.openxmlformats.org/officeDocument/2006/relationships/tags" Target="../tags/tag477.xml" /><Relationship Id="rId8" Type="http://schemas.openxmlformats.org/officeDocument/2006/relationships/tags" Target="../tags/tag478.xml" /><Relationship Id="rId9" Type="http://schemas.openxmlformats.org/officeDocument/2006/relationships/tags" Target="../tags/tag479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31.xml" /><Relationship Id="rId11" Type="http://schemas.openxmlformats.org/officeDocument/2006/relationships/tags" Target="../tags/tag532.xml" /><Relationship Id="rId12" Type="http://schemas.openxmlformats.org/officeDocument/2006/relationships/tags" Target="../tags/tag533.xml" /><Relationship Id="rId13" Type="http://schemas.openxmlformats.org/officeDocument/2006/relationships/tags" Target="../tags/tag534.xml" /><Relationship Id="rId14" Type="http://schemas.openxmlformats.org/officeDocument/2006/relationships/tags" Target="../tags/tag535.xml" /><Relationship Id="rId15" Type="http://schemas.openxmlformats.org/officeDocument/2006/relationships/tags" Target="../tags/tag536.xml" /><Relationship Id="rId16" Type="http://schemas.openxmlformats.org/officeDocument/2006/relationships/tags" Target="../tags/tag537.xml" /><Relationship Id="rId2" Type="http://schemas.openxmlformats.org/officeDocument/2006/relationships/tags" Target="../tags/tag523.xml" /><Relationship Id="rId3" Type="http://schemas.openxmlformats.org/officeDocument/2006/relationships/tags" Target="../tags/tag524.xml" /><Relationship Id="rId4" Type="http://schemas.openxmlformats.org/officeDocument/2006/relationships/tags" Target="../tags/tag525.xml" /><Relationship Id="rId5" Type="http://schemas.openxmlformats.org/officeDocument/2006/relationships/tags" Target="../tags/tag526.xml" /><Relationship Id="rId6" Type="http://schemas.openxmlformats.org/officeDocument/2006/relationships/tags" Target="../tags/tag527.xml" /><Relationship Id="rId7" Type="http://schemas.openxmlformats.org/officeDocument/2006/relationships/tags" Target="../tags/tag528.xml" /><Relationship Id="rId8" Type="http://schemas.openxmlformats.org/officeDocument/2006/relationships/tags" Target="../tags/tag529.xml" /><Relationship Id="rId9" Type="http://schemas.openxmlformats.org/officeDocument/2006/relationships/tags" Target="../tags/tag53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45.xml" /><Relationship Id="rId11" Type="http://schemas.openxmlformats.org/officeDocument/2006/relationships/tags" Target="../tags/tag546.xml" /><Relationship Id="rId12" Type="http://schemas.openxmlformats.org/officeDocument/2006/relationships/tags" Target="../tags/tag547.xml" /><Relationship Id="rId13" Type="http://schemas.openxmlformats.org/officeDocument/2006/relationships/tags" Target="../tags/tag548.xml" /><Relationship Id="rId14" Type="http://schemas.openxmlformats.org/officeDocument/2006/relationships/tags" Target="../tags/tag549.xml" /><Relationship Id="rId15" Type="http://schemas.openxmlformats.org/officeDocument/2006/relationships/tags" Target="../tags/tag550.xml" /><Relationship Id="rId16" Type="http://schemas.openxmlformats.org/officeDocument/2006/relationships/image" Target="../media/image20.png" /><Relationship Id="rId17" Type="http://schemas.openxmlformats.org/officeDocument/2006/relationships/tags" Target="../tags/tag551.xml" /><Relationship Id="rId18" Type="http://schemas.openxmlformats.org/officeDocument/2006/relationships/tags" Target="../tags/tag552.xml" /><Relationship Id="rId19" Type="http://schemas.openxmlformats.org/officeDocument/2006/relationships/tags" Target="../tags/tag553.xml" /><Relationship Id="rId2" Type="http://schemas.openxmlformats.org/officeDocument/2006/relationships/tags" Target="../tags/tag538.xml" /><Relationship Id="rId20" Type="http://schemas.openxmlformats.org/officeDocument/2006/relationships/tags" Target="../tags/tag554.xml" /><Relationship Id="rId21" Type="http://schemas.openxmlformats.org/officeDocument/2006/relationships/tags" Target="../tags/tag555.xml" /><Relationship Id="rId22" Type="http://schemas.openxmlformats.org/officeDocument/2006/relationships/tags" Target="../tags/tag556.xml" /><Relationship Id="rId3" Type="http://schemas.openxmlformats.org/officeDocument/2006/relationships/tags" Target="../tags/tag539.xml" /><Relationship Id="rId4" Type="http://schemas.openxmlformats.org/officeDocument/2006/relationships/tags" Target="../tags/tag540.xml" /><Relationship Id="rId5" Type="http://schemas.openxmlformats.org/officeDocument/2006/relationships/image" Target="../media/image19.png" /><Relationship Id="rId6" Type="http://schemas.openxmlformats.org/officeDocument/2006/relationships/tags" Target="../tags/tag541.xml" /><Relationship Id="rId7" Type="http://schemas.openxmlformats.org/officeDocument/2006/relationships/tags" Target="../tags/tag542.xml" /><Relationship Id="rId8" Type="http://schemas.openxmlformats.org/officeDocument/2006/relationships/tags" Target="../tags/tag543.xml" /><Relationship Id="rId9" Type="http://schemas.openxmlformats.org/officeDocument/2006/relationships/tags" Target="../tags/tag54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63.xml" /><Relationship Id="rId11" Type="http://schemas.openxmlformats.org/officeDocument/2006/relationships/tags" Target="../tags/tag564.xml" /><Relationship Id="rId12" Type="http://schemas.openxmlformats.org/officeDocument/2006/relationships/tags" Target="../tags/tag565.xml" /><Relationship Id="rId13" Type="http://schemas.openxmlformats.org/officeDocument/2006/relationships/tags" Target="../tags/tag566.xml" /><Relationship Id="rId14" Type="http://schemas.openxmlformats.org/officeDocument/2006/relationships/tags" Target="../tags/tag567.xml" /><Relationship Id="rId15" Type="http://schemas.openxmlformats.org/officeDocument/2006/relationships/tags" Target="../tags/tag568.xml" /><Relationship Id="rId16" Type="http://schemas.openxmlformats.org/officeDocument/2006/relationships/tags" Target="../tags/tag569.xml" /><Relationship Id="rId17" Type="http://schemas.openxmlformats.org/officeDocument/2006/relationships/tags" Target="../tags/tag570.xml" /><Relationship Id="rId2" Type="http://schemas.openxmlformats.org/officeDocument/2006/relationships/tags" Target="../tags/tag557.xml" /><Relationship Id="rId3" Type="http://schemas.openxmlformats.org/officeDocument/2006/relationships/tags" Target="../tags/tag558.xml" /><Relationship Id="rId4" Type="http://schemas.openxmlformats.org/officeDocument/2006/relationships/tags" Target="../tags/tag559.xml" /><Relationship Id="rId5" Type="http://schemas.openxmlformats.org/officeDocument/2006/relationships/image" Target="../media/image21.png" /><Relationship Id="rId6" Type="http://schemas.openxmlformats.org/officeDocument/2006/relationships/tags" Target="../tags/tag560.xml" /><Relationship Id="rId7" Type="http://schemas.openxmlformats.org/officeDocument/2006/relationships/image" Target="../media/image22.png" /><Relationship Id="rId8" Type="http://schemas.openxmlformats.org/officeDocument/2006/relationships/tags" Target="../tags/tag561.xml" /><Relationship Id="rId9" Type="http://schemas.openxmlformats.org/officeDocument/2006/relationships/tags" Target="../tags/tag56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tags" Target="../tags/tag571.xml" /><Relationship Id="rId3" Type="http://schemas.openxmlformats.org/officeDocument/2006/relationships/tags" Target="../tags/tag572.xml" /><Relationship Id="rId4" Type="http://schemas.openxmlformats.org/officeDocument/2006/relationships/tags" Target="../tags/tag57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582.xml" /><Relationship Id="rId11" Type="http://schemas.openxmlformats.org/officeDocument/2006/relationships/tags" Target="../tags/tag583.xml" /><Relationship Id="rId12" Type="http://schemas.openxmlformats.org/officeDocument/2006/relationships/tags" Target="../tags/tag584.xml" /><Relationship Id="rId13" Type="http://schemas.openxmlformats.org/officeDocument/2006/relationships/tags" Target="../tags/tag585.xml" /><Relationship Id="rId14" Type="http://schemas.openxmlformats.org/officeDocument/2006/relationships/tags" Target="../tags/tag586.xml" /><Relationship Id="rId15" Type="http://schemas.openxmlformats.org/officeDocument/2006/relationships/tags" Target="../tags/tag587.xml" /><Relationship Id="rId16" Type="http://schemas.openxmlformats.org/officeDocument/2006/relationships/tags" Target="../tags/tag588.xml" /><Relationship Id="rId17" Type="http://schemas.openxmlformats.org/officeDocument/2006/relationships/tags" Target="../tags/tag589.xml" /><Relationship Id="rId18" Type="http://schemas.openxmlformats.org/officeDocument/2006/relationships/tags" Target="../tags/tag590.xml" /><Relationship Id="rId19" Type="http://schemas.openxmlformats.org/officeDocument/2006/relationships/tags" Target="../tags/tag591.xml" /><Relationship Id="rId2" Type="http://schemas.openxmlformats.org/officeDocument/2006/relationships/tags" Target="../tags/tag574.xml" /><Relationship Id="rId20" Type="http://schemas.openxmlformats.org/officeDocument/2006/relationships/tags" Target="../tags/tag592.xml" /><Relationship Id="rId21" Type="http://schemas.openxmlformats.org/officeDocument/2006/relationships/tags" Target="../tags/tag593.xml" /><Relationship Id="rId22" Type="http://schemas.openxmlformats.org/officeDocument/2006/relationships/tags" Target="../tags/tag594.xml" /><Relationship Id="rId3" Type="http://schemas.openxmlformats.org/officeDocument/2006/relationships/tags" Target="../tags/tag575.xml" /><Relationship Id="rId4" Type="http://schemas.openxmlformats.org/officeDocument/2006/relationships/tags" Target="../tags/tag576.xml" /><Relationship Id="rId5" Type="http://schemas.openxmlformats.org/officeDocument/2006/relationships/tags" Target="../tags/tag577.xml" /><Relationship Id="rId6" Type="http://schemas.openxmlformats.org/officeDocument/2006/relationships/tags" Target="../tags/tag578.xml" /><Relationship Id="rId7" Type="http://schemas.openxmlformats.org/officeDocument/2006/relationships/tags" Target="../tags/tag579.xml" /><Relationship Id="rId8" Type="http://schemas.openxmlformats.org/officeDocument/2006/relationships/tags" Target="../tags/tag580.xml" /><Relationship Id="rId9" Type="http://schemas.openxmlformats.org/officeDocument/2006/relationships/tags" Target="../tags/tag581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00.xml" /><Relationship Id="rId11" Type="http://schemas.openxmlformats.org/officeDocument/2006/relationships/tags" Target="../tags/tag601.xml" /><Relationship Id="rId12" Type="http://schemas.openxmlformats.org/officeDocument/2006/relationships/tags" Target="../tags/tag602.xml" /><Relationship Id="rId13" Type="http://schemas.openxmlformats.org/officeDocument/2006/relationships/tags" Target="../tags/tag603.xml" /><Relationship Id="rId14" Type="http://schemas.openxmlformats.org/officeDocument/2006/relationships/tags" Target="../tags/tag604.xml" /><Relationship Id="rId15" Type="http://schemas.openxmlformats.org/officeDocument/2006/relationships/tags" Target="../tags/tag605.xml" /><Relationship Id="rId16" Type="http://schemas.openxmlformats.org/officeDocument/2006/relationships/tags" Target="../tags/tag606.xml" /><Relationship Id="rId17" Type="http://schemas.openxmlformats.org/officeDocument/2006/relationships/tags" Target="../tags/tag607.xml" /><Relationship Id="rId18" Type="http://schemas.openxmlformats.org/officeDocument/2006/relationships/tags" Target="../tags/tag608.xml" /><Relationship Id="rId2" Type="http://schemas.openxmlformats.org/officeDocument/2006/relationships/tags" Target="../tags/tag595.xml" /><Relationship Id="rId3" Type="http://schemas.openxmlformats.org/officeDocument/2006/relationships/tags" Target="../tags/tag596.xml" /><Relationship Id="rId4" Type="http://schemas.openxmlformats.org/officeDocument/2006/relationships/tags" Target="../tags/tag597.xml" /><Relationship Id="rId5" Type="http://schemas.openxmlformats.org/officeDocument/2006/relationships/image" Target="../media/image23.png" /><Relationship Id="rId6" Type="http://schemas.openxmlformats.org/officeDocument/2006/relationships/tags" Target="../tags/tag598.xml" /><Relationship Id="rId7" Type="http://schemas.openxmlformats.org/officeDocument/2006/relationships/image" Target="../media/image24.png" /><Relationship Id="rId8" Type="http://schemas.openxmlformats.org/officeDocument/2006/relationships/tags" Target="../tags/tag599.xml" /><Relationship Id="rId9" Type="http://schemas.openxmlformats.org/officeDocument/2006/relationships/image" Target="../media/image25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10" Type="http://schemas.openxmlformats.org/officeDocument/2006/relationships/tags" Target="../tags/tag170.xml" /><Relationship Id="rId11" Type="http://schemas.openxmlformats.org/officeDocument/2006/relationships/tags" Target="../tags/tag171.xml" /><Relationship Id="rId12" Type="http://schemas.openxmlformats.org/officeDocument/2006/relationships/tags" Target="../tags/tag172.xml" /><Relationship Id="rId13" Type="http://schemas.openxmlformats.org/officeDocument/2006/relationships/tags" Target="../tags/tag173.xml" /><Relationship Id="rId14" Type="http://schemas.openxmlformats.org/officeDocument/2006/relationships/tags" Target="../tags/tag174.xml" /><Relationship Id="rId15" Type="http://schemas.openxmlformats.org/officeDocument/2006/relationships/tags" Target="../tags/tag175.xml" /><Relationship Id="rId2" Type="http://schemas.openxmlformats.org/officeDocument/2006/relationships/tags" Target="../tags/tag164.xml" /><Relationship Id="rId3" Type="http://schemas.openxmlformats.org/officeDocument/2006/relationships/tags" Target="../tags/tag165.xml" /><Relationship Id="rId4" Type="http://schemas.openxmlformats.org/officeDocument/2006/relationships/image" Target="../media/image4.jpeg" /><Relationship Id="rId5" Type="http://schemas.openxmlformats.org/officeDocument/2006/relationships/tags" Target="../tags/tag166.xml" /><Relationship Id="rId6" Type="http://schemas.openxmlformats.org/officeDocument/2006/relationships/tags" Target="../tags/tag167.xml" /><Relationship Id="rId7" Type="http://schemas.openxmlformats.org/officeDocument/2006/relationships/image" Target="../media/image5.png" /><Relationship Id="rId8" Type="http://schemas.openxmlformats.org/officeDocument/2006/relationships/tags" Target="../tags/tag168.xml" /><Relationship Id="rId9" Type="http://schemas.openxmlformats.org/officeDocument/2006/relationships/tags" Target="../tags/tag16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76.xml" /><Relationship Id="rId3" Type="http://schemas.openxmlformats.org/officeDocument/2006/relationships/tags" Target="../tags/tag177.xml" /><Relationship Id="rId4" Type="http://schemas.openxmlformats.org/officeDocument/2006/relationships/tags" Target="../tags/tag17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79.xml" /><Relationship Id="rId3" Type="http://schemas.openxmlformats.org/officeDocument/2006/relationships/tags" Target="../tags/tag180.xml" /><Relationship Id="rId4" Type="http://schemas.openxmlformats.org/officeDocument/2006/relationships/tags" Target="../tags/tag181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89.xml" /><Relationship Id="rId11" Type="http://schemas.openxmlformats.org/officeDocument/2006/relationships/tags" Target="../tags/tag190.xml" /><Relationship Id="rId12" Type="http://schemas.openxmlformats.org/officeDocument/2006/relationships/tags" Target="../tags/tag191.xml" /><Relationship Id="rId13" Type="http://schemas.openxmlformats.org/officeDocument/2006/relationships/tags" Target="../tags/tag192.xml" /><Relationship Id="rId14" Type="http://schemas.openxmlformats.org/officeDocument/2006/relationships/tags" Target="../tags/tag193.xml" /><Relationship Id="rId15" Type="http://schemas.openxmlformats.org/officeDocument/2006/relationships/tags" Target="../tags/tag194.xml" /><Relationship Id="rId16" Type="http://schemas.openxmlformats.org/officeDocument/2006/relationships/tags" Target="../tags/tag195.xml" /><Relationship Id="rId17" Type="http://schemas.openxmlformats.org/officeDocument/2006/relationships/tags" Target="../tags/tag196.xml" /><Relationship Id="rId18" Type="http://schemas.openxmlformats.org/officeDocument/2006/relationships/tags" Target="../tags/tag197.xml" /><Relationship Id="rId19" Type="http://schemas.openxmlformats.org/officeDocument/2006/relationships/tags" Target="../tags/tag198.xml" /><Relationship Id="rId2" Type="http://schemas.openxmlformats.org/officeDocument/2006/relationships/tags" Target="../tags/tag182.xml" /><Relationship Id="rId3" Type="http://schemas.openxmlformats.org/officeDocument/2006/relationships/tags" Target="../tags/tag183.xml" /><Relationship Id="rId4" Type="http://schemas.openxmlformats.org/officeDocument/2006/relationships/tags" Target="../tags/tag184.xml" /><Relationship Id="rId5" Type="http://schemas.openxmlformats.org/officeDocument/2006/relationships/tags" Target="../tags/tag185.xml" /><Relationship Id="rId6" Type="http://schemas.openxmlformats.org/officeDocument/2006/relationships/image" Target="../media/image6.jpeg" /><Relationship Id="rId7" Type="http://schemas.openxmlformats.org/officeDocument/2006/relationships/tags" Target="../tags/tag186.xml" /><Relationship Id="rId8" Type="http://schemas.openxmlformats.org/officeDocument/2006/relationships/tags" Target="../tags/tag187.xml" /><Relationship Id="rId9" Type="http://schemas.openxmlformats.org/officeDocument/2006/relationships/tags" Target="../tags/tag188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07.xml" /><Relationship Id="rId11" Type="http://schemas.openxmlformats.org/officeDocument/2006/relationships/tags" Target="../tags/tag208.xml" /><Relationship Id="rId12" Type="http://schemas.openxmlformats.org/officeDocument/2006/relationships/image" Target="../media/image7.png" /><Relationship Id="rId13" Type="http://schemas.openxmlformats.org/officeDocument/2006/relationships/tags" Target="../tags/tag209.xml" /><Relationship Id="rId2" Type="http://schemas.openxmlformats.org/officeDocument/2006/relationships/tags" Target="../tags/tag199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tags" Target="../tags/tag202.xml" /><Relationship Id="rId6" Type="http://schemas.openxmlformats.org/officeDocument/2006/relationships/tags" Target="../tags/tag203.xml" /><Relationship Id="rId7" Type="http://schemas.openxmlformats.org/officeDocument/2006/relationships/tags" Target="../tags/tag204.xml" /><Relationship Id="rId8" Type="http://schemas.openxmlformats.org/officeDocument/2006/relationships/tags" Target="../tags/tag205.xml" /><Relationship Id="rId9" Type="http://schemas.openxmlformats.org/officeDocument/2006/relationships/tags" Target="../tags/tag20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18.xml" /><Relationship Id="rId11" Type="http://schemas.openxmlformats.org/officeDocument/2006/relationships/tags" Target="../tags/tag219.xml" /><Relationship Id="rId12" Type="http://schemas.openxmlformats.org/officeDocument/2006/relationships/tags" Target="../tags/tag220.xml" /><Relationship Id="rId13" Type="http://schemas.openxmlformats.org/officeDocument/2006/relationships/tags" Target="../tags/tag221.xml" /><Relationship Id="rId14" Type="http://schemas.openxmlformats.org/officeDocument/2006/relationships/tags" Target="../tags/tag222.xml" /><Relationship Id="rId15" Type="http://schemas.openxmlformats.org/officeDocument/2006/relationships/tags" Target="../tags/tag223.xml" /><Relationship Id="rId16" Type="http://schemas.openxmlformats.org/officeDocument/2006/relationships/tags" Target="../tags/tag224.xml" /><Relationship Id="rId17" Type="http://schemas.openxmlformats.org/officeDocument/2006/relationships/tags" Target="../tags/tag225.xml" /><Relationship Id="rId18" Type="http://schemas.openxmlformats.org/officeDocument/2006/relationships/tags" Target="../tags/tag226.xml" /><Relationship Id="rId19" Type="http://schemas.openxmlformats.org/officeDocument/2006/relationships/tags" Target="../tags/tag227.xml" /><Relationship Id="rId2" Type="http://schemas.openxmlformats.org/officeDocument/2006/relationships/tags" Target="../tags/tag210.xml" /><Relationship Id="rId20" Type="http://schemas.openxmlformats.org/officeDocument/2006/relationships/tags" Target="../tags/tag228.xml" /><Relationship Id="rId21" Type="http://schemas.openxmlformats.org/officeDocument/2006/relationships/tags" Target="../tags/tag229.xml" /><Relationship Id="rId22" Type="http://schemas.openxmlformats.org/officeDocument/2006/relationships/tags" Target="../tags/tag230.xml" /><Relationship Id="rId23" Type="http://schemas.openxmlformats.org/officeDocument/2006/relationships/tags" Target="../tags/tag231.xml" /><Relationship Id="rId24" Type="http://schemas.openxmlformats.org/officeDocument/2006/relationships/tags" Target="../tags/tag232.xml" /><Relationship Id="rId25" Type="http://schemas.openxmlformats.org/officeDocument/2006/relationships/tags" Target="../tags/tag233.xml" /><Relationship Id="rId26" Type="http://schemas.openxmlformats.org/officeDocument/2006/relationships/tags" Target="../tags/tag234.xml" /><Relationship Id="rId27" Type="http://schemas.openxmlformats.org/officeDocument/2006/relationships/tags" Target="../tags/tag235.xml" /><Relationship Id="rId28" Type="http://schemas.openxmlformats.org/officeDocument/2006/relationships/tags" Target="../tags/tag236.xml" /><Relationship Id="rId29" Type="http://schemas.openxmlformats.org/officeDocument/2006/relationships/tags" Target="../tags/tag237.xml" /><Relationship Id="rId3" Type="http://schemas.openxmlformats.org/officeDocument/2006/relationships/tags" Target="../tags/tag211.xml" /><Relationship Id="rId30" Type="http://schemas.openxmlformats.org/officeDocument/2006/relationships/tags" Target="../tags/tag238.xml" /><Relationship Id="rId31" Type="http://schemas.openxmlformats.org/officeDocument/2006/relationships/tags" Target="../tags/tag239.xml" /><Relationship Id="rId32" Type="http://schemas.openxmlformats.org/officeDocument/2006/relationships/tags" Target="../tags/tag240.xml" /><Relationship Id="rId33" Type="http://schemas.openxmlformats.org/officeDocument/2006/relationships/tags" Target="../tags/tag241.xml" /><Relationship Id="rId34" Type="http://schemas.openxmlformats.org/officeDocument/2006/relationships/tags" Target="../tags/tag242.xml" /><Relationship Id="rId35" Type="http://schemas.openxmlformats.org/officeDocument/2006/relationships/tags" Target="../tags/tag243.xml" /><Relationship Id="rId36" Type="http://schemas.openxmlformats.org/officeDocument/2006/relationships/tags" Target="../tags/tag244.xml" /><Relationship Id="rId37" Type="http://schemas.openxmlformats.org/officeDocument/2006/relationships/tags" Target="../tags/tag245.xml" /><Relationship Id="rId38" Type="http://schemas.openxmlformats.org/officeDocument/2006/relationships/tags" Target="../tags/tag246.xml" /><Relationship Id="rId39" Type="http://schemas.openxmlformats.org/officeDocument/2006/relationships/image" Target="../media/image8.png" /><Relationship Id="rId4" Type="http://schemas.openxmlformats.org/officeDocument/2006/relationships/tags" Target="../tags/tag212.xml" /><Relationship Id="rId40" Type="http://schemas.openxmlformats.org/officeDocument/2006/relationships/tags" Target="../tags/tag247.xml" /><Relationship Id="rId5" Type="http://schemas.openxmlformats.org/officeDocument/2006/relationships/tags" Target="../tags/tag213.xml" /><Relationship Id="rId6" Type="http://schemas.openxmlformats.org/officeDocument/2006/relationships/tags" Target="../tags/tag214.xml" /><Relationship Id="rId7" Type="http://schemas.openxmlformats.org/officeDocument/2006/relationships/tags" Target="../tags/tag215.xml" /><Relationship Id="rId8" Type="http://schemas.openxmlformats.org/officeDocument/2006/relationships/tags" Target="../tags/tag216.xml" /><Relationship Id="rId9" Type="http://schemas.openxmlformats.org/officeDocument/2006/relationships/tags" Target="../tags/tag21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56.xml" /><Relationship Id="rId11" Type="http://schemas.openxmlformats.org/officeDocument/2006/relationships/tags" Target="../tags/tag257.xml" /><Relationship Id="rId12" Type="http://schemas.openxmlformats.org/officeDocument/2006/relationships/tags" Target="../tags/tag258.xml" /><Relationship Id="rId13" Type="http://schemas.openxmlformats.org/officeDocument/2006/relationships/tags" Target="../tags/tag259.xml" /><Relationship Id="rId14" Type="http://schemas.openxmlformats.org/officeDocument/2006/relationships/tags" Target="../tags/tag260.xml" /><Relationship Id="rId15" Type="http://schemas.openxmlformats.org/officeDocument/2006/relationships/tags" Target="../tags/tag261.xml" /><Relationship Id="rId16" Type="http://schemas.openxmlformats.org/officeDocument/2006/relationships/tags" Target="../tags/tag262.xml" /><Relationship Id="rId17" Type="http://schemas.openxmlformats.org/officeDocument/2006/relationships/tags" Target="../tags/tag263.xml" /><Relationship Id="rId18" Type="http://schemas.openxmlformats.org/officeDocument/2006/relationships/tags" Target="../tags/tag264.xml" /><Relationship Id="rId19" Type="http://schemas.openxmlformats.org/officeDocument/2006/relationships/tags" Target="../tags/tag265.xml" /><Relationship Id="rId2" Type="http://schemas.openxmlformats.org/officeDocument/2006/relationships/tags" Target="../tags/tag248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tags" Target="../tags/tag251.xml" /><Relationship Id="rId6" Type="http://schemas.openxmlformats.org/officeDocument/2006/relationships/tags" Target="../tags/tag252.xml" /><Relationship Id="rId7" Type="http://schemas.openxmlformats.org/officeDocument/2006/relationships/tags" Target="../tags/tag253.xml" /><Relationship Id="rId8" Type="http://schemas.openxmlformats.org/officeDocument/2006/relationships/tags" Target="../tags/tag254.xml" /><Relationship Id="rId9" Type="http://schemas.openxmlformats.org/officeDocument/2006/relationships/tags" Target="../tags/tag255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74.xml" /><Relationship Id="rId11" Type="http://schemas.openxmlformats.org/officeDocument/2006/relationships/tags" Target="../tags/tag275.xml" /><Relationship Id="rId12" Type="http://schemas.openxmlformats.org/officeDocument/2006/relationships/tags" Target="../tags/tag276.xml" /><Relationship Id="rId13" Type="http://schemas.openxmlformats.org/officeDocument/2006/relationships/tags" Target="../tags/tag277.xml" /><Relationship Id="rId14" Type="http://schemas.openxmlformats.org/officeDocument/2006/relationships/tags" Target="../tags/tag278.xml" /><Relationship Id="rId15" Type="http://schemas.openxmlformats.org/officeDocument/2006/relationships/tags" Target="../tags/tag279.xml" /><Relationship Id="rId16" Type="http://schemas.openxmlformats.org/officeDocument/2006/relationships/tags" Target="../tags/tag280.xml" /><Relationship Id="rId2" Type="http://schemas.openxmlformats.org/officeDocument/2006/relationships/tags" Target="../tags/tag266.xml" /><Relationship Id="rId3" Type="http://schemas.openxmlformats.org/officeDocument/2006/relationships/tags" Target="../tags/tag267.xml" /><Relationship Id="rId4" Type="http://schemas.openxmlformats.org/officeDocument/2006/relationships/tags" Target="../tags/tag268.xml" /><Relationship Id="rId5" Type="http://schemas.openxmlformats.org/officeDocument/2006/relationships/tags" Target="../tags/tag269.xml" /><Relationship Id="rId6" Type="http://schemas.openxmlformats.org/officeDocument/2006/relationships/tags" Target="../tags/tag270.xml" /><Relationship Id="rId7" Type="http://schemas.openxmlformats.org/officeDocument/2006/relationships/tags" Target="../tags/tag271.xml" /><Relationship Id="rId8" Type="http://schemas.openxmlformats.org/officeDocument/2006/relationships/tags" Target="../tags/tag272.xml" /><Relationship Id="rId9" Type="http://schemas.openxmlformats.org/officeDocument/2006/relationships/tags" Target="../tags/tag27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252960" cy="6914515"/>
          </a:xfrm>
          <a:prstGeom prst="rect">
            <a:avLst/>
          </a:prstGeom>
        </p:spPr>
      </p:pic>
      <p:pic>
        <p:nvPicPr>
          <p:cNvPr id="2" name="早发白帝城" title="">
            <a:hlinkClick action="ppaction://media"/>
          </p:cNvPr>
          <p:cNvPicPr/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17250" y="-603250"/>
            <a:ext cx="1056005" cy="480060"/>
          </a:xfrm>
          <a:prstGeom prst="rect">
            <a:avLst/>
          </a:prstGeom>
        </p:spPr>
      </p:pic>
      <p:sp>
        <p:nvSpPr>
          <p:cNvPr id="3" name="WordArt 4" title=""/>
          <p:cNvSpPr>
            <a:spLocks noTextEdit="1"/>
          </p:cNvSpPr>
          <p:nvPr>
            <p:custDataLst>
              <p:tags r:id="rId9"/>
            </p:custDataLst>
          </p:nvPr>
        </p:nvSpPr>
        <p:spPr>
          <a:xfrm>
            <a:off x="1508760" y="1196975"/>
            <a:ext cx="8999220" cy="22142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</a:rPr>
              <a:t>第五章</a:t>
            </a:r>
            <a:r>
              <a:rPr lang="en-US" altLang="zh-CN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</a:rPr>
              <a:t>  </a:t>
            </a:r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</a:rPr>
              <a:t>物体的运动</a:t>
            </a:r>
            <a:endParaRPr lang="zh-CN" altLang="en-US" sz="3600" b="1">
              <a:ln w="12700" cap="flat" cmpd="sng">
                <a:solidFill>
                  <a:srgbClr val="EAEAEA"/>
                </a:solidFill>
                <a:prstDash val="solid"/>
                <a:round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</a:gradFill>
              <a:effectLst>
                <a:outerShdw dist="35921" dir="2699999" sy="50000" kx="2115830" algn="bl" rotWithShape="0">
                  <a:srgbClr val="C0C0C0">
                    <a:alpha val="79999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4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2549" name="Text Box 2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18478" y="5312093"/>
            <a:ext cx="122078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练习：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2553" name="Text Box 25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39265" y="5353050"/>
            <a:ext cx="728154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9.2×10</a:t>
            </a:r>
            <a:r>
              <a:rPr kumimoji="0" lang="en-US" altLang="zh-CN" sz="2800" b="1" kern="1200" cap="none" spc="0" normalizeH="0" baseline="3000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-7</a:t>
            </a:r>
            <a:r>
              <a:rPr kumimoji="0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m=___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____________</a:t>
            </a:r>
            <a:r>
              <a:rPr kumimoji="0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___=___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</a:t>
            </a:r>
            <a:r>
              <a:rPr kumimoji="0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_μm</a:t>
            </a:r>
            <a:endParaRPr kumimoji="0" lang="en-US" altLang="zh-CN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2" name="Rectangle 4" title=""/>
          <p:cNvSpPr/>
          <p:nvPr>
            <p:custDataLst>
              <p:tags r:id="rId5"/>
            </p:custDataLst>
          </p:nvPr>
        </p:nvSpPr>
        <p:spPr>
          <a:xfrm>
            <a:off x="76200" y="41910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长度单位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6"/>
            </p:custDataLst>
          </p:nvPr>
        </p:nvSpPr>
        <p:spPr>
          <a:xfrm>
            <a:off x="386080" y="658495"/>
            <a:ext cx="33909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长度单位换算方法</a:t>
            </a:r>
            <a:endParaRPr lang="zh-CN" altLang="en-US" sz="28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HarmonyOS Sans SC Light" panose="00000400000000000000" pitchFamily="2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1534290" y="3264331"/>
            <a:ext cx="2285432" cy="603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ts val="4000"/>
              </a:lnSpc>
              <a:spcBef>
                <a:spcPct val="0"/>
              </a:spcBef>
            </a:pPr>
            <a:r>
              <a:rPr lang="en-US" altLang="zh-CN" sz="2800" b="1" u="sng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256</a:t>
            </a:r>
            <a:r>
              <a:rPr lang="en-US" altLang="zh-CN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km</a:t>
            </a:r>
            <a:r>
              <a:rPr lang="en-US" altLang="zh-CN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=</a:t>
            </a:r>
            <a:endParaRPr lang="en-US" altLang="zh-CN" sz="28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0" name="组合 9" title=""/>
          <p:cNvGrpSpPr/>
          <p:nvPr>
            <p:custDataLst>
              <p:tags r:id="rId8"/>
            </p:custDataLst>
          </p:nvPr>
        </p:nvGrpSpPr>
        <p:grpSpPr>
          <a:xfrm>
            <a:off x="1714846" y="2533464"/>
            <a:ext cx="1435049" cy="889385"/>
            <a:chOff x="2776434" y="3841263"/>
            <a:chExt cx="1435049" cy="889385"/>
          </a:xfrm>
        </p:grpSpPr>
        <p:sp>
          <p:nvSpPr>
            <p:cNvPr id="11" name="文本框 10"/>
            <p:cNvSpPr txBox="1"/>
            <p:nvPr>
              <p:custDataLst>
                <p:tags r:id="rId9"/>
              </p:custDataLst>
            </p:nvPr>
          </p:nvSpPr>
          <p:spPr>
            <a:xfrm>
              <a:off x="2776434" y="3841263"/>
              <a:ext cx="1435049" cy="5219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000000">
                  <a:alpha val="0"/>
                </a:srgbClr>
              </a:solidFill>
            </a:ln>
          </p:spPr>
          <p:txBody>
            <a:bodyPr wrap="square">
              <a:spAutoFit/>
            </a:bodyPr>
            <a:lstStyle/>
            <a:p>
              <a:pPr algn="ctr" defTabSz="457200">
                <a:defRPr/>
              </a:pPr>
              <a:r>
                <a:rPr lang="zh-CN" altLang="en-US" sz="2800" b="1" ker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原单位</a:t>
              </a:r>
              <a:endParaRPr lang="zh-CN" altLang="en-US" sz="2800" b="1" ker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cxnSp>
          <p:nvCxnSpPr>
            <p:cNvPr id="12" name="直接箭头连接符 11"/>
            <p:cNvCxnSpPr/>
            <p:nvPr>
              <p:custDataLst>
                <p:tags r:id="rId10"/>
              </p:custDataLst>
            </p:nvPr>
          </p:nvCxnSpPr>
          <p:spPr>
            <a:xfrm flipH="1">
              <a:off x="3738594" y="4355460"/>
              <a:ext cx="0" cy="375188"/>
            </a:xfrm>
            <a:prstGeom prst="straightConnector1">
              <a:avLst/>
            </a:prstGeom>
            <a:noFill/>
            <a:ln w="47625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</p:grpSp>
      <p:grpSp>
        <p:nvGrpSpPr>
          <p:cNvPr id="13" name="组合 12" title=""/>
          <p:cNvGrpSpPr/>
          <p:nvPr>
            <p:custDataLst>
              <p:tags r:id="rId11"/>
            </p:custDataLst>
          </p:nvPr>
        </p:nvGrpSpPr>
        <p:grpSpPr>
          <a:xfrm>
            <a:off x="5577761" y="2553611"/>
            <a:ext cx="2118360" cy="867631"/>
            <a:chOff x="7518180" y="3847804"/>
            <a:chExt cx="2118360" cy="867631"/>
          </a:xfrm>
        </p:grpSpPr>
        <p:sp>
          <p:nvSpPr>
            <p:cNvPr id="14" name="文本框 13"/>
            <p:cNvSpPr txBox="1"/>
            <p:nvPr>
              <p:custDataLst>
                <p:tags r:id="rId12"/>
              </p:custDataLst>
            </p:nvPr>
          </p:nvSpPr>
          <p:spPr>
            <a:xfrm>
              <a:off x="7518180" y="3847804"/>
              <a:ext cx="2118360" cy="5219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000000">
                  <a:alpha val="0"/>
                </a:srgbClr>
              </a:solidFill>
            </a:ln>
          </p:spPr>
          <p:txBody>
            <a:bodyPr wrap="square">
              <a:spAutoFit/>
            </a:bodyPr>
            <a:lstStyle/>
            <a:p>
              <a:pPr algn="ctr" defTabSz="457200">
                <a:defRPr/>
              </a:pPr>
              <a:r>
                <a:rPr lang="zh-CN" altLang="en-US" sz="2800" b="1" ker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目标单位</a:t>
              </a:r>
              <a:endParaRPr lang="zh-CN" altLang="en-US" sz="2800" b="1" ker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cxnSp>
          <p:nvCxnSpPr>
            <p:cNvPr id="15" name="直接箭头连接符 14"/>
            <p:cNvCxnSpPr/>
            <p:nvPr>
              <p:custDataLst>
                <p:tags r:id="rId13"/>
              </p:custDataLst>
            </p:nvPr>
          </p:nvCxnSpPr>
          <p:spPr>
            <a:xfrm flipH="1">
              <a:off x="7924800" y="4340247"/>
              <a:ext cx="0" cy="375188"/>
            </a:xfrm>
            <a:prstGeom prst="straightConnector1">
              <a:avLst/>
            </a:prstGeom>
            <a:noFill/>
            <a:ln w="47625" cap="flat" cmpd="sng" algn="ctr">
              <a:solidFill>
                <a:sysClr val="windowText" lastClr="000000"/>
              </a:solidFill>
              <a:prstDash val="solid"/>
              <a:miter lim="800000"/>
              <a:tailEnd type="stealth" w="lg" len="lg"/>
            </a:ln>
            <a:effectLst/>
          </p:spPr>
        </p:cxnSp>
      </p:grpSp>
      <p:sp>
        <p:nvSpPr>
          <p:cNvPr id="17" name="文本框 16" title=""/>
          <p:cNvSpPr txBox="1"/>
          <p:nvPr>
            <p:custDataLst>
              <p:tags r:id="rId14"/>
            </p:custDataLst>
          </p:nvPr>
        </p:nvSpPr>
        <p:spPr>
          <a:xfrm>
            <a:off x="3353016" y="2538275"/>
            <a:ext cx="2029244" cy="52197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altLang="zh-CN" sz="2800" b="1" ker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1km=10</a:t>
            </a:r>
            <a:r>
              <a:rPr lang="en-US" altLang="zh-CN" sz="2800" b="1" kern="0" baseline="30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ker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</a:t>
            </a:r>
            <a:endParaRPr lang="en-US" altLang="zh-CN" sz="2800" b="1" ker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23" name="组合 22" title=""/>
          <p:cNvGrpSpPr/>
          <p:nvPr>
            <p:custDataLst>
              <p:tags r:id="rId15"/>
            </p:custDataLst>
          </p:nvPr>
        </p:nvGrpSpPr>
        <p:grpSpPr>
          <a:xfrm>
            <a:off x="1904365" y="3254375"/>
            <a:ext cx="2685415" cy="1520702"/>
            <a:chOff x="3081263" y="3661024"/>
            <a:chExt cx="2742889" cy="1520413"/>
          </a:xfrm>
        </p:grpSpPr>
        <p:grpSp>
          <p:nvGrpSpPr>
            <p:cNvPr id="5" name="组合 4"/>
            <p:cNvGrpSpPr/>
            <p:nvPr>
              <p:custDataLst>
                <p:tags r:id="rId16"/>
              </p:custDataLst>
            </p:nvPr>
          </p:nvGrpSpPr>
          <p:grpSpPr>
            <a:xfrm>
              <a:off x="3081263" y="4245625"/>
              <a:ext cx="2229205" cy="935812"/>
              <a:chOff x="2196887" y="5108055"/>
              <a:chExt cx="2229205" cy="935812"/>
            </a:xfrm>
          </p:grpSpPr>
          <p:cxnSp>
            <p:nvCxnSpPr>
              <p:cNvPr id="6" name="直接连接符 5"/>
              <p:cNvCxnSpPr/>
              <p:nvPr>
                <p:custDataLst>
                  <p:tags r:id="rId17"/>
                </p:custDataLst>
              </p:nvPr>
            </p:nvCxnSpPr>
            <p:spPr>
              <a:xfrm>
                <a:off x="2196887" y="5768241"/>
                <a:ext cx="2229205" cy="0"/>
              </a:xfrm>
              <a:prstGeom prst="line">
                <a:avLst/>
              </a:prstGeom>
              <a:noFill/>
              <a:ln w="444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7" name="文本框 6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2443352" y="5521996"/>
                <a:ext cx="1756383" cy="52187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457200">
                  <a:defRPr/>
                </a:pPr>
                <a:r>
                  <a:rPr lang="zh-CN" altLang="en-US" sz="2800" b="1" ker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数字不变</a:t>
                </a:r>
                <a:endParaRPr lang="zh-CN" altLang="en-US" sz="2800" b="1" ker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  <p:cxnSp>
            <p:nvCxnSpPr>
              <p:cNvPr id="8" name="直接箭头连接符 7"/>
              <p:cNvCxnSpPr/>
              <p:nvPr>
                <p:custDataLst>
                  <p:tags r:id="rId19"/>
                </p:custDataLst>
              </p:nvPr>
            </p:nvCxnSpPr>
            <p:spPr>
              <a:xfrm flipH="1" flipV="1">
                <a:off x="4392708" y="5108055"/>
                <a:ext cx="0" cy="660186"/>
              </a:xfrm>
              <a:prstGeom prst="straightConnector1">
                <a:avLst/>
              </a:prstGeom>
              <a:noFill/>
              <a:ln w="47625" cap="flat" cmpd="sng" algn="ctr">
                <a:solidFill>
                  <a:sysClr val="windowText" lastClr="000000"/>
                </a:solidFill>
                <a:prstDash val="solid"/>
                <a:miter lim="800000"/>
                <a:tailEnd type="stealth" w="lg" len="lg"/>
              </a:ln>
              <a:effectLst/>
            </p:spPr>
          </p:cxnSp>
          <p:cxnSp>
            <p:nvCxnSpPr>
              <p:cNvPr id="9" name="直接箭头连接符 8"/>
              <p:cNvCxnSpPr/>
              <p:nvPr>
                <p:custDataLst>
                  <p:tags r:id="rId20"/>
                </p:custDataLst>
              </p:nvPr>
            </p:nvCxnSpPr>
            <p:spPr>
              <a:xfrm flipH="1" flipV="1">
                <a:off x="2205319" y="5113193"/>
                <a:ext cx="0" cy="660186"/>
              </a:xfrm>
              <a:prstGeom prst="straightConnector1">
                <a:avLst/>
              </a:prstGeom>
              <a:noFill/>
              <a:ln w="41275" cap="flat" cmpd="sng" algn="ctr">
                <a:solidFill>
                  <a:sysClr val="windowText" lastClr="000000"/>
                </a:solidFill>
                <a:prstDash val="solid"/>
                <a:miter lim="800000"/>
                <a:tailEnd type="stealth" w="lg" len="lg"/>
              </a:ln>
              <a:effectLst/>
            </p:spPr>
          </p:cxnSp>
        </p:grpSp>
        <p:sp>
          <p:nvSpPr>
            <p:cNvPr id="19" name="文本框 18"/>
            <p:cNvSpPr txBox="1"/>
            <p:nvPr>
              <p:custDataLst>
                <p:tags r:id="rId21"/>
              </p:custDataLst>
            </p:nvPr>
          </p:nvSpPr>
          <p:spPr>
            <a:xfrm>
              <a:off x="4469749" y="3661024"/>
              <a:ext cx="1354403" cy="5218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457200"/>
              <a:r>
                <a:rPr lang="en-US" altLang="zh-CN" sz="28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     </a:t>
              </a:r>
              <a:r>
                <a:rPr lang="en-US" altLang="zh-CN" sz="2800" b="1" u="sng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256</a:t>
              </a:r>
              <a:endParaRPr lang="en-US" altLang="zh-CN" sz="2800" b="1" u="sng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文本框 19" title=""/>
          <p:cNvSpPr txBox="1"/>
          <p:nvPr>
            <p:custDataLst>
              <p:tags r:id="rId22"/>
            </p:custDataLst>
          </p:nvPr>
        </p:nvSpPr>
        <p:spPr>
          <a:xfrm>
            <a:off x="6408250" y="3252790"/>
            <a:ext cx="304939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altLang="zh-CN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= 2.56×10</a:t>
            </a:r>
            <a:r>
              <a:rPr lang="en-US" altLang="zh-CN" sz="2800" b="1" baseline="30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en-US" altLang="zh-CN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m</a:t>
            </a:r>
            <a:endParaRPr lang="en-US" altLang="zh-CN" sz="28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23"/>
            </p:custDataLst>
          </p:nvPr>
        </p:nvSpPr>
        <p:spPr>
          <a:xfrm>
            <a:off x="4523950" y="3305403"/>
            <a:ext cx="1354404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altLang="zh-CN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× 10</a:t>
            </a:r>
            <a:r>
              <a:rPr lang="en-US" altLang="zh-CN" sz="2800" b="1" baseline="30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endParaRPr lang="en-US" altLang="zh-CN" sz="2800" b="1" baseline="30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24"/>
            </p:custDataLst>
          </p:nvPr>
        </p:nvSpPr>
        <p:spPr>
          <a:xfrm>
            <a:off x="5733461" y="3253595"/>
            <a:ext cx="757047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25"/>
            </p:custDataLst>
          </p:nvPr>
        </p:nvSpPr>
        <p:spPr>
          <a:xfrm>
            <a:off x="298450" y="1182370"/>
            <a:ext cx="5785485" cy="668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       例：</a:t>
            </a:r>
            <a:r>
              <a:rPr lang="en-US" alt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256 km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=          </a:t>
            </a: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？</a:t>
            </a:r>
            <a:r>
              <a:rPr lang="en-US" alt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        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     </a:t>
            </a:r>
            <a:r>
              <a:rPr lang="en-US" alt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m </a:t>
            </a:r>
            <a:endParaRPr lang="en-US" altLang="zh-CN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HarmonyOS Sans SC Light" panose="00000400000000000000" pitchFamily="2" charset="-122"/>
            </a:endParaRPr>
          </a:p>
        </p:txBody>
      </p:sp>
      <p:grpSp>
        <p:nvGrpSpPr>
          <p:cNvPr id="28" name="组合 27" title=""/>
          <p:cNvGrpSpPr/>
          <p:nvPr>
            <p:custDataLst>
              <p:tags r:id="rId26"/>
            </p:custDataLst>
          </p:nvPr>
        </p:nvGrpSpPr>
        <p:grpSpPr>
          <a:xfrm>
            <a:off x="2664460" y="2148840"/>
            <a:ext cx="4130040" cy="404495"/>
            <a:chOff x="12815" y="1582"/>
            <a:chExt cx="3620" cy="478"/>
          </a:xfrm>
        </p:grpSpPr>
        <p:sp>
          <p:nvSpPr>
            <p:cNvPr id="26" name="直角上箭头 25"/>
            <p:cNvSpPr/>
            <p:nvPr>
              <p:custDataLst>
                <p:tags r:id="rId27"/>
              </p:custDataLst>
            </p:nvPr>
          </p:nvSpPr>
          <p:spPr>
            <a:xfrm flipV="1">
              <a:off x="12815" y="1582"/>
              <a:ext cx="3620" cy="478"/>
            </a:xfrm>
            <a:prstGeom prst="bentUpArrow">
              <a:avLst>
                <a:gd name="adj1" fmla="val 25000"/>
                <a:gd name="adj2" fmla="val 50000"/>
                <a:gd name="adj3" fmla="val 2492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28"/>
              </p:custDataLst>
            </p:nvPr>
          </p:nvSpPr>
          <p:spPr>
            <a:xfrm>
              <a:off x="12815" y="1607"/>
              <a:ext cx="105" cy="41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" name="Text Box 21" title="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4161155" y="1915795"/>
            <a:ext cx="629285" cy="5219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换</a:t>
            </a:r>
            <a:endParaRPr kumimoji="0" lang="zh-CN" altLang="en-US" sz="28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31" name="组合 30" title=""/>
          <p:cNvGrpSpPr/>
          <p:nvPr>
            <p:custDataLst>
              <p:tags r:id="rId30"/>
            </p:custDataLst>
          </p:nvPr>
        </p:nvGrpSpPr>
        <p:grpSpPr>
          <a:xfrm flipV="1">
            <a:off x="4704080" y="3757295"/>
            <a:ext cx="2992755" cy="391795"/>
            <a:chOff x="12815" y="1582"/>
            <a:chExt cx="3620" cy="478"/>
          </a:xfrm>
        </p:grpSpPr>
        <p:sp>
          <p:nvSpPr>
            <p:cNvPr id="32" name="直角上箭头 31"/>
            <p:cNvSpPr/>
            <p:nvPr>
              <p:custDataLst>
                <p:tags r:id="rId31"/>
              </p:custDataLst>
            </p:nvPr>
          </p:nvSpPr>
          <p:spPr>
            <a:xfrm flipV="1">
              <a:off x="12815" y="1582"/>
              <a:ext cx="3620" cy="478"/>
            </a:xfrm>
            <a:prstGeom prst="bentUpArrow">
              <a:avLst>
                <a:gd name="adj1" fmla="val 25000"/>
                <a:gd name="adj2" fmla="val 50000"/>
                <a:gd name="adj3" fmla="val 2492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>
              <p:custDataLst>
                <p:tags r:id="rId32"/>
              </p:custDataLst>
            </p:nvPr>
          </p:nvSpPr>
          <p:spPr>
            <a:xfrm>
              <a:off x="12815" y="1607"/>
              <a:ext cx="105" cy="41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4" name="Text Box 21" title=""/>
          <p:cNvSpPr txBox="1"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5805170" y="3881755"/>
            <a:ext cx="629285" cy="5219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算</a:t>
            </a:r>
            <a:endParaRPr kumimoji="0" lang="zh-CN" altLang="en-US" sz="28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34"/>
            </p:custDataLst>
          </p:nvPr>
        </p:nvSpPr>
        <p:spPr>
          <a:xfrm>
            <a:off x="3723005" y="5368290"/>
            <a:ext cx="153352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9.2×10</a:t>
            </a:r>
            <a:r>
              <a:rPr lang="en-US" altLang="zh-CN" sz="2800" b="1" baseline="3000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-7</a:t>
            </a:r>
            <a:endParaRPr lang="en-US" altLang="zh-CN" sz="2800" b="1" baseline="3000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35"/>
            </p:custDataLst>
          </p:nvPr>
        </p:nvSpPr>
        <p:spPr>
          <a:xfrm>
            <a:off x="6167755" y="5314315"/>
            <a:ext cx="7531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μm</a:t>
            </a:r>
            <a:endParaRPr lang="en-US" altLang="zh-CN" sz="28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36"/>
            </p:custDataLst>
          </p:nvPr>
        </p:nvSpPr>
        <p:spPr>
          <a:xfrm>
            <a:off x="5174190" y="5364073"/>
            <a:ext cx="1354404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× 10</a:t>
            </a:r>
            <a:r>
              <a:rPr lang="en-US" altLang="zh-CN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</a:t>
            </a:r>
            <a:endParaRPr lang="en-US" altLang="zh-CN" sz="2800" b="1" baseline="30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37"/>
            </p:custDataLst>
          </p:nvPr>
        </p:nvSpPr>
        <p:spPr>
          <a:xfrm>
            <a:off x="7273290" y="5368290"/>
            <a:ext cx="9664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0.92</a:t>
            </a:r>
            <a:endParaRPr lang="en-US" altLang="zh-CN" sz="28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9" grpId="0" animBg="1"/>
      <p:bldP spid="22553" grpId="0" animBg="1"/>
      <p:bldP spid="4" grpId="0"/>
      <p:bldP spid="17" grpId="0" animBg="1"/>
      <p:bldP spid="20" grpId="0"/>
      <p:bldP spid="22" grpId="0"/>
      <p:bldP spid="24" grpId="0"/>
      <p:bldP spid="29" grpId="0" animBg="1"/>
      <p:bldP spid="34" grpId="0" animBg="1"/>
      <p:bldP spid="2" grpId="0"/>
      <p:bldP spid="18" grpId="0"/>
      <p:bldP spid="21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 title=""/>
          <p:cNvGrpSpPr/>
          <p:nvPr>
            <p:custDataLst>
              <p:tags r:id="rId4"/>
            </p:custDataLst>
          </p:nvPr>
        </p:nvGrpSpPr>
        <p:grpSpPr>
          <a:xfrm>
            <a:off x="137795" y="5504815"/>
            <a:ext cx="11992610" cy="687070"/>
            <a:chOff x="217" y="8686"/>
            <a:chExt cx="18886" cy="1082"/>
          </a:xfrm>
        </p:grpSpPr>
        <p:pic>
          <p:nvPicPr>
            <p:cNvPr id="27" name="图片 26" descr="刻度尺1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245" y="8686"/>
              <a:ext cx="18859" cy="1082"/>
            </a:xfrm>
            <a:prstGeom prst="rect">
              <a:avLst/>
            </a:prstGeom>
          </p:spPr>
        </p:pic>
        <p:cxnSp>
          <p:nvCxnSpPr>
            <p:cNvPr id="28" name="直接连接符 27"/>
            <p:cNvCxnSpPr/>
            <p:nvPr>
              <p:custDataLst>
                <p:tags r:id="rId7"/>
              </p:custDataLst>
            </p:nvPr>
          </p:nvCxnSpPr>
          <p:spPr>
            <a:xfrm flipH="1">
              <a:off x="2422" y="8690"/>
              <a:ext cx="0" cy="588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8"/>
              </p:custDataLst>
            </p:nvPr>
          </p:nvCxnSpPr>
          <p:spPr>
            <a:xfrm flipH="1">
              <a:off x="310" y="8690"/>
              <a:ext cx="0" cy="588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9"/>
              </p:custDataLst>
            </p:nvPr>
          </p:nvCxnSpPr>
          <p:spPr>
            <a:xfrm flipH="1">
              <a:off x="6726" y="8690"/>
              <a:ext cx="0" cy="588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10"/>
              </p:custDataLst>
            </p:nvPr>
          </p:nvCxnSpPr>
          <p:spPr>
            <a:xfrm flipH="1">
              <a:off x="4576" y="8690"/>
              <a:ext cx="0" cy="588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>
              <p:custDataLst>
                <p:tags r:id="rId11"/>
              </p:custDataLst>
            </p:nvPr>
          </p:nvCxnSpPr>
          <p:spPr>
            <a:xfrm flipH="1">
              <a:off x="8884" y="8690"/>
              <a:ext cx="0" cy="588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>
              <p:custDataLst>
                <p:tags r:id="rId12"/>
              </p:custDataLst>
            </p:nvPr>
          </p:nvCxnSpPr>
          <p:spPr>
            <a:xfrm flipH="1">
              <a:off x="13192" y="8690"/>
              <a:ext cx="0" cy="588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>
              <p:custDataLst>
                <p:tags r:id="rId13"/>
              </p:custDataLst>
            </p:nvPr>
          </p:nvCxnSpPr>
          <p:spPr>
            <a:xfrm flipH="1">
              <a:off x="11038" y="8690"/>
              <a:ext cx="0" cy="588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>
              <p:custDataLst>
                <p:tags r:id="rId14"/>
              </p:custDataLst>
            </p:nvPr>
          </p:nvCxnSpPr>
          <p:spPr>
            <a:xfrm flipH="1">
              <a:off x="17651" y="8690"/>
              <a:ext cx="0" cy="588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>
              <p:custDataLst>
                <p:tags r:id="rId15"/>
              </p:custDataLst>
            </p:nvPr>
          </p:nvCxnSpPr>
          <p:spPr>
            <a:xfrm flipH="1">
              <a:off x="15480" y="8690"/>
              <a:ext cx="0" cy="588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8" name="Rectangle 60"/>
            <p:cNvSpPr/>
            <p:nvPr>
              <p:custDataLst>
                <p:tags r:id="rId16"/>
              </p:custDataLst>
            </p:nvPr>
          </p:nvSpPr>
          <p:spPr>
            <a:xfrm>
              <a:off x="217" y="9198"/>
              <a:ext cx="331" cy="50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0</a:t>
              </a:r>
              <a:endPara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2" name="Rectangle 4" title=""/>
          <p:cNvSpPr/>
          <p:nvPr>
            <p:custDataLst>
              <p:tags r:id="rId17"/>
            </p:custDataLst>
          </p:nvPr>
        </p:nvSpPr>
        <p:spPr>
          <a:xfrm>
            <a:off x="76200" y="41910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长度单位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52400" y="1773555"/>
            <a:ext cx="11989435" cy="68834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5575" y="3855720"/>
            <a:ext cx="11975465" cy="687070"/>
          </a:xfrm>
          <a:prstGeom prst="rect">
            <a:avLst/>
          </a:prstGeom>
        </p:spPr>
      </p:pic>
      <p:cxnSp>
        <p:nvCxnSpPr>
          <p:cNvPr id="8" name="直接连接符 7" title=""/>
          <p:cNvCxnSpPr/>
          <p:nvPr>
            <p:custDataLst>
              <p:tags r:id="rId21"/>
            </p:custDataLst>
          </p:nvPr>
        </p:nvCxnSpPr>
        <p:spPr>
          <a:xfrm flipH="1">
            <a:off x="1537970" y="3858260"/>
            <a:ext cx="0" cy="373380"/>
          </a:xfrm>
          <a:prstGeom prst="line">
            <a:avLst/>
          </a:prstGeom>
          <a:ln>
            <a:solidFill>
              <a:srgbClr val="1D41D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" name="直接连接符 8" title=""/>
          <p:cNvCxnSpPr/>
          <p:nvPr>
            <p:custDataLst>
              <p:tags r:id="rId22"/>
            </p:custDataLst>
          </p:nvPr>
        </p:nvCxnSpPr>
        <p:spPr>
          <a:xfrm flipH="1">
            <a:off x="196850" y="3858260"/>
            <a:ext cx="0" cy="373380"/>
          </a:xfrm>
          <a:prstGeom prst="line">
            <a:avLst/>
          </a:prstGeom>
          <a:ln>
            <a:solidFill>
              <a:srgbClr val="1D41D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连接符 9" title=""/>
          <p:cNvCxnSpPr/>
          <p:nvPr>
            <p:custDataLst>
              <p:tags r:id="rId23"/>
            </p:custDataLst>
          </p:nvPr>
        </p:nvCxnSpPr>
        <p:spPr>
          <a:xfrm flipH="1">
            <a:off x="4273550" y="3858260"/>
            <a:ext cx="0" cy="373380"/>
          </a:xfrm>
          <a:prstGeom prst="line">
            <a:avLst/>
          </a:prstGeom>
          <a:ln>
            <a:solidFill>
              <a:srgbClr val="1D41D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直接连接符 10" title=""/>
          <p:cNvCxnSpPr/>
          <p:nvPr>
            <p:custDataLst>
              <p:tags r:id="rId24"/>
            </p:custDataLst>
          </p:nvPr>
        </p:nvCxnSpPr>
        <p:spPr>
          <a:xfrm flipH="1">
            <a:off x="2905760" y="3858260"/>
            <a:ext cx="0" cy="373380"/>
          </a:xfrm>
          <a:prstGeom prst="line">
            <a:avLst/>
          </a:prstGeom>
          <a:ln>
            <a:solidFill>
              <a:srgbClr val="1D41D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 title=""/>
          <p:cNvCxnSpPr/>
          <p:nvPr>
            <p:custDataLst>
              <p:tags r:id="rId25"/>
            </p:custDataLst>
          </p:nvPr>
        </p:nvCxnSpPr>
        <p:spPr>
          <a:xfrm flipH="1">
            <a:off x="5641340" y="3858260"/>
            <a:ext cx="0" cy="373380"/>
          </a:xfrm>
          <a:prstGeom prst="line">
            <a:avLst/>
          </a:prstGeom>
          <a:ln>
            <a:solidFill>
              <a:srgbClr val="1D41D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连接符 12" title=""/>
          <p:cNvCxnSpPr/>
          <p:nvPr>
            <p:custDataLst>
              <p:tags r:id="rId26"/>
            </p:custDataLst>
          </p:nvPr>
        </p:nvCxnSpPr>
        <p:spPr>
          <a:xfrm flipH="1">
            <a:off x="8376920" y="3858260"/>
            <a:ext cx="0" cy="373380"/>
          </a:xfrm>
          <a:prstGeom prst="line">
            <a:avLst/>
          </a:prstGeom>
          <a:ln>
            <a:solidFill>
              <a:srgbClr val="1D41D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连接符 13" title=""/>
          <p:cNvCxnSpPr/>
          <p:nvPr>
            <p:custDataLst>
              <p:tags r:id="rId27"/>
            </p:custDataLst>
          </p:nvPr>
        </p:nvCxnSpPr>
        <p:spPr>
          <a:xfrm flipH="1">
            <a:off x="7009130" y="3858260"/>
            <a:ext cx="0" cy="373380"/>
          </a:xfrm>
          <a:prstGeom prst="line">
            <a:avLst/>
          </a:prstGeom>
          <a:ln>
            <a:solidFill>
              <a:srgbClr val="1D41D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连接符 14" title=""/>
          <p:cNvCxnSpPr/>
          <p:nvPr>
            <p:custDataLst>
              <p:tags r:id="rId28"/>
            </p:custDataLst>
          </p:nvPr>
        </p:nvCxnSpPr>
        <p:spPr>
          <a:xfrm flipH="1">
            <a:off x="11208385" y="3858260"/>
            <a:ext cx="0" cy="373380"/>
          </a:xfrm>
          <a:prstGeom prst="line">
            <a:avLst/>
          </a:prstGeom>
          <a:ln>
            <a:solidFill>
              <a:srgbClr val="1D41D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 title=""/>
          <p:cNvCxnSpPr/>
          <p:nvPr>
            <p:custDataLst>
              <p:tags r:id="rId29"/>
            </p:custDataLst>
          </p:nvPr>
        </p:nvCxnSpPr>
        <p:spPr>
          <a:xfrm flipH="1">
            <a:off x="9829800" y="3858260"/>
            <a:ext cx="0" cy="373380"/>
          </a:xfrm>
          <a:prstGeom prst="line">
            <a:avLst/>
          </a:prstGeom>
          <a:ln>
            <a:solidFill>
              <a:srgbClr val="1D41D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Rectangle 60" title=""/>
          <p:cNvSpPr/>
          <p:nvPr>
            <p:custDataLst>
              <p:tags r:id="rId30"/>
            </p:custDataLst>
          </p:nvPr>
        </p:nvSpPr>
        <p:spPr>
          <a:xfrm>
            <a:off x="530225" y="4181475"/>
            <a:ext cx="554355" cy="3130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dm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Rectangle 60" title=""/>
          <p:cNvSpPr/>
          <p:nvPr>
            <p:custDataLst>
              <p:tags r:id="rId31"/>
            </p:custDataLst>
          </p:nvPr>
        </p:nvSpPr>
        <p:spPr>
          <a:xfrm>
            <a:off x="137795" y="4180840"/>
            <a:ext cx="210185" cy="3213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" name="Rectangle 60" title=""/>
          <p:cNvSpPr/>
          <p:nvPr>
            <p:custDataLst>
              <p:tags r:id="rId32"/>
            </p:custDataLst>
          </p:nvPr>
        </p:nvSpPr>
        <p:spPr>
          <a:xfrm>
            <a:off x="1278890" y="4191000"/>
            <a:ext cx="574040" cy="3219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txBody>
          <a:bodyPr wrap="square" tIns="0" bIns="0" anchor="ctr" anchorCtr="1">
            <a:no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" name="Rectangle 60" title=""/>
          <p:cNvSpPr/>
          <p:nvPr>
            <p:custDataLst>
              <p:tags r:id="rId33"/>
            </p:custDataLst>
          </p:nvPr>
        </p:nvSpPr>
        <p:spPr>
          <a:xfrm>
            <a:off x="2636520" y="4191000"/>
            <a:ext cx="574040" cy="3219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txBody>
          <a:bodyPr wrap="square" tIns="0" bIns="0" anchor="ctr" anchorCtr="1">
            <a:no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1" name="Rectangle 60" title=""/>
          <p:cNvSpPr/>
          <p:nvPr>
            <p:custDataLst>
              <p:tags r:id="rId34"/>
            </p:custDataLst>
          </p:nvPr>
        </p:nvSpPr>
        <p:spPr>
          <a:xfrm>
            <a:off x="3978910" y="4191000"/>
            <a:ext cx="574040" cy="3219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txBody>
          <a:bodyPr wrap="square" tIns="0" bIns="0" anchor="ctr" anchorCtr="1">
            <a:no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2" name="Rectangle 60" title=""/>
          <p:cNvSpPr/>
          <p:nvPr>
            <p:custDataLst>
              <p:tags r:id="rId35"/>
            </p:custDataLst>
          </p:nvPr>
        </p:nvSpPr>
        <p:spPr>
          <a:xfrm>
            <a:off x="5400675" y="4191000"/>
            <a:ext cx="574040" cy="3219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txBody>
          <a:bodyPr wrap="square" tIns="0" bIns="0" anchor="ctr" anchorCtr="1">
            <a:no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Rectangle 60" title=""/>
          <p:cNvSpPr/>
          <p:nvPr>
            <p:custDataLst>
              <p:tags r:id="rId36"/>
            </p:custDataLst>
          </p:nvPr>
        </p:nvSpPr>
        <p:spPr>
          <a:xfrm>
            <a:off x="6768465" y="4191000"/>
            <a:ext cx="574040" cy="3219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txBody>
          <a:bodyPr wrap="square" tIns="0" bIns="0" anchor="ctr" anchorCtr="1">
            <a:no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4" name="Rectangle 60" title=""/>
          <p:cNvSpPr/>
          <p:nvPr>
            <p:custDataLst>
              <p:tags r:id="rId37"/>
            </p:custDataLst>
          </p:nvPr>
        </p:nvSpPr>
        <p:spPr>
          <a:xfrm>
            <a:off x="8099425" y="4191000"/>
            <a:ext cx="574040" cy="3219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txBody>
          <a:bodyPr wrap="square" tIns="0" bIns="0" anchor="ctr" anchorCtr="1">
            <a:no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5" name="Rectangle 60" title=""/>
          <p:cNvSpPr/>
          <p:nvPr>
            <p:custDataLst>
              <p:tags r:id="rId38"/>
            </p:custDataLst>
          </p:nvPr>
        </p:nvSpPr>
        <p:spPr>
          <a:xfrm>
            <a:off x="9577705" y="4191000"/>
            <a:ext cx="574040" cy="3219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txBody>
          <a:bodyPr wrap="square" tIns="0" bIns="0" anchor="ctr" anchorCtr="1">
            <a:no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7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6" name="Rectangle 60" title=""/>
          <p:cNvSpPr/>
          <p:nvPr>
            <p:custDataLst>
              <p:tags r:id="rId39"/>
            </p:custDataLst>
          </p:nvPr>
        </p:nvSpPr>
        <p:spPr>
          <a:xfrm>
            <a:off x="10965815" y="4191000"/>
            <a:ext cx="574040" cy="3219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txBody>
          <a:bodyPr wrap="square" tIns="0" bIns="0" anchor="ctr" anchorCtr="1">
            <a:no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8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7" name="Rectangle 60" title=""/>
          <p:cNvSpPr/>
          <p:nvPr>
            <p:custDataLst>
              <p:tags r:id="rId40"/>
            </p:custDataLst>
          </p:nvPr>
        </p:nvSpPr>
        <p:spPr>
          <a:xfrm>
            <a:off x="497840" y="5850890"/>
            <a:ext cx="554355" cy="3035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cm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 title=""/>
          <p:cNvGrpSpPr/>
          <p:nvPr>
            <p:custDataLst>
              <p:tags r:id="rId41"/>
            </p:custDataLst>
          </p:nvPr>
        </p:nvGrpSpPr>
        <p:grpSpPr>
          <a:xfrm>
            <a:off x="1278890" y="5868670"/>
            <a:ext cx="10260965" cy="321310"/>
            <a:chOff x="2014" y="9214"/>
            <a:chExt cx="16159" cy="506"/>
          </a:xfrm>
        </p:grpSpPr>
        <p:sp>
          <p:nvSpPr>
            <p:cNvPr id="39" name="Rectangle 60"/>
            <p:cNvSpPr/>
            <p:nvPr>
              <p:custDataLst>
                <p:tags r:id="rId42"/>
              </p:custDataLst>
            </p:nvPr>
          </p:nvSpPr>
          <p:spPr>
            <a:xfrm>
              <a:off x="2014" y="9214"/>
              <a:ext cx="904" cy="50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</a:ln>
          </p:spPr>
          <p:txBody>
            <a:bodyPr wrap="square" tIns="0" bIns="0" anchor="ctr" anchorCtr="1">
              <a:no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</a:t>
              </a:r>
              <a:endPara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60"/>
            <p:cNvSpPr/>
            <p:nvPr>
              <p:custDataLst>
                <p:tags r:id="rId43"/>
              </p:custDataLst>
            </p:nvPr>
          </p:nvSpPr>
          <p:spPr>
            <a:xfrm>
              <a:off x="4152" y="9214"/>
              <a:ext cx="904" cy="50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</a:ln>
          </p:spPr>
          <p:txBody>
            <a:bodyPr wrap="square" tIns="0" bIns="0" anchor="ctr" anchorCtr="1">
              <a:no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20</a:t>
              </a:r>
              <a:endPara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60"/>
            <p:cNvSpPr/>
            <p:nvPr>
              <p:custDataLst>
                <p:tags r:id="rId44"/>
              </p:custDataLst>
            </p:nvPr>
          </p:nvSpPr>
          <p:spPr>
            <a:xfrm>
              <a:off x="6351" y="9214"/>
              <a:ext cx="904" cy="50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</a:ln>
          </p:spPr>
          <p:txBody>
            <a:bodyPr wrap="square" tIns="0" bIns="0" anchor="ctr" anchorCtr="1">
              <a:no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30</a:t>
              </a:r>
              <a:endPara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42" name="Rectangle 60"/>
            <p:cNvSpPr/>
            <p:nvPr>
              <p:custDataLst>
                <p:tags r:id="rId45"/>
              </p:custDataLst>
            </p:nvPr>
          </p:nvSpPr>
          <p:spPr>
            <a:xfrm>
              <a:off x="8505" y="9214"/>
              <a:ext cx="904" cy="50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</a:ln>
          </p:spPr>
          <p:txBody>
            <a:bodyPr wrap="square" tIns="0" bIns="0" anchor="ctr" anchorCtr="1">
              <a:no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40</a:t>
              </a:r>
              <a:endPara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43" name="Rectangle 60"/>
            <p:cNvSpPr/>
            <p:nvPr>
              <p:custDataLst>
                <p:tags r:id="rId46"/>
              </p:custDataLst>
            </p:nvPr>
          </p:nvSpPr>
          <p:spPr>
            <a:xfrm>
              <a:off x="10659" y="9214"/>
              <a:ext cx="904" cy="50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</a:ln>
          </p:spPr>
          <p:txBody>
            <a:bodyPr wrap="square" tIns="0" bIns="0" anchor="ctr" anchorCtr="1">
              <a:no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50</a:t>
              </a:r>
              <a:endPara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60"/>
            <p:cNvSpPr/>
            <p:nvPr>
              <p:custDataLst>
                <p:tags r:id="rId47"/>
              </p:custDataLst>
            </p:nvPr>
          </p:nvSpPr>
          <p:spPr>
            <a:xfrm>
              <a:off x="12755" y="9214"/>
              <a:ext cx="904" cy="50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</a:ln>
          </p:spPr>
          <p:txBody>
            <a:bodyPr wrap="square" tIns="0" bIns="0" anchor="ctr" anchorCtr="1">
              <a:no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60</a:t>
              </a:r>
              <a:endPara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45" name="Rectangle 60"/>
            <p:cNvSpPr/>
            <p:nvPr>
              <p:custDataLst>
                <p:tags r:id="rId48"/>
              </p:custDataLst>
            </p:nvPr>
          </p:nvSpPr>
          <p:spPr>
            <a:xfrm>
              <a:off x="15083" y="9214"/>
              <a:ext cx="904" cy="50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</a:ln>
          </p:spPr>
          <p:txBody>
            <a:bodyPr wrap="square" tIns="0" bIns="0" anchor="ctr" anchorCtr="1">
              <a:no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70</a:t>
              </a:r>
              <a:endPara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46" name="Rectangle 60"/>
            <p:cNvSpPr/>
            <p:nvPr>
              <p:custDataLst>
                <p:tags r:id="rId49"/>
              </p:custDataLst>
            </p:nvPr>
          </p:nvSpPr>
          <p:spPr>
            <a:xfrm>
              <a:off x="17269" y="9214"/>
              <a:ext cx="904" cy="50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</a:ln>
          </p:spPr>
          <p:txBody>
            <a:bodyPr wrap="square" tIns="0" bIns="0" anchor="ctr" anchorCtr="1">
              <a:no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80</a:t>
              </a:r>
              <a:endPara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48" name="文本框 147" title=""/>
          <p:cNvSpPr txBox="1"/>
          <p:nvPr>
            <p:custDataLst>
              <p:tags r:id="rId50"/>
            </p:custDataLst>
          </p:nvPr>
        </p:nvSpPr>
        <p:spPr>
          <a:xfrm>
            <a:off x="196215" y="658495"/>
            <a:ext cx="42252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回顾：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自制刻度尺的过程</a:t>
            </a:r>
            <a:endParaRPr lang="zh-CN" altLang="en-US" sz="28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HarmonyOS Sans SC Light" panose="00000400000000000000" pitchFamily="2" charset="-122"/>
            </a:endParaRPr>
          </a:p>
        </p:txBody>
      </p:sp>
      <p:sp>
        <p:nvSpPr>
          <p:cNvPr id="149" name="文本框 148" title=""/>
          <p:cNvSpPr txBox="1"/>
          <p:nvPr>
            <p:custDataLst>
              <p:tags r:id="rId51"/>
            </p:custDataLst>
          </p:nvPr>
        </p:nvSpPr>
        <p:spPr>
          <a:xfrm>
            <a:off x="347980" y="1251585"/>
            <a:ext cx="22840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平直的长条</a:t>
            </a:r>
            <a:endParaRPr lang="zh-CN" altLang="en-US" sz="28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HarmonyOS Sans SC Light" panose="00000400000000000000" pitchFamily="2" charset="-122"/>
            </a:endParaRPr>
          </a:p>
        </p:txBody>
      </p:sp>
      <p:sp>
        <p:nvSpPr>
          <p:cNvPr id="150" name="文本框 149" title=""/>
          <p:cNvSpPr txBox="1"/>
          <p:nvPr>
            <p:custDataLst>
              <p:tags r:id="rId52"/>
            </p:custDataLst>
          </p:nvPr>
        </p:nvSpPr>
        <p:spPr>
          <a:xfrm>
            <a:off x="288290" y="3138805"/>
            <a:ext cx="1762125" cy="5219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刻度线</a:t>
            </a:r>
            <a:endParaRPr lang="zh-CN" altLang="en-US" sz="28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HarmonyOS Sans SC Light" panose="00000400000000000000" pitchFamily="2" charset="-122"/>
            </a:endParaRPr>
          </a:p>
        </p:txBody>
      </p:sp>
      <p:cxnSp>
        <p:nvCxnSpPr>
          <p:cNvPr id="151" name="直接箭头连接符 150" title=""/>
          <p:cNvCxnSpPr/>
          <p:nvPr>
            <p:custDataLst>
              <p:tags r:id="rId53"/>
            </p:custDataLst>
          </p:nvPr>
        </p:nvCxnSpPr>
        <p:spPr>
          <a:xfrm flipH="1">
            <a:off x="215900" y="3648710"/>
            <a:ext cx="713105" cy="354330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2" name="文本框 151" title=""/>
          <p:cNvSpPr txBox="1"/>
          <p:nvPr>
            <p:custDataLst>
              <p:tags r:id="rId54"/>
            </p:custDataLst>
          </p:nvPr>
        </p:nvSpPr>
        <p:spPr>
          <a:xfrm>
            <a:off x="1143000" y="4579620"/>
            <a:ext cx="1108075" cy="5041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单位</a:t>
            </a:r>
            <a:endParaRPr lang="zh-CN" altLang="en-US" sz="28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HarmonyOS Sans SC Light" panose="00000400000000000000" pitchFamily="2" charset="-122"/>
            </a:endParaRPr>
          </a:p>
        </p:txBody>
      </p:sp>
      <p:cxnSp>
        <p:nvCxnSpPr>
          <p:cNvPr id="153" name="直接箭头连接符 152" title=""/>
          <p:cNvCxnSpPr/>
          <p:nvPr>
            <p:custDataLst>
              <p:tags r:id="rId55"/>
            </p:custDataLst>
          </p:nvPr>
        </p:nvCxnSpPr>
        <p:spPr>
          <a:xfrm flipH="1" flipV="1">
            <a:off x="879475" y="4512945"/>
            <a:ext cx="263525" cy="249555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5" name="文本框 154" title=""/>
          <p:cNvSpPr txBox="1"/>
          <p:nvPr>
            <p:custDataLst>
              <p:tags r:id="rId56"/>
            </p:custDataLst>
          </p:nvPr>
        </p:nvSpPr>
        <p:spPr>
          <a:xfrm>
            <a:off x="4685665" y="4580890"/>
            <a:ext cx="1108075" cy="5041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数字</a:t>
            </a:r>
            <a:endParaRPr lang="zh-CN" altLang="en-US" sz="28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HarmonyOS Sans SC Light" panose="00000400000000000000" pitchFamily="2" charset="-122"/>
            </a:endParaRPr>
          </a:p>
        </p:txBody>
      </p:sp>
      <p:cxnSp>
        <p:nvCxnSpPr>
          <p:cNvPr id="156" name="直接箭头连接符 155" title=""/>
          <p:cNvCxnSpPr/>
          <p:nvPr>
            <p:custDataLst>
              <p:tags r:id="rId57"/>
            </p:custDataLst>
          </p:nvPr>
        </p:nvCxnSpPr>
        <p:spPr>
          <a:xfrm>
            <a:off x="1008380" y="3642995"/>
            <a:ext cx="432435" cy="281940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7" name="直接箭头连接符 156" title=""/>
          <p:cNvCxnSpPr/>
          <p:nvPr>
            <p:custDataLst>
              <p:tags r:id="rId58"/>
            </p:custDataLst>
          </p:nvPr>
        </p:nvCxnSpPr>
        <p:spPr>
          <a:xfrm>
            <a:off x="1926590" y="3642995"/>
            <a:ext cx="882015" cy="287655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8" name="直接箭头连接符 157" title=""/>
          <p:cNvCxnSpPr/>
          <p:nvPr>
            <p:custDataLst>
              <p:tags r:id="rId59"/>
            </p:custDataLst>
          </p:nvPr>
        </p:nvCxnSpPr>
        <p:spPr>
          <a:xfrm flipH="1" flipV="1">
            <a:off x="4464685" y="4509135"/>
            <a:ext cx="288290" cy="287655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248" name="组合 247" title=""/>
          <p:cNvGrpSpPr/>
          <p:nvPr>
            <p:custDataLst>
              <p:tags r:id="rId60"/>
            </p:custDataLst>
          </p:nvPr>
        </p:nvGrpSpPr>
        <p:grpSpPr>
          <a:xfrm>
            <a:off x="1676400" y="5515610"/>
            <a:ext cx="9531985" cy="383540"/>
            <a:chOff x="2640" y="7889"/>
            <a:chExt cx="15011" cy="604"/>
          </a:xfrm>
        </p:grpSpPr>
        <p:grpSp>
          <p:nvGrpSpPr>
            <p:cNvPr id="160" name="组合 159"/>
            <p:cNvGrpSpPr/>
            <p:nvPr>
              <p:custDataLst>
                <p:tags r:id="rId61"/>
              </p:custDataLst>
            </p:nvPr>
          </p:nvGrpSpPr>
          <p:grpSpPr>
            <a:xfrm>
              <a:off x="4792" y="7889"/>
              <a:ext cx="1935" cy="590"/>
              <a:chOff x="4991" y="6986"/>
              <a:chExt cx="1935" cy="590"/>
            </a:xfrm>
          </p:grpSpPr>
          <p:cxnSp>
            <p:nvCxnSpPr>
              <p:cNvPr id="161" name="直接连接符 160"/>
              <p:cNvCxnSpPr/>
              <p:nvPr>
                <p:custDataLst>
                  <p:tags r:id="rId62"/>
                </p:custDataLst>
              </p:nvPr>
            </p:nvCxnSpPr>
            <p:spPr>
              <a:xfrm flipH="1">
                <a:off x="6926" y="6988"/>
                <a:ext cx="0" cy="588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62" name="直接连接符 161"/>
              <p:cNvCxnSpPr/>
              <p:nvPr>
                <p:custDataLst>
                  <p:tags r:id="rId63"/>
                </p:custDataLst>
              </p:nvPr>
            </p:nvCxnSpPr>
            <p:spPr>
              <a:xfrm flipH="1">
                <a:off x="563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63" name="直接连接符 162"/>
              <p:cNvCxnSpPr/>
              <p:nvPr>
                <p:custDataLst>
                  <p:tags r:id="rId64"/>
                </p:custDataLst>
              </p:nvPr>
            </p:nvCxnSpPr>
            <p:spPr>
              <a:xfrm flipH="1">
                <a:off x="5851" y="6986"/>
                <a:ext cx="0" cy="383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64" name="直接连接符 163"/>
              <p:cNvCxnSpPr/>
              <p:nvPr>
                <p:custDataLst>
                  <p:tags r:id="rId65"/>
                </p:custDataLst>
              </p:nvPr>
            </p:nvCxnSpPr>
            <p:spPr>
              <a:xfrm flipH="1">
                <a:off x="628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65" name="直接连接符 164"/>
              <p:cNvCxnSpPr/>
              <p:nvPr>
                <p:custDataLst>
                  <p:tags r:id="rId66"/>
                </p:custDataLst>
              </p:nvPr>
            </p:nvCxnSpPr>
            <p:spPr>
              <a:xfrm flipH="1">
                <a:off x="499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66" name="直接连接符 165"/>
              <p:cNvCxnSpPr/>
              <p:nvPr>
                <p:custDataLst>
                  <p:tags r:id="rId67"/>
                </p:custDataLst>
              </p:nvPr>
            </p:nvCxnSpPr>
            <p:spPr>
              <a:xfrm flipH="1">
                <a:off x="520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67" name="直接连接符 166"/>
              <p:cNvCxnSpPr/>
              <p:nvPr>
                <p:custDataLst>
                  <p:tags r:id="rId68"/>
                </p:custDataLst>
              </p:nvPr>
            </p:nvCxnSpPr>
            <p:spPr>
              <a:xfrm flipH="1">
                <a:off x="542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68" name="直接连接符 167"/>
              <p:cNvCxnSpPr/>
              <p:nvPr>
                <p:custDataLst>
                  <p:tags r:id="rId69"/>
                </p:custDataLst>
              </p:nvPr>
            </p:nvCxnSpPr>
            <p:spPr>
              <a:xfrm flipH="1">
                <a:off x="606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69" name="直接连接符 168"/>
              <p:cNvCxnSpPr/>
              <p:nvPr>
                <p:custDataLst>
                  <p:tags r:id="rId70"/>
                </p:custDataLst>
              </p:nvPr>
            </p:nvCxnSpPr>
            <p:spPr>
              <a:xfrm flipH="1">
                <a:off x="649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70" name="直接连接符 169"/>
              <p:cNvCxnSpPr/>
              <p:nvPr>
                <p:custDataLst>
                  <p:tags r:id="rId71"/>
                </p:custDataLst>
              </p:nvPr>
            </p:nvCxnSpPr>
            <p:spPr>
              <a:xfrm flipH="1">
                <a:off x="671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grpSp>
          <p:nvGrpSpPr>
            <p:cNvPr id="171" name="组合 170"/>
            <p:cNvGrpSpPr/>
            <p:nvPr>
              <p:custDataLst>
                <p:tags r:id="rId72"/>
              </p:custDataLst>
            </p:nvPr>
          </p:nvGrpSpPr>
          <p:grpSpPr>
            <a:xfrm>
              <a:off x="6949" y="7891"/>
              <a:ext cx="1935" cy="590"/>
              <a:chOff x="4991" y="6986"/>
              <a:chExt cx="1935" cy="590"/>
            </a:xfrm>
          </p:grpSpPr>
          <p:cxnSp>
            <p:nvCxnSpPr>
              <p:cNvPr id="172" name="直接连接符 171"/>
              <p:cNvCxnSpPr/>
              <p:nvPr>
                <p:custDataLst>
                  <p:tags r:id="rId73"/>
                </p:custDataLst>
              </p:nvPr>
            </p:nvCxnSpPr>
            <p:spPr>
              <a:xfrm flipH="1">
                <a:off x="6926" y="6988"/>
                <a:ext cx="0" cy="588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73" name="直接连接符 172"/>
              <p:cNvCxnSpPr/>
              <p:nvPr>
                <p:custDataLst>
                  <p:tags r:id="rId74"/>
                </p:custDataLst>
              </p:nvPr>
            </p:nvCxnSpPr>
            <p:spPr>
              <a:xfrm flipH="1">
                <a:off x="563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74" name="直接连接符 173"/>
              <p:cNvCxnSpPr/>
              <p:nvPr>
                <p:custDataLst>
                  <p:tags r:id="rId75"/>
                </p:custDataLst>
              </p:nvPr>
            </p:nvCxnSpPr>
            <p:spPr>
              <a:xfrm flipH="1">
                <a:off x="5851" y="6986"/>
                <a:ext cx="0" cy="383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75" name="直接连接符 174"/>
              <p:cNvCxnSpPr/>
              <p:nvPr>
                <p:custDataLst>
                  <p:tags r:id="rId76"/>
                </p:custDataLst>
              </p:nvPr>
            </p:nvCxnSpPr>
            <p:spPr>
              <a:xfrm flipH="1">
                <a:off x="628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76" name="直接连接符 175"/>
              <p:cNvCxnSpPr/>
              <p:nvPr>
                <p:custDataLst>
                  <p:tags r:id="rId77"/>
                </p:custDataLst>
              </p:nvPr>
            </p:nvCxnSpPr>
            <p:spPr>
              <a:xfrm flipH="1">
                <a:off x="499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77" name="直接连接符 176"/>
              <p:cNvCxnSpPr/>
              <p:nvPr>
                <p:custDataLst>
                  <p:tags r:id="rId78"/>
                </p:custDataLst>
              </p:nvPr>
            </p:nvCxnSpPr>
            <p:spPr>
              <a:xfrm flipH="1">
                <a:off x="520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78" name="直接连接符 177"/>
              <p:cNvCxnSpPr/>
              <p:nvPr>
                <p:custDataLst>
                  <p:tags r:id="rId79"/>
                </p:custDataLst>
              </p:nvPr>
            </p:nvCxnSpPr>
            <p:spPr>
              <a:xfrm flipH="1">
                <a:off x="542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79" name="直接连接符 178"/>
              <p:cNvCxnSpPr/>
              <p:nvPr>
                <p:custDataLst>
                  <p:tags r:id="rId80"/>
                </p:custDataLst>
              </p:nvPr>
            </p:nvCxnSpPr>
            <p:spPr>
              <a:xfrm flipH="1">
                <a:off x="606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80" name="直接连接符 179"/>
              <p:cNvCxnSpPr/>
              <p:nvPr>
                <p:custDataLst>
                  <p:tags r:id="rId81"/>
                </p:custDataLst>
              </p:nvPr>
            </p:nvCxnSpPr>
            <p:spPr>
              <a:xfrm flipH="1">
                <a:off x="649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81" name="直接连接符 180"/>
              <p:cNvCxnSpPr/>
              <p:nvPr>
                <p:custDataLst>
                  <p:tags r:id="rId82"/>
                </p:custDataLst>
              </p:nvPr>
            </p:nvCxnSpPr>
            <p:spPr>
              <a:xfrm flipH="1">
                <a:off x="671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grpSp>
          <p:nvGrpSpPr>
            <p:cNvPr id="182" name="组合 181"/>
            <p:cNvGrpSpPr/>
            <p:nvPr>
              <p:custDataLst>
                <p:tags r:id="rId83"/>
              </p:custDataLst>
            </p:nvPr>
          </p:nvGrpSpPr>
          <p:grpSpPr>
            <a:xfrm>
              <a:off x="9105" y="7890"/>
              <a:ext cx="1935" cy="590"/>
              <a:chOff x="4991" y="6986"/>
              <a:chExt cx="1935" cy="590"/>
            </a:xfrm>
          </p:grpSpPr>
          <p:cxnSp>
            <p:nvCxnSpPr>
              <p:cNvPr id="183" name="直接连接符 182"/>
              <p:cNvCxnSpPr/>
              <p:nvPr>
                <p:custDataLst>
                  <p:tags r:id="rId84"/>
                </p:custDataLst>
              </p:nvPr>
            </p:nvCxnSpPr>
            <p:spPr>
              <a:xfrm flipH="1">
                <a:off x="6926" y="6988"/>
                <a:ext cx="0" cy="588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84" name="直接连接符 183"/>
              <p:cNvCxnSpPr/>
              <p:nvPr>
                <p:custDataLst>
                  <p:tags r:id="rId85"/>
                </p:custDataLst>
              </p:nvPr>
            </p:nvCxnSpPr>
            <p:spPr>
              <a:xfrm flipH="1">
                <a:off x="563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85" name="直接连接符 184"/>
              <p:cNvCxnSpPr/>
              <p:nvPr>
                <p:custDataLst>
                  <p:tags r:id="rId86"/>
                </p:custDataLst>
              </p:nvPr>
            </p:nvCxnSpPr>
            <p:spPr>
              <a:xfrm flipH="1">
                <a:off x="5851" y="6986"/>
                <a:ext cx="0" cy="383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86" name="直接连接符 185"/>
              <p:cNvCxnSpPr/>
              <p:nvPr>
                <p:custDataLst>
                  <p:tags r:id="rId87"/>
                </p:custDataLst>
              </p:nvPr>
            </p:nvCxnSpPr>
            <p:spPr>
              <a:xfrm flipH="1">
                <a:off x="628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87" name="直接连接符 186"/>
              <p:cNvCxnSpPr/>
              <p:nvPr>
                <p:custDataLst>
                  <p:tags r:id="rId88"/>
                </p:custDataLst>
              </p:nvPr>
            </p:nvCxnSpPr>
            <p:spPr>
              <a:xfrm flipH="1">
                <a:off x="499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88" name="直接连接符 187"/>
              <p:cNvCxnSpPr/>
              <p:nvPr>
                <p:custDataLst>
                  <p:tags r:id="rId89"/>
                </p:custDataLst>
              </p:nvPr>
            </p:nvCxnSpPr>
            <p:spPr>
              <a:xfrm flipH="1">
                <a:off x="520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89" name="直接连接符 188"/>
              <p:cNvCxnSpPr/>
              <p:nvPr>
                <p:custDataLst>
                  <p:tags r:id="rId90"/>
                </p:custDataLst>
              </p:nvPr>
            </p:nvCxnSpPr>
            <p:spPr>
              <a:xfrm flipH="1">
                <a:off x="542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90" name="直接连接符 189"/>
              <p:cNvCxnSpPr/>
              <p:nvPr>
                <p:custDataLst>
                  <p:tags r:id="rId91"/>
                </p:custDataLst>
              </p:nvPr>
            </p:nvCxnSpPr>
            <p:spPr>
              <a:xfrm flipH="1">
                <a:off x="606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91" name="直接连接符 190"/>
              <p:cNvCxnSpPr/>
              <p:nvPr>
                <p:custDataLst>
                  <p:tags r:id="rId92"/>
                </p:custDataLst>
              </p:nvPr>
            </p:nvCxnSpPr>
            <p:spPr>
              <a:xfrm flipH="1">
                <a:off x="649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92" name="直接连接符 191"/>
              <p:cNvCxnSpPr/>
              <p:nvPr>
                <p:custDataLst>
                  <p:tags r:id="rId93"/>
                </p:custDataLst>
              </p:nvPr>
            </p:nvCxnSpPr>
            <p:spPr>
              <a:xfrm flipH="1">
                <a:off x="671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grpSp>
          <p:nvGrpSpPr>
            <p:cNvPr id="193" name="组合 192"/>
            <p:cNvGrpSpPr/>
            <p:nvPr>
              <p:custDataLst>
                <p:tags r:id="rId94"/>
              </p:custDataLst>
            </p:nvPr>
          </p:nvGrpSpPr>
          <p:grpSpPr>
            <a:xfrm>
              <a:off x="11249" y="7893"/>
              <a:ext cx="1935" cy="590"/>
              <a:chOff x="4991" y="6986"/>
              <a:chExt cx="1935" cy="590"/>
            </a:xfrm>
          </p:grpSpPr>
          <p:cxnSp>
            <p:nvCxnSpPr>
              <p:cNvPr id="194" name="直接连接符 193"/>
              <p:cNvCxnSpPr/>
              <p:nvPr>
                <p:custDataLst>
                  <p:tags r:id="rId95"/>
                </p:custDataLst>
              </p:nvPr>
            </p:nvCxnSpPr>
            <p:spPr>
              <a:xfrm flipH="1">
                <a:off x="6926" y="6988"/>
                <a:ext cx="0" cy="588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95" name="直接连接符 194"/>
              <p:cNvCxnSpPr/>
              <p:nvPr>
                <p:custDataLst>
                  <p:tags r:id="rId96"/>
                </p:custDataLst>
              </p:nvPr>
            </p:nvCxnSpPr>
            <p:spPr>
              <a:xfrm flipH="1">
                <a:off x="563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96" name="直接连接符 195"/>
              <p:cNvCxnSpPr/>
              <p:nvPr>
                <p:custDataLst>
                  <p:tags r:id="rId97"/>
                </p:custDataLst>
              </p:nvPr>
            </p:nvCxnSpPr>
            <p:spPr>
              <a:xfrm flipH="1">
                <a:off x="5851" y="6986"/>
                <a:ext cx="0" cy="383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97" name="直接连接符 196"/>
              <p:cNvCxnSpPr/>
              <p:nvPr>
                <p:custDataLst>
                  <p:tags r:id="rId98"/>
                </p:custDataLst>
              </p:nvPr>
            </p:nvCxnSpPr>
            <p:spPr>
              <a:xfrm flipH="1">
                <a:off x="628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98" name="直接连接符 197"/>
              <p:cNvCxnSpPr/>
              <p:nvPr>
                <p:custDataLst>
                  <p:tags r:id="rId99"/>
                </p:custDataLst>
              </p:nvPr>
            </p:nvCxnSpPr>
            <p:spPr>
              <a:xfrm flipH="1">
                <a:off x="499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99" name="直接连接符 198"/>
              <p:cNvCxnSpPr/>
              <p:nvPr>
                <p:custDataLst>
                  <p:tags r:id="rId100"/>
                </p:custDataLst>
              </p:nvPr>
            </p:nvCxnSpPr>
            <p:spPr>
              <a:xfrm flipH="1">
                <a:off x="520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00" name="直接连接符 199"/>
              <p:cNvCxnSpPr/>
              <p:nvPr>
                <p:custDataLst>
                  <p:tags r:id="rId101"/>
                </p:custDataLst>
              </p:nvPr>
            </p:nvCxnSpPr>
            <p:spPr>
              <a:xfrm flipH="1">
                <a:off x="542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01" name="直接连接符 200"/>
              <p:cNvCxnSpPr/>
              <p:nvPr>
                <p:custDataLst>
                  <p:tags r:id="rId102"/>
                </p:custDataLst>
              </p:nvPr>
            </p:nvCxnSpPr>
            <p:spPr>
              <a:xfrm flipH="1">
                <a:off x="606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02" name="直接连接符 201"/>
              <p:cNvCxnSpPr/>
              <p:nvPr>
                <p:custDataLst>
                  <p:tags r:id="rId103"/>
                </p:custDataLst>
              </p:nvPr>
            </p:nvCxnSpPr>
            <p:spPr>
              <a:xfrm flipH="1">
                <a:off x="649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03" name="直接连接符 202"/>
              <p:cNvCxnSpPr/>
              <p:nvPr>
                <p:custDataLst>
                  <p:tags r:id="rId104"/>
                </p:custDataLst>
              </p:nvPr>
            </p:nvCxnSpPr>
            <p:spPr>
              <a:xfrm flipH="1">
                <a:off x="671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grpSp>
          <p:nvGrpSpPr>
            <p:cNvPr id="204" name="组合 203"/>
            <p:cNvGrpSpPr/>
            <p:nvPr>
              <p:custDataLst>
                <p:tags r:id="rId105"/>
              </p:custDataLst>
            </p:nvPr>
          </p:nvGrpSpPr>
          <p:grpSpPr>
            <a:xfrm>
              <a:off x="13538" y="7903"/>
              <a:ext cx="1935" cy="590"/>
              <a:chOff x="4991" y="6986"/>
              <a:chExt cx="1935" cy="590"/>
            </a:xfrm>
          </p:grpSpPr>
          <p:cxnSp>
            <p:nvCxnSpPr>
              <p:cNvPr id="205" name="直接连接符 204"/>
              <p:cNvCxnSpPr/>
              <p:nvPr>
                <p:custDataLst>
                  <p:tags r:id="rId106"/>
                </p:custDataLst>
              </p:nvPr>
            </p:nvCxnSpPr>
            <p:spPr>
              <a:xfrm flipH="1">
                <a:off x="6926" y="6988"/>
                <a:ext cx="0" cy="588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06" name="直接连接符 205"/>
              <p:cNvCxnSpPr/>
              <p:nvPr>
                <p:custDataLst>
                  <p:tags r:id="rId107"/>
                </p:custDataLst>
              </p:nvPr>
            </p:nvCxnSpPr>
            <p:spPr>
              <a:xfrm flipH="1">
                <a:off x="563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07" name="直接连接符 206"/>
              <p:cNvCxnSpPr/>
              <p:nvPr>
                <p:custDataLst>
                  <p:tags r:id="rId108"/>
                </p:custDataLst>
              </p:nvPr>
            </p:nvCxnSpPr>
            <p:spPr>
              <a:xfrm flipH="1">
                <a:off x="5851" y="6986"/>
                <a:ext cx="0" cy="383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08" name="直接连接符 207"/>
              <p:cNvCxnSpPr/>
              <p:nvPr>
                <p:custDataLst>
                  <p:tags r:id="rId109"/>
                </p:custDataLst>
              </p:nvPr>
            </p:nvCxnSpPr>
            <p:spPr>
              <a:xfrm flipH="1">
                <a:off x="628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09" name="直接连接符 208"/>
              <p:cNvCxnSpPr/>
              <p:nvPr>
                <p:custDataLst>
                  <p:tags r:id="rId110"/>
                </p:custDataLst>
              </p:nvPr>
            </p:nvCxnSpPr>
            <p:spPr>
              <a:xfrm flipH="1">
                <a:off x="499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10" name="直接连接符 209"/>
              <p:cNvCxnSpPr/>
              <p:nvPr>
                <p:custDataLst>
                  <p:tags r:id="rId111"/>
                </p:custDataLst>
              </p:nvPr>
            </p:nvCxnSpPr>
            <p:spPr>
              <a:xfrm flipH="1">
                <a:off x="520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11" name="直接连接符 210"/>
              <p:cNvCxnSpPr/>
              <p:nvPr>
                <p:custDataLst>
                  <p:tags r:id="rId112"/>
                </p:custDataLst>
              </p:nvPr>
            </p:nvCxnSpPr>
            <p:spPr>
              <a:xfrm flipH="1">
                <a:off x="542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12" name="直接连接符 211"/>
              <p:cNvCxnSpPr/>
              <p:nvPr>
                <p:custDataLst>
                  <p:tags r:id="rId113"/>
                </p:custDataLst>
              </p:nvPr>
            </p:nvCxnSpPr>
            <p:spPr>
              <a:xfrm flipH="1">
                <a:off x="606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13" name="直接连接符 212"/>
              <p:cNvCxnSpPr/>
              <p:nvPr>
                <p:custDataLst>
                  <p:tags r:id="rId114"/>
                </p:custDataLst>
              </p:nvPr>
            </p:nvCxnSpPr>
            <p:spPr>
              <a:xfrm flipH="1">
                <a:off x="649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14" name="直接连接符 213"/>
              <p:cNvCxnSpPr/>
              <p:nvPr>
                <p:custDataLst>
                  <p:tags r:id="rId115"/>
                </p:custDataLst>
              </p:nvPr>
            </p:nvCxnSpPr>
            <p:spPr>
              <a:xfrm flipH="1">
                <a:off x="671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grpSp>
          <p:nvGrpSpPr>
            <p:cNvPr id="215" name="组合 214"/>
            <p:cNvGrpSpPr/>
            <p:nvPr>
              <p:custDataLst>
                <p:tags r:id="rId116"/>
              </p:custDataLst>
            </p:nvPr>
          </p:nvGrpSpPr>
          <p:grpSpPr>
            <a:xfrm>
              <a:off x="15717" y="7903"/>
              <a:ext cx="1935" cy="590"/>
              <a:chOff x="4991" y="6986"/>
              <a:chExt cx="1935" cy="590"/>
            </a:xfrm>
          </p:grpSpPr>
          <p:cxnSp>
            <p:nvCxnSpPr>
              <p:cNvPr id="216" name="直接连接符 215"/>
              <p:cNvCxnSpPr/>
              <p:nvPr>
                <p:custDataLst>
                  <p:tags r:id="rId117"/>
                </p:custDataLst>
              </p:nvPr>
            </p:nvCxnSpPr>
            <p:spPr>
              <a:xfrm flipH="1">
                <a:off x="6926" y="6988"/>
                <a:ext cx="0" cy="588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17" name="直接连接符 216"/>
              <p:cNvCxnSpPr/>
              <p:nvPr>
                <p:custDataLst>
                  <p:tags r:id="rId118"/>
                </p:custDataLst>
              </p:nvPr>
            </p:nvCxnSpPr>
            <p:spPr>
              <a:xfrm flipH="1">
                <a:off x="563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18" name="直接连接符 217"/>
              <p:cNvCxnSpPr/>
              <p:nvPr>
                <p:custDataLst>
                  <p:tags r:id="rId119"/>
                </p:custDataLst>
              </p:nvPr>
            </p:nvCxnSpPr>
            <p:spPr>
              <a:xfrm flipH="1">
                <a:off x="5851" y="6986"/>
                <a:ext cx="0" cy="383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19" name="直接连接符 218"/>
              <p:cNvCxnSpPr/>
              <p:nvPr>
                <p:custDataLst>
                  <p:tags r:id="rId120"/>
                </p:custDataLst>
              </p:nvPr>
            </p:nvCxnSpPr>
            <p:spPr>
              <a:xfrm flipH="1">
                <a:off x="628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20" name="直接连接符 219"/>
              <p:cNvCxnSpPr/>
              <p:nvPr>
                <p:custDataLst>
                  <p:tags r:id="rId121"/>
                </p:custDataLst>
              </p:nvPr>
            </p:nvCxnSpPr>
            <p:spPr>
              <a:xfrm flipH="1">
                <a:off x="499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21" name="直接连接符 220"/>
              <p:cNvCxnSpPr/>
              <p:nvPr>
                <p:custDataLst>
                  <p:tags r:id="rId122"/>
                </p:custDataLst>
              </p:nvPr>
            </p:nvCxnSpPr>
            <p:spPr>
              <a:xfrm flipH="1">
                <a:off x="520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22" name="直接连接符 221"/>
              <p:cNvCxnSpPr/>
              <p:nvPr>
                <p:custDataLst>
                  <p:tags r:id="rId123"/>
                </p:custDataLst>
              </p:nvPr>
            </p:nvCxnSpPr>
            <p:spPr>
              <a:xfrm flipH="1">
                <a:off x="542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23" name="直接连接符 222"/>
              <p:cNvCxnSpPr/>
              <p:nvPr>
                <p:custDataLst>
                  <p:tags r:id="rId124"/>
                </p:custDataLst>
              </p:nvPr>
            </p:nvCxnSpPr>
            <p:spPr>
              <a:xfrm flipH="1">
                <a:off x="606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24" name="直接连接符 223"/>
              <p:cNvCxnSpPr/>
              <p:nvPr>
                <p:custDataLst>
                  <p:tags r:id="rId125"/>
                </p:custDataLst>
              </p:nvPr>
            </p:nvCxnSpPr>
            <p:spPr>
              <a:xfrm flipH="1">
                <a:off x="649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25" name="直接连接符 224"/>
              <p:cNvCxnSpPr/>
              <p:nvPr>
                <p:custDataLst>
                  <p:tags r:id="rId126"/>
                </p:custDataLst>
              </p:nvPr>
            </p:nvCxnSpPr>
            <p:spPr>
              <a:xfrm flipH="1">
                <a:off x="671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grpSp>
          <p:nvGrpSpPr>
            <p:cNvPr id="226" name="组合 225"/>
            <p:cNvGrpSpPr/>
            <p:nvPr>
              <p:custDataLst>
                <p:tags r:id="rId127"/>
              </p:custDataLst>
            </p:nvPr>
          </p:nvGrpSpPr>
          <p:grpSpPr>
            <a:xfrm>
              <a:off x="2640" y="7889"/>
              <a:ext cx="1935" cy="590"/>
              <a:chOff x="4991" y="6986"/>
              <a:chExt cx="1935" cy="590"/>
            </a:xfrm>
          </p:grpSpPr>
          <p:cxnSp>
            <p:nvCxnSpPr>
              <p:cNvPr id="227" name="直接连接符 226"/>
              <p:cNvCxnSpPr/>
              <p:nvPr>
                <p:custDataLst>
                  <p:tags r:id="rId128"/>
                </p:custDataLst>
              </p:nvPr>
            </p:nvCxnSpPr>
            <p:spPr>
              <a:xfrm flipH="1">
                <a:off x="6926" y="6988"/>
                <a:ext cx="0" cy="588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28" name="直接连接符 227"/>
              <p:cNvCxnSpPr/>
              <p:nvPr>
                <p:custDataLst>
                  <p:tags r:id="rId129"/>
                </p:custDataLst>
              </p:nvPr>
            </p:nvCxnSpPr>
            <p:spPr>
              <a:xfrm flipH="1">
                <a:off x="563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29" name="直接连接符 228"/>
              <p:cNvCxnSpPr/>
              <p:nvPr>
                <p:custDataLst>
                  <p:tags r:id="rId130"/>
                </p:custDataLst>
              </p:nvPr>
            </p:nvCxnSpPr>
            <p:spPr>
              <a:xfrm flipH="1">
                <a:off x="5851" y="6986"/>
                <a:ext cx="0" cy="383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30" name="直接连接符 229"/>
              <p:cNvCxnSpPr/>
              <p:nvPr>
                <p:custDataLst>
                  <p:tags r:id="rId131"/>
                </p:custDataLst>
              </p:nvPr>
            </p:nvCxnSpPr>
            <p:spPr>
              <a:xfrm flipH="1">
                <a:off x="628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31" name="直接连接符 230"/>
              <p:cNvCxnSpPr/>
              <p:nvPr>
                <p:custDataLst>
                  <p:tags r:id="rId132"/>
                </p:custDataLst>
              </p:nvPr>
            </p:nvCxnSpPr>
            <p:spPr>
              <a:xfrm flipH="1">
                <a:off x="499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32" name="直接连接符 231"/>
              <p:cNvCxnSpPr/>
              <p:nvPr>
                <p:custDataLst>
                  <p:tags r:id="rId133"/>
                </p:custDataLst>
              </p:nvPr>
            </p:nvCxnSpPr>
            <p:spPr>
              <a:xfrm flipH="1">
                <a:off x="520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33" name="直接连接符 232"/>
              <p:cNvCxnSpPr/>
              <p:nvPr>
                <p:custDataLst>
                  <p:tags r:id="rId134"/>
                </p:custDataLst>
              </p:nvPr>
            </p:nvCxnSpPr>
            <p:spPr>
              <a:xfrm flipH="1">
                <a:off x="542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34" name="直接连接符 233"/>
              <p:cNvCxnSpPr/>
              <p:nvPr>
                <p:custDataLst>
                  <p:tags r:id="rId135"/>
                </p:custDataLst>
              </p:nvPr>
            </p:nvCxnSpPr>
            <p:spPr>
              <a:xfrm flipH="1">
                <a:off x="606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35" name="直接连接符 234"/>
              <p:cNvCxnSpPr/>
              <p:nvPr>
                <p:custDataLst>
                  <p:tags r:id="rId136"/>
                </p:custDataLst>
              </p:nvPr>
            </p:nvCxnSpPr>
            <p:spPr>
              <a:xfrm flipH="1">
                <a:off x="6496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36" name="直接连接符 235"/>
              <p:cNvCxnSpPr/>
              <p:nvPr>
                <p:custDataLst>
                  <p:tags r:id="rId137"/>
                </p:custDataLst>
              </p:nvPr>
            </p:nvCxnSpPr>
            <p:spPr>
              <a:xfrm flipH="1">
                <a:off x="6711" y="6986"/>
                <a:ext cx="0" cy="287"/>
              </a:xfrm>
              <a:prstGeom prst="line">
                <a:avLst/>
              </a:prstGeom>
              <a:ln>
                <a:solidFill>
                  <a:srgbClr val="1D41D5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7" name="组合 236" title=""/>
          <p:cNvGrpSpPr/>
          <p:nvPr>
            <p:custDataLst>
              <p:tags r:id="rId138"/>
            </p:custDataLst>
          </p:nvPr>
        </p:nvGrpSpPr>
        <p:grpSpPr>
          <a:xfrm>
            <a:off x="304165" y="5519420"/>
            <a:ext cx="1228725" cy="374650"/>
            <a:chOff x="4991" y="6986"/>
            <a:chExt cx="1935" cy="590"/>
          </a:xfrm>
        </p:grpSpPr>
        <p:cxnSp>
          <p:nvCxnSpPr>
            <p:cNvPr id="238" name="直接连接符 237"/>
            <p:cNvCxnSpPr/>
            <p:nvPr>
              <p:custDataLst>
                <p:tags r:id="rId139"/>
              </p:custDataLst>
            </p:nvPr>
          </p:nvCxnSpPr>
          <p:spPr>
            <a:xfrm flipH="1">
              <a:off x="6926" y="6988"/>
              <a:ext cx="0" cy="588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9" name="直接连接符 238"/>
            <p:cNvCxnSpPr/>
            <p:nvPr>
              <p:custDataLst>
                <p:tags r:id="rId140"/>
              </p:custDataLst>
            </p:nvPr>
          </p:nvCxnSpPr>
          <p:spPr>
            <a:xfrm flipH="1">
              <a:off x="5636" y="6986"/>
              <a:ext cx="0" cy="287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0" name="直接连接符 239"/>
            <p:cNvCxnSpPr/>
            <p:nvPr>
              <p:custDataLst>
                <p:tags r:id="rId141"/>
              </p:custDataLst>
            </p:nvPr>
          </p:nvCxnSpPr>
          <p:spPr>
            <a:xfrm flipH="1">
              <a:off x="5851" y="6986"/>
              <a:ext cx="0" cy="383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1" name="直接连接符 240"/>
            <p:cNvCxnSpPr/>
            <p:nvPr>
              <p:custDataLst>
                <p:tags r:id="rId142"/>
              </p:custDataLst>
            </p:nvPr>
          </p:nvCxnSpPr>
          <p:spPr>
            <a:xfrm flipH="1">
              <a:off x="6281" y="6986"/>
              <a:ext cx="0" cy="287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2" name="直接连接符 241"/>
            <p:cNvCxnSpPr/>
            <p:nvPr>
              <p:custDataLst>
                <p:tags r:id="rId143"/>
              </p:custDataLst>
            </p:nvPr>
          </p:nvCxnSpPr>
          <p:spPr>
            <a:xfrm flipH="1">
              <a:off x="4991" y="6986"/>
              <a:ext cx="0" cy="287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3" name="直接连接符 242"/>
            <p:cNvCxnSpPr/>
            <p:nvPr>
              <p:custDataLst>
                <p:tags r:id="rId144"/>
              </p:custDataLst>
            </p:nvPr>
          </p:nvCxnSpPr>
          <p:spPr>
            <a:xfrm flipH="1">
              <a:off x="5206" y="6986"/>
              <a:ext cx="0" cy="287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4" name="直接连接符 243"/>
            <p:cNvCxnSpPr/>
            <p:nvPr>
              <p:custDataLst>
                <p:tags r:id="rId145"/>
              </p:custDataLst>
            </p:nvPr>
          </p:nvCxnSpPr>
          <p:spPr>
            <a:xfrm flipH="1">
              <a:off x="5421" y="6986"/>
              <a:ext cx="0" cy="287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5" name="直接连接符 244"/>
            <p:cNvCxnSpPr/>
            <p:nvPr>
              <p:custDataLst>
                <p:tags r:id="rId146"/>
              </p:custDataLst>
            </p:nvPr>
          </p:nvCxnSpPr>
          <p:spPr>
            <a:xfrm flipH="1">
              <a:off x="6066" y="6986"/>
              <a:ext cx="0" cy="287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6" name="直接连接符 245"/>
            <p:cNvCxnSpPr/>
            <p:nvPr>
              <p:custDataLst>
                <p:tags r:id="rId147"/>
              </p:custDataLst>
            </p:nvPr>
          </p:nvCxnSpPr>
          <p:spPr>
            <a:xfrm flipH="1">
              <a:off x="6496" y="6986"/>
              <a:ext cx="0" cy="287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7" name="直接连接符 246"/>
            <p:cNvCxnSpPr/>
            <p:nvPr>
              <p:custDataLst>
                <p:tags r:id="rId148"/>
              </p:custDataLst>
            </p:nvPr>
          </p:nvCxnSpPr>
          <p:spPr>
            <a:xfrm flipH="1">
              <a:off x="6711" y="6986"/>
              <a:ext cx="0" cy="287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49" name="矩形 248" title=""/>
          <p:cNvSpPr/>
          <p:nvPr>
            <p:custDataLst>
              <p:tags r:id="rId149"/>
            </p:custDataLst>
          </p:nvPr>
        </p:nvSpPr>
        <p:spPr>
          <a:xfrm>
            <a:off x="5642610" y="3851910"/>
            <a:ext cx="1367790" cy="431800"/>
          </a:xfrm>
          <a:prstGeom prst="rect">
            <a:avLst/>
          </a:prstGeom>
          <a:solidFill>
            <a:srgbClr val="FFFF00">
              <a:alpha val="3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0" name="文本框 249" title=""/>
          <p:cNvSpPr txBox="1"/>
          <p:nvPr>
            <p:custDataLst>
              <p:tags r:id="rId150"/>
            </p:custDataLst>
          </p:nvPr>
        </p:nvSpPr>
        <p:spPr>
          <a:xfrm>
            <a:off x="6834505" y="3138805"/>
            <a:ext cx="1762125" cy="5219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分度值</a:t>
            </a:r>
            <a:endParaRPr lang="zh-CN" altLang="en-US" sz="28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HarmonyOS Sans SC Light" panose="00000400000000000000" pitchFamily="2" charset="-122"/>
            </a:endParaRPr>
          </a:p>
        </p:txBody>
      </p:sp>
      <p:cxnSp>
        <p:nvCxnSpPr>
          <p:cNvPr id="251" name="直接箭头连接符 250" title=""/>
          <p:cNvCxnSpPr/>
          <p:nvPr>
            <p:custDataLst>
              <p:tags r:id="rId151"/>
            </p:custDataLst>
          </p:nvPr>
        </p:nvCxnSpPr>
        <p:spPr>
          <a:xfrm flipH="1">
            <a:off x="6409055" y="3564255"/>
            <a:ext cx="464820" cy="438785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259" name="组合 258" title=""/>
          <p:cNvGrpSpPr/>
          <p:nvPr>
            <p:custDataLst>
              <p:tags r:id="rId152"/>
            </p:custDataLst>
          </p:nvPr>
        </p:nvGrpSpPr>
        <p:grpSpPr>
          <a:xfrm>
            <a:off x="184150" y="2672080"/>
            <a:ext cx="11024235" cy="1209040"/>
            <a:chOff x="290" y="4208"/>
            <a:chExt cx="17361" cy="1904"/>
          </a:xfrm>
        </p:grpSpPr>
        <p:cxnSp>
          <p:nvCxnSpPr>
            <p:cNvPr id="252" name="直接连接符 251"/>
            <p:cNvCxnSpPr/>
            <p:nvPr>
              <p:custDataLst>
                <p:tags r:id="rId153"/>
              </p:custDataLst>
            </p:nvPr>
          </p:nvCxnSpPr>
          <p:spPr>
            <a:xfrm flipH="1" flipV="1">
              <a:off x="307" y="4259"/>
              <a:ext cx="0" cy="185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5" name="直接连接符 254"/>
            <p:cNvCxnSpPr/>
            <p:nvPr>
              <p:custDataLst>
                <p:tags r:id="rId154"/>
              </p:custDataLst>
            </p:nvPr>
          </p:nvCxnSpPr>
          <p:spPr>
            <a:xfrm flipH="1" flipV="1">
              <a:off x="17651" y="4208"/>
              <a:ext cx="0" cy="190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6" name="直接箭头连接符 255"/>
            <p:cNvCxnSpPr/>
            <p:nvPr>
              <p:custDataLst>
                <p:tags r:id="rId155"/>
              </p:custDataLst>
            </p:nvPr>
          </p:nvCxnSpPr>
          <p:spPr>
            <a:xfrm>
              <a:off x="290" y="4585"/>
              <a:ext cx="17263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stealth" w="lg" len="lg"/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58" name="文本框 257" title=""/>
          <p:cNvSpPr txBox="1"/>
          <p:nvPr>
            <p:custDataLst>
              <p:tags r:id="rId156"/>
            </p:custDataLst>
          </p:nvPr>
        </p:nvSpPr>
        <p:spPr>
          <a:xfrm>
            <a:off x="4565650" y="2672080"/>
            <a:ext cx="1762125" cy="5219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HarmonyOS Sans SC Light" panose="00000400000000000000" pitchFamily="2" charset="-122"/>
              </a:rPr>
              <a:t>量程</a:t>
            </a:r>
            <a:endParaRPr lang="zh-CN" altLang="en-US" sz="28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HarmonyOS Sans SC Light" panose="00000400000000000000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150" grpId="0" animBg="1"/>
      <p:bldP spid="152" grpId="0" animBg="1"/>
      <p:bldP spid="155" grpId="0" animBg="1"/>
      <p:bldP spid="250" grpId="0" animBg="1"/>
      <p:bldP spid="258" grpId="0" animBg="1"/>
      <p:bldP spid="249" grpId="0" animBg="1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5" name="组合 14" title=""/>
          <p:cNvGrpSpPr/>
          <p:nvPr>
            <p:custDataLst>
              <p:tags r:id="rId3"/>
            </p:custDataLst>
          </p:nvPr>
        </p:nvGrpSpPr>
        <p:grpSpPr>
          <a:xfrm>
            <a:off x="1264285" y="1396365"/>
            <a:ext cx="8864600" cy="3446780"/>
            <a:chOff x="1964" y="2162"/>
            <a:chExt cx="13960" cy="5428"/>
          </a:xfrm>
        </p:grpSpPr>
        <p:sp>
          <p:nvSpPr>
            <p:cNvPr id="9" name="文本框 8"/>
            <p:cNvSpPr txBox="1"/>
            <p:nvPr>
              <p:custDataLst>
                <p:tags r:id="rId4"/>
              </p:custDataLst>
            </p:nvPr>
          </p:nvSpPr>
          <p:spPr>
            <a:xfrm>
              <a:off x="1964" y="6633"/>
              <a:ext cx="13947" cy="9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7F7D5"/>
                  </a:solidFill>
                </a14:hiddenFill>
              </a:ext>
            </a:extLst>
          </p:spPr>
          <p:txBody>
            <a:bodyPr wrap="square" rtlCol="0" anchor="t">
              <a:spAutoFit/>
            </a:bodyPr>
            <a:lstStyle/>
            <a:p>
              <a:pPr marL="263525" marR="0" indent="-263525" defTabSz="91440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   </a:t>
              </a:r>
              <a:r>
                <a:rPr lang="zh-CN" alt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记录测量结果时，要写出</a:t>
              </a: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______</a:t>
              </a:r>
              <a:r>
                <a:rPr lang="zh-CN" alt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和</a:t>
              </a: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_______</a:t>
              </a:r>
              <a:endPara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  <p:sp>
          <p:nvSpPr>
            <p:cNvPr id="21520" name="Text Box 16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964" y="2162"/>
              <a:ext cx="13948" cy="258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5">
                      <a:lumMod val="9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pPr marL="263525" marR="0" indent="-263525" defTabSz="91440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1.</a:t>
              </a:r>
              <a:r>
                <a:rPr kumimoji="0" lang="zh-CN" altLang="en-US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使刻度尺</a:t>
              </a:r>
              <a:r>
                <a:rPr kumimoji="0" lang="en-US" altLang="zh-CN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________</a:t>
              </a:r>
              <a:r>
                <a:rPr kumimoji="0" lang="zh-CN" altLang="en-US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的一边</a:t>
              </a:r>
              <a:r>
                <a:rPr kumimoji="0" lang="en-US" altLang="zh-CN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________</a:t>
              </a:r>
              <a:r>
                <a:rPr kumimoji="0" lang="zh-CN" altLang="en-US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被测物体</a:t>
              </a:r>
              <a:endPara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L="263525" marR="0" indent="-263525" defTabSz="91440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放</a:t>
              </a:r>
              <a:r>
                <a:rPr kumimoji="0" lang="en-US" altLang="zh-CN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_____</a:t>
              </a:r>
              <a:r>
                <a:rPr kumimoji="0" lang="zh-CN" altLang="en-US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尺的位置。</a:t>
              </a:r>
              <a:endPara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L="263525" marR="0" indent="-263525" defTabSz="91440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2.</a:t>
              </a:r>
              <a:r>
                <a:rPr lang="zh-CN" alt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刻度尺的</a:t>
              </a: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_____________</a:t>
              </a:r>
              <a:r>
                <a:rPr lang="zh-CN" alt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与被测物体的一端</a:t>
              </a: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________</a:t>
              </a:r>
              <a:endPara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6"/>
              </p:custDataLst>
            </p:nvPr>
          </p:nvSpPr>
          <p:spPr>
            <a:xfrm>
              <a:off x="1991" y="4804"/>
              <a:ext cx="13933" cy="17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DCF8BB"/>
                  </a:solidFill>
                </a14:hiddenFill>
              </a:ext>
            </a:extLst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   </a:t>
              </a:r>
              <a:r>
                <a:rPr lang="zh-CN" alt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读数时，视线与尺面</a:t>
              </a: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________</a:t>
              </a:r>
              <a:endPara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3.</a:t>
              </a:r>
              <a:r>
                <a:rPr lang="zh-CN" alt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测量时，应</a:t>
              </a: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______</a:t>
              </a:r>
              <a:r>
                <a:rPr lang="zh-CN" alt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读分度值的</a:t>
              </a: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________</a:t>
              </a:r>
              <a:endPara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</p:grpSp>
      <p:sp>
        <p:nvSpPr>
          <p:cNvPr id="9228" name="Rectangle 15" title=""/>
          <p:cNvSpPr/>
          <p:nvPr>
            <p:custDataLst>
              <p:tags r:id="rId7"/>
            </p:custDataLst>
          </p:nvPr>
        </p:nvSpPr>
        <p:spPr>
          <a:xfrm>
            <a:off x="76200" y="50800"/>
            <a:ext cx="3270250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刻度尺的使用</a:t>
            </a:r>
            <a:endParaRPr lang="en-US" altLang="zh-CN" sz="32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222" name="Rectangle 150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17805" y="765175"/>
            <a:ext cx="1199705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阅读教科书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P.123                               :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使用刻度尺的注意事项，完成下列填空：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9"/>
            </p:custDataLst>
          </p:nvPr>
        </p:nvSpPr>
        <p:spPr>
          <a:xfrm>
            <a:off x="144145" y="1247775"/>
            <a:ext cx="129540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放对：</a:t>
            </a:r>
            <a:endParaRPr lang="zh-CN" altLang="en-US" sz="28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144145" y="3085465"/>
            <a:ext cx="125285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读对：</a:t>
            </a:r>
            <a:r>
              <a:rPr lang="en-US" altLang="zh-CN" sz="28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     </a:t>
            </a:r>
            <a:endParaRPr lang="en-US" altLang="zh-CN" sz="28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144145" y="4190365"/>
            <a:ext cx="110363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63525" marR="0" indent="-26352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记对：</a:t>
            </a:r>
            <a:endParaRPr lang="zh-CN" altLang="en-US" sz="28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2"/>
            </p:custDataLst>
          </p:nvPr>
        </p:nvGrpSpPr>
        <p:grpSpPr>
          <a:xfrm>
            <a:off x="9749790" y="1408430"/>
            <a:ext cx="2731135" cy="2496820"/>
            <a:chOff x="6904632" y="2083569"/>
            <a:chExt cx="5372125" cy="5010251"/>
          </a:xfrm>
        </p:grpSpPr>
        <p:sp>
          <p:nvSpPr>
            <p:cNvPr id="17" name="矩形 16"/>
            <p:cNvSpPr/>
            <p:nvPr>
              <p:custDataLst>
                <p:tags r:id="rId13"/>
              </p:custDataLst>
            </p:nvPr>
          </p:nvSpPr>
          <p:spPr>
            <a:xfrm>
              <a:off x="7474984" y="2083569"/>
              <a:ext cx="4305868" cy="4632863"/>
            </a:xfrm>
            <a:prstGeom prst="rect">
              <a:avLst/>
            </a:prstGeom>
            <a:solidFill>
              <a:schemeClr val="bg1"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4632" y="2125281"/>
              <a:ext cx="5372125" cy="4968539"/>
            </a:xfrm>
            <a:prstGeom prst="rect">
              <a:avLst/>
            </a:prstGeom>
          </p:spPr>
        </p:pic>
      </p:grpSp>
      <p:grpSp>
        <p:nvGrpSpPr>
          <p:cNvPr id="16" name="组合 15" title=""/>
          <p:cNvGrpSpPr/>
          <p:nvPr>
            <p:custDataLst>
              <p:tags r:id="rId16"/>
            </p:custDataLst>
          </p:nvPr>
        </p:nvGrpSpPr>
        <p:grpSpPr>
          <a:xfrm>
            <a:off x="1224280" y="1350010"/>
            <a:ext cx="8864600" cy="3500755"/>
            <a:chOff x="1964" y="2162"/>
            <a:chExt cx="13960" cy="5513"/>
          </a:xfrm>
        </p:grpSpPr>
        <p:sp>
          <p:nvSpPr>
            <p:cNvPr id="18" name="文本框 17"/>
            <p:cNvSpPr txBox="1"/>
            <p:nvPr>
              <p:custDataLst>
                <p:tags r:id="rId17"/>
              </p:custDataLst>
            </p:nvPr>
          </p:nvSpPr>
          <p:spPr>
            <a:xfrm>
              <a:off x="1964" y="6718"/>
              <a:ext cx="13947" cy="957"/>
            </a:xfrm>
            <a:prstGeom prst="rect">
              <a:avLst/>
            </a:prstGeom>
            <a:solidFill>
              <a:srgbClr val="F7F7D5"/>
            </a:solidFill>
          </p:spPr>
          <p:txBody>
            <a:bodyPr wrap="square" rtlCol="0" anchor="t">
              <a:spAutoFit/>
            </a:bodyPr>
            <a:lstStyle/>
            <a:p>
              <a:pPr marL="263525" marR="0" indent="-263525" defTabSz="91440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   </a:t>
              </a:r>
              <a:r>
                <a:rPr lang="zh-CN" alt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记录测量结果时，要写出</a:t>
              </a: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______</a:t>
              </a:r>
              <a:r>
                <a:rPr lang="zh-CN" alt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和</a:t>
              </a: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_______</a:t>
              </a:r>
              <a:endPara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  <p:sp>
          <p:nvSpPr>
            <p:cNvPr id="20" name="Text Box 16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964" y="2162"/>
              <a:ext cx="13948" cy="2585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263525" marR="0" indent="-263525" defTabSz="91440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1.</a:t>
              </a:r>
              <a:r>
                <a:rPr kumimoji="0" lang="zh-CN" altLang="en-US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使刻度尺</a:t>
              </a:r>
              <a:r>
                <a:rPr kumimoji="0" lang="en-US" altLang="zh-CN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________</a:t>
              </a:r>
              <a:r>
                <a:rPr kumimoji="0" lang="zh-CN" altLang="en-US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的一边</a:t>
              </a:r>
              <a:r>
                <a:rPr kumimoji="0" lang="en-US" altLang="zh-CN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________</a:t>
              </a:r>
              <a:r>
                <a:rPr kumimoji="0" lang="zh-CN" altLang="en-US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被测物体</a:t>
              </a:r>
              <a:endPara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L="263525" marR="0" indent="-263525" defTabSz="91440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放</a:t>
              </a:r>
              <a:r>
                <a:rPr kumimoji="0" lang="en-US" altLang="zh-CN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_____</a:t>
              </a:r>
              <a:r>
                <a:rPr kumimoji="0" lang="zh-CN" altLang="en-US" sz="28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尺的位置。</a:t>
              </a:r>
              <a:endPara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L="263525" marR="0" indent="-263525" defTabSz="91440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2.</a:t>
              </a:r>
              <a:r>
                <a:rPr lang="zh-CN" alt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刻度尺的</a:t>
              </a: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_____________</a:t>
              </a:r>
              <a:r>
                <a:rPr lang="zh-CN" alt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与被测物体的一端</a:t>
              </a: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________</a:t>
              </a:r>
              <a:endPara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9"/>
              </p:custDataLst>
            </p:nvPr>
          </p:nvSpPr>
          <p:spPr>
            <a:xfrm>
              <a:off x="1991" y="4883"/>
              <a:ext cx="13933" cy="1771"/>
            </a:xfrm>
            <a:prstGeom prst="rect">
              <a:avLst/>
            </a:prstGeom>
            <a:solidFill>
              <a:srgbClr val="DCF8BB"/>
            </a:solidFill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   </a:t>
              </a:r>
              <a:r>
                <a:rPr lang="zh-CN" alt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读数时，视线与尺面</a:t>
              </a: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________</a:t>
              </a:r>
              <a:endPara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3.</a:t>
              </a:r>
              <a:r>
                <a:rPr lang="zh-CN" alt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测量时，应</a:t>
              </a: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______</a:t>
              </a:r>
              <a:r>
                <a:rPr lang="zh-CN" altLang="en-US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读分度值的</a:t>
              </a:r>
              <a:r>
                <a:rPr lang="en-US" altLang="zh-CN" sz="28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________</a:t>
              </a:r>
              <a:endPara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</p:grpSp>
      <p:sp>
        <p:nvSpPr>
          <p:cNvPr id="21521" name="Rectangle 17" title="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153410" y="1355090"/>
            <a:ext cx="133032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有刻度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2" name="Rectangle 18" title="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692775" y="1333500"/>
            <a:ext cx="114554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紧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靠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highlight>
                <a:srgbClr val="FFFF00"/>
              </a:highligh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3" name="Rectangle 19" title="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2070735" y="1811973"/>
            <a:ext cx="97155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正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highlight>
                <a:srgbClr val="FFFF00"/>
              </a:highligh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5" name="Rectangle 21" title="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3020378" y="2376488"/>
            <a:ext cx="257810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“0”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刻度线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6" name="Rectangle 22" title="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8439785" y="2381250"/>
            <a:ext cx="93789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对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齐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highlight>
                <a:srgbClr val="FFFF00"/>
              </a:highligh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7" name="Rectangle 23" title="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897120" y="3079115"/>
            <a:ext cx="1338263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垂直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9" name="Rectangle 25" title="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336983" y="3619500"/>
            <a:ext cx="150495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下一位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30" name="Rectangle 26" title="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5615940" y="4232275"/>
            <a:ext cx="98933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数字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31" name="Rectangle 27" title="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7056755" y="4232275"/>
            <a:ext cx="93789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单位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Rectangle 24" title="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3563303" y="3635375"/>
            <a:ext cx="133985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估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26" name="组合 25" title=""/>
          <p:cNvGrpSpPr/>
          <p:nvPr>
            <p:custDataLst>
              <p:tags r:id="rId30"/>
            </p:custDataLst>
          </p:nvPr>
        </p:nvGrpSpPr>
        <p:grpSpPr>
          <a:xfrm>
            <a:off x="6017260" y="4892040"/>
            <a:ext cx="6068060" cy="1838960"/>
            <a:chOff x="3374" y="7704"/>
            <a:chExt cx="9556" cy="2896"/>
          </a:xfrm>
        </p:grpSpPr>
        <p:pic>
          <p:nvPicPr>
            <p:cNvPr id="24" name="图片 23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3374" y="7704"/>
              <a:ext cx="9557" cy="2896"/>
            </a:xfrm>
            <a:prstGeom prst="rect">
              <a:avLst/>
            </a:prstGeom>
          </p:spPr>
        </p:pic>
        <p:sp>
          <p:nvSpPr>
            <p:cNvPr id="25" name="Rectangle 23"/>
            <p:cNvSpPr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3834" y="8991"/>
              <a:ext cx="951" cy="70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noAutofit/>
            </a:bodyPr>
            <a:lstStyle/>
            <a:p>
              <a:pPr marL="0" marR="0" lvl="0" indent="0" algn="l" defTabSz="914400" rtl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cm</a:t>
              </a:r>
              <a:endPara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图片 21" title="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4"/>
          <a:srcRect t="7200" b="7200"/>
          <a:stretch>
            <a:fillRect/>
          </a:stretch>
        </p:blipFill>
        <p:spPr>
          <a:xfrm>
            <a:off x="8496300" y="4076700"/>
            <a:ext cx="3631565" cy="2702560"/>
          </a:xfrm>
          <a:prstGeom prst="ellipse">
            <a:avLst/>
          </a:prstGeom>
          <a:ln w="57150">
            <a:solidFill>
              <a:srgbClr val="FF0000"/>
            </a:solidFill>
          </a:ln>
          <a:effectLst/>
        </p:spPr>
      </p:pic>
      <p:sp>
        <p:nvSpPr>
          <p:cNvPr id="27" name="Rectangle 22" title="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216535" y="5086350"/>
            <a:ext cx="149352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测量值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8" name="Rectangle 22" title="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1501775" y="5086350"/>
            <a:ext cx="73660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＝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9" name="Rectangle 22" title="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2016760" y="5119370"/>
            <a:ext cx="132651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准确值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0" name="Rectangle 22" title=""/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3744595" y="5116830"/>
            <a:ext cx="132651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估读值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1" name="Rectangle 22" title="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3344545" y="5118735"/>
            <a:ext cx="73660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+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2" name="Rectangle 22" title="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216535" y="5694045"/>
            <a:ext cx="149352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18.4cm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3" name="Rectangle 22" title="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1501775" y="5694045"/>
            <a:ext cx="73660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＝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4" name="Rectangle 22" title="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2016760" y="5727065"/>
            <a:ext cx="132651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18cm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5" name="Rectangle 22" title="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3744595" y="5724525"/>
            <a:ext cx="132651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0.4cm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6" name="Rectangle 22" title="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3344545" y="5726430"/>
            <a:ext cx="73660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+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47"/>
            </p:custDataLst>
          </p:nvPr>
        </p:nvPicPr>
        <p:blipFill>
          <a:blip r:embed="rId46"/>
          <a:stretch>
            <a:fillRect/>
          </a:stretch>
        </p:blipFill>
        <p:spPr>
          <a:xfrm>
            <a:off x="3029585" y="718820"/>
            <a:ext cx="2656205" cy="568325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49"/>
            </p:custDataLst>
          </p:nvPr>
        </p:nvPicPr>
        <p:blipFill>
          <a:blip r:embed="rId48"/>
          <a:srcRect t="5281" b="5281"/>
          <a:stretch>
            <a:fillRect/>
          </a:stretch>
        </p:blipFill>
        <p:spPr>
          <a:xfrm>
            <a:off x="8498840" y="4076700"/>
            <a:ext cx="3631565" cy="2702560"/>
          </a:xfrm>
          <a:prstGeom prst="ellipse">
            <a:avLst/>
          </a:prstGeom>
          <a:ln w="57150">
            <a:solidFill>
              <a:srgbClr val="FF0000"/>
            </a:solidFill>
          </a:ln>
          <a:effectLst/>
        </p:spPr>
      </p:pic>
      <p:sp>
        <p:nvSpPr>
          <p:cNvPr id="6" name="Rectangle 22" title=""/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216535" y="6202045"/>
            <a:ext cx="149352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15.0cm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Rectangle 22" title=""/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1501775" y="6202045"/>
            <a:ext cx="73660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＝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Rectangle 22" title=""/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2016760" y="6235065"/>
            <a:ext cx="132651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15cm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Rectangle 22" title="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3744595" y="6232525"/>
            <a:ext cx="132651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0.0cm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Rectangle 22" title=""/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3344545" y="6234430"/>
            <a:ext cx="73660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+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37" name="图片 36" title=""/>
          <p:cNvPicPr>
            <a:picLocks noChangeAspect="1"/>
          </p:cNvPicPr>
          <p:nvPr>
            <p:custDataLst>
              <p:tags r:id="rId56"/>
            </p:custDataLst>
          </p:nvPr>
        </p:nvPicPr>
        <p:blipFill>
          <a:blip r:embed="rId55"/>
          <a:srcRect l="3325" r="3325"/>
          <a:stretch>
            <a:fillRect/>
          </a:stretch>
        </p:blipFill>
        <p:spPr>
          <a:xfrm>
            <a:off x="8498840" y="4076700"/>
            <a:ext cx="3631565" cy="2702560"/>
          </a:xfrm>
          <a:prstGeom prst="ellipse">
            <a:avLst/>
          </a:prstGeom>
          <a:ln w="57150">
            <a:solidFill>
              <a:srgbClr val="FF0000"/>
            </a:solidFill>
          </a:ln>
          <a:effectLst/>
        </p:spPr>
      </p:pic>
      <p:pic>
        <p:nvPicPr>
          <p:cNvPr id="38" name="图片 37" title=""/>
          <p:cNvPicPr>
            <a:picLocks noChangeAspect="1"/>
          </p:cNvPicPr>
          <p:nvPr>
            <p:custDataLst>
              <p:tags r:id="rId58"/>
            </p:custDataLst>
          </p:nvPr>
        </p:nvPicPr>
        <p:blipFill>
          <a:blip r:embed="rId57"/>
          <a:srcRect l="858" r="858"/>
          <a:stretch>
            <a:fillRect/>
          </a:stretch>
        </p:blipFill>
        <p:spPr>
          <a:xfrm>
            <a:off x="8510905" y="4060190"/>
            <a:ext cx="3631565" cy="2702560"/>
          </a:xfrm>
          <a:prstGeom prst="ellipse">
            <a:avLst/>
          </a:prstGeom>
          <a:ln w="57150">
            <a:solidFill>
              <a:srgbClr val="FF0000"/>
            </a:solidFill>
          </a:ln>
          <a:effectLst/>
        </p:spPr>
      </p:pic>
      <p:pic>
        <p:nvPicPr>
          <p:cNvPr id="39" name="图片 38" title=""/>
          <p:cNvPicPr>
            <a:picLocks noChangeAspect="1"/>
          </p:cNvPicPr>
          <p:nvPr>
            <p:custDataLst>
              <p:tags r:id="rId60"/>
            </p:custDataLst>
          </p:nvPr>
        </p:nvPicPr>
        <p:blipFill>
          <a:blip r:embed="rId59"/>
          <a:srcRect t="3952" b="3952"/>
          <a:stretch>
            <a:fillRect/>
          </a:stretch>
        </p:blipFill>
        <p:spPr>
          <a:xfrm>
            <a:off x="8494395" y="4043680"/>
            <a:ext cx="3631565" cy="2702560"/>
          </a:xfrm>
          <a:prstGeom prst="ellipse">
            <a:avLst/>
          </a:prstGeom>
          <a:ln w="57150">
            <a:solidFill>
              <a:srgbClr val="FF0000"/>
            </a:solidFill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 nodeType="clickPar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2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 nodeType="clickPar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 nodeType="clickPar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1" grpId="0" animBg="1"/>
      <p:bldP spid="21522" grpId="0" animBg="1"/>
      <p:bldP spid="21523" grpId="0" animBg="1"/>
      <p:bldP spid="21525" grpId="0" animBg="1"/>
      <p:bldP spid="21526" grpId="0" animBg="1"/>
      <p:bldP spid="21527" grpId="0" animBg="1"/>
      <p:bldP spid="21529" grpId="0" animBg="1"/>
      <p:bldP spid="21530" grpId="0" animBg="1"/>
      <p:bldP spid="21531" grpId="0" animBg="1"/>
      <p:bldP spid="13" grpId="0" animBg="1"/>
      <p:bldP spid="3" grpId="0"/>
      <p:bldP spid="4" grpId="0"/>
      <p:bldP spid="8" grpId="0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" grpId="0" animBg="1"/>
      <p:bldP spid="7" grpId="0" animBg="1"/>
      <p:bldP spid="12" grpId="0" animBg="1"/>
      <p:bldP spid="14" grpId="0" animBg="1"/>
      <p:bldP spid="23" grpId="0" animBg="1"/>
      <p:bldP spid="32" grpId="1" animBg="1"/>
      <p:bldP spid="33" grpId="1" animBg="1"/>
      <p:bldP spid="34" grpId="1" animBg="1"/>
      <p:bldP spid="35" grpId="1" animBg="1"/>
      <p:bldP spid="36" grpId="1" animBg="1"/>
      <p:bldP spid="6" grpId="1" animBg="1"/>
      <p:bldP spid="7" grpId="1" animBg="1"/>
      <p:bldP spid="12" grpId="1" animBg="1"/>
      <p:bldP spid="14" grpId="1" animBg="1"/>
      <p:bldP spid="2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228" name="Rectangle 15" title=""/>
          <p:cNvSpPr/>
          <p:nvPr>
            <p:custDataLst>
              <p:tags r:id="rId3"/>
            </p:custDataLst>
          </p:nvPr>
        </p:nvSpPr>
        <p:spPr>
          <a:xfrm>
            <a:off x="76200" y="50800"/>
            <a:ext cx="3270250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刻度尺的使用</a:t>
            </a:r>
            <a:endParaRPr lang="en-US" altLang="zh-CN" sz="32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222" name="Rectangle 150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7805" y="765175"/>
            <a:ext cx="659892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活动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:4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：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利用自制刻度尺测纸条的长度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504190" y="1413510"/>
          <a:ext cx="4090670" cy="26454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635"/>
                <a:gridCol w="2947035"/>
              </a:tblGrid>
              <a:tr h="535305">
                <a:tc grid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表一：分度值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1dm</a:t>
                      </a:r>
                      <a:r>
                        <a:rPr lang="zh-CN" altLang="en-US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刻度尺</a:t>
                      </a:r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chemeClr val="accent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2768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序号</a:t>
                      </a:r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长度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/dm</a:t>
                      </a:r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noFill/>
                  </a:tcPr>
                </a:tc>
              </a:tr>
              <a:tr h="52768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①</a:t>
                      </a:r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noFill/>
                  </a:tcPr>
                </a:tc>
              </a:tr>
              <a:tr h="52705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②</a:t>
                      </a:r>
                      <a:endParaRPr lang="en-US" altLang="zh-CN" sz="2800" b="1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noFill/>
                  </a:tcPr>
                </a:tc>
              </a:tr>
              <a:tr h="52768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③</a:t>
                      </a:r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noFill/>
                  </a:tcPr>
                </a:tc>
              </a:tr>
            </a:tbl>
          </a:graphicData>
        </a:graphic>
      </p:graphicFrame>
      <p:sp>
        <p:nvSpPr>
          <p:cNvPr id="6" name="Rectangle 150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17805" y="4224020"/>
            <a:ext cx="9229725" cy="506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思考：</a:t>
            </a:r>
            <a:r>
              <a:rPr kumimoji="0" lang="en-US" altLang="zh-CN" sz="2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</a:t>
            </a:r>
            <a:r>
              <a:rPr lang="zh-CN" altLang="en-US" sz="27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造成表一（或表二）中测量值不同的原因是什么？</a:t>
            </a:r>
            <a:endParaRPr kumimoji="0" lang="en-US" altLang="zh-CN" sz="2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7" name="Rectangle 150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17805" y="4724400"/>
            <a:ext cx="11591290" cy="506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7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</a:t>
            </a:r>
            <a:r>
              <a:rPr kumimoji="0" lang="en-US" altLang="zh-CN" sz="2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altLang="en-US" sz="2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如何处理</a:t>
            </a:r>
            <a:r>
              <a:rPr lang="zh-CN" altLang="en-US" sz="27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表中的数据，使测量的结果更接近纸条的真实长度？</a:t>
            </a:r>
            <a:endParaRPr kumimoji="0" lang="en-US" altLang="zh-CN" sz="2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12" name="Rectangle 150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584960" y="5229225"/>
            <a:ext cx="3926205" cy="506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7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zh-CN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多次测量结果取平均值</a:t>
            </a:r>
            <a:endParaRPr kumimoji="0" lang="zh-CN" altLang="en-US" sz="27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14" name="Rectangle 150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617210" y="5229225"/>
            <a:ext cx="6516370" cy="506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7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zh-CN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减小由于估读值偏大或偏小带来的误差</a:t>
            </a:r>
            <a:endParaRPr kumimoji="0" lang="zh-CN" altLang="en-US" sz="27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23" name="Rectangle 150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17805" y="5661025"/>
            <a:ext cx="11939905" cy="506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7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</a:t>
            </a:r>
            <a:r>
              <a:rPr kumimoji="0" lang="en-US" altLang="zh-CN" sz="2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3.</a:t>
            </a:r>
            <a:r>
              <a:rPr kumimoji="0" lang="zh-CN" altLang="en-US" sz="2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造成两表中</a:t>
            </a:r>
            <a:r>
              <a:rPr lang="zh-CN" altLang="en-US" sz="27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测量的结果不同主要原因是什么？哪个测量误差小？</a:t>
            </a:r>
            <a:endParaRPr kumimoji="0" lang="en-US" altLang="zh-CN" sz="2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37" name="Rectangle 150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620520" y="6183630"/>
            <a:ext cx="3939540" cy="506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7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zh-CN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刻度尺的分度值不同</a:t>
            </a:r>
            <a:endParaRPr kumimoji="0" lang="en-US" altLang="zh-CN" sz="2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38" name="Rectangle 150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636895" y="6183630"/>
            <a:ext cx="5049520" cy="506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7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zh-CN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刻度尺分度值小的误差小</a:t>
            </a:r>
            <a:endParaRPr kumimoji="0" lang="en-US" altLang="zh-CN" sz="2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39" name="Rectangle 150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999220" y="4203065"/>
            <a:ext cx="3720465" cy="506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7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zh-CN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测量时估读值不同</a:t>
            </a:r>
            <a:endParaRPr kumimoji="0" lang="zh-CN" altLang="en-US" sz="27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graphicFrame>
        <p:nvGraphicFramePr>
          <p:cNvPr id="41" name="表格 40" title=""/>
          <p:cNvGraphicFramePr>
            <a:graphicFrameLocks noGrp="1"/>
          </p:cNvGraphicFramePr>
          <p:nvPr>
            <p:custDataLst>
              <p:tags r:id="rId14"/>
            </p:custDataLst>
          </p:nvPr>
        </p:nvGraphicFramePr>
        <p:xfrm>
          <a:off x="6480810" y="1412875"/>
          <a:ext cx="4090670" cy="26454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635"/>
                <a:gridCol w="2947035"/>
              </a:tblGrid>
              <a:tr h="535305">
                <a:tc grid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表二：分度值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1cm</a:t>
                      </a:r>
                      <a:r>
                        <a:rPr lang="zh-CN" altLang="en-US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刻度尺</a:t>
                      </a:r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solidFill>
                      <a:schemeClr val="accent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2768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序号</a:t>
                      </a:r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长度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noFill/>
                  </a:tcPr>
                </a:tc>
              </a:tr>
              <a:tr h="52768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①</a:t>
                      </a:r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noFill/>
                  </a:tcPr>
                </a:tc>
              </a:tr>
              <a:tr h="52705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②</a:t>
                      </a:r>
                      <a:endParaRPr lang="en-US" altLang="zh-CN" sz="2800" b="1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noFill/>
                  </a:tcPr>
                </a:tc>
              </a:tr>
              <a:tr h="52768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③</a:t>
                      </a:r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anchor="ctr" anchorCtr="1"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noFill/>
                  </a:tcPr>
                </a:tc>
              </a:tr>
            </a:tbl>
          </a:graphicData>
        </a:graphic>
      </p:graphicFrame>
      <p:graphicFrame>
        <p:nvGraphicFramePr>
          <p:cNvPr id="43" name="表格 42" title=""/>
          <p:cNvGraphicFramePr>
            <a:graphicFrameLocks noGrp="1"/>
          </p:cNvGraphicFramePr>
          <p:nvPr>
            <p:custDataLst>
              <p:tags r:id="rId15"/>
            </p:custDataLst>
          </p:nvPr>
        </p:nvGraphicFramePr>
        <p:xfrm>
          <a:off x="10571480" y="1412875"/>
          <a:ext cx="1381125" cy="2662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1125"/>
              </a:tblGrid>
              <a:tr h="106934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平均值</a:t>
                      </a:r>
                      <a:endParaRPr lang="zh-CN" altLang="en-US" sz="2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en-US" altLang="zh-CN" sz="2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593215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4" name="表格 43" title=""/>
          <p:cNvGraphicFramePr>
            <a:graphicFrameLocks noGrp="1"/>
          </p:cNvGraphicFramePr>
          <p:nvPr>
            <p:custDataLst>
              <p:tags r:id="rId16"/>
            </p:custDataLst>
          </p:nvPr>
        </p:nvGraphicFramePr>
        <p:xfrm>
          <a:off x="4587240" y="1412875"/>
          <a:ext cx="1381125" cy="2662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1125"/>
              </a:tblGrid>
              <a:tr h="106934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平均值</a:t>
                      </a:r>
                      <a:endParaRPr lang="zh-CN" altLang="en-US" sz="2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en-US" altLang="zh-CN" sz="2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593215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4" grpId="0" animBg="1"/>
      <p:bldP spid="23" grpId="0" animBg="1"/>
      <p:bldP spid="37" grpId="0" animBg="1"/>
      <p:bldP spid="38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487" name="Text Box 7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7950" y="754380"/>
            <a:ext cx="797814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指出下图中测量木块长度操作中的错误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228" name="Rectangle 15" title=""/>
          <p:cNvSpPr/>
          <p:nvPr>
            <p:custDataLst>
              <p:tags r:id="rId4"/>
            </p:custDataLst>
          </p:nvPr>
        </p:nvSpPr>
        <p:spPr>
          <a:xfrm>
            <a:off x="76200" y="50800"/>
            <a:ext cx="3270250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刻度尺的使用</a:t>
            </a:r>
            <a:endParaRPr lang="en-US" altLang="zh-CN" sz="32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73742893" name="图片 107374289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60045" y="1412875"/>
            <a:ext cx="2329180" cy="18745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168650" y="1341120"/>
            <a:ext cx="351917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刻度尺没有方正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Text Box 7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168333" y="1884998"/>
            <a:ext cx="7796213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刻度尺的零刻度线没有与被测物体的一端对齐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Text Box 7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168333" y="2400618"/>
            <a:ext cx="7796213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刻度尺有刻度线的一边没有紧靠被测物体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Text Box 7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168333" y="2954338"/>
            <a:ext cx="7796213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读数时，视线没有与尺面垂直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Text Box 7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32435" y="3717925"/>
            <a:ext cx="351917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sym typeface="+mn-ea"/>
              </a:rPr>
              <a:t>错误是不应该发生的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Text Box 7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32435" y="4365625"/>
            <a:ext cx="376809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任何测量都存在误差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Text Box 7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036695" y="3716020"/>
            <a:ext cx="2703830" cy="5219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sym typeface="+mn-ea"/>
              </a:rPr>
              <a:t>错误是可以避免</a:t>
            </a:r>
            <a:endParaRPr kumimoji="0" lang="en-US" altLang="zh-CN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4"/>
            </p:custDataLst>
          </p:nvPr>
        </p:nvSpPr>
        <p:spPr>
          <a:xfrm>
            <a:off x="4032885" y="4363720"/>
            <a:ext cx="2707640" cy="5219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sym typeface="+mn-ea"/>
              </a:rPr>
              <a:t>误差不能消除</a:t>
            </a:r>
            <a:endParaRPr lang="zh-CN" altLang="en-US" sz="2800" b="1" noProof="0">
              <a:effectLst>
                <a:outerShdw blurRad="38100" dist="38100" dir="2700000" algn="tl">
                  <a:srgbClr val="C0C0C0"/>
                </a:outerShdw>
              </a:effectLst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5"/>
            </p:custDataLst>
          </p:nvPr>
        </p:nvSpPr>
        <p:spPr>
          <a:xfrm>
            <a:off x="433070" y="5393690"/>
            <a:ext cx="2501900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sym typeface="+mn-ea"/>
              </a:rPr>
              <a:t>误差可以减小</a:t>
            </a:r>
            <a:endParaRPr lang="zh-CN" altLang="en-US" sz="2800" b="1" noProof="0">
              <a:effectLst>
                <a:outerShdw blurRad="38100" dist="38100" dir="2700000" algn="tl">
                  <a:srgbClr val="C0C0C0"/>
                </a:outerShdw>
              </a:effectLst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632700" y="3573145"/>
            <a:ext cx="3040380" cy="2880360"/>
          </a:xfrm>
          <a:prstGeom prst="rect">
            <a:avLst/>
          </a:prstGeom>
        </p:spPr>
      </p:pic>
      <p:sp>
        <p:nvSpPr>
          <p:cNvPr id="12" name="左大括号 11" title=""/>
          <p:cNvSpPr/>
          <p:nvPr>
            <p:custDataLst>
              <p:tags r:id="rId18"/>
            </p:custDataLst>
          </p:nvPr>
        </p:nvSpPr>
        <p:spPr>
          <a:xfrm>
            <a:off x="2736850" y="5201285"/>
            <a:ext cx="120015" cy="928370"/>
          </a:xfrm>
          <a:prstGeom prst="leftBrace">
            <a:avLst>
              <a:gd name="adj1" fmla="val 13431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 title=""/>
          <p:cNvSpPr txBox="1"/>
          <p:nvPr>
            <p:custDataLst>
              <p:tags r:id="rId19"/>
            </p:custDataLst>
          </p:nvPr>
        </p:nvSpPr>
        <p:spPr>
          <a:xfrm>
            <a:off x="2913380" y="5013960"/>
            <a:ext cx="447865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sym typeface="+mn-ea"/>
              </a:rPr>
              <a:t>选用更精密的测量工具</a:t>
            </a:r>
            <a:endParaRPr lang="zh-CN" altLang="en-US" sz="2800" b="1" noProof="0">
              <a:effectLst>
                <a:outerShdw blurRad="38100" dist="38100" dir="2700000" algn="tl">
                  <a:srgbClr val="C0C0C0"/>
                </a:outerShdw>
              </a:effectLst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20"/>
            </p:custDataLst>
          </p:nvPr>
        </p:nvSpPr>
        <p:spPr>
          <a:xfrm>
            <a:off x="2913380" y="5732780"/>
            <a:ext cx="447865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  <a:sym typeface="+mn-ea"/>
              </a:rPr>
              <a:t>多次测量取平均值</a:t>
            </a:r>
            <a:endParaRPr lang="zh-CN" altLang="en-US" sz="2800" b="1" noProof="0">
              <a:effectLst>
                <a:outerShdw blurRad="38100" dist="38100" dir="2700000" algn="tl">
                  <a:srgbClr val="C0C0C0"/>
                </a:outerShdw>
              </a:effectLst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1515" name="Rectangle 11" title=""/>
          <p:cNvSpPr/>
          <p:nvPr>
            <p:custDataLst>
              <p:tags r:id="rId21"/>
            </p:custDataLst>
          </p:nvPr>
        </p:nvSpPr>
        <p:spPr>
          <a:xfrm>
            <a:off x="8713470" y="3417570"/>
            <a:ext cx="1791970" cy="521970"/>
          </a:xfrm>
          <a:prstGeom prst="rect">
            <a:avLst/>
          </a:prstGeom>
          <a:solidFill>
            <a:srgbClr val="DCF8BB"/>
          </a:solidFill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黑体" panose="02010609060101010101" pitchFamily="49" charset="-122"/>
              </a:rPr>
              <a:t>游标卡尺</a:t>
            </a:r>
            <a:endParaRPr lang="zh-CN" altLang="en-US" sz="2800" b="1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16" name="Rectangle 12" title=""/>
          <p:cNvSpPr/>
          <p:nvPr>
            <p:custDataLst>
              <p:tags r:id="rId22"/>
            </p:custDataLst>
          </p:nvPr>
        </p:nvSpPr>
        <p:spPr>
          <a:xfrm>
            <a:off x="10081260" y="4940935"/>
            <a:ext cx="2060575" cy="521970"/>
          </a:xfrm>
          <a:prstGeom prst="rect">
            <a:avLst/>
          </a:prstGeom>
          <a:solidFill>
            <a:srgbClr val="DCF8BB"/>
          </a:solidFill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黑体" panose="02010609060101010101" pitchFamily="49" charset="-122"/>
              </a:rPr>
              <a:t>螺旋测微器</a:t>
            </a:r>
            <a:endParaRPr lang="zh-CN" altLang="en-US" sz="2800" b="1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5" grpId="0" animBg="1"/>
      <p:bldP spid="21516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2" grpId="0" animBg="1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487" name="Text Box 7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9560" y="754380"/>
            <a:ext cx="1088834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阅读教科书</a:t>
            </a:r>
            <a:r>
              <a:rPr kumimoji="0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P.125                                    ——港珠澳大桥沉管隧道工程</a:t>
            </a:r>
            <a:endParaRPr kumimoji="0" lang="en-US" altLang="zh-CN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228" name="Rectangle 15" title=""/>
          <p:cNvSpPr/>
          <p:nvPr>
            <p:custDataLst>
              <p:tags r:id="rId4"/>
            </p:custDataLst>
          </p:nvPr>
        </p:nvSpPr>
        <p:spPr>
          <a:xfrm>
            <a:off x="76200" y="50800"/>
            <a:ext cx="3270250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长度测量的应用</a:t>
            </a:r>
            <a:endParaRPr lang="en-US" altLang="zh-CN" sz="32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098800" y="692785"/>
            <a:ext cx="2987040" cy="69342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t="4211" b="41028"/>
          <a:stretch>
            <a:fillRect/>
          </a:stretch>
        </p:blipFill>
        <p:spPr>
          <a:xfrm>
            <a:off x="3600450" y="3933190"/>
            <a:ext cx="8354060" cy="2573020"/>
          </a:xfrm>
          <a:prstGeom prst="rect">
            <a:avLst/>
          </a:prstGeom>
        </p:spPr>
      </p:pic>
      <p:sp>
        <p:nvSpPr>
          <p:cNvPr id="18" name="Text Box 7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88290" y="1164590"/>
            <a:ext cx="11663045" cy="26765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kumimoji="0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港珠澳大桥</a:t>
            </a: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建成的意义：</a:t>
            </a:r>
            <a:r>
              <a:rPr kumimoji="0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_________________________________</a:t>
            </a:r>
            <a:endParaRPr kumimoji="0" lang="en-US" altLang="zh-CN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港珠澳大桥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的组成：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8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R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在水下 40 多米深的海床上铺设沉管，其平整度误差控制在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以内。</a:t>
            </a:r>
            <a:endParaRPr lang="zh-CN" altLang="en-US" sz="28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R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4.</a:t>
            </a:r>
            <a:r>
              <a:rPr 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沉管安装的施工难度堪比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海底绣花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，主要体现在哪些方面？</a:t>
            </a:r>
            <a:endParaRPr lang="zh-CN" altLang="en-US" sz="28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Text Box 7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465955" y="1318895"/>
            <a:ext cx="599630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sz="2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促进港澳与内地的经济和文化交流</a:t>
            </a:r>
            <a:endParaRPr kumimoji="0" sz="28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" name="Text Box 7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88740" y="1988820"/>
            <a:ext cx="100266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sz="2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桥梁</a:t>
            </a:r>
            <a:endParaRPr kumimoji="0" lang="zh-CN" sz="28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1" name="Text Box 7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497830" y="1988820"/>
            <a:ext cx="161099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sz="2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人工岛</a:t>
            </a:r>
            <a:endParaRPr kumimoji="0" lang="zh-CN" sz="28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2" name="Text Box 7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704455" y="1988820"/>
            <a:ext cx="182118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sz="2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沉管隧道</a:t>
            </a:r>
            <a:endParaRPr kumimoji="0" lang="zh-CN" sz="28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Text Box 7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48335" y="3860165"/>
            <a:ext cx="28956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sz="2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施工条件恶劣</a:t>
            </a:r>
            <a:endParaRPr kumimoji="0" lang="zh-CN" sz="28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4" name="Text Box 7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48335" y="4364990"/>
            <a:ext cx="28956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sz="2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沉管质量大</a:t>
            </a:r>
            <a:endParaRPr kumimoji="0" lang="zh-CN" sz="28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5" name="Text Box 7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48335" y="4886960"/>
            <a:ext cx="28956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sz="2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施工精度要求高</a:t>
            </a:r>
            <a:endParaRPr kumimoji="0" lang="zh-CN" sz="28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6" name="Text Box 7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9793605" y="2636520"/>
            <a:ext cx="182118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4cm</a:t>
            </a:r>
            <a:endParaRPr kumimoji="0" lang="en-US" altLang="zh-CN" sz="28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122" name="Rectangle 4" title=""/>
          <p:cNvSpPr/>
          <p:nvPr>
            <p:custDataLst>
              <p:tags r:id="rId3"/>
            </p:custDataLst>
          </p:nvPr>
        </p:nvSpPr>
        <p:spPr>
          <a:xfrm>
            <a:off x="76200" y="50800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605" name="Rectangle 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4780" y="670243"/>
            <a:ext cx="11190605" cy="56889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长度单位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在国际单位制中，长度的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基本单位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 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                                               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常用单位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单位换算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长度测量的基本工具：刻度尺（量程和分度值）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刻度尺的使用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）放对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“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靠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”    “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正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”     “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齐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”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）读对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准确值和估读值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）记对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数字和单位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4.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误差与错误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122" name="Rectangle 4" title=""/>
          <p:cNvSpPr/>
          <p:nvPr>
            <p:custDataLst>
              <p:tags r:id="rId3"/>
            </p:custDataLst>
          </p:nvPr>
        </p:nvSpPr>
        <p:spPr>
          <a:xfrm>
            <a:off x="76200" y="50800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课堂检测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605" name="Rectangle 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4780" y="670243"/>
            <a:ext cx="11190605" cy="6092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1．下列单位换算的写法中正确的是（　　）</a:t>
            </a:r>
            <a:endParaRPr kumimoji="0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474345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A．14.5cm＝14.5×</a:t>
            </a: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</a:t>
            </a: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＝0.145m	</a:t>
            </a:r>
            <a:endParaRPr kumimoji="0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474345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B．14.5cm＝14.5cm×</a:t>
            </a: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 </a:t>
            </a: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m＝0.145m	</a:t>
            </a:r>
            <a:endParaRPr kumimoji="0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474345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C．14.5cm＝14.5×</a:t>
            </a: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  </a:t>
            </a: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＝0.145m	</a:t>
            </a:r>
            <a:endParaRPr kumimoji="0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474345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D．14.5cm＝14.5×</a:t>
            </a: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  </a:t>
            </a: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m＝0.145m</a:t>
            </a:r>
            <a:endParaRPr kumimoji="0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2．下列关于误差的说法，正确的是（　　）</a:t>
            </a:r>
            <a:endParaRPr kumimoji="0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474345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A．误差是未按实验规定操作产生的	</a:t>
            </a:r>
            <a:endParaRPr kumimoji="0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474345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B．采用最优的测量方法可以避免误差	</a:t>
            </a:r>
            <a:endParaRPr kumimoji="0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474345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C．任何测量都必须要选用最精密测量仪器	</a:t>
            </a:r>
            <a:endParaRPr kumimoji="0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474345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D．“估读”是产生误差的原因之一</a:t>
            </a:r>
            <a:endParaRPr kumimoji="0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10" name="组合 9" title=""/>
          <p:cNvGrpSpPr/>
          <p:nvPr>
            <p:custDataLst>
              <p:tags r:id="rId5"/>
            </p:custDataLst>
          </p:nvPr>
        </p:nvGrpSpPr>
        <p:grpSpPr>
          <a:xfrm>
            <a:off x="3710230" y="2435225"/>
            <a:ext cx="1100891" cy="1251585"/>
            <a:chOff x="4649" y="7441"/>
            <a:chExt cx="1502" cy="1971"/>
          </a:xfrm>
        </p:grpSpPr>
        <p:sp>
          <p:nvSpPr>
            <p:cNvPr id="11" name="文本框 10"/>
            <p:cNvSpPr txBox="1"/>
            <p:nvPr>
              <p:custDataLst>
                <p:tags r:id="rId6"/>
              </p:custDataLst>
            </p:nvPr>
          </p:nvSpPr>
          <p:spPr>
            <a:xfrm>
              <a:off x="4649" y="8008"/>
              <a:ext cx="1427" cy="1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noProof="0">
                  <a:ln>
                    <a:noFill/>
                  </a:ln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100m</a:t>
              </a:r>
              <a:endPara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7"/>
              </p:custDataLst>
            </p:nvPr>
          </p:nvSpPr>
          <p:spPr>
            <a:xfrm>
              <a:off x="4724" y="7666"/>
              <a:ext cx="1427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noProof="0">
                  <a:ln>
                    <a:noFill/>
                  </a:ln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——</a:t>
              </a:r>
              <a:endPara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8"/>
              </p:custDataLst>
            </p:nvPr>
          </p:nvSpPr>
          <p:spPr>
            <a:xfrm>
              <a:off x="4919" y="7441"/>
              <a:ext cx="701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noProof="0">
                  <a:ln>
                    <a:noFill/>
                  </a:ln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1</a:t>
              </a:r>
              <a:endPara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</p:grpSp>
      <p:grpSp>
        <p:nvGrpSpPr>
          <p:cNvPr id="14" name="组合 13" title=""/>
          <p:cNvGrpSpPr/>
          <p:nvPr>
            <p:custDataLst>
              <p:tags r:id="rId9"/>
            </p:custDataLst>
          </p:nvPr>
        </p:nvGrpSpPr>
        <p:grpSpPr>
          <a:xfrm>
            <a:off x="4052495" y="1859280"/>
            <a:ext cx="1100891" cy="851535"/>
            <a:chOff x="4649" y="7441"/>
            <a:chExt cx="1502" cy="1341"/>
          </a:xfrm>
        </p:grpSpPr>
        <p:sp>
          <p:nvSpPr>
            <p:cNvPr id="15" name="文本框 14"/>
            <p:cNvSpPr txBox="1"/>
            <p:nvPr>
              <p:custDataLst>
                <p:tags r:id="rId10"/>
              </p:custDataLst>
            </p:nvPr>
          </p:nvSpPr>
          <p:spPr>
            <a:xfrm>
              <a:off x="4649" y="8008"/>
              <a:ext cx="1427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noProof="0">
                  <a:ln>
                    <a:noFill/>
                  </a:ln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100</a:t>
              </a:r>
              <a:endPara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1"/>
              </p:custDataLst>
            </p:nvPr>
          </p:nvSpPr>
          <p:spPr>
            <a:xfrm>
              <a:off x="4724" y="7666"/>
              <a:ext cx="1427" cy="70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sz="2600" b="1" noProof="0">
                  <a:ln>
                    <a:noFill/>
                  </a:ln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——</a:t>
              </a:r>
              <a:endPara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12"/>
              </p:custDataLst>
            </p:nvPr>
          </p:nvSpPr>
          <p:spPr>
            <a:xfrm>
              <a:off x="4919" y="7441"/>
              <a:ext cx="701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noProof="0">
                  <a:ln>
                    <a:noFill/>
                  </a:ln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1</a:t>
              </a:r>
              <a:endPara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</p:grpSp>
      <p:grpSp>
        <p:nvGrpSpPr>
          <p:cNvPr id="18" name="组合 17" title=""/>
          <p:cNvGrpSpPr/>
          <p:nvPr>
            <p:custDataLst>
              <p:tags r:id="rId13"/>
            </p:custDataLst>
          </p:nvPr>
        </p:nvGrpSpPr>
        <p:grpSpPr>
          <a:xfrm>
            <a:off x="3460675" y="1261745"/>
            <a:ext cx="1100891" cy="851535"/>
            <a:chOff x="4649" y="7441"/>
            <a:chExt cx="1502" cy="1341"/>
          </a:xfrm>
        </p:grpSpPr>
        <p:sp>
          <p:nvSpPr>
            <p:cNvPr id="19" name="文本框 18"/>
            <p:cNvSpPr txBox="1"/>
            <p:nvPr>
              <p:custDataLst>
                <p:tags r:id="rId14"/>
              </p:custDataLst>
            </p:nvPr>
          </p:nvSpPr>
          <p:spPr>
            <a:xfrm>
              <a:off x="4649" y="8008"/>
              <a:ext cx="1427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noProof="0">
                  <a:ln>
                    <a:noFill/>
                  </a:ln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100</a:t>
              </a:r>
              <a:endPara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5"/>
              </p:custDataLst>
            </p:nvPr>
          </p:nvSpPr>
          <p:spPr>
            <a:xfrm>
              <a:off x="4724" y="7666"/>
              <a:ext cx="1427" cy="70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sz="2600" b="1" noProof="0">
                  <a:ln>
                    <a:noFill/>
                  </a:ln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——</a:t>
              </a:r>
              <a:endPara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16"/>
              </p:custDataLst>
            </p:nvPr>
          </p:nvSpPr>
          <p:spPr>
            <a:xfrm>
              <a:off x="4919" y="7441"/>
              <a:ext cx="701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noProof="0">
                  <a:ln>
                    <a:noFill/>
                  </a:ln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1</a:t>
              </a:r>
              <a:endPara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17"/>
            </p:custDataLst>
          </p:nvPr>
        </p:nvGrpSpPr>
        <p:grpSpPr>
          <a:xfrm>
            <a:off x="3539415" y="3075305"/>
            <a:ext cx="1100891" cy="851535"/>
            <a:chOff x="4649" y="7441"/>
            <a:chExt cx="1502" cy="1341"/>
          </a:xfrm>
        </p:grpSpPr>
        <p:sp>
          <p:nvSpPr>
            <p:cNvPr id="24" name="文本框 23"/>
            <p:cNvSpPr txBox="1"/>
            <p:nvPr>
              <p:custDataLst>
                <p:tags r:id="rId18"/>
              </p:custDataLst>
            </p:nvPr>
          </p:nvSpPr>
          <p:spPr>
            <a:xfrm>
              <a:off x="4649" y="8008"/>
              <a:ext cx="1427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noProof="0">
                  <a:ln>
                    <a:noFill/>
                  </a:ln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100</a:t>
              </a:r>
              <a:endPara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19"/>
              </p:custDataLst>
            </p:nvPr>
          </p:nvSpPr>
          <p:spPr>
            <a:xfrm>
              <a:off x="4724" y="7666"/>
              <a:ext cx="1427" cy="70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sz="2600" b="1" noProof="0">
                  <a:ln>
                    <a:noFill/>
                  </a:ln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——</a:t>
              </a:r>
              <a:endPara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20"/>
              </p:custDataLst>
            </p:nvPr>
          </p:nvSpPr>
          <p:spPr>
            <a:xfrm>
              <a:off x="4919" y="7441"/>
              <a:ext cx="701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noProof="0">
                  <a:ln>
                    <a:noFill/>
                  </a:ln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1</a:t>
              </a:r>
              <a:endPara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</p:grpSp>
      <p:sp>
        <p:nvSpPr>
          <p:cNvPr id="28" name="Text Box 7" title="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767070" y="829945"/>
            <a:ext cx="58547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  <a:endParaRPr kumimoji="0" lang="en-US" altLang="zh-CN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9" name="Text Box 7" title="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5760720" y="3789045"/>
            <a:ext cx="58547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  <a:endParaRPr kumimoji="0" lang="en-US" altLang="zh-CN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122" name="Rectangle 4" title=""/>
          <p:cNvSpPr/>
          <p:nvPr>
            <p:custDataLst>
              <p:tags r:id="rId3"/>
            </p:custDataLst>
          </p:nvPr>
        </p:nvSpPr>
        <p:spPr>
          <a:xfrm>
            <a:off x="76200" y="50800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课堂检测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7" name="Rectangle 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4145" y="692785"/>
            <a:ext cx="8736330" cy="54927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407670" marR="0" lvl="0" indent="-40767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．某班同学倡导“夸赞礼”并绘制成宣传画如图所示，图中行“夸赞礼”两位同学的面部间距离约为1.5</a:t>
            </a: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</a:t>
            </a: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，两位同学的身高约为160</a:t>
            </a:r>
            <a:r>
              <a: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</a:t>
            </a: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（以上两空选填合适的单位）。</a:t>
            </a:r>
            <a:endParaRPr kumimoji="0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407670" marR="0" lvl="0" indent="-40767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4</a:t>
            </a: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．如图所示，用刻度尺测量铅笔的长度，读数方法正确的是</a:t>
            </a:r>
            <a:r>
              <a: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</a:t>
            </a: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（选填“a”或“b”）；用另一种方法读数会导致测量结果偏</a:t>
            </a:r>
            <a:r>
              <a: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</a:t>
            </a: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。</a:t>
            </a:r>
            <a:endParaRPr kumimoji="0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407670" marR="0" lvl="0" indent="-40767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5</a:t>
            </a: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．测量木块长度，方法正确的是刻度尺是</a:t>
            </a:r>
            <a:r>
              <a: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</a:t>
            </a: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（A/B）；测得木块的长度是</a:t>
            </a:r>
            <a:r>
              <a: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</a:t>
            </a: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cm；B刻度尺的分度值是</a:t>
            </a:r>
            <a:r>
              <a:rPr 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__________</a:t>
            </a:r>
            <a:r>
              <a:rPr kumimoji="0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。</a:t>
            </a:r>
            <a:endParaRPr kumimoji="0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" name="图片 -2147482609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217660" y="621030"/>
            <a:ext cx="2237105" cy="17646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-2147482608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880475" y="2565400"/>
            <a:ext cx="2818130" cy="15532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607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929370" y="4585335"/>
            <a:ext cx="3061970" cy="15697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" name="Text Box 7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840855" y="1441450"/>
            <a:ext cx="58547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</a:t>
            </a:r>
            <a:endParaRPr kumimoji="0" lang="en-US" altLang="zh-CN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Text Box 7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600450" y="2060575"/>
            <a:ext cx="84963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cm</a:t>
            </a:r>
            <a:endParaRPr kumimoji="0" lang="en-US" altLang="zh-CN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Text Box 7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080770" y="3213100"/>
            <a:ext cx="84963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endParaRPr kumimoji="0" lang="en-US" altLang="zh-CN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Text Box 7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588260" y="3843020"/>
            <a:ext cx="84963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大</a:t>
            </a:r>
            <a:endParaRPr kumimoji="0" lang="zh-CN" alt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Text Box 7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480810" y="4418965"/>
            <a:ext cx="84963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endParaRPr kumimoji="0" lang="en-US" altLang="zh-CN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Text Box 7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599815" y="5012690"/>
            <a:ext cx="66675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3.3</a:t>
            </a:r>
            <a:endParaRPr kumimoji="0" lang="en-US" altLang="zh-CN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Text Box 7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351530" y="5394325"/>
            <a:ext cx="177546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或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3.4</a:t>
            </a: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3.2</a:t>
            </a:r>
            <a:endParaRPr kumimoji="0" lang="en-US" altLang="zh-CN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Text Box 7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936625" y="5590540"/>
            <a:ext cx="102235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1mm</a:t>
            </a:r>
            <a:endParaRPr kumimoji="0" 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 title=""/>
          <p:cNvGrpSpPr/>
          <p:nvPr>
            <p:custDataLst>
              <p:tags r:id="rId3"/>
            </p:custDataLst>
          </p:nvPr>
        </p:nvGrpSpPr>
        <p:grpSpPr>
          <a:xfrm>
            <a:off x="0" y="332740"/>
            <a:ext cx="12192000" cy="6299835"/>
            <a:chOff x="-113" y="524"/>
            <a:chExt cx="19200" cy="9280"/>
          </a:xfrm>
        </p:grpSpPr>
        <p:pic>
          <p:nvPicPr>
            <p:cNvPr id="100" name="图片 99"/>
            <p:cNvPicPr/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-113" y="524"/>
              <a:ext cx="19200" cy="92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" name="矩形 1"/>
            <p:cNvSpPr/>
            <p:nvPr>
              <p:custDataLst>
                <p:tags r:id="rId6"/>
              </p:custDataLst>
            </p:nvPr>
          </p:nvSpPr>
          <p:spPr>
            <a:xfrm>
              <a:off x="33" y="6307"/>
              <a:ext cx="7824" cy="3402"/>
            </a:xfrm>
            <a:prstGeom prst="rect">
              <a:avLst/>
            </a:prstGeom>
            <a:solidFill>
              <a:srgbClr val="DCF8BB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35990" y="908685"/>
            <a:ext cx="1840230" cy="1628775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35990" y="908685"/>
            <a:ext cx="1840230" cy="1628775"/>
          </a:xfrm>
          <a:prstGeom prst="rect">
            <a:avLst/>
          </a:prstGeom>
        </p:spPr>
      </p:pic>
      <p:sp>
        <p:nvSpPr>
          <p:cNvPr id="3223" name="Rectangle 151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526665" y="1052830"/>
            <a:ext cx="984250" cy="52197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3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早上</a:t>
            </a:r>
            <a:endParaRPr kumimoji="0" 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Rectangle 151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0369550" y="4436745"/>
            <a:ext cx="984250" cy="52197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3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晚上</a:t>
            </a:r>
            <a:endParaRPr kumimoji="0" 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cxnSp>
        <p:nvCxnSpPr>
          <p:cNvPr id="3" name="直接箭头连接符 2" title=""/>
          <p:cNvCxnSpPr/>
          <p:nvPr>
            <p:custDataLst>
              <p:tags r:id="rId12"/>
            </p:custDataLst>
          </p:nvPr>
        </p:nvCxnSpPr>
        <p:spPr>
          <a:xfrm>
            <a:off x="2526665" y="1854835"/>
            <a:ext cx="8490585" cy="351790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Rectangle 151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1440000">
            <a:off x="5519420" y="3429635"/>
            <a:ext cx="1414780" cy="645160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长度</a:t>
            </a:r>
            <a:endParaRPr kumimoji="0" lang="zh-CN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highlight>
                <a:srgbClr val="FFFF00"/>
              </a:highligh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弧形 8" title=""/>
          <p:cNvSpPr/>
          <p:nvPr>
            <p:custDataLst>
              <p:tags r:id="rId14"/>
            </p:custDataLst>
          </p:nvPr>
        </p:nvSpPr>
        <p:spPr>
          <a:xfrm rot="1380000">
            <a:off x="2914650" y="1853565"/>
            <a:ext cx="8453120" cy="1576705"/>
          </a:xfrm>
          <a:prstGeom prst="arc">
            <a:avLst>
              <a:gd name="adj1" fmla="val 10792605"/>
              <a:gd name="adj2" fmla="val 87571"/>
            </a:avLst>
          </a:prstGeom>
          <a:ln w="57150">
            <a:solidFill>
              <a:srgbClr val="1D41D5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Rectangle 151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 rot="1440000">
            <a:off x="7020560" y="1444625"/>
            <a:ext cx="1646555" cy="645160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时间</a:t>
            </a:r>
            <a:endParaRPr kumimoji="0" lang="zh-CN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highlight>
                <a:srgbClr val="FFFF00"/>
              </a:highligh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0277778 C 0.00456479 0.00796296 0.0165474 0.0306482 0.0243801 0.0390741 C 0.0322129 0.0475 0.0287374 0.0481482 0.0391638 0.0422222 C 0.0495902 0.0362963 0.0635439 0.0182408 0.0766158 0.00953703 C 0.0896877 0.000833335 0.0926963 -0.00537038 0.104523 -0.0012963 C 0.11635 0.00277777 0.12522 0.0238889 0.135854 0.0298148 C 0.146488 0.0357408 0.149445 0.0307408 0.157641 0.0282408 C 0.165837 0.0257408 0.169001 0.0166667 0.176834 0.0173148 C 0.184666 0.017963 0.189387 0.0285185 0.196857 0.0312963 C 0.204326 0.0340741 0.206453 0.0356482 0.214286 0.0312963 C 0.222118 0.0269445 0.226943 0.00981481 0.23602 0.00953703 C 0.245098 0.00925925 0.249611 0.0266667 0.25957 0.0298148 C 0.26953 0.032963 0.274562 0.0219445 0.285714 0.0250926 C 0.296867 0.0282408 0.30055 0.0338889 0.315334 0.0453704 C 0.330117 0.0568519 0.347702 0.0687037 0.359736 0.0826852 C 0.371771 0.0966667 0.366013 0.105372 0.375402 0.115279 C 0.384791 0.125186 0.396151 0.122409 0.406785 0.132409 C 0.417419 0.142409 0.418975 0.162594 0.428571 0.165094 C 0.438168 0.167594 0.446831 0.146668 0.454663 0.144816 C 0.462496 0.142964 0.463897 0.144816 0.467735 0.155742 C 0.471574 0.166668 0.468254 0.189631 0.473856 0.19926 C 0.479458 0.20889 0.487447 0.191483 0.495643 0.20389 C 0.503839 0.216298 0.506951 0.242779 0.514784 0.261483 C 0.522616 0.280186 0.528011 0.27639 0.534806 0.297223 C 0.541602 0.318057 0.543884 0.33889 0.54876 0.365649 C 0.553636 0.392409 0.554726 0.411946 0.559238 0.430927 C 0.563751 0.449909 0.567797 0.44176 0.571429 0.460464 C 0.57506 0.479168 0.572466 0.509631 0.577498 0.52426 C 0.582529 0.53889 0.590051 0.540186 0.596691 0.533612 C 0.60333 0.527038 0.601359 0.500557 0.610592 0.491575 C 0.619826 0.482594 0.632223 0.48102 0.642857 0.48852 C 0.653491 0.49602 0.656448 0.51926 0.663762 0.52889 C 0.671076 0.53852 0.670194 0.540742 0.679427 0.536668 C 0.688661 0.532594 0.697375 0.513983 0.709928 0.508705 C 0.722482 0.503426 0.729588 0.514909 0.742141 0.510279 C 0.754694 0.505649 0.767196 0.490372 0.772642 0.485372" pathEditMode="relative" rAng="0" ptsTypes="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" y="2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3" grpId="0" animBg="1"/>
      <p:bldP spid="8" grpId="0" animBg="1"/>
      <p:bldP spid="5" grpId="0" animBg="1"/>
      <p:bldP spid="10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WordArt 4" title=""/>
          <p:cNvSpPr>
            <a:spLocks noTextEdit="1"/>
          </p:cNvSpPr>
          <p:nvPr>
            <p:custDataLst>
              <p:tags r:id="rId3"/>
            </p:custDataLst>
          </p:nvPr>
        </p:nvSpPr>
        <p:spPr>
          <a:xfrm>
            <a:off x="1508760" y="1196975"/>
            <a:ext cx="8999220" cy="22142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</a:rPr>
              <a:t>一、长度与时间的测量</a:t>
            </a:r>
            <a:endParaRPr lang="zh-CN" sz="3600" b="1">
              <a:ln w="12700" cap="flat" cmpd="sng">
                <a:solidFill>
                  <a:srgbClr val="EAEAEA"/>
                </a:solidFill>
                <a:prstDash val="solid"/>
                <a:round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</a:gradFill>
              <a:effectLst>
                <a:outerShdw dist="35921" dir="2699999" sy="50000" kx="2115830" algn="bl" rotWithShape="0">
                  <a:srgbClr val="C0C0C0">
                    <a:alpha val="79999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3223" name="Rectangle 151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28285" y="3716655"/>
            <a:ext cx="164782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第一课时</a:t>
            </a:r>
            <a:endParaRPr kumimoji="0" 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098" name="Rectangle 4" title=""/>
          <p:cNvSpPr/>
          <p:nvPr>
            <p:custDataLst>
              <p:tags r:id="rId3"/>
            </p:custDataLst>
          </p:nvPr>
        </p:nvSpPr>
        <p:spPr>
          <a:xfrm>
            <a:off x="76200" y="50800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6629" name="Rectangle 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4765" y="797560"/>
            <a:ext cx="12188190" cy="20300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538480" marR="0" lvl="0" indent="-53848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1.通过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体验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与比较，能认识长度单位</a:t>
            </a: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的大小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，会估测真实情境中物体的长度；</a:t>
            </a:r>
            <a:endParaRPr kumimoji="0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538480" marR="0" lvl="0" indent="-53848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2.通过阅读和实践，能表述刻度尺的使用方法，会</a:t>
            </a: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使用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刻度尺</a:t>
            </a: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测量长度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；</a:t>
            </a:r>
            <a:endParaRPr kumimoji="0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538480" marR="0" lvl="0" indent="-53848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.通过分析和比较，能辨别误差和错误。</a:t>
            </a:r>
            <a:endParaRPr kumimoji="0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122" name="Rectangle 4" title=""/>
          <p:cNvSpPr/>
          <p:nvPr>
            <p:custDataLst>
              <p:tags r:id="rId3"/>
            </p:custDataLst>
          </p:nvPr>
        </p:nvSpPr>
        <p:spPr>
          <a:xfrm>
            <a:off x="76200" y="50800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长度比较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605" name="Rectangle 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4780" y="573088"/>
            <a:ext cx="5019040" cy="758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活动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：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比较课桌的长和宽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Rectangle 5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20725" y="1268730"/>
            <a:ext cx="1469390" cy="6756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目测：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624320" y="1124585"/>
            <a:ext cx="5439410" cy="4079875"/>
          </a:xfrm>
          <a:prstGeom prst="rect">
            <a:avLst/>
          </a:prstGeom>
        </p:spPr>
      </p:pic>
      <p:grpSp>
        <p:nvGrpSpPr>
          <p:cNvPr id="15" name="组合 14" title=""/>
          <p:cNvGrpSpPr/>
          <p:nvPr>
            <p:custDataLst>
              <p:tags r:id="rId8"/>
            </p:custDataLst>
          </p:nvPr>
        </p:nvGrpSpPr>
        <p:grpSpPr>
          <a:xfrm>
            <a:off x="7722235" y="1136015"/>
            <a:ext cx="4359910" cy="3459480"/>
            <a:chOff x="11709" y="1789"/>
            <a:chExt cx="6866" cy="5448"/>
          </a:xfrm>
        </p:grpSpPr>
        <p:cxnSp>
          <p:nvCxnSpPr>
            <p:cNvPr id="3" name="直接连接符 2"/>
            <p:cNvCxnSpPr/>
            <p:nvPr>
              <p:custDataLst>
                <p:tags r:id="rId9"/>
              </p:custDataLst>
            </p:nvPr>
          </p:nvCxnSpPr>
          <p:spPr>
            <a:xfrm>
              <a:off x="16399" y="2690"/>
              <a:ext cx="702" cy="0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>
              <p:custDataLst>
                <p:tags r:id="rId10"/>
              </p:custDataLst>
            </p:nvPr>
          </p:nvCxnSpPr>
          <p:spPr>
            <a:xfrm>
              <a:off x="18031" y="7237"/>
              <a:ext cx="545" cy="0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" name="直接箭头连接符 5"/>
            <p:cNvCxnSpPr/>
            <p:nvPr>
              <p:custDataLst>
                <p:tags r:id="rId11"/>
              </p:custDataLst>
            </p:nvPr>
          </p:nvCxnSpPr>
          <p:spPr>
            <a:xfrm>
              <a:off x="16784" y="2678"/>
              <a:ext cx="1587" cy="4423"/>
            </a:xfrm>
            <a:prstGeom prst="straightConnector1">
              <a:avLst/>
            </a:prstGeom>
            <a:ln>
              <a:solidFill>
                <a:srgbClr val="1D41D5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7" name="Rectangle 5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 rot="20400000">
              <a:off x="17104" y="3936"/>
              <a:ext cx="839" cy="8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5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长</a:t>
              </a:r>
              <a:endPara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  <p:cxnSp>
          <p:nvCxnSpPr>
            <p:cNvPr id="8" name="直接连接符 7"/>
            <p:cNvCxnSpPr/>
            <p:nvPr>
              <p:custDataLst>
                <p:tags r:id="rId13"/>
              </p:custDataLst>
            </p:nvPr>
          </p:nvCxnSpPr>
          <p:spPr>
            <a:xfrm flipV="1">
              <a:off x="11709" y="1884"/>
              <a:ext cx="226" cy="567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14"/>
              </p:custDataLst>
            </p:nvPr>
          </p:nvCxnSpPr>
          <p:spPr>
            <a:xfrm flipH="1" flipV="1">
              <a:off x="16200" y="1884"/>
              <a:ext cx="226" cy="781"/>
            </a:xfrm>
            <a:prstGeom prst="line">
              <a:avLst/>
            </a:prstGeom>
            <a:ln>
              <a:solidFill>
                <a:srgbClr val="1D41D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" name="直接箭头连接符 10"/>
            <p:cNvCxnSpPr/>
            <p:nvPr>
              <p:custDataLst>
                <p:tags r:id="rId15"/>
              </p:custDataLst>
            </p:nvPr>
          </p:nvCxnSpPr>
          <p:spPr>
            <a:xfrm>
              <a:off x="11794" y="2225"/>
              <a:ext cx="4423" cy="0"/>
            </a:xfrm>
            <a:prstGeom prst="straightConnector1">
              <a:avLst/>
            </a:prstGeom>
            <a:ln>
              <a:solidFill>
                <a:srgbClr val="1D41D5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2" name="Rectangle 5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13733" y="1789"/>
              <a:ext cx="839" cy="8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5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宽</a:t>
              </a:r>
              <a:endPara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</p:grpSp>
      <p:sp>
        <p:nvSpPr>
          <p:cNvPr id="16" name="Rectangle 5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088515" y="1268730"/>
            <a:ext cx="3794760" cy="6756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比较课桌长和宽的大小</a:t>
            </a:r>
            <a:endParaRPr kumimoji="0" 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Rectangle 5" title="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20725" y="2708910"/>
            <a:ext cx="1469390" cy="6756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验证：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8" name="Rectangle 5" title="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088515" y="2884170"/>
            <a:ext cx="4032250" cy="10293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不用尺，你能验证自己目测的结果吗？</a:t>
            </a:r>
            <a:endParaRPr kumimoji="0" 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122" name="Rectangle 4" title=""/>
          <p:cNvSpPr/>
          <p:nvPr>
            <p:custDataLst>
              <p:tags r:id="rId3"/>
            </p:custDataLst>
          </p:nvPr>
        </p:nvSpPr>
        <p:spPr>
          <a:xfrm>
            <a:off x="76200" y="50800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长度比较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605" name="Rectangle 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4780" y="561658"/>
            <a:ext cx="5019040" cy="758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活动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：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比较两根管子的长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Rectangle 5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20725" y="1257300"/>
            <a:ext cx="1469390" cy="6756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目测：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6" name="Rectangle 5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088515" y="1257300"/>
            <a:ext cx="6896100" cy="6756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比较白色管子与深色管子的长度大小</a:t>
            </a:r>
            <a:endParaRPr kumimoji="0" 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Rectangle 5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20725" y="2482215"/>
            <a:ext cx="1469390" cy="6756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验证：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8" name="Rectangle 5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088515" y="2310130"/>
            <a:ext cx="6292850" cy="10293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不用尺，验证目测的结果</a:t>
            </a:r>
            <a:endParaRPr kumimoji="0" 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Rectangle 5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44780" y="3636010"/>
            <a:ext cx="7686040" cy="12109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1038860" marR="0" lvl="0" indent="-103886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思考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：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为什么能验证课桌长与宽的大小关系，而不能验证两个管子长度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的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大小关系？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224280" y="4653915"/>
            <a:ext cx="6292850" cy="10293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验证课桌时，采用</a:t>
            </a: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同一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参考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标准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”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Rectangle 5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224280" y="5372735"/>
            <a:ext cx="6292850" cy="10293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验证管长时，采用</a:t>
            </a: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不同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参考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标准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”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rcRect l="8062" t="9061" r="6026" b="16661"/>
          <a:stretch>
            <a:fillRect/>
          </a:stretch>
        </p:blipFill>
        <p:spPr>
          <a:xfrm>
            <a:off x="8209280" y="1196340"/>
            <a:ext cx="3745865" cy="43205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  <p:bldP spid="17" grpId="0" animBg="1"/>
      <p:bldP spid="18" grpId="0" animBg="1"/>
      <p:bldP spid="10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122" name="Rectangle 4" title=""/>
          <p:cNvSpPr/>
          <p:nvPr>
            <p:custDataLst>
              <p:tags r:id="rId3"/>
            </p:custDataLst>
          </p:nvPr>
        </p:nvSpPr>
        <p:spPr>
          <a:xfrm>
            <a:off x="76200" y="50800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长度比较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605" name="Rectangle 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4780" y="562610"/>
            <a:ext cx="1437640" cy="758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测量：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Rectangle 5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24280" y="1329055"/>
            <a:ext cx="2978785" cy="650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15875" marR="0" lvl="0" indent="-15875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公认的标准量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6"/>
            </p:custDataLst>
          </p:nvPr>
        </p:nvSpPr>
        <p:spPr>
          <a:xfrm>
            <a:off x="1296670" y="603885"/>
            <a:ext cx="5993765" cy="7588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将</a:t>
            </a:r>
            <a:r>
              <a:rPr lang="zh-CN" altLang="en-US" sz="28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待测的量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与一个</a:t>
            </a:r>
            <a:r>
              <a:rPr lang="zh-CN" altLang="en-US" sz="28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公认的标准量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进行</a:t>
            </a:r>
            <a:endParaRPr lang="zh-CN" altLang="en-US" sz="2800" b="1" noProof="0">
              <a:ln>
                <a:noFill/>
              </a:ln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7081520" y="614045"/>
            <a:ext cx="1066800" cy="7588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比较</a:t>
            </a:r>
            <a:endParaRPr lang="zh-CN" altLang="en-US" sz="2800" b="1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" name="Rectangle 5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44780" y="1247775"/>
            <a:ext cx="1437640" cy="758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单位：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Rectangle 5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16535" y="2493645"/>
            <a:ext cx="3300095" cy="6756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中国古代的长度单位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21" name="组合 20" title=""/>
          <p:cNvGrpSpPr/>
          <p:nvPr>
            <p:custDataLst>
              <p:tags r:id="rId10"/>
            </p:custDataLst>
          </p:nvPr>
        </p:nvGrpSpPr>
        <p:grpSpPr>
          <a:xfrm>
            <a:off x="3298190" y="2275205"/>
            <a:ext cx="685800" cy="1330960"/>
            <a:chOff x="5194" y="3809"/>
            <a:chExt cx="1080" cy="2096"/>
          </a:xfrm>
        </p:grpSpPr>
        <p:cxnSp>
          <p:nvCxnSpPr>
            <p:cNvPr id="11" name="直接连接符 10"/>
            <p:cNvCxnSpPr/>
            <p:nvPr>
              <p:custDataLst>
                <p:tags r:id="rId11"/>
              </p:custDataLst>
            </p:nvPr>
          </p:nvCxnSpPr>
          <p:spPr>
            <a:xfrm flipH="1">
              <a:off x="5734" y="3809"/>
              <a:ext cx="0" cy="209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2"/>
              </p:custDataLst>
            </p:nvPr>
          </p:nvCxnSpPr>
          <p:spPr>
            <a:xfrm>
              <a:off x="5194" y="4857"/>
              <a:ext cx="54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13"/>
              </p:custDataLst>
            </p:nvPr>
          </p:nvCxnSpPr>
          <p:spPr>
            <a:xfrm>
              <a:off x="5734" y="3835"/>
              <a:ext cx="54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14"/>
              </p:custDataLst>
            </p:nvPr>
          </p:nvCxnSpPr>
          <p:spPr>
            <a:xfrm>
              <a:off x="5734" y="4854"/>
              <a:ext cx="54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>
              <p:custDataLst>
                <p:tags r:id="rId15"/>
              </p:custDataLst>
            </p:nvPr>
          </p:nvCxnSpPr>
          <p:spPr>
            <a:xfrm>
              <a:off x="5734" y="5871"/>
              <a:ext cx="54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2" name="Rectangle 5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889375" y="1917700"/>
            <a:ext cx="836930" cy="650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15875" marR="0" lvl="0" indent="-15875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寸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23" name="Rectangle 5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889375" y="2637790"/>
            <a:ext cx="836930" cy="650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15875" marR="0" lvl="0" indent="-15875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尺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24" name="Rectangle 5" title="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889375" y="3256915"/>
            <a:ext cx="836930" cy="650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15875" marR="0" lvl="0" indent="-15875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寻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25" name="Rectangle 5" title="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4295775" y="2637790"/>
            <a:ext cx="2212975" cy="650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15875" marR="0" lvl="0" indent="-15875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：布手为尺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26" name="Rectangle 5" title="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295775" y="1927860"/>
            <a:ext cx="2212975" cy="650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15875" marR="0" lvl="0" indent="-15875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：布指为寸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27" name="Rectangle 5" title="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295775" y="3267075"/>
            <a:ext cx="2212975" cy="650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15875" marR="0" lvl="0" indent="-15875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：舒肘为寻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31" name="Rectangle 5" title="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216535" y="4653280"/>
            <a:ext cx="3300095" cy="6756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外国古代的长度单位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44" name="组合 43" title=""/>
          <p:cNvGrpSpPr/>
          <p:nvPr>
            <p:custDataLst>
              <p:tags r:id="rId23"/>
            </p:custDataLst>
          </p:nvPr>
        </p:nvGrpSpPr>
        <p:grpSpPr>
          <a:xfrm>
            <a:off x="3298190" y="4434840"/>
            <a:ext cx="685800" cy="1330960"/>
            <a:chOff x="5194" y="7210"/>
            <a:chExt cx="1080" cy="2096"/>
          </a:xfrm>
        </p:grpSpPr>
        <p:cxnSp>
          <p:nvCxnSpPr>
            <p:cNvPr id="33" name="直接连接符 32"/>
            <p:cNvCxnSpPr/>
            <p:nvPr>
              <p:custDataLst>
                <p:tags r:id="rId24"/>
              </p:custDataLst>
            </p:nvPr>
          </p:nvCxnSpPr>
          <p:spPr>
            <a:xfrm flipH="1">
              <a:off x="5734" y="7210"/>
              <a:ext cx="0" cy="209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>
              <p:custDataLst>
                <p:tags r:id="rId25"/>
              </p:custDataLst>
            </p:nvPr>
          </p:nvCxnSpPr>
          <p:spPr>
            <a:xfrm>
              <a:off x="5194" y="8258"/>
              <a:ext cx="54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>
              <p:custDataLst>
                <p:tags r:id="rId26"/>
              </p:custDataLst>
            </p:nvPr>
          </p:nvCxnSpPr>
          <p:spPr>
            <a:xfrm>
              <a:off x="5734" y="7236"/>
              <a:ext cx="54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>
              <p:custDataLst>
                <p:tags r:id="rId27"/>
              </p:custDataLst>
            </p:nvPr>
          </p:nvCxnSpPr>
          <p:spPr>
            <a:xfrm>
              <a:off x="5734" y="9272"/>
              <a:ext cx="54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38" name="Rectangle 5" title="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3889375" y="4077335"/>
            <a:ext cx="1328420" cy="650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15875" marR="0" lvl="0" indent="-15875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古埃及‌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0" name="Rectangle 5" title="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3889375" y="5416550"/>
            <a:ext cx="1652270" cy="650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15875" marR="0" lvl="0" indent="-15875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罗马帝国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42" name="Rectangle 5" title="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5013325" y="4055110"/>
            <a:ext cx="2212975" cy="650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15875" marR="0" lvl="0" indent="-15875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8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——</a:t>
            </a: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腕尺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43" name="Rectangle 5" title="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5689600" y="4941570"/>
            <a:ext cx="1086485" cy="650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15875" marR="0" lvl="0" indent="-15875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英尺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45" name="左大括号 44" title=""/>
          <p:cNvSpPr/>
          <p:nvPr>
            <p:custDataLst>
              <p:tags r:id="rId32"/>
            </p:custDataLst>
          </p:nvPr>
        </p:nvSpPr>
        <p:spPr>
          <a:xfrm>
            <a:off x="5485130" y="5243195"/>
            <a:ext cx="218440" cy="1021080"/>
          </a:xfrm>
          <a:prstGeom prst="leftBrace">
            <a:avLst>
              <a:gd name="adj1" fmla="val 55131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Rectangle 5" title="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5689600" y="5877560"/>
            <a:ext cx="1086485" cy="650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15875" marR="0" lvl="0" indent="-15875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英里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47" name="左大括号 46" title=""/>
          <p:cNvSpPr/>
          <p:nvPr>
            <p:custDataLst>
              <p:tags r:id="rId34"/>
            </p:custDataLst>
          </p:nvPr>
        </p:nvSpPr>
        <p:spPr>
          <a:xfrm flipH="1">
            <a:off x="6357620" y="2190750"/>
            <a:ext cx="177800" cy="1534795"/>
          </a:xfrm>
          <a:prstGeom prst="leftBrace">
            <a:avLst>
              <a:gd name="adj1" fmla="val 55131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文本框 47" title=""/>
          <p:cNvSpPr txBox="1"/>
          <p:nvPr>
            <p:custDataLst>
              <p:tags r:id="rId35"/>
            </p:custDataLst>
          </p:nvPr>
        </p:nvSpPr>
        <p:spPr>
          <a:xfrm>
            <a:off x="6539230" y="2709545"/>
            <a:ext cx="31445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阿里巴巴普惠体 2.0 55 Regular" panose="00020600040101010101" pitchFamily="18" charset="-122"/>
                <a:sym typeface="HarmonyOS Sans SC Light" panose="00000400000000000000" pitchFamily="2" charset="-122"/>
              </a:rPr>
              <a:t>秦始皇统一度量衡</a:t>
            </a:r>
            <a:endParaRPr lang="zh-CN" altLang="en-US" sz="28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阿里巴巴普惠体 2.0 55 Regular" panose="00020600040101010101" pitchFamily="18" charset="-122"/>
              <a:sym typeface="HarmonyOS Sans SC Light" panose="00000400000000000000" pitchFamily="2" charset="-122"/>
            </a:endParaRPr>
          </a:p>
        </p:txBody>
      </p:sp>
      <p:sp>
        <p:nvSpPr>
          <p:cNvPr id="50" name="左大括号 49" title=""/>
          <p:cNvSpPr/>
          <p:nvPr>
            <p:custDataLst>
              <p:tags r:id="rId36"/>
            </p:custDataLst>
          </p:nvPr>
        </p:nvSpPr>
        <p:spPr>
          <a:xfrm flipH="1">
            <a:off x="9635490" y="2916555"/>
            <a:ext cx="309245" cy="3347085"/>
          </a:xfrm>
          <a:prstGeom prst="leftBrace">
            <a:avLst>
              <a:gd name="adj1" fmla="val 55131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 title=""/>
          <p:cNvSpPr txBox="1"/>
          <p:nvPr>
            <p:custDataLst>
              <p:tags r:id="rId37"/>
            </p:custDataLst>
          </p:nvPr>
        </p:nvSpPr>
        <p:spPr>
          <a:xfrm>
            <a:off x="9772650" y="4032885"/>
            <a:ext cx="2277110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1875年</a:t>
            </a:r>
            <a:endParaRPr lang="zh-CN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《米制公约》</a:t>
            </a:r>
            <a:endParaRPr lang="zh-CN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2" name="Rectangle 4" title=""/>
          <p:cNvSpPr/>
          <p:nvPr>
            <p:custDataLst>
              <p:tags r:id="rId38"/>
            </p:custDataLst>
          </p:nvPr>
        </p:nvSpPr>
        <p:spPr>
          <a:xfrm>
            <a:off x="76200" y="41910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长度单位</a:t>
            </a:r>
            <a:endParaRPr lang="en-US" altLang="zh-CN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40"/>
            </p:custDataLst>
          </p:nvPr>
        </p:nvPicPr>
        <p:blipFill>
          <a:blip r:embed="rId39"/>
          <a:stretch>
            <a:fillRect/>
          </a:stretch>
        </p:blipFill>
        <p:spPr>
          <a:xfrm flipH="1">
            <a:off x="11061700" y="11734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animBg="1"/>
      <p:bldP spid="2" grpId="0"/>
      <p:bldP spid="52" grpId="0" animBg="1"/>
      <p:bldP spid="10" grpId="0" animBg="1"/>
      <p:bldP spid="6" grpId="0" animBg="1"/>
      <p:bldP spid="7" grpId="0" animBg="1"/>
      <p:bldP spid="22" grpId="0" animBg="1"/>
      <p:bldP spid="23" grpId="0" animBg="1"/>
      <p:bldP spid="24" grpId="0" animBg="1"/>
      <p:bldP spid="26" grpId="0" animBg="1"/>
      <p:bldP spid="25" grpId="0" animBg="1"/>
      <p:bldP spid="27" grpId="0" animBg="1"/>
      <p:bldP spid="47" grpId="0" animBg="1"/>
      <p:bldP spid="48" grpId="0"/>
      <p:bldP spid="31" grpId="0" animBg="1"/>
      <p:bldP spid="38" grpId="0" animBg="1"/>
      <p:bldP spid="40" grpId="0" animBg="1"/>
      <p:bldP spid="42" grpId="0" animBg="1"/>
      <p:bldP spid="43" grpId="0" animBg="1"/>
      <p:bldP spid="45" grpId="0" animBg="1"/>
      <p:bldP spid="46" grpId="0" animBg="1"/>
      <p:bldP spid="50" grpId="0" animBg="1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206" name="Rectangle 134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7020" y="1237933"/>
            <a:ext cx="11953875" cy="43103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marL="363855" marR="0" lvl="0" indent="-363855" algn="l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．国际单位制中，长度的单位是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，符号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3855" marR="0" lvl="0" indent="-363855" algn="l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长度常用的单位中，与米之间的关系成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千倍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变化的单位有：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3855" marR="0" lvl="0" indent="-363855" algn="l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与米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之间的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关系成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十倍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变化的单位有：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3855" marR="0" lvl="0" indent="-363855" algn="l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3.完成长度单位米与其他单位之间的关系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63855" marR="0" lvl="0" indent="-363855" algn="l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2800">
                <a:latin typeface="Times New Roman" panose="02020603050405020304" pitchFamily="18" charset="0"/>
                <a:sym typeface="+mn-ea"/>
              </a:rPr>
              <a:t>     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sym typeface="+mn-ea"/>
              </a:rPr>
              <a:t>1m=____km       1m=____mm         1m=____μm        1m=____nm 1m=____dm       1m=____cm 
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207" name="Rectangle 135" title=""/>
          <p:cNvSpPr/>
          <p:nvPr>
            <p:custDataLst>
              <p:tags r:id="rId4"/>
            </p:custDataLst>
          </p:nvPr>
        </p:nvSpPr>
        <p:spPr>
          <a:xfrm>
            <a:off x="5683250" y="1358900"/>
            <a:ext cx="8445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米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208" name="Rectangle 136" title=""/>
          <p:cNvSpPr/>
          <p:nvPr>
            <p:custDataLst>
              <p:tags r:id="rId5"/>
            </p:custDataLst>
          </p:nvPr>
        </p:nvSpPr>
        <p:spPr>
          <a:xfrm>
            <a:off x="8034338" y="1358900"/>
            <a:ext cx="846137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211" name="Rectangle 139" title=""/>
          <p:cNvSpPr/>
          <p:nvPr>
            <p:custDataLst>
              <p:tags r:id="rId6"/>
            </p:custDataLst>
          </p:nvPr>
        </p:nvSpPr>
        <p:spPr>
          <a:xfrm>
            <a:off x="10156825" y="1949450"/>
            <a:ext cx="15887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千米</a:t>
            </a:r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(km)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212" name="Rectangle 140" title=""/>
          <p:cNvSpPr/>
          <p:nvPr>
            <p:custDataLst>
              <p:tags r:id="rId7"/>
            </p:custDataLst>
          </p:nvPr>
        </p:nvSpPr>
        <p:spPr>
          <a:xfrm>
            <a:off x="844233" y="2532698"/>
            <a:ext cx="16732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毫米</a:t>
            </a:r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(mm)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213" name="Rectangle 141" title=""/>
          <p:cNvSpPr/>
          <p:nvPr>
            <p:custDataLst>
              <p:tags r:id="rId8"/>
            </p:custDataLst>
          </p:nvPr>
        </p:nvSpPr>
        <p:spPr>
          <a:xfrm>
            <a:off x="3477260" y="2532698"/>
            <a:ext cx="183197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微米</a:t>
            </a:r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(μm)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214" name="Rectangle 142" title=""/>
          <p:cNvSpPr/>
          <p:nvPr>
            <p:custDataLst>
              <p:tags r:id="rId9"/>
            </p:custDataLst>
          </p:nvPr>
        </p:nvSpPr>
        <p:spPr>
          <a:xfrm>
            <a:off x="5863273" y="2532698"/>
            <a:ext cx="198755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纳米</a:t>
            </a:r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(nm)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215" name="Rectangle 143" title=""/>
          <p:cNvSpPr/>
          <p:nvPr>
            <p:custDataLst>
              <p:tags r:id="rId10"/>
            </p:custDataLst>
          </p:nvPr>
        </p:nvSpPr>
        <p:spPr>
          <a:xfrm>
            <a:off x="6847523" y="3144838"/>
            <a:ext cx="1709737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分米</a:t>
            </a:r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(dm)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216" name="Rectangle 144" title=""/>
          <p:cNvSpPr/>
          <p:nvPr>
            <p:custDataLst>
              <p:tags r:id="rId11"/>
            </p:custDataLst>
          </p:nvPr>
        </p:nvSpPr>
        <p:spPr>
          <a:xfrm>
            <a:off x="9293860" y="3144838"/>
            <a:ext cx="17113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厘米</a:t>
            </a:r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(cm)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222" name="Rectangle 150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17805" y="765175"/>
            <a:ext cx="1134300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阅读教科书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P.123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：第二节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长度的单位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”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和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信息快递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”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，完成下列填空：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2" name="Rectangle 4" title=""/>
          <p:cNvSpPr/>
          <p:nvPr>
            <p:custDataLst>
              <p:tags r:id="rId13"/>
            </p:custDataLst>
          </p:nvPr>
        </p:nvSpPr>
        <p:spPr>
          <a:xfrm>
            <a:off x="76200" y="41910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长度单位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Rectangle 141" title=""/>
          <p:cNvSpPr/>
          <p:nvPr>
            <p:custDataLst>
              <p:tags r:id="rId14"/>
            </p:custDataLst>
          </p:nvPr>
        </p:nvSpPr>
        <p:spPr>
          <a:xfrm>
            <a:off x="1514475" y="4393565"/>
            <a:ext cx="7753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-3</a:t>
            </a:r>
            <a:endParaRPr lang="en-US" sz="2800" b="1" baseline="30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141" title=""/>
          <p:cNvSpPr/>
          <p:nvPr>
            <p:custDataLst>
              <p:tags r:id="rId15"/>
            </p:custDataLst>
          </p:nvPr>
        </p:nvSpPr>
        <p:spPr>
          <a:xfrm>
            <a:off x="4070350" y="4393565"/>
            <a:ext cx="7753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endParaRPr lang="en-US" sz="2800" b="1" baseline="30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141" title=""/>
          <p:cNvSpPr/>
          <p:nvPr>
            <p:custDataLst>
              <p:tags r:id="rId16"/>
            </p:custDataLst>
          </p:nvPr>
        </p:nvSpPr>
        <p:spPr>
          <a:xfrm>
            <a:off x="6769100" y="4393565"/>
            <a:ext cx="7753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</a:t>
            </a:r>
            <a:endParaRPr lang="en-US" sz="2800" b="1" baseline="30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141" title=""/>
          <p:cNvSpPr/>
          <p:nvPr>
            <p:custDataLst>
              <p:tags r:id="rId17"/>
            </p:custDataLst>
          </p:nvPr>
        </p:nvSpPr>
        <p:spPr>
          <a:xfrm>
            <a:off x="9361170" y="4393565"/>
            <a:ext cx="7753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9</a:t>
            </a:r>
            <a:endParaRPr lang="en-US" sz="2800" b="1" baseline="30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Rectangle 141" title=""/>
          <p:cNvSpPr/>
          <p:nvPr>
            <p:custDataLst>
              <p:tags r:id="rId18"/>
            </p:custDataLst>
          </p:nvPr>
        </p:nvSpPr>
        <p:spPr>
          <a:xfrm>
            <a:off x="1633220" y="4996180"/>
            <a:ext cx="7753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</a:t>
            </a:r>
            <a:endParaRPr lang="en-US" sz="2800" b="1" baseline="30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Rectangle 141" title=""/>
          <p:cNvSpPr/>
          <p:nvPr>
            <p:custDataLst>
              <p:tags r:id="rId19"/>
            </p:custDataLst>
          </p:nvPr>
        </p:nvSpPr>
        <p:spPr>
          <a:xfrm>
            <a:off x="3960495" y="4996180"/>
            <a:ext cx="8388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100</a:t>
            </a:r>
            <a:endParaRPr lang="en-US" sz="2800" b="1" baseline="30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7" grpId="0"/>
      <p:bldP spid="3208" grpId="0"/>
      <p:bldP spid="3211" grpId="0"/>
      <p:bldP spid="3212" grpId="0"/>
      <p:bldP spid="3213" grpId="0"/>
      <p:bldP spid="3214" grpId="0"/>
      <p:bldP spid="3215" grpId="0"/>
      <p:bldP spid="3216" grpId="0"/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7463" name="Rectangle 55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48335" y="1691640"/>
            <a:ext cx="9613900" cy="2330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伸开手掌，掌纹最宽处约为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1______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伸直小拇指，其厚度约为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1______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3.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伸开手掌，手掌的宽度约为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1______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4.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侧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平举左手臂，左手中指尖到右侧肩部的距离约为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1______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464" name="Rectangle 56" title=""/>
          <p:cNvSpPr/>
          <p:nvPr>
            <p:custDataLst>
              <p:tags r:id="rId4"/>
            </p:custDataLst>
          </p:nvPr>
        </p:nvSpPr>
        <p:spPr>
          <a:xfrm>
            <a:off x="9142413" y="3502978"/>
            <a:ext cx="8445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米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465" name="Rectangle 57" title=""/>
          <p:cNvSpPr/>
          <p:nvPr>
            <p:custDataLst>
              <p:tags r:id="rId5"/>
            </p:custDataLst>
          </p:nvPr>
        </p:nvSpPr>
        <p:spPr>
          <a:xfrm>
            <a:off x="5541010" y="2916555"/>
            <a:ext cx="11303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分米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466" name="Rectangle 58" title=""/>
          <p:cNvSpPr/>
          <p:nvPr>
            <p:custDataLst>
              <p:tags r:id="rId6"/>
            </p:custDataLst>
          </p:nvPr>
        </p:nvSpPr>
        <p:spPr>
          <a:xfrm>
            <a:off x="5221605" y="2361565"/>
            <a:ext cx="11341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厘米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467" name="Rectangle 59" title=""/>
          <p:cNvSpPr/>
          <p:nvPr>
            <p:custDataLst>
              <p:tags r:id="rId7"/>
            </p:custDataLst>
          </p:nvPr>
        </p:nvSpPr>
        <p:spPr>
          <a:xfrm>
            <a:off x="5541010" y="1806575"/>
            <a:ext cx="10471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毫米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469" name="Rectangle 61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16535" y="692785"/>
            <a:ext cx="584390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活动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：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体验长度单位的大小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2" name="Rectangle 4" title=""/>
          <p:cNvSpPr/>
          <p:nvPr>
            <p:custDataLst>
              <p:tags r:id="rId9"/>
            </p:custDataLst>
          </p:nvPr>
        </p:nvSpPr>
        <p:spPr>
          <a:xfrm>
            <a:off x="76200" y="41910"/>
            <a:ext cx="327025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长度单位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368935" y="1261110"/>
            <a:ext cx="37839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人体上的长度</a:t>
            </a:r>
            <a:endParaRPr lang="zh-CN" altLang="en-US" sz="2800" b="1" noProof="0">
              <a:ln>
                <a:noFill/>
              </a:ln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1"/>
            </p:custDataLst>
          </p:nvPr>
        </p:nvSpPr>
        <p:spPr>
          <a:xfrm>
            <a:off x="440690" y="4022090"/>
            <a:ext cx="37839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生活中常见的长度</a:t>
            </a:r>
            <a:endParaRPr lang="zh-CN" altLang="en-US" sz="2800" b="1" noProof="0">
              <a:ln>
                <a:noFill/>
              </a:ln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Rectangle 55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48335" y="4422140"/>
            <a:ext cx="9613900" cy="2330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物理教科书的宽度约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18_______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2.</a:t>
            </a:r>
            <a:r>
              <a:rPr lang="zh-CN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三层教学楼的高度约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10_______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3.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头发丝的直径约为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80_______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4.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学校绕教学楼的跑道总长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0.4_______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Rectangle 60" title=""/>
          <p:cNvSpPr/>
          <p:nvPr>
            <p:custDataLst>
              <p:tags r:id="rId13"/>
            </p:custDataLst>
          </p:nvPr>
        </p:nvSpPr>
        <p:spPr>
          <a:xfrm>
            <a:off x="4704398" y="4527233"/>
            <a:ext cx="13684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厘米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Rectangle 60" title=""/>
          <p:cNvSpPr/>
          <p:nvPr>
            <p:custDataLst>
              <p:tags r:id="rId14"/>
            </p:custDataLst>
          </p:nvPr>
        </p:nvSpPr>
        <p:spPr>
          <a:xfrm>
            <a:off x="4824095" y="5078095"/>
            <a:ext cx="8629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米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468" name="Rectangle 60" title=""/>
          <p:cNvSpPr/>
          <p:nvPr>
            <p:custDataLst>
              <p:tags r:id="rId15"/>
            </p:custDataLst>
          </p:nvPr>
        </p:nvSpPr>
        <p:spPr>
          <a:xfrm>
            <a:off x="5400358" y="6192838"/>
            <a:ext cx="13684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千米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Rectangle 60" title=""/>
          <p:cNvSpPr/>
          <p:nvPr>
            <p:custDataLst>
              <p:tags r:id="rId16"/>
            </p:custDataLst>
          </p:nvPr>
        </p:nvSpPr>
        <p:spPr>
          <a:xfrm>
            <a:off x="4318318" y="5635943"/>
            <a:ext cx="13684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微米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64" grpId="0"/>
      <p:bldP spid="17465" grpId="0"/>
      <p:bldP spid="17466" grpId="0"/>
      <p:bldP spid="17467" grpId="0"/>
      <p:bldP spid="17468" grpId="0"/>
      <p:bldP spid="5" grpId="0"/>
      <p:bldP spid="6" grpId="0"/>
      <p:bldP spid="7" grpId="0"/>
      <p:bldP spid="3" grpId="0"/>
      <p:bldP spid="4" grpId="0" animBg="1"/>
    </p:bldLst>
  </p:timing>
</p:sld>
</file>

<file path=ppt/tags/tag1.xml><?xml version="1.0" encoding="utf-8"?>
<p:tagLst xmlns:p="http://schemas.openxmlformats.org/presentationml/2006/main">
  <p:tag name="AS_UNIQUEID" val="3174"/>
</p:tagLst>
</file>

<file path=ppt/tags/tag10.xml><?xml version="1.0" encoding="utf-8"?>
<p:tagLst xmlns:p="http://schemas.openxmlformats.org/presentationml/2006/main">
  <p:tag name="AS_UNIQUEID" val="3183"/>
</p:tagLst>
</file>

<file path=ppt/tags/tag100.xml><?xml version="1.0" encoding="utf-8"?>
<p:tagLst xmlns:p="http://schemas.openxmlformats.org/presentationml/2006/main">
  <p:tag name="AS_UNIQUEID" val="3273"/>
</p:tagLst>
</file>

<file path=ppt/tags/tag101.xml><?xml version="1.0" encoding="utf-8"?>
<p:tagLst xmlns:p="http://schemas.openxmlformats.org/presentationml/2006/main">
  <p:tag name="AS_UNIQUEID" val="3274"/>
</p:tagLst>
</file>

<file path=ppt/tags/tag102.xml><?xml version="1.0" encoding="utf-8"?>
<p:tagLst xmlns:p="http://schemas.openxmlformats.org/presentationml/2006/main">
  <p:tag name="AS_UNIQUEID" val="3275"/>
</p:tagLst>
</file>

<file path=ppt/tags/tag103.xml><?xml version="1.0" encoding="utf-8"?>
<p:tagLst xmlns:p="http://schemas.openxmlformats.org/presentationml/2006/main">
  <p:tag name="AS_UNIQUEID" val="3276"/>
</p:tagLst>
</file>

<file path=ppt/tags/tag104.xml><?xml version="1.0" encoding="utf-8"?>
<p:tagLst xmlns:p="http://schemas.openxmlformats.org/presentationml/2006/main">
  <p:tag name="AS_UNIQUEID" val="3277"/>
</p:tagLst>
</file>

<file path=ppt/tags/tag105.xml><?xml version="1.0" encoding="utf-8"?>
<p:tagLst xmlns:p="http://schemas.openxmlformats.org/presentationml/2006/main">
  <p:tag name="AS_UNIQUEID" val="3278"/>
</p:tagLst>
</file>

<file path=ppt/tags/tag106.xml><?xml version="1.0" encoding="utf-8"?>
<p:tagLst xmlns:p="http://schemas.openxmlformats.org/presentationml/2006/main">
  <p:tag name="AS_UNIQUEID" val="3279"/>
</p:tagLst>
</file>

<file path=ppt/tags/tag107.xml><?xml version="1.0" encoding="utf-8"?>
<p:tagLst xmlns:p="http://schemas.openxmlformats.org/presentationml/2006/main">
  <p:tag name="AS_UNIQUEID" val="3280"/>
</p:tagLst>
</file>

<file path=ppt/tags/tag108.xml><?xml version="1.0" encoding="utf-8"?>
<p:tagLst xmlns:p="http://schemas.openxmlformats.org/presentationml/2006/main">
  <p:tag name="AS_UNIQUEID" val="3281"/>
</p:tagLst>
</file>

<file path=ppt/tags/tag109.xml><?xml version="1.0" encoding="utf-8"?>
<p:tagLst xmlns:p="http://schemas.openxmlformats.org/presentationml/2006/main">
  <p:tag name="AS_UNIQUEID" val="3282"/>
</p:tagLst>
</file>

<file path=ppt/tags/tag11.xml><?xml version="1.0" encoding="utf-8"?>
<p:tagLst xmlns:p="http://schemas.openxmlformats.org/presentationml/2006/main">
  <p:tag name="AS_UNIQUEID" val="3184"/>
</p:tagLst>
</file>

<file path=ppt/tags/tag110.xml><?xml version="1.0" encoding="utf-8"?>
<p:tagLst xmlns:p="http://schemas.openxmlformats.org/presentationml/2006/main">
  <p:tag name="AS_UNIQUEID" val="3283"/>
</p:tagLst>
</file>

<file path=ppt/tags/tag111.xml><?xml version="1.0" encoding="utf-8"?>
<p:tagLst xmlns:p="http://schemas.openxmlformats.org/presentationml/2006/main">
  <p:tag name="AS_UNIQUEID" val="3284"/>
</p:tagLst>
</file>

<file path=ppt/tags/tag112.xml><?xml version="1.0" encoding="utf-8"?>
<p:tagLst xmlns:p="http://schemas.openxmlformats.org/presentationml/2006/main">
  <p:tag name="AS_UNIQUEID" val="3285"/>
</p:tagLst>
</file>

<file path=ppt/tags/tag113.xml><?xml version="1.0" encoding="utf-8"?>
<p:tagLst xmlns:p="http://schemas.openxmlformats.org/presentationml/2006/main">
  <p:tag name="AS_UNIQUEID" val="3286"/>
</p:tagLst>
</file>

<file path=ppt/tags/tag114.xml><?xml version="1.0" encoding="utf-8"?>
<p:tagLst xmlns:p="http://schemas.openxmlformats.org/presentationml/2006/main">
  <p:tag name="AS_UNIQUEID" val="3287"/>
</p:tagLst>
</file>

<file path=ppt/tags/tag115.xml><?xml version="1.0" encoding="utf-8"?>
<p:tagLst xmlns:p="http://schemas.openxmlformats.org/presentationml/2006/main">
  <p:tag name="AS_UNIQUEID" val="3288"/>
</p:tagLst>
</file>

<file path=ppt/tags/tag116.xml><?xml version="1.0" encoding="utf-8"?>
<p:tagLst xmlns:p="http://schemas.openxmlformats.org/presentationml/2006/main">
  <p:tag name="AS_UNIQUEID" val="3289"/>
</p:tagLst>
</file>

<file path=ppt/tags/tag117.xml><?xml version="1.0" encoding="utf-8"?>
<p:tagLst xmlns:p="http://schemas.openxmlformats.org/presentationml/2006/main">
  <p:tag name="AS_UNIQUEID" val="3290"/>
</p:tagLst>
</file>

<file path=ppt/tags/tag118.xml><?xml version="1.0" encoding="utf-8"?>
<p:tagLst xmlns:p="http://schemas.openxmlformats.org/presentationml/2006/main">
  <p:tag name="AS_UNIQUEID" val="3291"/>
</p:tagLst>
</file>

<file path=ppt/tags/tag119.xml><?xml version="1.0" encoding="utf-8"?>
<p:tagLst xmlns:p="http://schemas.openxmlformats.org/presentationml/2006/main">
  <p:tag name="AS_UNIQUEID" val="3292"/>
</p:tagLst>
</file>

<file path=ppt/tags/tag12.xml><?xml version="1.0" encoding="utf-8"?>
<p:tagLst xmlns:p="http://schemas.openxmlformats.org/presentationml/2006/main">
  <p:tag name="AS_UNIQUEID" val="3185"/>
</p:tagLst>
</file>

<file path=ppt/tags/tag120.xml><?xml version="1.0" encoding="utf-8"?>
<p:tagLst xmlns:p="http://schemas.openxmlformats.org/presentationml/2006/main">
  <p:tag name="AS_UNIQUEID" val="3293"/>
</p:tagLst>
</file>

<file path=ppt/tags/tag121.xml><?xml version="1.0" encoding="utf-8"?>
<p:tagLst xmlns:p="http://schemas.openxmlformats.org/presentationml/2006/main">
  <p:tag name="AS_UNIQUEID" val="3294"/>
</p:tagLst>
</file>

<file path=ppt/tags/tag122.xml><?xml version="1.0" encoding="utf-8"?>
<p:tagLst xmlns:p="http://schemas.openxmlformats.org/presentationml/2006/main">
  <p:tag name="AS_UNIQUEID" val="3295"/>
</p:tagLst>
</file>

<file path=ppt/tags/tag123.xml><?xml version="1.0" encoding="utf-8"?>
<p:tagLst xmlns:p="http://schemas.openxmlformats.org/presentationml/2006/main">
  <p:tag name="AS_UNIQUEID" val="3296"/>
</p:tagLst>
</file>

<file path=ppt/tags/tag124.xml><?xml version="1.0" encoding="utf-8"?>
<p:tagLst xmlns:p="http://schemas.openxmlformats.org/presentationml/2006/main">
  <p:tag name="AS_UNIQUEID" val="3297"/>
</p:tagLst>
</file>

<file path=ppt/tags/tag125.xml><?xml version="1.0" encoding="utf-8"?>
<p:tagLst xmlns:p="http://schemas.openxmlformats.org/presentationml/2006/main">
  <p:tag name="AS_UNIQUEID" val="3298"/>
</p:tagLst>
</file>

<file path=ppt/tags/tag126.xml><?xml version="1.0" encoding="utf-8"?>
<p:tagLst xmlns:p="http://schemas.openxmlformats.org/presentationml/2006/main">
  <p:tag name="AS_UNIQUEID" val="3299"/>
</p:tagLst>
</file>

<file path=ppt/tags/tag127.xml><?xml version="1.0" encoding="utf-8"?>
<p:tagLst xmlns:p="http://schemas.openxmlformats.org/presentationml/2006/main">
  <p:tag name="AS_UNIQUEID" val="3300"/>
</p:tagLst>
</file>

<file path=ppt/tags/tag128.xml><?xml version="1.0" encoding="utf-8"?>
<p:tagLst xmlns:p="http://schemas.openxmlformats.org/presentationml/2006/main">
  <p:tag name="AS_UNIQUEID" val="3301"/>
</p:tagLst>
</file>

<file path=ppt/tags/tag129.xml><?xml version="1.0" encoding="utf-8"?>
<p:tagLst xmlns:p="http://schemas.openxmlformats.org/presentationml/2006/main">
  <p:tag name="AS_UNIQUEID" val="3302"/>
</p:tagLst>
</file>

<file path=ppt/tags/tag13.xml><?xml version="1.0" encoding="utf-8"?>
<p:tagLst xmlns:p="http://schemas.openxmlformats.org/presentationml/2006/main">
  <p:tag name="AS_UNIQUEID" val="3186"/>
</p:tagLst>
</file>

<file path=ppt/tags/tag130.xml><?xml version="1.0" encoding="utf-8"?>
<p:tagLst xmlns:p="http://schemas.openxmlformats.org/presentationml/2006/main">
  <p:tag name="AS_UNIQUEID" val="3303"/>
</p:tagLst>
</file>

<file path=ppt/tags/tag131.xml><?xml version="1.0" encoding="utf-8"?>
<p:tagLst xmlns:p="http://schemas.openxmlformats.org/presentationml/2006/main">
  <p:tag name="AS_UNIQUEID" val="3304"/>
</p:tagLst>
</file>

<file path=ppt/tags/tag132.xml><?xml version="1.0" encoding="utf-8"?>
<p:tagLst xmlns:p="http://schemas.openxmlformats.org/presentationml/2006/main">
  <p:tag name="AS_UNIQUEID" val="3305"/>
</p:tagLst>
</file>

<file path=ppt/tags/tag133.xml><?xml version="1.0" encoding="utf-8"?>
<p:tagLst xmlns:p="http://schemas.openxmlformats.org/presentationml/2006/main">
  <p:tag name="AS_UNIQUEID" val="3306"/>
</p:tagLst>
</file>

<file path=ppt/tags/tag134.xml><?xml version="1.0" encoding="utf-8"?>
<p:tagLst xmlns:p="http://schemas.openxmlformats.org/presentationml/2006/main">
  <p:tag name="AS_UNIQUEID" val="3307"/>
</p:tagLst>
</file>

<file path=ppt/tags/tag135.xml><?xml version="1.0" encoding="utf-8"?>
<p:tagLst xmlns:p="http://schemas.openxmlformats.org/presentationml/2006/main">
  <p:tag name="AS_UNIQUEID" val="3308"/>
</p:tagLst>
</file>

<file path=ppt/tags/tag136.xml><?xml version="1.0" encoding="utf-8"?>
<p:tagLst xmlns:p="http://schemas.openxmlformats.org/presentationml/2006/main">
  <p:tag name="AS_UNIQUEID" val="3309"/>
</p:tagLst>
</file>

<file path=ppt/tags/tag137.xml><?xml version="1.0" encoding="utf-8"?>
<p:tagLst xmlns:p="http://schemas.openxmlformats.org/presentationml/2006/main">
  <p:tag name="AS_UNIQUEID" val="3310"/>
</p:tagLst>
</file>

<file path=ppt/tags/tag138.xml><?xml version="1.0" encoding="utf-8"?>
<p:tagLst xmlns:p="http://schemas.openxmlformats.org/presentationml/2006/main">
  <p:tag name="AS_UNIQUEID" val="3311"/>
</p:tagLst>
</file>

<file path=ppt/tags/tag139.xml><?xml version="1.0" encoding="utf-8"?>
<p:tagLst xmlns:p="http://schemas.openxmlformats.org/presentationml/2006/main">
  <p:tag name="AS_UNIQUEID" val="3312"/>
</p:tagLst>
</file>

<file path=ppt/tags/tag14.xml><?xml version="1.0" encoding="utf-8"?>
<p:tagLst xmlns:p="http://schemas.openxmlformats.org/presentationml/2006/main">
  <p:tag name="AS_UNIQUEID" val="3187"/>
</p:tagLst>
</file>

<file path=ppt/tags/tag140.xml><?xml version="1.0" encoding="utf-8"?>
<p:tagLst xmlns:p="http://schemas.openxmlformats.org/presentationml/2006/main">
  <p:tag name="AS_UNIQUEID" val="3313"/>
</p:tagLst>
</file>

<file path=ppt/tags/tag141.xml><?xml version="1.0" encoding="utf-8"?>
<p:tagLst xmlns:p="http://schemas.openxmlformats.org/presentationml/2006/main">
  <p:tag name="AS_UNIQUEID" val="3314"/>
</p:tagLst>
</file>

<file path=ppt/tags/tag142.xml><?xml version="1.0" encoding="utf-8"?>
<p:tagLst xmlns:p="http://schemas.openxmlformats.org/presentationml/2006/main">
  <p:tag name="AS_UNIQUEID" val="3315"/>
</p:tagLst>
</file>

<file path=ppt/tags/tag143.xml><?xml version="1.0" encoding="utf-8"?>
<p:tagLst xmlns:p="http://schemas.openxmlformats.org/presentationml/2006/main">
  <p:tag name="AS_UNIQUEID" val="3316"/>
</p:tagLst>
</file>

<file path=ppt/tags/tag144.xml><?xml version="1.0" encoding="utf-8"?>
<p:tagLst xmlns:p="http://schemas.openxmlformats.org/presentationml/2006/main">
  <p:tag name="AS_UNIQUEID" val="3317"/>
</p:tagLst>
</file>

<file path=ppt/tags/tag145.xml><?xml version="1.0" encoding="utf-8"?>
<p:tagLst xmlns:p="http://schemas.openxmlformats.org/presentationml/2006/main">
  <p:tag name="AS_UNIQUEID" val="3318"/>
</p:tagLst>
</file>

<file path=ppt/tags/tag146.xml><?xml version="1.0" encoding="utf-8"?>
<p:tagLst xmlns:p="http://schemas.openxmlformats.org/presentationml/2006/main">
  <p:tag name="AS_UNIQUEID" val="3319"/>
</p:tagLst>
</file>

<file path=ppt/tags/tag147.xml><?xml version="1.0" encoding="utf-8"?>
<p:tagLst xmlns:p="http://schemas.openxmlformats.org/presentationml/2006/main">
  <p:tag name="AS_UNIQUEID" val="3320"/>
</p:tagLst>
</file>

<file path=ppt/tags/tag148.xml><?xml version="1.0" encoding="utf-8"?>
<p:tagLst xmlns:p="http://schemas.openxmlformats.org/presentationml/2006/main">
  <p:tag name="AS_UNIQUEID" val="3321"/>
</p:tagLst>
</file>

<file path=ppt/tags/tag149.xml><?xml version="1.0" encoding="utf-8"?>
<p:tagLst xmlns:p="http://schemas.openxmlformats.org/presentationml/2006/main">
  <p:tag name="AS_UNIQUEID" val="3322"/>
</p:tagLst>
</file>

<file path=ppt/tags/tag15.xml><?xml version="1.0" encoding="utf-8"?>
<p:tagLst xmlns:p="http://schemas.openxmlformats.org/presentationml/2006/main">
  <p:tag name="AS_UNIQUEID" val="3188"/>
</p:tagLst>
</file>

<file path=ppt/tags/tag150.xml><?xml version="1.0" encoding="utf-8"?>
<p:tagLst xmlns:p="http://schemas.openxmlformats.org/presentationml/2006/main">
  <p:tag name="AS_UNIQUEID" val="3323"/>
</p:tagLst>
</file>

<file path=ppt/tags/tag151.xml><?xml version="1.0" encoding="utf-8"?>
<p:tagLst xmlns:p="http://schemas.openxmlformats.org/presentationml/2006/main">
  <p:tag name="AS_UNIQUEID" val="3324"/>
</p:tagLst>
</file>

<file path=ppt/tags/tag152.xml><?xml version="1.0" encoding="utf-8"?>
<p:tagLst xmlns:p="http://schemas.openxmlformats.org/presentationml/2006/main">
  <p:tag name="AS_UNIQUEID" val="3325"/>
</p:tagLst>
</file>

<file path=ppt/tags/tag153.xml><?xml version="1.0" encoding="utf-8"?>
<p:tagLst xmlns:p="http://schemas.openxmlformats.org/presentationml/2006/main">
  <p:tag name="AS_UNIQUEID" val="3326"/>
</p:tagLst>
</file>

<file path=ppt/tags/tag154.xml><?xml version="1.0" encoding="utf-8"?>
<p:tagLst xmlns:p="http://schemas.openxmlformats.org/presentationml/2006/main">
  <p:tag name="AS_UNIQUEID" val="3327"/>
</p:tagLst>
</file>

<file path=ppt/tags/tag155.xml><?xml version="1.0" encoding="utf-8"?>
<p:tagLst xmlns:p="http://schemas.openxmlformats.org/presentationml/2006/main">
  <p:tag name="AS_UNIQUEID" val="3328"/>
</p:tagLst>
</file>

<file path=ppt/tags/tag156.xml><?xml version="1.0" encoding="utf-8"?>
<p:tagLst xmlns:p="http://schemas.openxmlformats.org/presentationml/2006/main">
  <p:tag name="AS_UNIQUEID" val="3329"/>
</p:tagLst>
</file>

<file path=ppt/tags/tag157.xml><?xml version="1.0" encoding="utf-8"?>
<p:tagLst xmlns:p="http://schemas.openxmlformats.org/presentationml/2006/main">
  <p:tag name="AS_UNIQUEID" val="3330"/>
</p:tagLst>
</file>

<file path=ppt/tags/tag158.xml><?xml version="1.0" encoding="utf-8"?>
<p:tagLst xmlns:p="http://schemas.openxmlformats.org/presentationml/2006/main">
  <p:tag name="AS_UNIQUEID" val="3331"/>
</p:tagLst>
</file>

<file path=ppt/tags/tag159.xml><?xml version="1.0" encoding="utf-8"?>
<p:tagLst xmlns:p="http://schemas.openxmlformats.org/presentationml/2006/main">
  <p:tag name="AS_UNIQUEID" val="3332"/>
</p:tagLst>
</file>

<file path=ppt/tags/tag16.xml><?xml version="1.0" encoding="utf-8"?>
<p:tagLst xmlns:p="http://schemas.openxmlformats.org/presentationml/2006/main">
  <p:tag name="AS_UNIQUEID" val="3189"/>
</p:tagLst>
</file>

<file path=ppt/tags/tag160.xml><?xml version="1.0" encoding="utf-8"?>
<p:tagLst xmlns:p="http://schemas.openxmlformats.org/presentationml/2006/main">
  <p:tag name="AS_UNIQUEID" val="3333"/>
</p:tagLst>
</file>

<file path=ppt/tags/tag161.xml><?xml version="1.0" encoding="utf-8"?>
<p:tagLst xmlns:p="http://schemas.openxmlformats.org/presentationml/2006/main">
  <p:tag name="AS_UNIQUEID" val="3334"/>
</p:tagLst>
</file>

<file path=ppt/tags/tag162.xml><?xml version="1.0" encoding="utf-8"?>
<p:tagLst xmlns:p="http://schemas.openxmlformats.org/presentationml/2006/main">
  <p:tag name="AS_UNIQUEID" val="3335"/>
  <p:tag name="KSO_WM_MEDIACOVER_FLAG" val="1"/>
  <p:tag name="KSO_WM_UNIT_MEDIACOVER_BTN_STATE" val="1"/>
  <p:tag name="KSO_WM_UNIT_MEDIACOVER_BTNRECT" val="0*0*0*0"/>
</p:tagLst>
</file>

<file path=ppt/tags/tag163.xml><?xml version="1.0" encoding="utf-8"?>
<p:tagLst xmlns:p="http://schemas.openxmlformats.org/presentationml/2006/main">
  <p:tag name="AS_UNIQUEID" val="3336"/>
</p:tagLst>
</file>

<file path=ppt/tags/tag164.xml><?xml version="1.0" encoding="utf-8"?>
<p:tagLst xmlns:p="http://schemas.openxmlformats.org/presentationml/2006/main">
  <p:tag name="AS_UNIQUEID" val="3337"/>
</p:tagLst>
</file>

<file path=ppt/tags/tag165.xml><?xml version="1.0" encoding="utf-8"?>
<p:tagLst xmlns:p="http://schemas.openxmlformats.org/presentationml/2006/main">
  <p:tag name="AS_UNIQUEID" val="3338"/>
</p:tagLst>
</file>

<file path=ppt/tags/tag166.xml><?xml version="1.0" encoding="utf-8"?>
<p:tagLst xmlns:p="http://schemas.openxmlformats.org/presentationml/2006/main">
  <p:tag name="AS_UNIQUEID" val="3339"/>
</p:tagLst>
</file>

<file path=ppt/tags/tag167.xml><?xml version="1.0" encoding="utf-8"?>
<p:tagLst xmlns:p="http://schemas.openxmlformats.org/presentationml/2006/main">
  <p:tag name="AS_UNIQUEID" val="3340"/>
</p:tagLst>
</file>

<file path=ppt/tags/tag168.xml><?xml version="1.0" encoding="utf-8"?>
<p:tagLst xmlns:p="http://schemas.openxmlformats.org/presentationml/2006/main">
  <p:tag name="AS_UNIQUEID" val="3341"/>
</p:tagLst>
</file>

<file path=ppt/tags/tag169.xml><?xml version="1.0" encoding="utf-8"?>
<p:tagLst xmlns:p="http://schemas.openxmlformats.org/presentationml/2006/main">
  <p:tag name="AS_UNIQUEID" val="3342"/>
</p:tagLst>
</file>

<file path=ppt/tags/tag17.xml><?xml version="1.0" encoding="utf-8"?>
<p:tagLst xmlns:p="http://schemas.openxmlformats.org/presentationml/2006/main">
  <p:tag name="AS_UNIQUEID" val="3190"/>
</p:tagLst>
</file>

<file path=ppt/tags/tag170.xml><?xml version="1.0" encoding="utf-8"?>
<p:tagLst xmlns:p="http://schemas.openxmlformats.org/presentationml/2006/main">
  <p:tag name="AS_UNIQUEID" val="3343"/>
</p:tagLst>
</file>

<file path=ppt/tags/tag171.xml><?xml version="1.0" encoding="utf-8"?>
<p:tagLst xmlns:p="http://schemas.openxmlformats.org/presentationml/2006/main">
  <p:tag name="AS_UNIQUEID" val="3344"/>
</p:tagLst>
</file>

<file path=ppt/tags/tag172.xml><?xml version="1.0" encoding="utf-8"?>
<p:tagLst xmlns:p="http://schemas.openxmlformats.org/presentationml/2006/main">
  <p:tag name="AS_UNIQUEID" val="3345"/>
</p:tagLst>
</file>

<file path=ppt/tags/tag173.xml><?xml version="1.0" encoding="utf-8"?>
<p:tagLst xmlns:p="http://schemas.openxmlformats.org/presentationml/2006/main">
  <p:tag name="AS_UNIQUEID" val="3346"/>
</p:tagLst>
</file>

<file path=ppt/tags/tag174.xml><?xml version="1.0" encoding="utf-8"?>
<p:tagLst xmlns:p="http://schemas.openxmlformats.org/presentationml/2006/main">
  <p:tag name="AS_UNIQUEID" val="3347"/>
</p:tagLst>
</file>

<file path=ppt/tags/tag175.xml><?xml version="1.0" encoding="utf-8"?>
<p:tagLst xmlns:p="http://schemas.openxmlformats.org/presentationml/2006/main">
  <p:tag name="AS_UNIQUEID" val="3348"/>
</p:tagLst>
</file>

<file path=ppt/tags/tag176.xml><?xml version="1.0" encoding="utf-8"?>
<p:tagLst xmlns:p="http://schemas.openxmlformats.org/presentationml/2006/main">
  <p:tag name="AS_UNIQUEID" val="3349"/>
</p:tagLst>
</file>

<file path=ppt/tags/tag177.xml><?xml version="1.0" encoding="utf-8"?>
<p:tagLst xmlns:p="http://schemas.openxmlformats.org/presentationml/2006/main">
  <p:tag name="AS_UNIQUEID" val="3350"/>
</p:tagLst>
</file>

<file path=ppt/tags/tag178.xml><?xml version="1.0" encoding="utf-8"?>
<p:tagLst xmlns:p="http://schemas.openxmlformats.org/presentationml/2006/main">
  <p:tag name="AS_UNIQUEID" val="3351"/>
</p:tagLst>
</file>

<file path=ppt/tags/tag179.xml><?xml version="1.0" encoding="utf-8"?>
<p:tagLst xmlns:p="http://schemas.openxmlformats.org/presentationml/2006/main">
  <p:tag name="AS_UNIQUEID" val="3352"/>
</p:tagLst>
</file>

<file path=ppt/tags/tag18.xml><?xml version="1.0" encoding="utf-8"?>
<p:tagLst xmlns:p="http://schemas.openxmlformats.org/presentationml/2006/main">
  <p:tag name="AS_UNIQUEID" val="3191"/>
</p:tagLst>
</file>

<file path=ppt/tags/tag180.xml><?xml version="1.0" encoding="utf-8"?>
<p:tagLst xmlns:p="http://schemas.openxmlformats.org/presentationml/2006/main">
  <p:tag name="AS_UNIQUEID" val="3353"/>
</p:tagLst>
</file>

<file path=ppt/tags/tag181.xml><?xml version="1.0" encoding="utf-8"?>
<p:tagLst xmlns:p="http://schemas.openxmlformats.org/presentationml/2006/main">
  <p:tag name="AS_UNIQUEID" val="3354"/>
</p:tagLst>
</file>

<file path=ppt/tags/tag182.xml><?xml version="1.0" encoding="utf-8"?>
<p:tagLst xmlns:p="http://schemas.openxmlformats.org/presentationml/2006/main">
  <p:tag name="AS_UNIQUEID" val="3355"/>
</p:tagLst>
</file>

<file path=ppt/tags/tag183.xml><?xml version="1.0" encoding="utf-8"?>
<p:tagLst xmlns:p="http://schemas.openxmlformats.org/presentationml/2006/main">
  <p:tag name="AS_UNIQUEID" val="3356"/>
</p:tagLst>
</file>

<file path=ppt/tags/tag184.xml><?xml version="1.0" encoding="utf-8"?>
<p:tagLst xmlns:p="http://schemas.openxmlformats.org/presentationml/2006/main">
  <p:tag name="AS_UNIQUEID" val="3357"/>
  <p:tag name="KSO_WM_DIAGRAM_VIRTUALLY_FRAME" val="{&quot;height&quot;:221.375,&quot;left&quot;:11.4,&quot;top&quot;:45.125,&quot;width&quot;:451.85}"/>
</p:tagLst>
</file>

<file path=ppt/tags/tag185.xml><?xml version="1.0" encoding="utf-8"?>
<p:tagLst xmlns:p="http://schemas.openxmlformats.org/presentationml/2006/main">
  <p:tag name="AS_UNIQUEID" val="3358"/>
  <p:tag name="KSO_WM_DIAGRAM_VIRTUALLY_FRAME" val="{&quot;height&quot;:221.375,&quot;left&quot;:11.4,&quot;top&quot;:45.125,&quot;width&quot;:451.85}"/>
</p:tagLst>
</file>

<file path=ppt/tags/tag186.xml><?xml version="1.0" encoding="utf-8"?>
<p:tagLst xmlns:p="http://schemas.openxmlformats.org/presentationml/2006/main">
  <p:tag name="AS_UNIQUEID" val="3359"/>
</p:tagLst>
</file>

<file path=ppt/tags/tag187.xml><?xml version="1.0" encoding="utf-8"?>
<p:tagLst xmlns:p="http://schemas.openxmlformats.org/presentationml/2006/main">
  <p:tag name="AS_UNIQUEID" val="3360"/>
</p:tagLst>
</file>

<file path=ppt/tags/tag188.xml><?xml version="1.0" encoding="utf-8"?>
<p:tagLst xmlns:p="http://schemas.openxmlformats.org/presentationml/2006/main">
  <p:tag name="AS_UNIQUEID" val="3361"/>
</p:tagLst>
</file>

<file path=ppt/tags/tag189.xml><?xml version="1.0" encoding="utf-8"?>
<p:tagLst xmlns:p="http://schemas.openxmlformats.org/presentationml/2006/main">
  <p:tag name="AS_UNIQUEID" val="3362"/>
</p:tagLst>
</file>

<file path=ppt/tags/tag19.xml><?xml version="1.0" encoding="utf-8"?>
<p:tagLst xmlns:p="http://schemas.openxmlformats.org/presentationml/2006/main">
  <p:tag name="AS_UNIQUEID" val="3192"/>
</p:tagLst>
</file>

<file path=ppt/tags/tag190.xml><?xml version="1.0" encoding="utf-8"?>
<p:tagLst xmlns:p="http://schemas.openxmlformats.org/presentationml/2006/main">
  <p:tag name="AS_UNIQUEID" val="3363"/>
</p:tagLst>
</file>

<file path=ppt/tags/tag191.xml><?xml version="1.0" encoding="utf-8"?>
<p:tagLst xmlns:p="http://schemas.openxmlformats.org/presentationml/2006/main">
  <p:tag name="AS_UNIQUEID" val="3364"/>
</p:tagLst>
</file>

<file path=ppt/tags/tag192.xml><?xml version="1.0" encoding="utf-8"?>
<p:tagLst xmlns:p="http://schemas.openxmlformats.org/presentationml/2006/main">
  <p:tag name="AS_UNIQUEID" val="3365"/>
</p:tagLst>
</file>

<file path=ppt/tags/tag193.xml><?xml version="1.0" encoding="utf-8"?>
<p:tagLst xmlns:p="http://schemas.openxmlformats.org/presentationml/2006/main">
  <p:tag name="AS_UNIQUEID" val="3366"/>
</p:tagLst>
</file>

<file path=ppt/tags/tag194.xml><?xml version="1.0" encoding="utf-8"?>
<p:tagLst xmlns:p="http://schemas.openxmlformats.org/presentationml/2006/main">
  <p:tag name="AS_UNIQUEID" val="3367"/>
</p:tagLst>
</file>

<file path=ppt/tags/tag195.xml><?xml version="1.0" encoding="utf-8"?>
<p:tagLst xmlns:p="http://schemas.openxmlformats.org/presentationml/2006/main">
  <p:tag name="AS_UNIQUEID" val="3368"/>
</p:tagLst>
</file>

<file path=ppt/tags/tag196.xml><?xml version="1.0" encoding="utf-8"?>
<p:tagLst xmlns:p="http://schemas.openxmlformats.org/presentationml/2006/main">
  <p:tag name="AS_UNIQUEID" val="3369"/>
  <p:tag name="KSO_WM_DIAGRAM_VIRTUALLY_FRAME" val="{&quot;height&quot;:221.375,&quot;left&quot;:11.4,&quot;top&quot;:45.125,&quot;width&quot;:451.85}"/>
</p:tagLst>
</file>

<file path=ppt/tags/tag197.xml><?xml version="1.0" encoding="utf-8"?>
<p:tagLst xmlns:p="http://schemas.openxmlformats.org/presentationml/2006/main">
  <p:tag name="AS_UNIQUEID" val="3370"/>
  <p:tag name="KSO_WM_DIAGRAM_VIRTUALLY_FRAME" val="{&quot;height&quot;:221.375,&quot;left&quot;:11.4,&quot;top&quot;:45.125,&quot;width&quot;:451.85}"/>
</p:tagLst>
</file>

<file path=ppt/tags/tag198.xml><?xml version="1.0" encoding="utf-8"?>
<p:tagLst xmlns:p="http://schemas.openxmlformats.org/presentationml/2006/main">
  <p:tag name="AS_UNIQUEID" val="3371"/>
</p:tagLst>
</file>

<file path=ppt/tags/tag199.xml><?xml version="1.0" encoding="utf-8"?>
<p:tagLst xmlns:p="http://schemas.openxmlformats.org/presentationml/2006/main">
  <p:tag name="AS_UNIQUEID" val="3372"/>
</p:tagLst>
</file>

<file path=ppt/tags/tag2.xml><?xml version="1.0" encoding="utf-8"?>
<p:tagLst xmlns:p="http://schemas.openxmlformats.org/presentationml/2006/main">
  <p:tag name="AS_UNIQUEID" val="3175"/>
</p:tagLst>
</file>

<file path=ppt/tags/tag20.xml><?xml version="1.0" encoding="utf-8"?>
<p:tagLst xmlns:p="http://schemas.openxmlformats.org/presentationml/2006/main">
  <p:tag name="AS_UNIQUEID" val="3193"/>
</p:tagLst>
</file>

<file path=ppt/tags/tag200.xml><?xml version="1.0" encoding="utf-8"?>
<p:tagLst xmlns:p="http://schemas.openxmlformats.org/presentationml/2006/main">
  <p:tag name="AS_UNIQUEID" val="3373"/>
</p:tagLst>
</file>

<file path=ppt/tags/tag201.xml><?xml version="1.0" encoding="utf-8"?>
<p:tagLst xmlns:p="http://schemas.openxmlformats.org/presentationml/2006/main">
  <p:tag name="AS_UNIQUEID" val="3374"/>
  <p:tag name="KSO_WM_DIAGRAM_VIRTUALLY_FRAME" val="{&quot;height&quot;:337.42496062992126,&quot;left&quot;:11.4,&quot;top&quot;:44.22503937007874,&quot;width&quot;:696.05}"/>
</p:tagLst>
</file>

<file path=ppt/tags/tag202.xml><?xml version="1.0" encoding="utf-8"?>
<p:tagLst xmlns:p="http://schemas.openxmlformats.org/presentationml/2006/main">
  <p:tag name="AS_UNIQUEID" val="3375"/>
  <p:tag name="KSO_WM_DIAGRAM_VIRTUALLY_FRAME" val="{&quot;height&quot;:337.42496062992126,&quot;left&quot;:11.4,&quot;top&quot;:44.22503937007874,&quot;width&quot;:696.05}"/>
</p:tagLst>
</file>

<file path=ppt/tags/tag203.xml><?xml version="1.0" encoding="utf-8"?>
<p:tagLst xmlns:p="http://schemas.openxmlformats.org/presentationml/2006/main">
  <p:tag name="AS_UNIQUEID" val="3376"/>
  <p:tag name="KSO_WM_DIAGRAM_VIRTUALLY_FRAME" val="{&quot;height&quot;:337.42496062992126,&quot;left&quot;:11.4,&quot;top&quot;:44.22503937007874,&quot;width&quot;:696.05}"/>
</p:tagLst>
</file>

<file path=ppt/tags/tag204.xml><?xml version="1.0" encoding="utf-8"?>
<p:tagLst xmlns:p="http://schemas.openxmlformats.org/presentationml/2006/main">
  <p:tag name="AS_UNIQUEID" val="3377"/>
  <p:tag name="KSO_WM_DIAGRAM_VIRTUALLY_FRAME" val="{&quot;height&quot;:337.42496062992126,&quot;left&quot;:11.4,&quot;top&quot;:44.22503937007874,&quot;width&quot;:696.05}"/>
</p:tagLst>
</file>

<file path=ppt/tags/tag205.xml><?xml version="1.0" encoding="utf-8"?>
<p:tagLst xmlns:p="http://schemas.openxmlformats.org/presentationml/2006/main">
  <p:tag name="AS_UNIQUEID" val="3378"/>
  <p:tag name="KSO_WM_DIAGRAM_VIRTUALLY_FRAME" val="{&quot;height&quot;:337.42496062992126,&quot;left&quot;:11.4,&quot;top&quot;:44.22503937007874,&quot;width&quot;:696.05}"/>
</p:tagLst>
</file>

<file path=ppt/tags/tag206.xml><?xml version="1.0" encoding="utf-8"?>
<p:tagLst xmlns:p="http://schemas.openxmlformats.org/presentationml/2006/main">
  <p:tag name="AS_UNIQUEID" val="3379"/>
  <p:tag name="KSO_WM_DIAGRAM_VIRTUALLY_FRAME" val="{&quot;height&quot;:337.42496062992126,&quot;left&quot;:11.4,&quot;top&quot;:44.22503937007874,&quot;width&quot;:696.05}"/>
</p:tagLst>
</file>

<file path=ppt/tags/tag207.xml><?xml version="1.0" encoding="utf-8"?>
<p:tagLst xmlns:p="http://schemas.openxmlformats.org/presentationml/2006/main">
  <p:tag name="AS_UNIQUEID" val="3380"/>
</p:tagLst>
</file>

<file path=ppt/tags/tag208.xml><?xml version="1.0" encoding="utf-8"?>
<p:tagLst xmlns:p="http://schemas.openxmlformats.org/presentationml/2006/main">
  <p:tag name="AS_UNIQUEID" val="3381"/>
</p:tagLst>
</file>

<file path=ppt/tags/tag209.xml><?xml version="1.0" encoding="utf-8"?>
<p:tagLst xmlns:p="http://schemas.openxmlformats.org/presentationml/2006/main">
  <p:tag name="AS_UNIQUEID" val="3382"/>
</p:tagLst>
</file>

<file path=ppt/tags/tag21.xml><?xml version="1.0" encoding="utf-8"?>
<p:tagLst xmlns:p="http://schemas.openxmlformats.org/presentationml/2006/main">
  <p:tag name="AS_UNIQUEID" val="3194"/>
</p:tagLst>
</file>

<file path=ppt/tags/tag210.xml><?xml version="1.0" encoding="utf-8"?>
<p:tagLst xmlns:p="http://schemas.openxmlformats.org/presentationml/2006/main">
  <p:tag name="AS_UNIQUEID" val="3383"/>
</p:tagLst>
</file>

<file path=ppt/tags/tag211.xml><?xml version="1.0" encoding="utf-8"?>
<p:tagLst xmlns:p="http://schemas.openxmlformats.org/presentationml/2006/main">
  <p:tag name="AS_UNIQUEID" val="3384"/>
</p:tagLst>
</file>

<file path=ppt/tags/tag212.xml><?xml version="1.0" encoding="utf-8"?>
<p:tagLst xmlns:p="http://schemas.openxmlformats.org/presentationml/2006/main">
  <p:tag name="AS_UNIQUEID" val="3385"/>
  <p:tag name="KSO_WM_DIAGRAM_VIRTUALLY_FRAME" val="{&quot;height&quot;:221.37496062992128,&quot;left&quot;:11.4,&quot;top&quot;:44.22503937007874,&quot;width&quot;:696.05}"/>
</p:tagLst>
</file>

<file path=ppt/tags/tag213.xml><?xml version="1.0" encoding="utf-8"?>
<p:tagLst xmlns:p="http://schemas.openxmlformats.org/presentationml/2006/main">
  <p:tag name="AS_UNIQUEID" val="3386"/>
  <p:tag name="KSO_WM_DIAGRAM_VIRTUALLY_FRAME" val="{&quot;height&quot;:221.37496062992128,&quot;left&quot;:11.4,&quot;top&quot;:44.22503937007874,&quot;width&quot;:696.05}"/>
</p:tagLst>
</file>

<file path=ppt/tags/tag214.xml><?xml version="1.0" encoding="utf-8"?>
<p:tagLst xmlns:p="http://schemas.openxmlformats.org/presentationml/2006/main">
  <p:tag name="AS_UNIQUEID" val="3387"/>
</p:tagLst>
</file>

<file path=ppt/tags/tag215.xml><?xml version="1.0" encoding="utf-8"?>
<p:tagLst xmlns:p="http://schemas.openxmlformats.org/presentationml/2006/main">
  <p:tag name="AS_UNIQUEID" val="3388"/>
</p:tagLst>
</file>

<file path=ppt/tags/tag216.xml><?xml version="1.0" encoding="utf-8"?>
<p:tagLst xmlns:p="http://schemas.openxmlformats.org/presentationml/2006/main">
  <p:tag name="AS_UNIQUEID" val="3389"/>
  <p:tag name="KSO_WM_DIAGRAM_VIRTUALLY_FRAME" val="{&quot;height&quot;:221.37496062992128,&quot;left&quot;:11.4,&quot;top&quot;:44.22503937007874,&quot;width&quot;:696.05}"/>
</p:tagLst>
</file>

<file path=ppt/tags/tag217.xml><?xml version="1.0" encoding="utf-8"?>
<p:tagLst xmlns:p="http://schemas.openxmlformats.org/presentationml/2006/main">
  <p:tag name="AS_UNIQUEID" val="3390"/>
</p:tagLst>
</file>

<file path=ppt/tags/tag218.xml><?xml version="1.0" encoding="utf-8"?>
<p:tagLst xmlns:p="http://schemas.openxmlformats.org/presentationml/2006/main">
  <p:tag name="AS_UNIQUEID" val="3391"/>
</p:tagLst>
</file>

<file path=ppt/tags/tag219.xml><?xml version="1.0" encoding="utf-8"?>
<p:tagLst xmlns:p="http://schemas.openxmlformats.org/presentationml/2006/main">
  <p:tag name="AS_UNIQUEID" val="3392"/>
</p:tagLst>
</file>

<file path=ppt/tags/tag22.xml><?xml version="1.0" encoding="utf-8"?>
<p:tagLst xmlns:p="http://schemas.openxmlformats.org/presentationml/2006/main">
  <p:tag name="AS_UNIQUEID" val="3195"/>
</p:tagLst>
</file>

<file path=ppt/tags/tag220.xml><?xml version="1.0" encoding="utf-8"?>
<p:tagLst xmlns:p="http://schemas.openxmlformats.org/presentationml/2006/main">
  <p:tag name="AS_UNIQUEID" val="3393"/>
</p:tagLst>
</file>

<file path=ppt/tags/tag221.xml><?xml version="1.0" encoding="utf-8"?>
<p:tagLst xmlns:p="http://schemas.openxmlformats.org/presentationml/2006/main">
  <p:tag name="AS_UNIQUEID" val="3394"/>
</p:tagLst>
</file>

<file path=ppt/tags/tag222.xml><?xml version="1.0" encoding="utf-8"?>
<p:tagLst xmlns:p="http://schemas.openxmlformats.org/presentationml/2006/main">
  <p:tag name="AS_UNIQUEID" val="3395"/>
</p:tagLst>
</file>

<file path=ppt/tags/tag223.xml><?xml version="1.0" encoding="utf-8"?>
<p:tagLst xmlns:p="http://schemas.openxmlformats.org/presentationml/2006/main">
  <p:tag name="AS_UNIQUEID" val="3396"/>
</p:tagLst>
</file>

<file path=ppt/tags/tag224.xml><?xml version="1.0" encoding="utf-8"?>
<p:tagLst xmlns:p="http://schemas.openxmlformats.org/presentationml/2006/main">
  <p:tag name="AS_UNIQUEID" val="3397"/>
  <p:tag name="KSO_WM_DIAGRAM_VIRTUALLY_FRAME" val="{&quot;height&quot;:221.37496062992128,&quot;left&quot;:11.4,&quot;top&quot;:44.22503937007874,&quot;width&quot;:696.05}"/>
</p:tagLst>
</file>

<file path=ppt/tags/tag225.xml><?xml version="1.0" encoding="utf-8"?>
<p:tagLst xmlns:p="http://schemas.openxmlformats.org/presentationml/2006/main">
  <p:tag name="AS_UNIQUEID" val="3398"/>
  <p:tag name="KSO_WM_DIAGRAM_VIRTUALLY_FRAME" val="{&quot;height&quot;:221.37496062992128,&quot;left&quot;:11.4,&quot;top&quot;:44.22503937007874,&quot;width&quot;:696.05}"/>
</p:tagLst>
</file>

<file path=ppt/tags/tag226.xml><?xml version="1.0" encoding="utf-8"?>
<p:tagLst xmlns:p="http://schemas.openxmlformats.org/presentationml/2006/main">
  <p:tag name="AS_UNIQUEID" val="3399"/>
  <p:tag name="KSO_WM_DIAGRAM_VIRTUALLY_FRAME" val="{&quot;height&quot;:221.37496062992128,&quot;left&quot;:11.4,&quot;top&quot;:44.22503937007874,&quot;width&quot;:696.05}"/>
</p:tagLst>
</file>

<file path=ppt/tags/tag227.xml><?xml version="1.0" encoding="utf-8"?>
<p:tagLst xmlns:p="http://schemas.openxmlformats.org/presentationml/2006/main">
  <p:tag name="AS_UNIQUEID" val="3400"/>
  <p:tag name="KSO_WM_DIAGRAM_VIRTUALLY_FRAME" val="{&quot;height&quot;:221.37496062992128,&quot;left&quot;:11.4,&quot;top&quot;:44.22503937007874,&quot;width&quot;:696.05}"/>
</p:tagLst>
</file>

<file path=ppt/tags/tag228.xml><?xml version="1.0" encoding="utf-8"?>
<p:tagLst xmlns:p="http://schemas.openxmlformats.org/presentationml/2006/main">
  <p:tag name="AS_UNIQUEID" val="3401"/>
  <p:tag name="KSO_WM_DIAGRAM_VIRTUALLY_FRAME" val="{&quot;height&quot;:221.37496062992128,&quot;left&quot;:11.4,&quot;top&quot;:44.22503937007874,&quot;width&quot;:696.05}"/>
</p:tagLst>
</file>

<file path=ppt/tags/tag229.xml><?xml version="1.0" encoding="utf-8"?>
<p:tagLst xmlns:p="http://schemas.openxmlformats.org/presentationml/2006/main">
  <p:tag name="AS_UNIQUEID" val="3402"/>
  <p:tag name="KSO_WM_DIAGRAM_VIRTUALLY_FRAME" val="{&quot;height&quot;:221.37496062992128,&quot;left&quot;:11.4,&quot;top&quot;:44.22503937007874,&quot;width&quot;:696.05}"/>
</p:tagLst>
</file>

<file path=ppt/tags/tag23.xml><?xml version="1.0" encoding="utf-8"?>
<p:tagLst xmlns:p="http://schemas.openxmlformats.org/presentationml/2006/main">
  <p:tag name="AS_UNIQUEID" val="3196"/>
</p:tagLst>
</file>

<file path=ppt/tags/tag230.xml><?xml version="1.0" encoding="utf-8"?>
<p:tagLst xmlns:p="http://schemas.openxmlformats.org/presentationml/2006/main">
  <p:tag name="AS_UNIQUEID" val="3403"/>
</p:tagLst>
</file>

<file path=ppt/tags/tag231.xml><?xml version="1.0" encoding="utf-8"?>
<p:tagLst xmlns:p="http://schemas.openxmlformats.org/presentationml/2006/main">
  <p:tag name="AS_UNIQUEID" val="3404"/>
</p:tagLst>
</file>

<file path=ppt/tags/tag232.xml><?xml version="1.0" encoding="utf-8"?>
<p:tagLst xmlns:p="http://schemas.openxmlformats.org/presentationml/2006/main">
  <p:tag name="AS_UNIQUEID" val="3405"/>
</p:tagLst>
</file>

<file path=ppt/tags/tag233.xml><?xml version="1.0" encoding="utf-8"?>
<p:tagLst xmlns:p="http://schemas.openxmlformats.org/presentationml/2006/main">
  <p:tag name="AS_UNIQUEID" val="3406"/>
</p:tagLst>
</file>

<file path=ppt/tags/tag234.xml><?xml version="1.0" encoding="utf-8"?>
<p:tagLst xmlns:p="http://schemas.openxmlformats.org/presentationml/2006/main">
  <p:tag name="AS_UNIQUEID" val="3407"/>
</p:tagLst>
</file>

<file path=ppt/tags/tag235.xml><?xml version="1.0" encoding="utf-8"?>
<p:tagLst xmlns:p="http://schemas.openxmlformats.org/presentationml/2006/main">
  <p:tag name="AS_UNIQUEID" val="3408"/>
</p:tagLst>
</file>

<file path=ppt/tags/tag236.xml><?xml version="1.0" encoding="utf-8"?>
<p:tagLst xmlns:p="http://schemas.openxmlformats.org/presentationml/2006/main">
  <p:tag name="AS_UNIQUEID" val="3409"/>
  <p:tag name="KSO_WM_DIAGRAM_VIRTUALLY_FRAME" val="{&quot;height&quot;:221.37496062992128,&quot;left&quot;:11.4,&quot;top&quot;:44.22503937007874,&quot;width&quot;:696.05}"/>
</p:tagLst>
</file>

<file path=ppt/tags/tag237.xml><?xml version="1.0" encoding="utf-8"?>
<p:tagLst xmlns:p="http://schemas.openxmlformats.org/presentationml/2006/main">
  <p:tag name="AS_UNIQUEID" val="3410"/>
  <p:tag name="KSO_WM_DIAGRAM_VIRTUALLY_FRAME" val="{&quot;height&quot;:221.37496062992128,&quot;left&quot;:11.4,&quot;top&quot;:44.22503937007874,&quot;width&quot;:696.05}"/>
</p:tagLst>
</file>

<file path=ppt/tags/tag238.xml><?xml version="1.0" encoding="utf-8"?>
<p:tagLst xmlns:p="http://schemas.openxmlformats.org/presentationml/2006/main">
  <p:tag name="AS_UNIQUEID" val="3411"/>
  <p:tag name="KSO_WM_DIAGRAM_VIRTUALLY_FRAME" val="{&quot;height&quot;:221.37496062992128,&quot;left&quot;:11.4,&quot;top&quot;:44.22503937007874,&quot;width&quot;:696.05}"/>
</p:tagLst>
</file>

<file path=ppt/tags/tag239.xml><?xml version="1.0" encoding="utf-8"?>
<p:tagLst xmlns:p="http://schemas.openxmlformats.org/presentationml/2006/main">
  <p:tag name="AS_UNIQUEID" val="3412"/>
  <p:tag name="KSO_WM_DIAGRAM_VIRTUALLY_FRAME" val="{&quot;height&quot;:221.37496062992128,&quot;left&quot;:11.4,&quot;top&quot;:44.22503937007874,&quot;width&quot;:696.05}"/>
</p:tagLst>
</file>

<file path=ppt/tags/tag24.xml><?xml version="1.0" encoding="utf-8"?>
<p:tagLst xmlns:p="http://schemas.openxmlformats.org/presentationml/2006/main">
  <p:tag name="AS_UNIQUEID" val="3197"/>
</p:tagLst>
</file>

<file path=ppt/tags/tag240.xml><?xml version="1.0" encoding="utf-8"?>
<p:tagLst xmlns:p="http://schemas.openxmlformats.org/presentationml/2006/main">
  <p:tag name="AS_UNIQUEID" val="3413"/>
</p:tagLst>
</file>

<file path=ppt/tags/tag241.xml><?xml version="1.0" encoding="utf-8"?>
<p:tagLst xmlns:p="http://schemas.openxmlformats.org/presentationml/2006/main">
  <p:tag name="AS_UNIQUEID" val="3414"/>
  <p:tag name="KSO_WM_DIAGRAM_VIRTUALLY_FRAME" val="{&quot;height&quot;:221.37496062992128,&quot;left&quot;:11.4,&quot;top&quot;:44.22503937007874,&quot;width&quot;:696.05}"/>
</p:tagLst>
</file>

<file path=ppt/tags/tag242.xml><?xml version="1.0" encoding="utf-8"?>
<p:tagLst xmlns:p="http://schemas.openxmlformats.org/presentationml/2006/main">
  <p:tag name="AS_UNIQUEID" val="3415"/>
</p:tagLst>
</file>

<file path=ppt/tags/tag243.xml><?xml version="1.0" encoding="utf-8"?>
<p:tagLst xmlns:p="http://schemas.openxmlformats.org/presentationml/2006/main">
  <p:tag name="AS_UNIQUEID" val="3416"/>
</p:tagLst>
</file>

<file path=ppt/tags/tag244.xml><?xml version="1.0" encoding="utf-8"?>
<p:tagLst xmlns:p="http://schemas.openxmlformats.org/presentationml/2006/main">
  <p:tag name="AS_UNIQUEID" val="3417"/>
</p:tagLst>
</file>

<file path=ppt/tags/tag245.xml><?xml version="1.0" encoding="utf-8"?>
<p:tagLst xmlns:p="http://schemas.openxmlformats.org/presentationml/2006/main">
  <p:tag name="AS_UNIQUEID" val="3418"/>
</p:tagLst>
</file>

<file path=ppt/tags/tag246.xml><?xml version="1.0" encoding="utf-8"?>
<p:tagLst xmlns:p="http://schemas.openxmlformats.org/presentationml/2006/main">
  <p:tag name="AS_UNIQUEID" val="3419"/>
</p:tagLst>
</file>

<file path=ppt/tags/tag247.xml><?xml version="1.0" encoding="utf-8"?>
<p:tagLst xmlns:p="http://schemas.openxmlformats.org/presentationml/2006/main">
  <p:tag name="AS_UNIQUEID" val="3763"/>
</p:tagLst>
</file>

<file path=ppt/tags/tag248.xml><?xml version="1.0" encoding="utf-8"?>
<p:tagLst xmlns:p="http://schemas.openxmlformats.org/presentationml/2006/main">
  <p:tag name="AS_UNIQUEID" val="3420"/>
</p:tagLst>
</file>

<file path=ppt/tags/tag249.xml><?xml version="1.0" encoding="utf-8"?>
<p:tagLst xmlns:p="http://schemas.openxmlformats.org/presentationml/2006/main">
  <p:tag name="AS_UNIQUEID" val="3421"/>
</p:tagLst>
</file>

<file path=ppt/tags/tag25.xml><?xml version="1.0" encoding="utf-8"?>
<p:tagLst xmlns:p="http://schemas.openxmlformats.org/presentationml/2006/main">
  <p:tag name="AS_UNIQUEID" val="3198"/>
</p:tagLst>
</file>

<file path=ppt/tags/tag250.xml><?xml version="1.0" encoding="utf-8"?>
<p:tagLst xmlns:p="http://schemas.openxmlformats.org/presentationml/2006/main">
  <p:tag name="AS_UNIQUEID" val="3422"/>
</p:tagLst>
</file>

<file path=ppt/tags/tag251.xml><?xml version="1.0" encoding="utf-8"?>
<p:tagLst xmlns:p="http://schemas.openxmlformats.org/presentationml/2006/main">
  <p:tag name="AS_UNIQUEID" val="3423"/>
</p:tagLst>
</file>

<file path=ppt/tags/tag252.xml><?xml version="1.0" encoding="utf-8"?>
<p:tagLst xmlns:p="http://schemas.openxmlformats.org/presentationml/2006/main">
  <p:tag name="AS_UNIQUEID" val="3424"/>
</p:tagLst>
</file>

<file path=ppt/tags/tag253.xml><?xml version="1.0" encoding="utf-8"?>
<p:tagLst xmlns:p="http://schemas.openxmlformats.org/presentationml/2006/main">
  <p:tag name="AS_UNIQUEID" val="3425"/>
</p:tagLst>
</file>

<file path=ppt/tags/tag254.xml><?xml version="1.0" encoding="utf-8"?>
<p:tagLst xmlns:p="http://schemas.openxmlformats.org/presentationml/2006/main">
  <p:tag name="AS_UNIQUEID" val="3426"/>
</p:tagLst>
</file>

<file path=ppt/tags/tag255.xml><?xml version="1.0" encoding="utf-8"?>
<p:tagLst xmlns:p="http://schemas.openxmlformats.org/presentationml/2006/main">
  <p:tag name="AS_UNIQUEID" val="3427"/>
</p:tagLst>
</file>

<file path=ppt/tags/tag256.xml><?xml version="1.0" encoding="utf-8"?>
<p:tagLst xmlns:p="http://schemas.openxmlformats.org/presentationml/2006/main">
  <p:tag name="AS_UNIQUEID" val="3428"/>
</p:tagLst>
</file>

<file path=ppt/tags/tag257.xml><?xml version="1.0" encoding="utf-8"?>
<p:tagLst xmlns:p="http://schemas.openxmlformats.org/presentationml/2006/main">
  <p:tag name="AS_UNIQUEID" val="3429"/>
</p:tagLst>
</file>

<file path=ppt/tags/tag258.xml><?xml version="1.0" encoding="utf-8"?>
<p:tagLst xmlns:p="http://schemas.openxmlformats.org/presentationml/2006/main">
  <p:tag name="AS_UNIQUEID" val="3430"/>
</p:tagLst>
</file>

<file path=ppt/tags/tag259.xml><?xml version="1.0" encoding="utf-8"?>
<p:tagLst xmlns:p="http://schemas.openxmlformats.org/presentationml/2006/main">
  <p:tag name="AS_UNIQUEID" val="3431"/>
</p:tagLst>
</file>

<file path=ppt/tags/tag26.xml><?xml version="1.0" encoding="utf-8"?>
<p:tagLst xmlns:p="http://schemas.openxmlformats.org/presentationml/2006/main">
  <p:tag name="AS_UNIQUEID" val="3199"/>
</p:tagLst>
</file>

<file path=ppt/tags/tag260.xml><?xml version="1.0" encoding="utf-8"?>
<p:tagLst xmlns:p="http://schemas.openxmlformats.org/presentationml/2006/main">
  <p:tag name="AS_UNIQUEID" val="3432"/>
</p:tagLst>
</file>

<file path=ppt/tags/tag261.xml><?xml version="1.0" encoding="utf-8"?>
<p:tagLst xmlns:p="http://schemas.openxmlformats.org/presentationml/2006/main">
  <p:tag name="AS_UNIQUEID" val="3433"/>
</p:tagLst>
</file>

<file path=ppt/tags/tag262.xml><?xml version="1.0" encoding="utf-8"?>
<p:tagLst xmlns:p="http://schemas.openxmlformats.org/presentationml/2006/main">
  <p:tag name="AS_UNIQUEID" val="3434"/>
</p:tagLst>
</file>

<file path=ppt/tags/tag263.xml><?xml version="1.0" encoding="utf-8"?>
<p:tagLst xmlns:p="http://schemas.openxmlformats.org/presentationml/2006/main">
  <p:tag name="AS_UNIQUEID" val="3435"/>
</p:tagLst>
</file>

<file path=ppt/tags/tag264.xml><?xml version="1.0" encoding="utf-8"?>
<p:tagLst xmlns:p="http://schemas.openxmlformats.org/presentationml/2006/main">
  <p:tag name="AS_UNIQUEID" val="3436"/>
</p:tagLst>
</file>

<file path=ppt/tags/tag265.xml><?xml version="1.0" encoding="utf-8"?>
<p:tagLst xmlns:p="http://schemas.openxmlformats.org/presentationml/2006/main">
  <p:tag name="AS_UNIQUEID" val="3437"/>
</p:tagLst>
</file>

<file path=ppt/tags/tag266.xml><?xml version="1.0" encoding="utf-8"?>
<p:tagLst xmlns:p="http://schemas.openxmlformats.org/presentationml/2006/main">
  <p:tag name="AS_UNIQUEID" val="3438"/>
</p:tagLst>
</file>

<file path=ppt/tags/tag267.xml><?xml version="1.0" encoding="utf-8"?>
<p:tagLst xmlns:p="http://schemas.openxmlformats.org/presentationml/2006/main">
  <p:tag name="AS_UNIQUEID" val="3439"/>
</p:tagLst>
</file>

<file path=ppt/tags/tag268.xml><?xml version="1.0" encoding="utf-8"?>
<p:tagLst xmlns:p="http://schemas.openxmlformats.org/presentationml/2006/main">
  <p:tag name="AS_UNIQUEID" val="3440"/>
</p:tagLst>
</file>

<file path=ppt/tags/tag269.xml><?xml version="1.0" encoding="utf-8"?>
<p:tagLst xmlns:p="http://schemas.openxmlformats.org/presentationml/2006/main">
  <p:tag name="AS_UNIQUEID" val="3441"/>
</p:tagLst>
</file>

<file path=ppt/tags/tag27.xml><?xml version="1.0" encoding="utf-8"?>
<p:tagLst xmlns:p="http://schemas.openxmlformats.org/presentationml/2006/main">
  <p:tag name="AS_UNIQUEID" val="3200"/>
</p:tagLst>
</file>

<file path=ppt/tags/tag270.xml><?xml version="1.0" encoding="utf-8"?>
<p:tagLst xmlns:p="http://schemas.openxmlformats.org/presentationml/2006/main">
  <p:tag name="AS_UNIQUEID" val="3442"/>
</p:tagLst>
</file>

<file path=ppt/tags/tag271.xml><?xml version="1.0" encoding="utf-8"?>
<p:tagLst xmlns:p="http://schemas.openxmlformats.org/presentationml/2006/main">
  <p:tag name="AS_UNIQUEID" val="3443"/>
</p:tagLst>
</file>

<file path=ppt/tags/tag272.xml><?xml version="1.0" encoding="utf-8"?>
<p:tagLst xmlns:p="http://schemas.openxmlformats.org/presentationml/2006/main">
  <p:tag name="AS_UNIQUEID" val="3444"/>
</p:tagLst>
</file>

<file path=ppt/tags/tag273.xml><?xml version="1.0" encoding="utf-8"?>
<p:tagLst xmlns:p="http://schemas.openxmlformats.org/presentationml/2006/main">
  <p:tag name="AS_UNIQUEID" val="3445"/>
</p:tagLst>
</file>

<file path=ppt/tags/tag274.xml><?xml version="1.0" encoding="utf-8"?>
<p:tagLst xmlns:p="http://schemas.openxmlformats.org/presentationml/2006/main">
  <p:tag name="AS_UNIQUEID" val="3446"/>
</p:tagLst>
</file>

<file path=ppt/tags/tag275.xml><?xml version="1.0" encoding="utf-8"?>
<p:tagLst xmlns:p="http://schemas.openxmlformats.org/presentationml/2006/main">
  <p:tag name="AS_UNIQUEID" val="3447"/>
</p:tagLst>
</file>

<file path=ppt/tags/tag276.xml><?xml version="1.0" encoding="utf-8"?>
<p:tagLst xmlns:p="http://schemas.openxmlformats.org/presentationml/2006/main">
  <p:tag name="AS_UNIQUEID" val="3448"/>
</p:tagLst>
</file>

<file path=ppt/tags/tag277.xml><?xml version="1.0" encoding="utf-8"?>
<p:tagLst xmlns:p="http://schemas.openxmlformats.org/presentationml/2006/main">
  <p:tag name="AS_UNIQUEID" val="3449"/>
</p:tagLst>
</file>

<file path=ppt/tags/tag278.xml><?xml version="1.0" encoding="utf-8"?>
<p:tagLst xmlns:p="http://schemas.openxmlformats.org/presentationml/2006/main">
  <p:tag name="AS_UNIQUEID" val="3450"/>
</p:tagLst>
</file>

<file path=ppt/tags/tag279.xml><?xml version="1.0" encoding="utf-8"?>
<p:tagLst xmlns:p="http://schemas.openxmlformats.org/presentationml/2006/main">
  <p:tag name="AS_UNIQUEID" val="3451"/>
</p:tagLst>
</file>

<file path=ppt/tags/tag28.xml><?xml version="1.0" encoding="utf-8"?>
<p:tagLst xmlns:p="http://schemas.openxmlformats.org/presentationml/2006/main">
  <p:tag name="AS_UNIQUEID" val="3201"/>
</p:tagLst>
</file>

<file path=ppt/tags/tag280.xml><?xml version="1.0" encoding="utf-8"?>
<p:tagLst xmlns:p="http://schemas.openxmlformats.org/presentationml/2006/main">
  <p:tag name="AS_UNIQUEID" val="3452"/>
</p:tagLst>
</file>

<file path=ppt/tags/tag281.xml><?xml version="1.0" encoding="utf-8"?>
<p:tagLst xmlns:p="http://schemas.openxmlformats.org/presentationml/2006/main">
  <p:tag name="AS_UNIQUEID" val="3453"/>
</p:tagLst>
</file>

<file path=ppt/tags/tag282.xml><?xml version="1.0" encoding="utf-8"?>
<p:tagLst xmlns:p="http://schemas.openxmlformats.org/presentationml/2006/main">
  <p:tag name="AS_UNIQUEID" val="3454"/>
</p:tagLst>
</file>

<file path=ppt/tags/tag283.xml><?xml version="1.0" encoding="utf-8"?>
<p:tagLst xmlns:p="http://schemas.openxmlformats.org/presentationml/2006/main">
  <p:tag name="AS_UNIQUEID" val="3455"/>
</p:tagLst>
</file>

<file path=ppt/tags/tag284.xml><?xml version="1.0" encoding="utf-8"?>
<p:tagLst xmlns:p="http://schemas.openxmlformats.org/presentationml/2006/main">
  <p:tag name="AS_UNIQUEID" val="3456"/>
</p:tagLst>
</file>

<file path=ppt/tags/tag285.xml><?xml version="1.0" encoding="utf-8"?>
<p:tagLst xmlns:p="http://schemas.openxmlformats.org/presentationml/2006/main">
  <p:tag name="AS_UNIQUEID" val="3457"/>
</p:tagLst>
</file>

<file path=ppt/tags/tag286.xml><?xml version="1.0" encoding="utf-8"?>
<p:tagLst xmlns:p="http://schemas.openxmlformats.org/presentationml/2006/main">
  <p:tag name="AS_UNIQUEID" val="3157"/>
</p:tagLst>
</file>

<file path=ppt/tags/tag287.xml><?xml version="1.0" encoding="utf-8"?>
<p:tagLst xmlns:p="http://schemas.openxmlformats.org/presentationml/2006/main">
  <p:tag name="AS_UNIQUEID" val="3163"/>
</p:tagLst>
</file>

<file path=ppt/tags/tag288.xml><?xml version="1.0" encoding="utf-8"?>
<p:tagLst xmlns:p="http://schemas.openxmlformats.org/presentationml/2006/main">
  <p:tag name="AS_UNIQUEID" val="3164"/>
</p:tagLst>
</file>

<file path=ppt/tags/tag289.xml><?xml version="1.0" encoding="utf-8"?>
<p:tagLst xmlns:p="http://schemas.openxmlformats.org/presentationml/2006/main">
  <p:tag name="AS_UNIQUEID" val="3165"/>
</p:tagLst>
</file>

<file path=ppt/tags/tag29.xml><?xml version="1.0" encoding="utf-8"?>
<p:tagLst xmlns:p="http://schemas.openxmlformats.org/presentationml/2006/main">
  <p:tag name="AS_UNIQUEID" val="3202"/>
</p:tagLst>
</file>

<file path=ppt/tags/tag290.xml><?xml version="1.0" encoding="utf-8"?>
<p:tagLst xmlns:p="http://schemas.openxmlformats.org/presentationml/2006/main">
  <p:tag name="AS_UNIQUEID" val="3166"/>
</p:tagLst>
</file>

<file path=ppt/tags/tag291.xml><?xml version="1.0" encoding="utf-8"?>
<p:tagLst xmlns:p="http://schemas.openxmlformats.org/presentationml/2006/main">
  <p:tag name="AS_UNIQUEID" val="3167"/>
</p:tagLst>
</file>

<file path=ppt/tags/tag292.xml><?xml version="1.0" encoding="utf-8"?>
<p:tagLst xmlns:p="http://schemas.openxmlformats.org/presentationml/2006/main">
  <p:tag name="AS_UNIQUEID" val="3168"/>
</p:tagLst>
</file>

<file path=ppt/tags/tag293.xml><?xml version="1.0" encoding="utf-8"?>
<p:tagLst xmlns:p="http://schemas.openxmlformats.org/presentationml/2006/main">
  <p:tag name="AS_UNIQUEID" val="3170"/>
</p:tagLst>
</file>

<file path=ppt/tags/tag294.xml><?xml version="1.0" encoding="utf-8"?>
<p:tagLst xmlns:p="http://schemas.openxmlformats.org/presentationml/2006/main">
  <p:tag name="AS_UNIQUEID" val="3458"/>
</p:tagLst>
</file>

<file path=ppt/tags/tag295.xml><?xml version="1.0" encoding="utf-8"?>
<p:tagLst xmlns:p="http://schemas.openxmlformats.org/presentationml/2006/main">
  <p:tag name="AS_UNIQUEID" val="3158"/>
</p:tagLst>
</file>

<file path=ppt/tags/tag296.xml><?xml version="1.0" encoding="utf-8"?>
<p:tagLst xmlns:p="http://schemas.openxmlformats.org/presentationml/2006/main">
  <p:tag name="AS_UNIQUEID" val="3159"/>
</p:tagLst>
</file>

<file path=ppt/tags/tag297.xml><?xml version="1.0" encoding="utf-8"?>
<p:tagLst xmlns:p="http://schemas.openxmlformats.org/presentationml/2006/main">
  <p:tag name="AS_UNIQUEID" val="3160"/>
</p:tagLst>
</file>

<file path=ppt/tags/tag298.xml><?xml version="1.0" encoding="utf-8"?>
<p:tagLst xmlns:p="http://schemas.openxmlformats.org/presentationml/2006/main">
  <p:tag name="AS_UNIQUEID" val="3161"/>
</p:tagLst>
</file>

<file path=ppt/tags/tag299.xml><?xml version="1.0" encoding="utf-8"?>
<p:tagLst xmlns:p="http://schemas.openxmlformats.org/presentationml/2006/main">
  <p:tag name="AS_UNIQUEID" val="3162"/>
</p:tagLst>
</file>

<file path=ppt/tags/tag3.xml><?xml version="1.0" encoding="utf-8"?>
<p:tagLst xmlns:p="http://schemas.openxmlformats.org/presentationml/2006/main">
  <p:tag name="AS_UNIQUEID" val="3176"/>
</p:tagLst>
</file>

<file path=ppt/tags/tag30.xml><?xml version="1.0" encoding="utf-8"?>
<p:tagLst xmlns:p="http://schemas.openxmlformats.org/presentationml/2006/main">
  <p:tag name="AS_UNIQUEID" val="3203"/>
</p:tagLst>
</file>

<file path=ppt/tags/tag300.xml><?xml version="1.0" encoding="utf-8"?>
<p:tagLst xmlns:p="http://schemas.openxmlformats.org/presentationml/2006/main">
  <p:tag name="AS_UNIQUEID" val="3172"/>
</p:tagLst>
</file>

<file path=ppt/tags/tag301.xml><?xml version="1.0" encoding="utf-8"?>
<p:tagLst xmlns:p="http://schemas.openxmlformats.org/presentationml/2006/main">
  <p:tag name="AS_UNIQUEID" val="3173"/>
</p:tagLst>
</file>

<file path=ppt/tags/tag302.xml><?xml version="1.0" encoding="utf-8"?>
<p:tagLst xmlns:p="http://schemas.openxmlformats.org/presentationml/2006/main">
  <p:tag name="AS_UNIQUEID" val="3172"/>
</p:tagLst>
</file>

<file path=ppt/tags/tag303.xml><?xml version="1.0" encoding="utf-8"?>
<p:tagLst xmlns:p="http://schemas.openxmlformats.org/presentationml/2006/main">
  <p:tag name="AS_UNIQUEID" val="3172"/>
</p:tagLst>
</file>

<file path=ppt/tags/tag304.xml><?xml version="1.0" encoding="utf-8"?>
<p:tagLst xmlns:p="http://schemas.openxmlformats.org/presentationml/2006/main">
  <p:tag name="AS_UNIQUEID" val="3459"/>
</p:tagLst>
</file>

<file path=ppt/tags/tag305.xml><?xml version="1.0" encoding="utf-8"?>
<p:tagLst xmlns:p="http://schemas.openxmlformats.org/presentationml/2006/main">
  <p:tag name="AS_UNIQUEID" val="3460"/>
</p:tagLst>
</file>

<file path=ppt/tags/tag306.xml><?xml version="1.0" encoding="utf-8"?>
<p:tagLst xmlns:p="http://schemas.openxmlformats.org/presentationml/2006/main">
  <p:tag name="AS_UNIQUEID" val="3461"/>
</p:tagLst>
</file>

<file path=ppt/tags/tag307.xml><?xml version="1.0" encoding="utf-8"?>
<p:tagLst xmlns:p="http://schemas.openxmlformats.org/presentationml/2006/main">
  <p:tag name="AS_UNIQUEID" val="3462"/>
</p:tagLst>
</file>

<file path=ppt/tags/tag308.xml><?xml version="1.0" encoding="utf-8"?>
<p:tagLst xmlns:p="http://schemas.openxmlformats.org/presentationml/2006/main">
  <p:tag name="AS_UNIQUEID" val="3463"/>
</p:tagLst>
</file>

<file path=ppt/tags/tag309.xml><?xml version="1.0" encoding="utf-8"?>
<p:tagLst xmlns:p="http://schemas.openxmlformats.org/presentationml/2006/main">
  <p:tag name="AS_UNIQUEID" val="3464"/>
</p:tagLst>
</file>

<file path=ppt/tags/tag31.xml><?xml version="1.0" encoding="utf-8"?>
<p:tagLst xmlns:p="http://schemas.openxmlformats.org/presentationml/2006/main">
  <p:tag name="AS_UNIQUEID" val="3204"/>
</p:tagLst>
</file>

<file path=ppt/tags/tag310.xml><?xml version="1.0" encoding="utf-8"?>
<p:tagLst xmlns:p="http://schemas.openxmlformats.org/presentationml/2006/main">
  <p:tag name="AS_UNIQUEID" val="3465"/>
</p:tagLst>
</file>

<file path=ppt/tags/tag311.xml><?xml version="1.0" encoding="utf-8"?>
<p:tagLst xmlns:p="http://schemas.openxmlformats.org/presentationml/2006/main">
  <p:tag name="AS_UNIQUEID" val="3466"/>
</p:tagLst>
</file>

<file path=ppt/tags/tag312.xml><?xml version="1.0" encoding="utf-8"?>
<p:tagLst xmlns:p="http://schemas.openxmlformats.org/presentationml/2006/main">
  <p:tag name="AS_UNIQUEID" val="3467"/>
</p:tagLst>
</file>

<file path=ppt/tags/tag313.xml><?xml version="1.0" encoding="utf-8"?>
<p:tagLst xmlns:p="http://schemas.openxmlformats.org/presentationml/2006/main">
  <p:tag name="AS_UNIQUEID" val="3468"/>
</p:tagLst>
</file>

<file path=ppt/tags/tag314.xml><?xml version="1.0" encoding="utf-8"?>
<p:tagLst xmlns:p="http://schemas.openxmlformats.org/presentationml/2006/main">
  <p:tag name="AS_UNIQUEID" val="3469"/>
</p:tagLst>
</file>

<file path=ppt/tags/tag315.xml><?xml version="1.0" encoding="utf-8"?>
<p:tagLst xmlns:p="http://schemas.openxmlformats.org/presentationml/2006/main">
  <p:tag name="AS_UNIQUEID" val="3172"/>
</p:tagLst>
</file>

<file path=ppt/tags/tag316.xml><?xml version="1.0" encoding="utf-8"?>
<p:tagLst xmlns:p="http://schemas.openxmlformats.org/presentationml/2006/main">
  <p:tag name="AS_UNIQUEID" val="3470"/>
</p:tagLst>
</file>

<file path=ppt/tags/tag317.xml><?xml version="1.0" encoding="utf-8"?>
<p:tagLst xmlns:p="http://schemas.openxmlformats.org/presentationml/2006/main">
  <p:tag name="AS_UNIQUEID" val="3471"/>
</p:tagLst>
</file>

<file path=ppt/tags/tag318.xml><?xml version="1.0" encoding="utf-8"?>
<p:tagLst xmlns:p="http://schemas.openxmlformats.org/presentationml/2006/main">
  <p:tag name="AS_UNIQUEID" val="3472"/>
</p:tagLst>
</file>

<file path=ppt/tags/tag319.xml><?xml version="1.0" encoding="utf-8"?>
<p:tagLst xmlns:p="http://schemas.openxmlformats.org/presentationml/2006/main">
  <p:tag name="AS_UNIQUEID" val="3473"/>
</p:tagLst>
</file>

<file path=ppt/tags/tag32.xml><?xml version="1.0" encoding="utf-8"?>
<p:tagLst xmlns:p="http://schemas.openxmlformats.org/presentationml/2006/main">
  <p:tag name="AS_UNIQUEID" val="3205"/>
</p:tagLst>
</file>

<file path=ppt/tags/tag320.xml><?xml version="1.0" encoding="utf-8"?>
<p:tagLst xmlns:p="http://schemas.openxmlformats.org/presentationml/2006/main">
  <p:tag name="AS_UNIQUEID" val="3474"/>
</p:tagLst>
</file>

<file path=ppt/tags/tag321.xml><?xml version="1.0" encoding="utf-8"?>
<p:tagLst xmlns:p="http://schemas.openxmlformats.org/presentationml/2006/main">
  <p:tag name="AS_UNIQUEID" val="3475"/>
</p:tagLst>
</file>

<file path=ppt/tags/tag322.xml><?xml version="1.0" encoding="utf-8"?>
<p:tagLst xmlns:p="http://schemas.openxmlformats.org/presentationml/2006/main">
  <p:tag name="AS_UNIQUEID" val="3476"/>
</p:tagLst>
</file>

<file path=ppt/tags/tag323.xml><?xml version="1.0" encoding="utf-8"?>
<p:tagLst xmlns:p="http://schemas.openxmlformats.org/presentationml/2006/main">
  <p:tag name="AS_UNIQUEID" val="3477"/>
</p:tagLst>
</file>

<file path=ppt/tags/tag324.xml><?xml version="1.0" encoding="utf-8"?>
<p:tagLst xmlns:p="http://schemas.openxmlformats.org/presentationml/2006/main">
  <p:tag name="AS_UNIQUEID" val="3478"/>
</p:tagLst>
</file>

<file path=ppt/tags/tag325.xml><?xml version="1.0" encoding="utf-8"?>
<p:tagLst xmlns:p="http://schemas.openxmlformats.org/presentationml/2006/main">
  <p:tag name="AS_UNIQUEID" val="3479"/>
</p:tagLst>
</file>

<file path=ppt/tags/tag326.xml><?xml version="1.0" encoding="utf-8"?>
<p:tagLst xmlns:p="http://schemas.openxmlformats.org/presentationml/2006/main">
  <p:tag name="AS_UNIQUEID" val="3480"/>
</p:tagLst>
</file>

<file path=ppt/tags/tag327.xml><?xml version="1.0" encoding="utf-8"?>
<p:tagLst xmlns:p="http://schemas.openxmlformats.org/presentationml/2006/main">
  <p:tag name="AS_UNIQUEID" val="3481"/>
</p:tagLst>
</file>

<file path=ppt/tags/tag328.xml><?xml version="1.0" encoding="utf-8"?>
<p:tagLst xmlns:p="http://schemas.openxmlformats.org/presentationml/2006/main">
  <p:tag name="AS_UNIQUEID" val="3482"/>
</p:tagLst>
</file>

<file path=ppt/tags/tag329.xml><?xml version="1.0" encoding="utf-8"?>
<p:tagLst xmlns:p="http://schemas.openxmlformats.org/presentationml/2006/main">
  <p:tag name="AS_UNIQUEID" val="3483"/>
</p:tagLst>
</file>

<file path=ppt/tags/tag33.xml><?xml version="1.0" encoding="utf-8"?>
<p:tagLst xmlns:p="http://schemas.openxmlformats.org/presentationml/2006/main">
  <p:tag name="AS_UNIQUEID" val="3206"/>
</p:tagLst>
</file>

<file path=ppt/tags/tag330.xml><?xml version="1.0" encoding="utf-8"?>
<p:tagLst xmlns:p="http://schemas.openxmlformats.org/presentationml/2006/main">
  <p:tag name="AS_UNIQUEID" val="3484"/>
</p:tagLst>
</file>

<file path=ppt/tags/tag331.xml><?xml version="1.0" encoding="utf-8"?>
<p:tagLst xmlns:p="http://schemas.openxmlformats.org/presentationml/2006/main">
  <p:tag name="AS_UNIQUEID" val="3485"/>
</p:tagLst>
</file>

<file path=ppt/tags/tag332.xml><?xml version="1.0" encoding="utf-8"?>
<p:tagLst xmlns:p="http://schemas.openxmlformats.org/presentationml/2006/main">
  <p:tag name="AS_UNIQUEID" val="3486"/>
</p:tagLst>
</file>

<file path=ppt/tags/tag333.xml><?xml version="1.0" encoding="utf-8"?>
<p:tagLst xmlns:p="http://schemas.openxmlformats.org/presentationml/2006/main">
  <p:tag name="AS_UNIQUEID" val="3487"/>
</p:tagLst>
</file>

<file path=ppt/tags/tag334.xml><?xml version="1.0" encoding="utf-8"?>
<p:tagLst xmlns:p="http://schemas.openxmlformats.org/presentationml/2006/main">
  <p:tag name="AS_UNIQUEID" val="3488"/>
</p:tagLst>
</file>

<file path=ppt/tags/tag335.xml><?xml version="1.0" encoding="utf-8"?>
<p:tagLst xmlns:p="http://schemas.openxmlformats.org/presentationml/2006/main">
  <p:tag name="AS_UNIQUEID" val="3489"/>
</p:tagLst>
</file>

<file path=ppt/tags/tag336.xml><?xml version="1.0" encoding="utf-8"?>
<p:tagLst xmlns:p="http://schemas.openxmlformats.org/presentationml/2006/main">
  <p:tag name="AS_UNIQUEID" val="3490"/>
</p:tagLst>
</file>

<file path=ppt/tags/tag337.xml><?xml version="1.0" encoding="utf-8"?>
<p:tagLst xmlns:p="http://schemas.openxmlformats.org/presentationml/2006/main">
  <p:tag name="AS_UNIQUEID" val="3491"/>
</p:tagLst>
</file>

<file path=ppt/tags/tag338.xml><?xml version="1.0" encoding="utf-8"?>
<p:tagLst xmlns:p="http://schemas.openxmlformats.org/presentationml/2006/main">
  <p:tag name="AS_UNIQUEID" val="3492"/>
</p:tagLst>
</file>

<file path=ppt/tags/tag339.xml><?xml version="1.0" encoding="utf-8"?>
<p:tagLst xmlns:p="http://schemas.openxmlformats.org/presentationml/2006/main">
  <p:tag name="AS_UNIQUEID" val="3493"/>
</p:tagLst>
</file>

<file path=ppt/tags/tag34.xml><?xml version="1.0" encoding="utf-8"?>
<p:tagLst xmlns:p="http://schemas.openxmlformats.org/presentationml/2006/main">
  <p:tag name="AS_UNIQUEID" val="3207"/>
</p:tagLst>
</file>

<file path=ppt/tags/tag340.xml><?xml version="1.0" encoding="utf-8"?>
<p:tagLst xmlns:p="http://schemas.openxmlformats.org/presentationml/2006/main">
  <p:tag name="AS_UNIQUEID" val="3494"/>
</p:tagLst>
</file>

<file path=ppt/tags/tag341.xml><?xml version="1.0" encoding="utf-8"?>
<p:tagLst xmlns:p="http://schemas.openxmlformats.org/presentationml/2006/main">
  <p:tag name="AS_UNIQUEID" val="3495"/>
</p:tagLst>
</file>

<file path=ppt/tags/tag342.xml><?xml version="1.0" encoding="utf-8"?>
<p:tagLst xmlns:p="http://schemas.openxmlformats.org/presentationml/2006/main">
  <p:tag name="AS_UNIQUEID" val="3496"/>
</p:tagLst>
</file>

<file path=ppt/tags/tag343.xml><?xml version="1.0" encoding="utf-8"?>
<p:tagLst xmlns:p="http://schemas.openxmlformats.org/presentationml/2006/main">
  <p:tag name="AS_UNIQUEID" val="3497"/>
</p:tagLst>
</file>

<file path=ppt/tags/tag344.xml><?xml version="1.0" encoding="utf-8"?>
<p:tagLst xmlns:p="http://schemas.openxmlformats.org/presentationml/2006/main">
  <p:tag name="AS_UNIQUEID" val="3498"/>
</p:tagLst>
</file>

<file path=ppt/tags/tag345.xml><?xml version="1.0" encoding="utf-8"?>
<p:tagLst xmlns:p="http://schemas.openxmlformats.org/presentationml/2006/main">
  <p:tag name="AS_UNIQUEID" val="3499"/>
</p:tagLst>
</file>

<file path=ppt/tags/tag346.xml><?xml version="1.0" encoding="utf-8"?>
<p:tagLst xmlns:p="http://schemas.openxmlformats.org/presentationml/2006/main">
  <p:tag name="AS_UNIQUEID" val="3500"/>
</p:tagLst>
</file>

<file path=ppt/tags/tag347.xml><?xml version="1.0" encoding="utf-8"?>
<p:tagLst xmlns:p="http://schemas.openxmlformats.org/presentationml/2006/main">
  <p:tag name="AS_UNIQUEID" val="3501"/>
</p:tagLst>
</file>

<file path=ppt/tags/tag348.xml><?xml version="1.0" encoding="utf-8"?>
<p:tagLst xmlns:p="http://schemas.openxmlformats.org/presentationml/2006/main">
  <p:tag name="AS_UNIQUEID" val="3502"/>
</p:tagLst>
</file>

<file path=ppt/tags/tag349.xml><?xml version="1.0" encoding="utf-8"?>
<p:tagLst xmlns:p="http://schemas.openxmlformats.org/presentationml/2006/main">
  <p:tag name="AS_UNIQUEID" val="3503"/>
</p:tagLst>
</file>

<file path=ppt/tags/tag35.xml><?xml version="1.0" encoding="utf-8"?>
<p:tagLst xmlns:p="http://schemas.openxmlformats.org/presentationml/2006/main">
  <p:tag name="AS_UNIQUEID" val="3208"/>
</p:tagLst>
</file>

<file path=ppt/tags/tag350.xml><?xml version="1.0" encoding="utf-8"?>
<p:tagLst xmlns:p="http://schemas.openxmlformats.org/presentationml/2006/main">
  <p:tag name="AS_UNIQUEID" val="3504"/>
</p:tagLst>
</file>

<file path=ppt/tags/tag351.xml><?xml version="1.0" encoding="utf-8"?>
<p:tagLst xmlns:p="http://schemas.openxmlformats.org/presentationml/2006/main">
  <p:tag name="AS_UNIQUEID" val="3505"/>
</p:tagLst>
</file>

<file path=ppt/tags/tag352.xml><?xml version="1.0" encoding="utf-8"?>
<p:tagLst xmlns:p="http://schemas.openxmlformats.org/presentationml/2006/main">
  <p:tag name="AS_UNIQUEID" val="3506"/>
</p:tagLst>
</file>

<file path=ppt/tags/tag353.xml><?xml version="1.0" encoding="utf-8"?>
<p:tagLst xmlns:p="http://schemas.openxmlformats.org/presentationml/2006/main">
  <p:tag name="AS_UNIQUEID" val="3507"/>
</p:tagLst>
</file>

<file path=ppt/tags/tag354.xml><?xml version="1.0" encoding="utf-8"?>
<p:tagLst xmlns:p="http://schemas.openxmlformats.org/presentationml/2006/main">
  <p:tag name="AS_UNIQUEID" val="3508"/>
</p:tagLst>
</file>

<file path=ppt/tags/tag355.xml><?xml version="1.0" encoding="utf-8"?>
<p:tagLst xmlns:p="http://schemas.openxmlformats.org/presentationml/2006/main">
  <p:tag name="AS_UNIQUEID" val="3509"/>
</p:tagLst>
</file>

<file path=ppt/tags/tag356.xml><?xml version="1.0" encoding="utf-8"?>
<p:tagLst xmlns:p="http://schemas.openxmlformats.org/presentationml/2006/main">
  <p:tag name="AS_UNIQUEID" val="3510"/>
</p:tagLst>
</file>

<file path=ppt/tags/tag357.xml><?xml version="1.0" encoding="utf-8"?>
<p:tagLst xmlns:p="http://schemas.openxmlformats.org/presentationml/2006/main">
  <p:tag name="AS_UNIQUEID" val="3511"/>
</p:tagLst>
</file>

<file path=ppt/tags/tag358.xml><?xml version="1.0" encoding="utf-8"?>
<p:tagLst xmlns:p="http://schemas.openxmlformats.org/presentationml/2006/main">
  <p:tag name="AS_UNIQUEID" val="3512"/>
</p:tagLst>
</file>

<file path=ppt/tags/tag359.xml><?xml version="1.0" encoding="utf-8"?>
<p:tagLst xmlns:p="http://schemas.openxmlformats.org/presentationml/2006/main">
  <p:tag name="AS_UNIQUEID" val="3513"/>
</p:tagLst>
</file>

<file path=ppt/tags/tag36.xml><?xml version="1.0" encoding="utf-8"?>
<p:tagLst xmlns:p="http://schemas.openxmlformats.org/presentationml/2006/main">
  <p:tag name="AS_UNIQUEID" val="3209"/>
</p:tagLst>
</file>

<file path=ppt/tags/tag360.xml><?xml version="1.0" encoding="utf-8"?>
<p:tagLst xmlns:p="http://schemas.openxmlformats.org/presentationml/2006/main">
  <p:tag name="AS_UNIQUEID" val="3514"/>
</p:tagLst>
</file>

<file path=ppt/tags/tag361.xml><?xml version="1.0" encoding="utf-8"?>
<p:tagLst xmlns:p="http://schemas.openxmlformats.org/presentationml/2006/main">
  <p:tag name="AS_UNIQUEID" val="3515"/>
</p:tagLst>
</file>

<file path=ppt/tags/tag362.xml><?xml version="1.0" encoding="utf-8"?>
<p:tagLst xmlns:p="http://schemas.openxmlformats.org/presentationml/2006/main">
  <p:tag name="AS_UNIQUEID" val="3516"/>
</p:tagLst>
</file>

<file path=ppt/tags/tag363.xml><?xml version="1.0" encoding="utf-8"?>
<p:tagLst xmlns:p="http://schemas.openxmlformats.org/presentationml/2006/main">
  <p:tag name="AS_UNIQUEID" val="3517"/>
</p:tagLst>
</file>

<file path=ppt/tags/tag364.xml><?xml version="1.0" encoding="utf-8"?>
<p:tagLst xmlns:p="http://schemas.openxmlformats.org/presentationml/2006/main">
  <p:tag name="AS_UNIQUEID" val="3518"/>
</p:tagLst>
</file>

<file path=ppt/tags/tag365.xml><?xml version="1.0" encoding="utf-8"?>
<p:tagLst xmlns:p="http://schemas.openxmlformats.org/presentationml/2006/main">
  <p:tag name="AS_UNIQUEID" val="3519"/>
</p:tagLst>
</file>

<file path=ppt/tags/tag366.xml><?xml version="1.0" encoding="utf-8"?>
<p:tagLst xmlns:p="http://schemas.openxmlformats.org/presentationml/2006/main">
  <p:tag name="AS_UNIQUEID" val="3520"/>
</p:tagLst>
</file>

<file path=ppt/tags/tag367.xml><?xml version="1.0" encoding="utf-8"?>
<p:tagLst xmlns:p="http://schemas.openxmlformats.org/presentationml/2006/main">
  <p:tag name="AS_UNIQUEID" val="3521"/>
</p:tagLst>
</file>

<file path=ppt/tags/tag368.xml><?xml version="1.0" encoding="utf-8"?>
<p:tagLst xmlns:p="http://schemas.openxmlformats.org/presentationml/2006/main">
  <p:tag name="AS_UNIQUEID" val="3522"/>
</p:tagLst>
</file>

<file path=ppt/tags/tag369.xml><?xml version="1.0" encoding="utf-8"?>
<p:tagLst xmlns:p="http://schemas.openxmlformats.org/presentationml/2006/main">
  <p:tag name="AS_UNIQUEID" val="3523"/>
</p:tagLst>
</file>

<file path=ppt/tags/tag37.xml><?xml version="1.0" encoding="utf-8"?>
<p:tagLst xmlns:p="http://schemas.openxmlformats.org/presentationml/2006/main">
  <p:tag name="AS_UNIQUEID" val="3210"/>
</p:tagLst>
</file>

<file path=ppt/tags/tag370.xml><?xml version="1.0" encoding="utf-8"?>
<p:tagLst xmlns:p="http://schemas.openxmlformats.org/presentationml/2006/main">
  <p:tag name="AS_UNIQUEID" val="3524"/>
</p:tagLst>
</file>

<file path=ppt/tags/tag371.xml><?xml version="1.0" encoding="utf-8"?>
<p:tagLst xmlns:p="http://schemas.openxmlformats.org/presentationml/2006/main">
  <p:tag name="AS_UNIQUEID" val="3525"/>
</p:tagLst>
</file>

<file path=ppt/tags/tag372.xml><?xml version="1.0" encoding="utf-8"?>
<p:tagLst xmlns:p="http://schemas.openxmlformats.org/presentationml/2006/main">
  <p:tag name="AS_UNIQUEID" val="3526"/>
</p:tagLst>
</file>

<file path=ppt/tags/tag373.xml><?xml version="1.0" encoding="utf-8"?>
<p:tagLst xmlns:p="http://schemas.openxmlformats.org/presentationml/2006/main">
  <p:tag name="AS_UNIQUEID" val="3527"/>
</p:tagLst>
</file>

<file path=ppt/tags/tag374.xml><?xml version="1.0" encoding="utf-8"?>
<p:tagLst xmlns:p="http://schemas.openxmlformats.org/presentationml/2006/main">
  <p:tag name="AS_UNIQUEID" val="3528"/>
</p:tagLst>
</file>

<file path=ppt/tags/tag375.xml><?xml version="1.0" encoding="utf-8"?>
<p:tagLst xmlns:p="http://schemas.openxmlformats.org/presentationml/2006/main">
  <p:tag name="AS_UNIQUEID" val="3529"/>
</p:tagLst>
</file>

<file path=ppt/tags/tag376.xml><?xml version="1.0" encoding="utf-8"?>
<p:tagLst xmlns:p="http://schemas.openxmlformats.org/presentationml/2006/main">
  <p:tag name="AS_UNIQUEID" val="3530"/>
</p:tagLst>
</file>

<file path=ppt/tags/tag377.xml><?xml version="1.0" encoding="utf-8"?>
<p:tagLst xmlns:p="http://schemas.openxmlformats.org/presentationml/2006/main">
  <p:tag name="AS_UNIQUEID" val="3531"/>
</p:tagLst>
</file>

<file path=ppt/tags/tag378.xml><?xml version="1.0" encoding="utf-8"?>
<p:tagLst xmlns:p="http://schemas.openxmlformats.org/presentationml/2006/main">
  <p:tag name="AS_UNIQUEID" val="3532"/>
</p:tagLst>
</file>

<file path=ppt/tags/tag379.xml><?xml version="1.0" encoding="utf-8"?>
<p:tagLst xmlns:p="http://schemas.openxmlformats.org/presentationml/2006/main">
  <p:tag name="AS_UNIQUEID" val="3533"/>
</p:tagLst>
</file>

<file path=ppt/tags/tag38.xml><?xml version="1.0" encoding="utf-8"?>
<p:tagLst xmlns:p="http://schemas.openxmlformats.org/presentationml/2006/main">
  <p:tag name="AS_UNIQUEID" val="3211"/>
</p:tagLst>
</file>

<file path=ppt/tags/tag380.xml><?xml version="1.0" encoding="utf-8"?>
<p:tagLst xmlns:p="http://schemas.openxmlformats.org/presentationml/2006/main">
  <p:tag name="AS_UNIQUEID" val="3534"/>
</p:tagLst>
</file>

<file path=ppt/tags/tag381.xml><?xml version="1.0" encoding="utf-8"?>
<p:tagLst xmlns:p="http://schemas.openxmlformats.org/presentationml/2006/main">
  <p:tag name="AS_UNIQUEID" val="3535"/>
</p:tagLst>
</file>

<file path=ppt/tags/tag382.xml><?xml version="1.0" encoding="utf-8"?>
<p:tagLst xmlns:p="http://schemas.openxmlformats.org/presentationml/2006/main">
  <p:tag name="AS_UNIQUEID" val="3536"/>
</p:tagLst>
</file>

<file path=ppt/tags/tag383.xml><?xml version="1.0" encoding="utf-8"?>
<p:tagLst xmlns:p="http://schemas.openxmlformats.org/presentationml/2006/main">
  <p:tag name="AS_UNIQUEID" val="3537"/>
</p:tagLst>
</file>

<file path=ppt/tags/tag384.xml><?xml version="1.0" encoding="utf-8"?>
<p:tagLst xmlns:p="http://schemas.openxmlformats.org/presentationml/2006/main">
  <p:tag name="AS_UNIQUEID" val="3538"/>
</p:tagLst>
</file>

<file path=ppt/tags/tag385.xml><?xml version="1.0" encoding="utf-8"?>
<p:tagLst xmlns:p="http://schemas.openxmlformats.org/presentationml/2006/main">
  <p:tag name="AS_UNIQUEID" val="3539"/>
</p:tagLst>
</file>

<file path=ppt/tags/tag386.xml><?xml version="1.0" encoding="utf-8"?>
<p:tagLst xmlns:p="http://schemas.openxmlformats.org/presentationml/2006/main">
  <p:tag name="AS_UNIQUEID" val="3540"/>
</p:tagLst>
</file>

<file path=ppt/tags/tag387.xml><?xml version="1.0" encoding="utf-8"?>
<p:tagLst xmlns:p="http://schemas.openxmlformats.org/presentationml/2006/main">
  <p:tag name="AS_UNIQUEID" val="3541"/>
</p:tagLst>
</file>

<file path=ppt/tags/tag388.xml><?xml version="1.0" encoding="utf-8"?>
<p:tagLst xmlns:p="http://schemas.openxmlformats.org/presentationml/2006/main">
  <p:tag name="AS_UNIQUEID" val="3542"/>
</p:tagLst>
</file>

<file path=ppt/tags/tag389.xml><?xml version="1.0" encoding="utf-8"?>
<p:tagLst xmlns:p="http://schemas.openxmlformats.org/presentationml/2006/main">
  <p:tag name="AS_UNIQUEID" val="3543"/>
</p:tagLst>
</file>

<file path=ppt/tags/tag39.xml><?xml version="1.0" encoding="utf-8"?>
<p:tagLst xmlns:p="http://schemas.openxmlformats.org/presentationml/2006/main">
  <p:tag name="AS_UNIQUEID" val="3212"/>
</p:tagLst>
</file>

<file path=ppt/tags/tag390.xml><?xml version="1.0" encoding="utf-8"?>
<p:tagLst xmlns:p="http://schemas.openxmlformats.org/presentationml/2006/main">
  <p:tag name="AS_UNIQUEID" val="3544"/>
</p:tagLst>
</file>

<file path=ppt/tags/tag391.xml><?xml version="1.0" encoding="utf-8"?>
<p:tagLst xmlns:p="http://schemas.openxmlformats.org/presentationml/2006/main">
  <p:tag name="AS_UNIQUEID" val="3545"/>
</p:tagLst>
</file>

<file path=ppt/tags/tag392.xml><?xml version="1.0" encoding="utf-8"?>
<p:tagLst xmlns:p="http://schemas.openxmlformats.org/presentationml/2006/main">
  <p:tag name="AS_UNIQUEID" val="3546"/>
</p:tagLst>
</file>

<file path=ppt/tags/tag393.xml><?xml version="1.0" encoding="utf-8"?>
<p:tagLst xmlns:p="http://schemas.openxmlformats.org/presentationml/2006/main">
  <p:tag name="AS_UNIQUEID" val="3547"/>
</p:tagLst>
</file>

<file path=ppt/tags/tag394.xml><?xml version="1.0" encoding="utf-8"?>
<p:tagLst xmlns:p="http://schemas.openxmlformats.org/presentationml/2006/main">
  <p:tag name="AS_UNIQUEID" val="3548"/>
</p:tagLst>
</file>

<file path=ppt/tags/tag395.xml><?xml version="1.0" encoding="utf-8"?>
<p:tagLst xmlns:p="http://schemas.openxmlformats.org/presentationml/2006/main">
  <p:tag name="AS_UNIQUEID" val="3549"/>
</p:tagLst>
</file>

<file path=ppt/tags/tag396.xml><?xml version="1.0" encoding="utf-8"?>
<p:tagLst xmlns:p="http://schemas.openxmlformats.org/presentationml/2006/main">
  <p:tag name="AS_UNIQUEID" val="3550"/>
</p:tagLst>
</file>

<file path=ppt/tags/tag397.xml><?xml version="1.0" encoding="utf-8"?>
<p:tagLst xmlns:p="http://schemas.openxmlformats.org/presentationml/2006/main">
  <p:tag name="AS_UNIQUEID" val="3551"/>
</p:tagLst>
</file>

<file path=ppt/tags/tag398.xml><?xml version="1.0" encoding="utf-8"?>
<p:tagLst xmlns:p="http://schemas.openxmlformats.org/presentationml/2006/main">
  <p:tag name="AS_UNIQUEID" val="3552"/>
</p:tagLst>
</file>

<file path=ppt/tags/tag399.xml><?xml version="1.0" encoding="utf-8"?>
<p:tagLst xmlns:p="http://schemas.openxmlformats.org/presentationml/2006/main">
  <p:tag name="AS_UNIQUEID" val="3553"/>
</p:tagLst>
</file>

<file path=ppt/tags/tag4.xml><?xml version="1.0" encoding="utf-8"?>
<p:tagLst xmlns:p="http://schemas.openxmlformats.org/presentationml/2006/main">
  <p:tag name="AS_UNIQUEID" val="3177"/>
</p:tagLst>
</file>

<file path=ppt/tags/tag40.xml><?xml version="1.0" encoding="utf-8"?>
<p:tagLst xmlns:p="http://schemas.openxmlformats.org/presentationml/2006/main">
  <p:tag name="AS_UNIQUEID" val="3213"/>
</p:tagLst>
</file>

<file path=ppt/tags/tag400.xml><?xml version="1.0" encoding="utf-8"?>
<p:tagLst xmlns:p="http://schemas.openxmlformats.org/presentationml/2006/main">
  <p:tag name="AS_UNIQUEID" val="3554"/>
</p:tagLst>
</file>

<file path=ppt/tags/tag401.xml><?xml version="1.0" encoding="utf-8"?>
<p:tagLst xmlns:p="http://schemas.openxmlformats.org/presentationml/2006/main">
  <p:tag name="AS_UNIQUEID" val="3555"/>
</p:tagLst>
</file>

<file path=ppt/tags/tag402.xml><?xml version="1.0" encoding="utf-8"?>
<p:tagLst xmlns:p="http://schemas.openxmlformats.org/presentationml/2006/main">
  <p:tag name="AS_UNIQUEID" val="3556"/>
</p:tagLst>
</file>

<file path=ppt/tags/tag403.xml><?xml version="1.0" encoding="utf-8"?>
<p:tagLst xmlns:p="http://schemas.openxmlformats.org/presentationml/2006/main">
  <p:tag name="AS_UNIQUEID" val="3557"/>
</p:tagLst>
</file>

<file path=ppt/tags/tag404.xml><?xml version="1.0" encoding="utf-8"?>
<p:tagLst xmlns:p="http://schemas.openxmlformats.org/presentationml/2006/main">
  <p:tag name="AS_UNIQUEID" val="3558"/>
</p:tagLst>
</file>

<file path=ppt/tags/tag405.xml><?xml version="1.0" encoding="utf-8"?>
<p:tagLst xmlns:p="http://schemas.openxmlformats.org/presentationml/2006/main">
  <p:tag name="AS_UNIQUEID" val="3559"/>
</p:tagLst>
</file>

<file path=ppt/tags/tag406.xml><?xml version="1.0" encoding="utf-8"?>
<p:tagLst xmlns:p="http://schemas.openxmlformats.org/presentationml/2006/main">
  <p:tag name="AS_UNIQUEID" val="3560"/>
</p:tagLst>
</file>

<file path=ppt/tags/tag407.xml><?xml version="1.0" encoding="utf-8"?>
<p:tagLst xmlns:p="http://schemas.openxmlformats.org/presentationml/2006/main">
  <p:tag name="AS_UNIQUEID" val="3561"/>
</p:tagLst>
</file>

<file path=ppt/tags/tag408.xml><?xml version="1.0" encoding="utf-8"?>
<p:tagLst xmlns:p="http://schemas.openxmlformats.org/presentationml/2006/main">
  <p:tag name="AS_UNIQUEID" val="3562"/>
</p:tagLst>
</file>

<file path=ppt/tags/tag409.xml><?xml version="1.0" encoding="utf-8"?>
<p:tagLst xmlns:p="http://schemas.openxmlformats.org/presentationml/2006/main">
  <p:tag name="AS_UNIQUEID" val="3563"/>
</p:tagLst>
</file>

<file path=ppt/tags/tag41.xml><?xml version="1.0" encoding="utf-8"?>
<p:tagLst xmlns:p="http://schemas.openxmlformats.org/presentationml/2006/main">
  <p:tag name="AS_UNIQUEID" val="3214"/>
</p:tagLst>
</file>

<file path=ppt/tags/tag410.xml><?xml version="1.0" encoding="utf-8"?>
<p:tagLst xmlns:p="http://schemas.openxmlformats.org/presentationml/2006/main">
  <p:tag name="AS_UNIQUEID" val="3564"/>
</p:tagLst>
</file>

<file path=ppt/tags/tag411.xml><?xml version="1.0" encoding="utf-8"?>
<p:tagLst xmlns:p="http://schemas.openxmlformats.org/presentationml/2006/main">
  <p:tag name="AS_UNIQUEID" val="3565"/>
</p:tagLst>
</file>

<file path=ppt/tags/tag412.xml><?xml version="1.0" encoding="utf-8"?>
<p:tagLst xmlns:p="http://schemas.openxmlformats.org/presentationml/2006/main">
  <p:tag name="AS_UNIQUEID" val="3566"/>
</p:tagLst>
</file>

<file path=ppt/tags/tag413.xml><?xml version="1.0" encoding="utf-8"?>
<p:tagLst xmlns:p="http://schemas.openxmlformats.org/presentationml/2006/main">
  <p:tag name="AS_UNIQUEID" val="3567"/>
</p:tagLst>
</file>

<file path=ppt/tags/tag414.xml><?xml version="1.0" encoding="utf-8"?>
<p:tagLst xmlns:p="http://schemas.openxmlformats.org/presentationml/2006/main">
  <p:tag name="AS_UNIQUEID" val="3568"/>
</p:tagLst>
</file>

<file path=ppt/tags/tag415.xml><?xml version="1.0" encoding="utf-8"?>
<p:tagLst xmlns:p="http://schemas.openxmlformats.org/presentationml/2006/main">
  <p:tag name="AS_UNIQUEID" val="3569"/>
</p:tagLst>
</file>

<file path=ppt/tags/tag416.xml><?xml version="1.0" encoding="utf-8"?>
<p:tagLst xmlns:p="http://schemas.openxmlformats.org/presentationml/2006/main">
  <p:tag name="AS_UNIQUEID" val="3570"/>
</p:tagLst>
</file>

<file path=ppt/tags/tag417.xml><?xml version="1.0" encoding="utf-8"?>
<p:tagLst xmlns:p="http://schemas.openxmlformats.org/presentationml/2006/main">
  <p:tag name="AS_UNIQUEID" val="3571"/>
</p:tagLst>
</file>

<file path=ppt/tags/tag418.xml><?xml version="1.0" encoding="utf-8"?>
<p:tagLst xmlns:p="http://schemas.openxmlformats.org/presentationml/2006/main">
  <p:tag name="AS_UNIQUEID" val="3572"/>
</p:tagLst>
</file>

<file path=ppt/tags/tag419.xml><?xml version="1.0" encoding="utf-8"?>
<p:tagLst xmlns:p="http://schemas.openxmlformats.org/presentationml/2006/main">
  <p:tag name="AS_UNIQUEID" val="3573"/>
</p:tagLst>
</file>

<file path=ppt/tags/tag42.xml><?xml version="1.0" encoding="utf-8"?>
<p:tagLst xmlns:p="http://schemas.openxmlformats.org/presentationml/2006/main">
  <p:tag name="AS_UNIQUEID" val="3215"/>
</p:tagLst>
</file>

<file path=ppt/tags/tag420.xml><?xml version="1.0" encoding="utf-8"?>
<p:tagLst xmlns:p="http://schemas.openxmlformats.org/presentationml/2006/main">
  <p:tag name="AS_UNIQUEID" val="3574"/>
</p:tagLst>
</file>

<file path=ppt/tags/tag421.xml><?xml version="1.0" encoding="utf-8"?>
<p:tagLst xmlns:p="http://schemas.openxmlformats.org/presentationml/2006/main">
  <p:tag name="AS_UNIQUEID" val="3575"/>
</p:tagLst>
</file>

<file path=ppt/tags/tag422.xml><?xml version="1.0" encoding="utf-8"?>
<p:tagLst xmlns:p="http://schemas.openxmlformats.org/presentationml/2006/main">
  <p:tag name="AS_UNIQUEID" val="3576"/>
</p:tagLst>
</file>

<file path=ppt/tags/tag423.xml><?xml version="1.0" encoding="utf-8"?>
<p:tagLst xmlns:p="http://schemas.openxmlformats.org/presentationml/2006/main">
  <p:tag name="AS_UNIQUEID" val="3577"/>
</p:tagLst>
</file>

<file path=ppt/tags/tag424.xml><?xml version="1.0" encoding="utf-8"?>
<p:tagLst xmlns:p="http://schemas.openxmlformats.org/presentationml/2006/main">
  <p:tag name="AS_UNIQUEID" val="3578"/>
</p:tagLst>
</file>

<file path=ppt/tags/tag425.xml><?xml version="1.0" encoding="utf-8"?>
<p:tagLst xmlns:p="http://schemas.openxmlformats.org/presentationml/2006/main">
  <p:tag name="AS_UNIQUEID" val="3579"/>
</p:tagLst>
</file>

<file path=ppt/tags/tag426.xml><?xml version="1.0" encoding="utf-8"?>
<p:tagLst xmlns:p="http://schemas.openxmlformats.org/presentationml/2006/main">
  <p:tag name="AS_UNIQUEID" val="3580"/>
</p:tagLst>
</file>

<file path=ppt/tags/tag427.xml><?xml version="1.0" encoding="utf-8"?>
<p:tagLst xmlns:p="http://schemas.openxmlformats.org/presentationml/2006/main">
  <p:tag name="AS_UNIQUEID" val="3581"/>
</p:tagLst>
</file>

<file path=ppt/tags/tag428.xml><?xml version="1.0" encoding="utf-8"?>
<p:tagLst xmlns:p="http://schemas.openxmlformats.org/presentationml/2006/main">
  <p:tag name="AS_UNIQUEID" val="3582"/>
</p:tagLst>
</file>

<file path=ppt/tags/tag429.xml><?xml version="1.0" encoding="utf-8"?>
<p:tagLst xmlns:p="http://schemas.openxmlformats.org/presentationml/2006/main">
  <p:tag name="AS_UNIQUEID" val="3583"/>
</p:tagLst>
</file>

<file path=ppt/tags/tag43.xml><?xml version="1.0" encoding="utf-8"?>
<p:tagLst xmlns:p="http://schemas.openxmlformats.org/presentationml/2006/main">
  <p:tag name="AS_UNIQUEID" val="3216"/>
</p:tagLst>
</file>

<file path=ppt/tags/tag430.xml><?xml version="1.0" encoding="utf-8"?>
<p:tagLst xmlns:p="http://schemas.openxmlformats.org/presentationml/2006/main">
  <p:tag name="AS_UNIQUEID" val="3584"/>
</p:tagLst>
</file>

<file path=ppt/tags/tag431.xml><?xml version="1.0" encoding="utf-8"?>
<p:tagLst xmlns:p="http://schemas.openxmlformats.org/presentationml/2006/main">
  <p:tag name="AS_UNIQUEID" val="3585"/>
</p:tagLst>
</file>

<file path=ppt/tags/tag432.xml><?xml version="1.0" encoding="utf-8"?>
<p:tagLst xmlns:p="http://schemas.openxmlformats.org/presentationml/2006/main">
  <p:tag name="AS_UNIQUEID" val="3586"/>
</p:tagLst>
</file>

<file path=ppt/tags/tag433.xml><?xml version="1.0" encoding="utf-8"?>
<p:tagLst xmlns:p="http://schemas.openxmlformats.org/presentationml/2006/main">
  <p:tag name="AS_UNIQUEID" val="3587"/>
</p:tagLst>
</file>

<file path=ppt/tags/tag434.xml><?xml version="1.0" encoding="utf-8"?>
<p:tagLst xmlns:p="http://schemas.openxmlformats.org/presentationml/2006/main">
  <p:tag name="AS_UNIQUEID" val="3588"/>
</p:tagLst>
</file>

<file path=ppt/tags/tag435.xml><?xml version="1.0" encoding="utf-8"?>
<p:tagLst xmlns:p="http://schemas.openxmlformats.org/presentationml/2006/main">
  <p:tag name="AS_UNIQUEID" val="3589"/>
</p:tagLst>
</file>

<file path=ppt/tags/tag436.xml><?xml version="1.0" encoding="utf-8"?>
<p:tagLst xmlns:p="http://schemas.openxmlformats.org/presentationml/2006/main">
  <p:tag name="AS_UNIQUEID" val="3590"/>
</p:tagLst>
</file>

<file path=ppt/tags/tag437.xml><?xml version="1.0" encoding="utf-8"?>
<p:tagLst xmlns:p="http://schemas.openxmlformats.org/presentationml/2006/main">
  <p:tag name="AS_UNIQUEID" val="3591"/>
</p:tagLst>
</file>

<file path=ppt/tags/tag438.xml><?xml version="1.0" encoding="utf-8"?>
<p:tagLst xmlns:p="http://schemas.openxmlformats.org/presentationml/2006/main">
  <p:tag name="AS_UNIQUEID" val="3592"/>
</p:tagLst>
</file>

<file path=ppt/tags/tag439.xml><?xml version="1.0" encoding="utf-8"?>
<p:tagLst xmlns:p="http://schemas.openxmlformats.org/presentationml/2006/main">
  <p:tag name="AS_UNIQUEID" val="3593"/>
</p:tagLst>
</file>

<file path=ppt/tags/tag44.xml><?xml version="1.0" encoding="utf-8"?>
<p:tagLst xmlns:p="http://schemas.openxmlformats.org/presentationml/2006/main">
  <p:tag name="AS_UNIQUEID" val="3217"/>
</p:tagLst>
</file>

<file path=ppt/tags/tag440.xml><?xml version="1.0" encoding="utf-8"?>
<p:tagLst xmlns:p="http://schemas.openxmlformats.org/presentationml/2006/main">
  <p:tag name="AS_UNIQUEID" val="3594"/>
</p:tagLst>
</file>

<file path=ppt/tags/tag441.xml><?xml version="1.0" encoding="utf-8"?>
<p:tagLst xmlns:p="http://schemas.openxmlformats.org/presentationml/2006/main">
  <p:tag name="AS_UNIQUEID" val="3595"/>
</p:tagLst>
</file>

<file path=ppt/tags/tag442.xml><?xml version="1.0" encoding="utf-8"?>
<p:tagLst xmlns:p="http://schemas.openxmlformats.org/presentationml/2006/main">
  <p:tag name="AS_UNIQUEID" val="3596"/>
</p:tagLst>
</file>

<file path=ppt/tags/tag443.xml><?xml version="1.0" encoding="utf-8"?>
<p:tagLst xmlns:p="http://schemas.openxmlformats.org/presentationml/2006/main">
  <p:tag name="AS_UNIQUEID" val="3597"/>
</p:tagLst>
</file>

<file path=ppt/tags/tag444.xml><?xml version="1.0" encoding="utf-8"?>
<p:tagLst xmlns:p="http://schemas.openxmlformats.org/presentationml/2006/main">
  <p:tag name="AS_UNIQUEID" val="3598"/>
</p:tagLst>
</file>

<file path=ppt/tags/tag445.xml><?xml version="1.0" encoding="utf-8"?>
<p:tagLst xmlns:p="http://schemas.openxmlformats.org/presentationml/2006/main">
  <p:tag name="AS_UNIQUEID" val="3599"/>
</p:tagLst>
</file>

<file path=ppt/tags/tag446.xml><?xml version="1.0" encoding="utf-8"?>
<p:tagLst xmlns:p="http://schemas.openxmlformats.org/presentationml/2006/main">
  <p:tag name="AS_UNIQUEID" val="3600"/>
</p:tagLst>
</file>

<file path=ppt/tags/tag447.xml><?xml version="1.0" encoding="utf-8"?>
<p:tagLst xmlns:p="http://schemas.openxmlformats.org/presentationml/2006/main">
  <p:tag name="AS_UNIQUEID" val="3601"/>
</p:tagLst>
</file>

<file path=ppt/tags/tag448.xml><?xml version="1.0" encoding="utf-8"?>
<p:tagLst xmlns:p="http://schemas.openxmlformats.org/presentationml/2006/main">
  <p:tag name="AS_UNIQUEID" val="3602"/>
</p:tagLst>
</file>

<file path=ppt/tags/tag449.xml><?xml version="1.0" encoding="utf-8"?>
<p:tagLst xmlns:p="http://schemas.openxmlformats.org/presentationml/2006/main">
  <p:tag name="AS_UNIQUEID" val="3603"/>
</p:tagLst>
</file>

<file path=ppt/tags/tag45.xml><?xml version="1.0" encoding="utf-8"?>
<p:tagLst xmlns:p="http://schemas.openxmlformats.org/presentationml/2006/main">
  <p:tag name="AS_UNIQUEID" val="3218"/>
</p:tagLst>
</file>

<file path=ppt/tags/tag450.xml><?xml version="1.0" encoding="utf-8"?>
<p:tagLst xmlns:p="http://schemas.openxmlformats.org/presentationml/2006/main">
  <p:tag name="AS_UNIQUEID" val="3604"/>
</p:tagLst>
</file>

<file path=ppt/tags/tag451.xml><?xml version="1.0" encoding="utf-8"?>
<p:tagLst xmlns:p="http://schemas.openxmlformats.org/presentationml/2006/main">
  <p:tag name="AS_UNIQUEID" val="3605"/>
</p:tagLst>
</file>

<file path=ppt/tags/tag452.xml><?xml version="1.0" encoding="utf-8"?>
<p:tagLst xmlns:p="http://schemas.openxmlformats.org/presentationml/2006/main">
  <p:tag name="AS_UNIQUEID" val="3606"/>
</p:tagLst>
</file>

<file path=ppt/tags/tag453.xml><?xml version="1.0" encoding="utf-8"?>
<p:tagLst xmlns:p="http://schemas.openxmlformats.org/presentationml/2006/main">
  <p:tag name="AS_UNIQUEID" val="3607"/>
</p:tagLst>
</file>

<file path=ppt/tags/tag454.xml><?xml version="1.0" encoding="utf-8"?>
<p:tagLst xmlns:p="http://schemas.openxmlformats.org/presentationml/2006/main">
  <p:tag name="AS_UNIQUEID" val="3608"/>
</p:tagLst>
</file>

<file path=ppt/tags/tag455.xml><?xml version="1.0" encoding="utf-8"?>
<p:tagLst xmlns:p="http://schemas.openxmlformats.org/presentationml/2006/main">
  <p:tag name="AS_UNIQUEID" val="3609"/>
</p:tagLst>
</file>

<file path=ppt/tags/tag456.xml><?xml version="1.0" encoding="utf-8"?>
<p:tagLst xmlns:p="http://schemas.openxmlformats.org/presentationml/2006/main">
  <p:tag name="AS_UNIQUEID" val="3610"/>
</p:tagLst>
</file>

<file path=ppt/tags/tag457.xml><?xml version="1.0" encoding="utf-8"?>
<p:tagLst xmlns:p="http://schemas.openxmlformats.org/presentationml/2006/main">
  <p:tag name="AS_UNIQUEID" val="3611"/>
</p:tagLst>
</file>

<file path=ppt/tags/tag458.xml><?xml version="1.0" encoding="utf-8"?>
<p:tagLst xmlns:p="http://schemas.openxmlformats.org/presentationml/2006/main">
  <p:tag name="AS_UNIQUEID" val="3612"/>
</p:tagLst>
</file>

<file path=ppt/tags/tag459.xml><?xml version="1.0" encoding="utf-8"?>
<p:tagLst xmlns:p="http://schemas.openxmlformats.org/presentationml/2006/main">
  <p:tag name="AS_UNIQUEID" val="3613"/>
</p:tagLst>
</file>

<file path=ppt/tags/tag46.xml><?xml version="1.0" encoding="utf-8"?>
<p:tagLst xmlns:p="http://schemas.openxmlformats.org/presentationml/2006/main">
  <p:tag name="AS_UNIQUEID" val="3219"/>
</p:tagLst>
</file>

<file path=ppt/tags/tag460.xml><?xml version="1.0" encoding="utf-8"?>
<p:tagLst xmlns:p="http://schemas.openxmlformats.org/presentationml/2006/main">
  <p:tag name="AS_UNIQUEID" val="3614"/>
</p:tagLst>
</file>

<file path=ppt/tags/tag461.xml><?xml version="1.0" encoding="utf-8"?>
<p:tagLst xmlns:p="http://schemas.openxmlformats.org/presentationml/2006/main">
  <p:tag name="AS_UNIQUEID" val="3615"/>
</p:tagLst>
</file>

<file path=ppt/tags/tag462.xml><?xml version="1.0" encoding="utf-8"?>
<p:tagLst xmlns:p="http://schemas.openxmlformats.org/presentationml/2006/main">
  <p:tag name="AS_UNIQUEID" val="3616"/>
</p:tagLst>
</file>

<file path=ppt/tags/tag463.xml><?xml version="1.0" encoding="utf-8"?>
<p:tagLst xmlns:p="http://schemas.openxmlformats.org/presentationml/2006/main">
  <p:tag name="AS_UNIQUEID" val="3617"/>
</p:tagLst>
</file>

<file path=ppt/tags/tag464.xml><?xml version="1.0" encoding="utf-8"?>
<p:tagLst xmlns:p="http://schemas.openxmlformats.org/presentationml/2006/main">
  <p:tag name="AS_UNIQUEID" val="3618"/>
</p:tagLst>
</file>

<file path=ppt/tags/tag465.xml><?xml version="1.0" encoding="utf-8"?>
<p:tagLst xmlns:p="http://schemas.openxmlformats.org/presentationml/2006/main">
  <p:tag name="AS_UNIQUEID" val="3619"/>
</p:tagLst>
</file>

<file path=ppt/tags/tag466.xml><?xml version="1.0" encoding="utf-8"?>
<p:tagLst xmlns:p="http://schemas.openxmlformats.org/presentationml/2006/main">
  <p:tag name="AS_UNIQUEID" val="3620"/>
</p:tagLst>
</file>

<file path=ppt/tags/tag467.xml><?xml version="1.0" encoding="utf-8"?>
<p:tagLst xmlns:p="http://schemas.openxmlformats.org/presentationml/2006/main">
  <p:tag name="AS_UNIQUEID" val="3621"/>
</p:tagLst>
</file>

<file path=ppt/tags/tag468.xml><?xml version="1.0" encoding="utf-8"?>
<p:tagLst xmlns:p="http://schemas.openxmlformats.org/presentationml/2006/main">
  <p:tag name="AS_UNIQUEID" val="3622"/>
</p:tagLst>
</file>

<file path=ppt/tags/tag469.xml><?xml version="1.0" encoding="utf-8"?>
<p:tagLst xmlns:p="http://schemas.openxmlformats.org/presentationml/2006/main">
  <p:tag name="AS_UNIQUEID" val="3623"/>
</p:tagLst>
</file>

<file path=ppt/tags/tag47.xml><?xml version="1.0" encoding="utf-8"?>
<p:tagLst xmlns:p="http://schemas.openxmlformats.org/presentationml/2006/main">
  <p:tag name="AS_UNIQUEID" val="3220"/>
</p:tagLst>
</file>

<file path=ppt/tags/tag470.xml><?xml version="1.0" encoding="utf-8"?>
<p:tagLst xmlns:p="http://schemas.openxmlformats.org/presentationml/2006/main">
  <p:tag name="AS_UNIQUEID" val="3624"/>
</p:tagLst>
</file>

<file path=ppt/tags/tag471.xml><?xml version="1.0" encoding="utf-8"?>
<p:tagLst xmlns:p="http://schemas.openxmlformats.org/presentationml/2006/main">
  <p:tag name="AS_UNIQUEID" val="3625"/>
</p:tagLst>
</file>

<file path=ppt/tags/tag472.xml><?xml version="1.0" encoding="utf-8"?>
<p:tagLst xmlns:p="http://schemas.openxmlformats.org/presentationml/2006/main">
  <p:tag name="AS_UNIQUEID" val="3626"/>
</p:tagLst>
</file>

<file path=ppt/tags/tag473.xml><?xml version="1.0" encoding="utf-8"?>
<p:tagLst xmlns:p="http://schemas.openxmlformats.org/presentationml/2006/main">
  <p:tag name="AS_UNIQUEID" val="3627"/>
</p:tagLst>
</file>

<file path=ppt/tags/tag474.xml><?xml version="1.0" encoding="utf-8"?>
<p:tagLst xmlns:p="http://schemas.openxmlformats.org/presentationml/2006/main">
  <p:tag name="AS_UNIQUEID" val="3628"/>
</p:tagLst>
</file>

<file path=ppt/tags/tag475.xml><?xml version="1.0" encoding="utf-8"?>
<p:tagLst xmlns:p="http://schemas.openxmlformats.org/presentationml/2006/main">
  <p:tag name="AS_UNIQUEID" val="3629"/>
</p:tagLst>
</file>

<file path=ppt/tags/tag476.xml><?xml version="1.0" encoding="utf-8"?>
<p:tagLst xmlns:p="http://schemas.openxmlformats.org/presentationml/2006/main">
  <p:tag name="AS_UNIQUEID" val="3630"/>
</p:tagLst>
</file>

<file path=ppt/tags/tag477.xml><?xml version="1.0" encoding="utf-8"?>
<p:tagLst xmlns:p="http://schemas.openxmlformats.org/presentationml/2006/main">
  <p:tag name="AS_UNIQUEID" val="3631"/>
</p:tagLst>
</file>

<file path=ppt/tags/tag478.xml><?xml version="1.0" encoding="utf-8"?>
<p:tagLst xmlns:p="http://schemas.openxmlformats.org/presentationml/2006/main">
  <p:tag name="AS_UNIQUEID" val="3632"/>
</p:tagLst>
</file>

<file path=ppt/tags/tag479.xml><?xml version="1.0" encoding="utf-8"?>
<p:tagLst xmlns:p="http://schemas.openxmlformats.org/presentationml/2006/main">
  <p:tag name="AS_UNIQUEID" val="3633"/>
</p:tagLst>
</file>

<file path=ppt/tags/tag48.xml><?xml version="1.0" encoding="utf-8"?>
<p:tagLst xmlns:p="http://schemas.openxmlformats.org/presentationml/2006/main">
  <p:tag name="AS_UNIQUEID" val="3221"/>
</p:tagLst>
</file>

<file path=ppt/tags/tag480.xml><?xml version="1.0" encoding="utf-8"?>
<p:tagLst xmlns:p="http://schemas.openxmlformats.org/presentationml/2006/main">
  <p:tag name="AS_UNIQUEID" val="3634"/>
</p:tagLst>
</file>

<file path=ppt/tags/tag481.xml><?xml version="1.0" encoding="utf-8"?>
<p:tagLst xmlns:p="http://schemas.openxmlformats.org/presentationml/2006/main">
  <p:tag name="AS_UNIQUEID" val="3635"/>
</p:tagLst>
</file>

<file path=ppt/tags/tag482.xml><?xml version="1.0" encoding="utf-8"?>
<p:tagLst xmlns:p="http://schemas.openxmlformats.org/presentationml/2006/main">
  <p:tag name="AS_UNIQUEID" val="3636"/>
</p:tagLst>
</file>

<file path=ppt/tags/tag483.xml><?xml version="1.0" encoding="utf-8"?>
<p:tagLst xmlns:p="http://schemas.openxmlformats.org/presentationml/2006/main">
  <p:tag name="AS_UNIQUEID" val="3637"/>
</p:tagLst>
</file>

<file path=ppt/tags/tag484.xml><?xml version="1.0" encoding="utf-8"?>
<p:tagLst xmlns:p="http://schemas.openxmlformats.org/presentationml/2006/main">
  <p:tag name="AS_UNIQUEID" val="3638"/>
</p:tagLst>
</file>

<file path=ppt/tags/tag485.xml><?xml version="1.0" encoding="utf-8"?>
<p:tagLst xmlns:p="http://schemas.openxmlformats.org/presentationml/2006/main">
  <p:tag name="AS_UNIQUEID" val="3639"/>
</p:tagLst>
</file>

<file path=ppt/tags/tag486.xml><?xml version="1.0" encoding="utf-8"?>
<p:tagLst xmlns:p="http://schemas.openxmlformats.org/presentationml/2006/main">
  <p:tag name="AS_UNIQUEID" val="3640"/>
</p:tagLst>
</file>

<file path=ppt/tags/tag487.xml><?xml version="1.0" encoding="utf-8"?>
<p:tagLst xmlns:p="http://schemas.openxmlformats.org/presentationml/2006/main">
  <p:tag name="AS_UNIQUEID" val="3641"/>
</p:tagLst>
</file>

<file path=ppt/tags/tag488.xml><?xml version="1.0" encoding="utf-8"?>
<p:tagLst xmlns:p="http://schemas.openxmlformats.org/presentationml/2006/main">
  <p:tag name="AS_UNIQUEID" val="3642"/>
</p:tagLst>
</file>

<file path=ppt/tags/tag489.xml><?xml version="1.0" encoding="utf-8"?>
<p:tagLst xmlns:p="http://schemas.openxmlformats.org/presentationml/2006/main">
  <p:tag name="AS_UNIQUEID" val="3643"/>
</p:tagLst>
</file>

<file path=ppt/tags/tag49.xml><?xml version="1.0" encoding="utf-8"?>
<p:tagLst xmlns:p="http://schemas.openxmlformats.org/presentationml/2006/main">
  <p:tag name="AS_UNIQUEID" val="3222"/>
</p:tagLst>
</file>

<file path=ppt/tags/tag490.xml><?xml version="1.0" encoding="utf-8"?>
<p:tagLst xmlns:p="http://schemas.openxmlformats.org/presentationml/2006/main">
  <p:tag name="AS_UNIQUEID" val="3644"/>
</p:tagLst>
</file>

<file path=ppt/tags/tag491.xml><?xml version="1.0" encoding="utf-8"?>
<p:tagLst xmlns:p="http://schemas.openxmlformats.org/presentationml/2006/main">
  <p:tag name="AS_UNIQUEID" val="3645"/>
</p:tagLst>
</file>

<file path=ppt/tags/tag492.xml><?xml version="1.0" encoding="utf-8"?>
<p:tagLst xmlns:p="http://schemas.openxmlformats.org/presentationml/2006/main">
  <p:tag name="AS_UNIQUEID" val="3646"/>
</p:tagLst>
</file>

<file path=ppt/tags/tag493.xml><?xml version="1.0" encoding="utf-8"?>
<p:tagLst xmlns:p="http://schemas.openxmlformats.org/presentationml/2006/main">
  <p:tag name="AS_UNIQUEID" val="3647"/>
</p:tagLst>
</file>

<file path=ppt/tags/tag494.xml><?xml version="1.0" encoding="utf-8"?>
<p:tagLst xmlns:p="http://schemas.openxmlformats.org/presentationml/2006/main">
  <p:tag name="AS_UNIQUEID" val="3648"/>
</p:tagLst>
</file>

<file path=ppt/tags/tag495.xml><?xml version="1.0" encoding="utf-8"?>
<p:tagLst xmlns:p="http://schemas.openxmlformats.org/presentationml/2006/main">
  <p:tag name="AS_UNIQUEID" val="3649"/>
</p:tagLst>
</file>

<file path=ppt/tags/tag496.xml><?xml version="1.0" encoding="utf-8"?>
<p:tagLst xmlns:p="http://schemas.openxmlformats.org/presentationml/2006/main">
  <p:tag name="AS_UNIQUEID" val="3650"/>
</p:tagLst>
</file>

<file path=ppt/tags/tag497.xml><?xml version="1.0" encoding="utf-8"?>
<p:tagLst xmlns:p="http://schemas.openxmlformats.org/presentationml/2006/main">
  <p:tag name="AS_UNIQUEID" val="3651"/>
</p:tagLst>
</file>

<file path=ppt/tags/tag498.xml><?xml version="1.0" encoding="utf-8"?>
<p:tagLst xmlns:p="http://schemas.openxmlformats.org/presentationml/2006/main">
  <p:tag name="AS_UNIQUEID" val="3652"/>
</p:tagLst>
</file>

<file path=ppt/tags/tag499.xml><?xml version="1.0" encoding="utf-8"?>
<p:tagLst xmlns:p="http://schemas.openxmlformats.org/presentationml/2006/main">
  <p:tag name="AS_UNIQUEID" val="3653"/>
</p:tagLst>
</file>

<file path=ppt/tags/tag5.xml><?xml version="1.0" encoding="utf-8"?>
<p:tagLst xmlns:p="http://schemas.openxmlformats.org/presentationml/2006/main">
  <p:tag name="AS_UNIQUEID" val="3178"/>
</p:tagLst>
</file>

<file path=ppt/tags/tag50.xml><?xml version="1.0" encoding="utf-8"?>
<p:tagLst xmlns:p="http://schemas.openxmlformats.org/presentationml/2006/main">
  <p:tag name="AS_UNIQUEID" val="3223"/>
</p:tagLst>
</file>

<file path=ppt/tags/tag500.xml><?xml version="1.0" encoding="utf-8"?>
<p:tagLst xmlns:p="http://schemas.openxmlformats.org/presentationml/2006/main">
  <p:tag name="AS_UNIQUEID" val="3654"/>
</p:tagLst>
</file>

<file path=ppt/tags/tag501.xml><?xml version="1.0" encoding="utf-8"?>
<p:tagLst xmlns:p="http://schemas.openxmlformats.org/presentationml/2006/main">
  <p:tag name="AS_UNIQUEID" val="3655"/>
</p:tagLst>
</file>

<file path=ppt/tags/tag502.xml><?xml version="1.0" encoding="utf-8"?>
<p:tagLst xmlns:p="http://schemas.openxmlformats.org/presentationml/2006/main">
  <p:tag name="AS_UNIQUEID" val="3656"/>
</p:tagLst>
</file>

<file path=ppt/tags/tag503.xml><?xml version="1.0" encoding="utf-8"?>
<p:tagLst xmlns:p="http://schemas.openxmlformats.org/presentationml/2006/main">
  <p:tag name="AS_UNIQUEID" val="3657"/>
</p:tagLst>
</file>

<file path=ppt/tags/tag504.xml><?xml version="1.0" encoding="utf-8"?>
<p:tagLst xmlns:p="http://schemas.openxmlformats.org/presentationml/2006/main">
  <p:tag name="AS_UNIQUEID" val="3658"/>
</p:tagLst>
</file>

<file path=ppt/tags/tag505.xml><?xml version="1.0" encoding="utf-8"?>
<p:tagLst xmlns:p="http://schemas.openxmlformats.org/presentationml/2006/main">
  <p:tag name="AS_UNIQUEID" val="3659"/>
</p:tagLst>
</file>

<file path=ppt/tags/tag506.xml><?xml version="1.0" encoding="utf-8"?>
<p:tagLst xmlns:p="http://schemas.openxmlformats.org/presentationml/2006/main">
  <p:tag name="AS_UNIQUEID" val="3660"/>
</p:tagLst>
</file>

<file path=ppt/tags/tag507.xml><?xml version="1.0" encoding="utf-8"?>
<p:tagLst xmlns:p="http://schemas.openxmlformats.org/presentationml/2006/main">
  <p:tag name="AS_UNIQUEID" val="3661"/>
</p:tagLst>
</file>

<file path=ppt/tags/tag508.xml><?xml version="1.0" encoding="utf-8"?>
<p:tagLst xmlns:p="http://schemas.openxmlformats.org/presentationml/2006/main">
  <p:tag name="AS_UNIQUEID" val="3662"/>
</p:tagLst>
</file>

<file path=ppt/tags/tag509.xml><?xml version="1.0" encoding="utf-8"?>
<p:tagLst xmlns:p="http://schemas.openxmlformats.org/presentationml/2006/main">
  <p:tag name="AS_UNIQUEID" val="3663"/>
</p:tagLst>
</file>

<file path=ppt/tags/tag51.xml><?xml version="1.0" encoding="utf-8"?>
<p:tagLst xmlns:p="http://schemas.openxmlformats.org/presentationml/2006/main">
  <p:tag name="AS_UNIQUEID" val="3224"/>
</p:tagLst>
</file>

<file path=ppt/tags/tag510.xml><?xml version="1.0" encoding="utf-8"?>
<p:tagLst xmlns:p="http://schemas.openxmlformats.org/presentationml/2006/main">
  <p:tag name="AS_UNIQUEID" val="3664"/>
</p:tagLst>
</file>

<file path=ppt/tags/tag511.xml><?xml version="1.0" encoding="utf-8"?>
<p:tagLst xmlns:p="http://schemas.openxmlformats.org/presentationml/2006/main">
  <p:tag name="AS_UNIQUEID" val="3665"/>
</p:tagLst>
</file>

<file path=ppt/tags/tag512.xml><?xml version="1.0" encoding="utf-8"?>
<p:tagLst xmlns:p="http://schemas.openxmlformats.org/presentationml/2006/main">
  <p:tag name="AS_UNIQUEID" val="3666"/>
</p:tagLst>
</file>

<file path=ppt/tags/tag513.xml><?xml version="1.0" encoding="utf-8"?>
<p:tagLst xmlns:p="http://schemas.openxmlformats.org/presentationml/2006/main">
  <p:tag name="AS_UNIQUEID" val="3667"/>
</p:tagLst>
</file>

<file path=ppt/tags/tag514.xml><?xml version="1.0" encoding="utf-8"?>
<p:tagLst xmlns:p="http://schemas.openxmlformats.org/presentationml/2006/main">
  <p:tag name="AS_UNIQUEID" val="3668"/>
</p:tagLst>
</file>

<file path=ppt/tags/tag515.xml><?xml version="1.0" encoding="utf-8"?>
<p:tagLst xmlns:p="http://schemas.openxmlformats.org/presentationml/2006/main">
  <p:tag name="AS_UNIQUEID" val="3669"/>
</p:tagLst>
</file>

<file path=ppt/tags/tag516.xml><?xml version="1.0" encoding="utf-8"?>
<p:tagLst xmlns:p="http://schemas.openxmlformats.org/presentationml/2006/main">
  <p:tag name="AS_UNIQUEID" val="3670"/>
</p:tagLst>
</file>

<file path=ppt/tags/tag517.xml><?xml version="1.0" encoding="utf-8"?>
<p:tagLst xmlns:p="http://schemas.openxmlformats.org/presentationml/2006/main">
  <p:tag name="AS_UNIQUEID" val="3671"/>
</p:tagLst>
</file>

<file path=ppt/tags/tag518.xml><?xml version="1.0" encoding="utf-8"?>
<p:tagLst xmlns:p="http://schemas.openxmlformats.org/presentationml/2006/main">
  <p:tag name="AS_UNIQUEID" val="3672"/>
</p:tagLst>
</file>

<file path=ppt/tags/tag519.xml><?xml version="1.0" encoding="utf-8"?>
<p:tagLst xmlns:p="http://schemas.openxmlformats.org/presentationml/2006/main">
  <p:tag name="AS_UNIQUEID" val="3673"/>
</p:tagLst>
</file>

<file path=ppt/tags/tag52.xml><?xml version="1.0" encoding="utf-8"?>
<p:tagLst xmlns:p="http://schemas.openxmlformats.org/presentationml/2006/main">
  <p:tag name="AS_UNIQUEID" val="3225"/>
</p:tagLst>
</file>

<file path=ppt/tags/tag520.xml><?xml version="1.0" encoding="utf-8"?>
<p:tagLst xmlns:p="http://schemas.openxmlformats.org/presentationml/2006/main">
  <p:tag name="AS_UNIQUEID" val="3674"/>
</p:tagLst>
</file>

<file path=ppt/tags/tag521.xml><?xml version="1.0" encoding="utf-8"?>
<p:tagLst xmlns:p="http://schemas.openxmlformats.org/presentationml/2006/main">
  <p:tag name="AS_UNIQUEID" val="3675"/>
</p:tagLst>
</file>

<file path=ppt/tags/tag522.xml><?xml version="1.0" encoding="utf-8"?>
<p:tagLst xmlns:p="http://schemas.openxmlformats.org/presentationml/2006/main">
  <p:tag name="AS_UNIQUEID" val="3676"/>
</p:tagLst>
</file>

<file path=ppt/tags/tag523.xml><?xml version="1.0" encoding="utf-8"?>
<p:tagLst xmlns:p="http://schemas.openxmlformats.org/presentationml/2006/main">
  <p:tag name="AS_UNIQUEID" val="3677"/>
</p:tagLst>
</file>

<file path=ppt/tags/tag524.xml><?xml version="1.0" encoding="utf-8"?>
<p:tagLst xmlns:p="http://schemas.openxmlformats.org/presentationml/2006/main">
  <p:tag name="AS_UNIQUEID" val="3678"/>
</p:tagLst>
</file>

<file path=ppt/tags/tag525.xml><?xml version="1.0" encoding="utf-8"?>
<p:tagLst xmlns:p="http://schemas.openxmlformats.org/presentationml/2006/main">
  <p:tag name="AS_UNIQUEID" val="3679"/>
</p:tagLst>
</file>

<file path=ppt/tags/tag526.xml><?xml version="1.0" encoding="utf-8"?>
<p:tagLst xmlns:p="http://schemas.openxmlformats.org/presentationml/2006/main">
  <p:tag name="AS_UNIQUEID" val="3680"/>
  <p:tag name="TABLE_ENDDRAG_ORIGIN_RECT" val="322*240"/>
  <p:tag name="TABLE_ENDDRAG_RECT" val="39*111*322*240"/>
</p:tagLst>
</file>

<file path=ppt/tags/tag527.xml><?xml version="1.0" encoding="utf-8"?>
<p:tagLst xmlns:p="http://schemas.openxmlformats.org/presentationml/2006/main">
  <p:tag name="AS_UNIQUEID" val="3681"/>
</p:tagLst>
</file>

<file path=ppt/tags/tag528.xml><?xml version="1.0" encoding="utf-8"?>
<p:tagLst xmlns:p="http://schemas.openxmlformats.org/presentationml/2006/main">
  <p:tag name="AS_UNIQUEID" val="3682"/>
</p:tagLst>
</file>

<file path=ppt/tags/tag529.xml><?xml version="1.0" encoding="utf-8"?>
<p:tagLst xmlns:p="http://schemas.openxmlformats.org/presentationml/2006/main">
  <p:tag name="AS_UNIQUEID" val="3683"/>
</p:tagLst>
</file>

<file path=ppt/tags/tag53.xml><?xml version="1.0" encoding="utf-8"?>
<p:tagLst xmlns:p="http://schemas.openxmlformats.org/presentationml/2006/main">
  <p:tag name="AS_UNIQUEID" val="3226"/>
</p:tagLst>
</file>

<file path=ppt/tags/tag530.xml><?xml version="1.0" encoding="utf-8"?>
<p:tagLst xmlns:p="http://schemas.openxmlformats.org/presentationml/2006/main">
  <p:tag name="AS_UNIQUEID" val="3684"/>
</p:tagLst>
</file>

<file path=ppt/tags/tag531.xml><?xml version="1.0" encoding="utf-8"?>
<p:tagLst xmlns:p="http://schemas.openxmlformats.org/presentationml/2006/main">
  <p:tag name="AS_UNIQUEID" val="3685"/>
</p:tagLst>
</file>

<file path=ppt/tags/tag532.xml><?xml version="1.0" encoding="utf-8"?>
<p:tagLst xmlns:p="http://schemas.openxmlformats.org/presentationml/2006/main">
  <p:tag name="AS_UNIQUEID" val="3686"/>
</p:tagLst>
</file>

<file path=ppt/tags/tag533.xml><?xml version="1.0" encoding="utf-8"?>
<p:tagLst xmlns:p="http://schemas.openxmlformats.org/presentationml/2006/main">
  <p:tag name="AS_UNIQUEID" val="3687"/>
</p:tagLst>
</file>

<file path=ppt/tags/tag534.xml><?xml version="1.0" encoding="utf-8"?>
<p:tagLst xmlns:p="http://schemas.openxmlformats.org/presentationml/2006/main">
  <p:tag name="AS_UNIQUEID" val="3688"/>
</p:tagLst>
</file>

<file path=ppt/tags/tag535.xml><?xml version="1.0" encoding="utf-8"?>
<p:tagLst xmlns:p="http://schemas.openxmlformats.org/presentationml/2006/main">
  <p:tag name="AS_UNIQUEID" val="3689"/>
  <p:tag name="TABLE_ENDDRAG_ORIGIN_RECT" val="322*240"/>
  <p:tag name="TABLE_ENDDRAG_RECT" val="39*111*322*240"/>
</p:tagLst>
</file>

<file path=ppt/tags/tag536.xml><?xml version="1.0" encoding="utf-8"?>
<p:tagLst xmlns:p="http://schemas.openxmlformats.org/presentationml/2006/main">
  <p:tag name="AS_UNIQUEID" val="3690"/>
  <p:tag name="TABLE_ENDDRAG_ORIGIN_RECT" val="108*209"/>
  <p:tag name="TABLE_ENDDRAG_RECT" val="821*111*108*209"/>
</p:tagLst>
</file>

<file path=ppt/tags/tag537.xml><?xml version="1.0" encoding="utf-8"?>
<p:tagLst xmlns:p="http://schemas.openxmlformats.org/presentationml/2006/main">
  <p:tag name="AS_UNIQUEID" val="3691"/>
  <p:tag name="TABLE_ENDDRAG_ORIGIN_RECT" val="108*209"/>
  <p:tag name="TABLE_ENDDRAG_RECT" val="821*111*108*209"/>
</p:tagLst>
</file>

<file path=ppt/tags/tag538.xml><?xml version="1.0" encoding="utf-8"?>
<p:tagLst xmlns:p="http://schemas.openxmlformats.org/presentationml/2006/main">
  <p:tag name="AS_UNIQUEID" val="3692"/>
</p:tagLst>
</file>

<file path=ppt/tags/tag539.xml><?xml version="1.0" encoding="utf-8"?>
<p:tagLst xmlns:p="http://schemas.openxmlformats.org/presentationml/2006/main">
  <p:tag name="AS_UNIQUEID" val="3693"/>
</p:tagLst>
</file>

<file path=ppt/tags/tag54.xml><?xml version="1.0" encoding="utf-8"?>
<p:tagLst xmlns:p="http://schemas.openxmlformats.org/presentationml/2006/main">
  <p:tag name="AS_UNIQUEID" val="3227"/>
</p:tagLst>
</file>

<file path=ppt/tags/tag540.xml><?xml version="1.0" encoding="utf-8"?>
<p:tagLst xmlns:p="http://schemas.openxmlformats.org/presentationml/2006/main">
  <p:tag name="AS_UNIQUEID" val="3694"/>
</p:tagLst>
</file>

<file path=ppt/tags/tag541.xml><?xml version="1.0" encoding="utf-8"?>
<p:tagLst xmlns:p="http://schemas.openxmlformats.org/presentationml/2006/main">
  <p:tag name="AS_UNIQUEID" val="3695"/>
</p:tagLst>
</file>

<file path=ppt/tags/tag542.xml><?xml version="1.0" encoding="utf-8"?>
<p:tagLst xmlns:p="http://schemas.openxmlformats.org/presentationml/2006/main">
  <p:tag name="AS_UNIQUEID" val="3696"/>
</p:tagLst>
</file>

<file path=ppt/tags/tag543.xml><?xml version="1.0" encoding="utf-8"?>
<p:tagLst xmlns:p="http://schemas.openxmlformats.org/presentationml/2006/main">
  <p:tag name="AS_UNIQUEID" val="3697"/>
</p:tagLst>
</file>

<file path=ppt/tags/tag544.xml><?xml version="1.0" encoding="utf-8"?>
<p:tagLst xmlns:p="http://schemas.openxmlformats.org/presentationml/2006/main">
  <p:tag name="AS_UNIQUEID" val="3698"/>
</p:tagLst>
</file>

<file path=ppt/tags/tag545.xml><?xml version="1.0" encoding="utf-8"?>
<p:tagLst xmlns:p="http://schemas.openxmlformats.org/presentationml/2006/main">
  <p:tag name="AS_UNIQUEID" val="3699"/>
</p:tagLst>
</file>

<file path=ppt/tags/tag546.xml><?xml version="1.0" encoding="utf-8"?>
<p:tagLst xmlns:p="http://schemas.openxmlformats.org/presentationml/2006/main">
  <p:tag name="AS_UNIQUEID" val="3700"/>
</p:tagLst>
</file>

<file path=ppt/tags/tag547.xml><?xml version="1.0" encoding="utf-8"?>
<p:tagLst xmlns:p="http://schemas.openxmlformats.org/presentationml/2006/main">
  <p:tag name="AS_UNIQUEID" val="3701"/>
</p:tagLst>
</file>

<file path=ppt/tags/tag548.xml><?xml version="1.0" encoding="utf-8"?>
<p:tagLst xmlns:p="http://schemas.openxmlformats.org/presentationml/2006/main">
  <p:tag name="AS_UNIQUEID" val="3702"/>
</p:tagLst>
</file>

<file path=ppt/tags/tag549.xml><?xml version="1.0" encoding="utf-8"?>
<p:tagLst xmlns:p="http://schemas.openxmlformats.org/presentationml/2006/main">
  <p:tag name="AS_UNIQUEID" val="3703"/>
</p:tagLst>
</file>

<file path=ppt/tags/tag55.xml><?xml version="1.0" encoding="utf-8"?>
<p:tagLst xmlns:p="http://schemas.openxmlformats.org/presentationml/2006/main">
  <p:tag name="AS_UNIQUEID" val="3228"/>
</p:tagLst>
</file>

<file path=ppt/tags/tag550.xml><?xml version="1.0" encoding="utf-8"?>
<p:tagLst xmlns:p="http://schemas.openxmlformats.org/presentationml/2006/main">
  <p:tag name="AS_UNIQUEID" val="3704"/>
</p:tagLst>
</file>

<file path=ppt/tags/tag551.xml><?xml version="1.0" encoding="utf-8"?>
<p:tagLst xmlns:p="http://schemas.openxmlformats.org/presentationml/2006/main">
  <p:tag name="AS_UNIQUEID" val="3705"/>
</p:tagLst>
</file>

<file path=ppt/tags/tag552.xml><?xml version="1.0" encoding="utf-8"?>
<p:tagLst xmlns:p="http://schemas.openxmlformats.org/presentationml/2006/main">
  <p:tag name="AS_UNIQUEID" val="3706"/>
</p:tagLst>
</file>

<file path=ppt/tags/tag553.xml><?xml version="1.0" encoding="utf-8"?>
<p:tagLst xmlns:p="http://schemas.openxmlformats.org/presentationml/2006/main">
  <p:tag name="AS_UNIQUEID" val="3707"/>
</p:tagLst>
</file>

<file path=ppt/tags/tag554.xml><?xml version="1.0" encoding="utf-8"?>
<p:tagLst xmlns:p="http://schemas.openxmlformats.org/presentationml/2006/main">
  <p:tag name="AS_UNIQUEID" val="3708"/>
</p:tagLst>
</file>

<file path=ppt/tags/tag555.xml><?xml version="1.0" encoding="utf-8"?>
<p:tagLst xmlns:p="http://schemas.openxmlformats.org/presentationml/2006/main">
  <p:tag name="AS_UNIQUEID" val="3709"/>
</p:tagLst>
</file>

<file path=ppt/tags/tag556.xml><?xml version="1.0" encoding="utf-8"?>
<p:tagLst xmlns:p="http://schemas.openxmlformats.org/presentationml/2006/main">
  <p:tag name="AS_UNIQUEID" val="3710"/>
</p:tagLst>
</file>

<file path=ppt/tags/tag557.xml><?xml version="1.0" encoding="utf-8"?>
<p:tagLst xmlns:p="http://schemas.openxmlformats.org/presentationml/2006/main">
  <p:tag name="AS_UNIQUEID" val="3711"/>
</p:tagLst>
</file>

<file path=ppt/tags/tag558.xml><?xml version="1.0" encoding="utf-8"?>
<p:tagLst xmlns:p="http://schemas.openxmlformats.org/presentationml/2006/main">
  <p:tag name="AS_UNIQUEID" val="3712"/>
</p:tagLst>
</file>

<file path=ppt/tags/tag559.xml><?xml version="1.0" encoding="utf-8"?>
<p:tagLst xmlns:p="http://schemas.openxmlformats.org/presentationml/2006/main">
  <p:tag name="AS_UNIQUEID" val="3713"/>
</p:tagLst>
</file>

<file path=ppt/tags/tag56.xml><?xml version="1.0" encoding="utf-8"?>
<p:tagLst xmlns:p="http://schemas.openxmlformats.org/presentationml/2006/main">
  <p:tag name="AS_UNIQUEID" val="3229"/>
</p:tagLst>
</file>

<file path=ppt/tags/tag560.xml><?xml version="1.0" encoding="utf-8"?>
<p:tagLst xmlns:p="http://schemas.openxmlformats.org/presentationml/2006/main">
  <p:tag name="AS_UNIQUEID" val="3714"/>
</p:tagLst>
</file>

<file path=ppt/tags/tag561.xml><?xml version="1.0" encoding="utf-8"?>
<p:tagLst xmlns:p="http://schemas.openxmlformats.org/presentationml/2006/main">
  <p:tag name="AS_UNIQUEID" val="3715"/>
</p:tagLst>
</file>

<file path=ppt/tags/tag562.xml><?xml version="1.0" encoding="utf-8"?>
<p:tagLst xmlns:p="http://schemas.openxmlformats.org/presentationml/2006/main">
  <p:tag name="AS_UNIQUEID" val="3716"/>
</p:tagLst>
</file>

<file path=ppt/tags/tag563.xml><?xml version="1.0" encoding="utf-8"?>
<p:tagLst xmlns:p="http://schemas.openxmlformats.org/presentationml/2006/main">
  <p:tag name="AS_UNIQUEID" val="3717"/>
</p:tagLst>
</file>

<file path=ppt/tags/tag564.xml><?xml version="1.0" encoding="utf-8"?>
<p:tagLst xmlns:p="http://schemas.openxmlformats.org/presentationml/2006/main">
  <p:tag name="AS_UNIQUEID" val="3718"/>
</p:tagLst>
</file>

<file path=ppt/tags/tag565.xml><?xml version="1.0" encoding="utf-8"?>
<p:tagLst xmlns:p="http://schemas.openxmlformats.org/presentationml/2006/main">
  <p:tag name="AS_UNIQUEID" val="3719"/>
</p:tagLst>
</file>

<file path=ppt/tags/tag566.xml><?xml version="1.0" encoding="utf-8"?>
<p:tagLst xmlns:p="http://schemas.openxmlformats.org/presentationml/2006/main">
  <p:tag name="AS_UNIQUEID" val="3720"/>
</p:tagLst>
</file>

<file path=ppt/tags/tag567.xml><?xml version="1.0" encoding="utf-8"?>
<p:tagLst xmlns:p="http://schemas.openxmlformats.org/presentationml/2006/main">
  <p:tag name="AS_UNIQUEID" val="3721"/>
</p:tagLst>
</file>

<file path=ppt/tags/tag568.xml><?xml version="1.0" encoding="utf-8"?>
<p:tagLst xmlns:p="http://schemas.openxmlformats.org/presentationml/2006/main">
  <p:tag name="AS_UNIQUEID" val="3722"/>
</p:tagLst>
</file>

<file path=ppt/tags/tag569.xml><?xml version="1.0" encoding="utf-8"?>
<p:tagLst xmlns:p="http://schemas.openxmlformats.org/presentationml/2006/main">
  <p:tag name="AS_UNIQUEID" val="3723"/>
</p:tagLst>
</file>

<file path=ppt/tags/tag57.xml><?xml version="1.0" encoding="utf-8"?>
<p:tagLst xmlns:p="http://schemas.openxmlformats.org/presentationml/2006/main">
  <p:tag name="AS_UNIQUEID" val="3230"/>
</p:tagLst>
</file>

<file path=ppt/tags/tag570.xml><?xml version="1.0" encoding="utf-8"?>
<p:tagLst xmlns:p="http://schemas.openxmlformats.org/presentationml/2006/main">
  <p:tag name="AS_UNIQUEID" val="3724"/>
</p:tagLst>
</file>

<file path=ppt/tags/tag571.xml><?xml version="1.0" encoding="utf-8"?>
<p:tagLst xmlns:p="http://schemas.openxmlformats.org/presentationml/2006/main">
  <p:tag name="AS_UNIQUEID" val="3725"/>
</p:tagLst>
</file>

<file path=ppt/tags/tag572.xml><?xml version="1.0" encoding="utf-8"?>
<p:tagLst xmlns:p="http://schemas.openxmlformats.org/presentationml/2006/main">
  <p:tag name="AS_UNIQUEID" val="3726"/>
</p:tagLst>
</file>

<file path=ppt/tags/tag573.xml><?xml version="1.0" encoding="utf-8"?>
<p:tagLst xmlns:p="http://schemas.openxmlformats.org/presentationml/2006/main">
  <p:tag name="AS_UNIQUEID" val="3727"/>
</p:tagLst>
</file>

<file path=ppt/tags/tag574.xml><?xml version="1.0" encoding="utf-8"?>
<p:tagLst xmlns:p="http://schemas.openxmlformats.org/presentationml/2006/main">
  <p:tag name="AS_UNIQUEID" val="3728"/>
</p:tagLst>
</file>

<file path=ppt/tags/tag575.xml><?xml version="1.0" encoding="utf-8"?>
<p:tagLst xmlns:p="http://schemas.openxmlformats.org/presentationml/2006/main">
  <p:tag name="AS_UNIQUEID" val="3729"/>
</p:tagLst>
</file>

<file path=ppt/tags/tag576.xml><?xml version="1.0" encoding="utf-8"?>
<p:tagLst xmlns:p="http://schemas.openxmlformats.org/presentationml/2006/main">
  <p:tag name="AS_UNIQUEID" val="3730"/>
</p:tagLst>
</file>

<file path=ppt/tags/tag577.xml><?xml version="1.0" encoding="utf-8"?>
<p:tagLst xmlns:p="http://schemas.openxmlformats.org/presentationml/2006/main">
  <p:tag name="AS_UNIQUEID" val="3731"/>
</p:tagLst>
</file>

<file path=ppt/tags/tag578.xml><?xml version="1.0" encoding="utf-8"?>
<p:tagLst xmlns:p="http://schemas.openxmlformats.org/presentationml/2006/main">
  <p:tag name="AS_UNIQUEID" val="3732"/>
</p:tagLst>
</file>

<file path=ppt/tags/tag579.xml><?xml version="1.0" encoding="utf-8"?>
<p:tagLst xmlns:p="http://schemas.openxmlformats.org/presentationml/2006/main">
  <p:tag name="AS_UNIQUEID" val="3733"/>
</p:tagLst>
</file>

<file path=ppt/tags/tag58.xml><?xml version="1.0" encoding="utf-8"?>
<p:tagLst xmlns:p="http://schemas.openxmlformats.org/presentationml/2006/main">
  <p:tag name="AS_UNIQUEID" val="3231"/>
</p:tagLst>
</file>

<file path=ppt/tags/tag580.xml><?xml version="1.0" encoding="utf-8"?>
<p:tagLst xmlns:p="http://schemas.openxmlformats.org/presentationml/2006/main">
  <p:tag name="AS_UNIQUEID" val="3734"/>
</p:tagLst>
</file>

<file path=ppt/tags/tag581.xml><?xml version="1.0" encoding="utf-8"?>
<p:tagLst xmlns:p="http://schemas.openxmlformats.org/presentationml/2006/main">
  <p:tag name="AS_UNIQUEID" val="3735"/>
</p:tagLst>
</file>

<file path=ppt/tags/tag582.xml><?xml version="1.0" encoding="utf-8"?>
<p:tagLst xmlns:p="http://schemas.openxmlformats.org/presentationml/2006/main">
  <p:tag name="AS_UNIQUEID" val="3736"/>
</p:tagLst>
</file>

<file path=ppt/tags/tag583.xml><?xml version="1.0" encoding="utf-8"?>
<p:tagLst xmlns:p="http://schemas.openxmlformats.org/presentationml/2006/main">
  <p:tag name="AS_UNIQUEID" val="3737"/>
</p:tagLst>
</file>

<file path=ppt/tags/tag584.xml><?xml version="1.0" encoding="utf-8"?>
<p:tagLst xmlns:p="http://schemas.openxmlformats.org/presentationml/2006/main">
  <p:tag name="AS_UNIQUEID" val="3738"/>
</p:tagLst>
</file>

<file path=ppt/tags/tag585.xml><?xml version="1.0" encoding="utf-8"?>
<p:tagLst xmlns:p="http://schemas.openxmlformats.org/presentationml/2006/main">
  <p:tag name="AS_UNIQUEID" val="3739"/>
</p:tagLst>
</file>

<file path=ppt/tags/tag586.xml><?xml version="1.0" encoding="utf-8"?>
<p:tagLst xmlns:p="http://schemas.openxmlformats.org/presentationml/2006/main">
  <p:tag name="AS_UNIQUEID" val="3740"/>
</p:tagLst>
</file>

<file path=ppt/tags/tag587.xml><?xml version="1.0" encoding="utf-8"?>
<p:tagLst xmlns:p="http://schemas.openxmlformats.org/presentationml/2006/main">
  <p:tag name="AS_UNIQUEID" val="3741"/>
</p:tagLst>
</file>

<file path=ppt/tags/tag588.xml><?xml version="1.0" encoding="utf-8"?>
<p:tagLst xmlns:p="http://schemas.openxmlformats.org/presentationml/2006/main">
  <p:tag name="AS_UNIQUEID" val="3742"/>
</p:tagLst>
</file>

<file path=ppt/tags/tag589.xml><?xml version="1.0" encoding="utf-8"?>
<p:tagLst xmlns:p="http://schemas.openxmlformats.org/presentationml/2006/main">
  <p:tag name="AS_UNIQUEID" val="3743"/>
</p:tagLst>
</file>

<file path=ppt/tags/tag59.xml><?xml version="1.0" encoding="utf-8"?>
<p:tagLst xmlns:p="http://schemas.openxmlformats.org/presentationml/2006/main">
  <p:tag name="AS_UNIQUEID" val="3232"/>
</p:tagLst>
</file>

<file path=ppt/tags/tag590.xml><?xml version="1.0" encoding="utf-8"?>
<p:tagLst xmlns:p="http://schemas.openxmlformats.org/presentationml/2006/main">
  <p:tag name="AS_UNIQUEID" val="3744"/>
</p:tagLst>
</file>

<file path=ppt/tags/tag591.xml><?xml version="1.0" encoding="utf-8"?>
<p:tagLst xmlns:p="http://schemas.openxmlformats.org/presentationml/2006/main">
  <p:tag name="AS_UNIQUEID" val="3745"/>
</p:tagLst>
</file>

<file path=ppt/tags/tag592.xml><?xml version="1.0" encoding="utf-8"?>
<p:tagLst xmlns:p="http://schemas.openxmlformats.org/presentationml/2006/main">
  <p:tag name="AS_UNIQUEID" val="3746"/>
</p:tagLst>
</file>

<file path=ppt/tags/tag593.xml><?xml version="1.0" encoding="utf-8"?>
<p:tagLst xmlns:p="http://schemas.openxmlformats.org/presentationml/2006/main">
  <p:tag name="AS_UNIQUEID" val="3747"/>
</p:tagLst>
</file>

<file path=ppt/tags/tag594.xml><?xml version="1.0" encoding="utf-8"?>
<p:tagLst xmlns:p="http://schemas.openxmlformats.org/presentationml/2006/main">
  <p:tag name="AS_UNIQUEID" val="3748"/>
</p:tagLst>
</file>

<file path=ppt/tags/tag595.xml><?xml version="1.0" encoding="utf-8"?>
<p:tagLst xmlns:p="http://schemas.openxmlformats.org/presentationml/2006/main">
  <p:tag name="AS_UNIQUEID" val="3749"/>
</p:tagLst>
</file>

<file path=ppt/tags/tag596.xml><?xml version="1.0" encoding="utf-8"?>
<p:tagLst xmlns:p="http://schemas.openxmlformats.org/presentationml/2006/main">
  <p:tag name="AS_UNIQUEID" val="3750"/>
</p:tagLst>
</file>

<file path=ppt/tags/tag597.xml><?xml version="1.0" encoding="utf-8"?>
<p:tagLst xmlns:p="http://schemas.openxmlformats.org/presentationml/2006/main">
  <p:tag name="AS_UNIQUEID" val="3751"/>
</p:tagLst>
</file>

<file path=ppt/tags/tag598.xml><?xml version="1.0" encoding="utf-8"?>
<p:tagLst xmlns:p="http://schemas.openxmlformats.org/presentationml/2006/main">
  <p:tag name="AS_UNIQUEID" val="3752"/>
</p:tagLst>
</file>

<file path=ppt/tags/tag599.xml><?xml version="1.0" encoding="utf-8"?>
<p:tagLst xmlns:p="http://schemas.openxmlformats.org/presentationml/2006/main">
  <p:tag name="AS_UNIQUEID" val="3753"/>
</p:tagLst>
</file>

<file path=ppt/tags/tag6.xml><?xml version="1.0" encoding="utf-8"?>
<p:tagLst xmlns:p="http://schemas.openxmlformats.org/presentationml/2006/main">
  <p:tag name="AS_UNIQUEID" val="3179"/>
</p:tagLst>
</file>

<file path=ppt/tags/tag60.xml><?xml version="1.0" encoding="utf-8"?>
<p:tagLst xmlns:p="http://schemas.openxmlformats.org/presentationml/2006/main">
  <p:tag name="AS_UNIQUEID" val="3233"/>
</p:tagLst>
</file>

<file path=ppt/tags/tag600.xml><?xml version="1.0" encoding="utf-8"?>
<p:tagLst xmlns:p="http://schemas.openxmlformats.org/presentationml/2006/main">
  <p:tag name="AS_UNIQUEID" val="3754"/>
</p:tagLst>
</file>

<file path=ppt/tags/tag601.xml><?xml version="1.0" encoding="utf-8"?>
<p:tagLst xmlns:p="http://schemas.openxmlformats.org/presentationml/2006/main">
  <p:tag name="AS_UNIQUEID" val="3755"/>
</p:tagLst>
</file>

<file path=ppt/tags/tag602.xml><?xml version="1.0" encoding="utf-8"?>
<p:tagLst xmlns:p="http://schemas.openxmlformats.org/presentationml/2006/main">
  <p:tag name="AS_UNIQUEID" val="3756"/>
</p:tagLst>
</file>

<file path=ppt/tags/tag603.xml><?xml version="1.0" encoding="utf-8"?>
<p:tagLst xmlns:p="http://schemas.openxmlformats.org/presentationml/2006/main">
  <p:tag name="AS_UNIQUEID" val="3757"/>
</p:tagLst>
</file>

<file path=ppt/tags/tag604.xml><?xml version="1.0" encoding="utf-8"?>
<p:tagLst xmlns:p="http://schemas.openxmlformats.org/presentationml/2006/main">
  <p:tag name="AS_UNIQUEID" val="3758"/>
</p:tagLst>
</file>

<file path=ppt/tags/tag605.xml><?xml version="1.0" encoding="utf-8"?>
<p:tagLst xmlns:p="http://schemas.openxmlformats.org/presentationml/2006/main">
  <p:tag name="AS_UNIQUEID" val="3759"/>
</p:tagLst>
</file>

<file path=ppt/tags/tag606.xml><?xml version="1.0" encoding="utf-8"?>
<p:tagLst xmlns:p="http://schemas.openxmlformats.org/presentationml/2006/main">
  <p:tag name="AS_UNIQUEID" val="3760"/>
</p:tagLst>
</file>

<file path=ppt/tags/tag607.xml><?xml version="1.0" encoding="utf-8"?>
<p:tagLst xmlns:p="http://schemas.openxmlformats.org/presentationml/2006/main">
  <p:tag name="AS_UNIQUEID" val="3761"/>
</p:tagLst>
</file>

<file path=ppt/tags/tag608.xml><?xml version="1.0" encoding="utf-8"?>
<p:tagLst xmlns:p="http://schemas.openxmlformats.org/presentationml/2006/main">
  <p:tag name="AS_UNIQUEID" val="3762"/>
</p:tagLst>
</file>

<file path=ppt/tags/tag609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</p:tagLst>
</file>

<file path=ppt/tags/tag61.xml><?xml version="1.0" encoding="utf-8"?>
<p:tagLst xmlns:p="http://schemas.openxmlformats.org/presentationml/2006/main">
  <p:tag name="AS_UNIQUEID" val="3234"/>
</p:tagLst>
</file>

<file path=ppt/tags/tag62.xml><?xml version="1.0" encoding="utf-8"?>
<p:tagLst xmlns:p="http://schemas.openxmlformats.org/presentationml/2006/main">
  <p:tag name="AS_UNIQUEID" val="3235"/>
</p:tagLst>
</file>

<file path=ppt/tags/tag63.xml><?xml version="1.0" encoding="utf-8"?>
<p:tagLst xmlns:p="http://schemas.openxmlformats.org/presentationml/2006/main">
  <p:tag name="AS_UNIQUEID" val="3236"/>
</p:tagLst>
</file>

<file path=ppt/tags/tag64.xml><?xml version="1.0" encoding="utf-8"?>
<p:tagLst xmlns:p="http://schemas.openxmlformats.org/presentationml/2006/main">
  <p:tag name="AS_UNIQUEID" val="3237"/>
</p:tagLst>
</file>

<file path=ppt/tags/tag65.xml><?xml version="1.0" encoding="utf-8"?>
<p:tagLst xmlns:p="http://schemas.openxmlformats.org/presentationml/2006/main">
  <p:tag name="AS_UNIQUEID" val="3238"/>
</p:tagLst>
</file>

<file path=ppt/tags/tag66.xml><?xml version="1.0" encoding="utf-8"?>
<p:tagLst xmlns:p="http://schemas.openxmlformats.org/presentationml/2006/main">
  <p:tag name="AS_UNIQUEID" val="3239"/>
</p:tagLst>
</file>

<file path=ppt/tags/tag67.xml><?xml version="1.0" encoding="utf-8"?>
<p:tagLst xmlns:p="http://schemas.openxmlformats.org/presentationml/2006/main">
  <p:tag name="AS_UNIQUEID" val="3240"/>
</p:tagLst>
</file>

<file path=ppt/tags/tag68.xml><?xml version="1.0" encoding="utf-8"?>
<p:tagLst xmlns:p="http://schemas.openxmlformats.org/presentationml/2006/main">
  <p:tag name="AS_UNIQUEID" val="3241"/>
</p:tagLst>
</file>

<file path=ppt/tags/tag69.xml><?xml version="1.0" encoding="utf-8"?>
<p:tagLst xmlns:p="http://schemas.openxmlformats.org/presentationml/2006/main">
  <p:tag name="AS_UNIQUEID" val="3242"/>
</p:tagLst>
</file>

<file path=ppt/tags/tag7.xml><?xml version="1.0" encoding="utf-8"?>
<p:tagLst xmlns:p="http://schemas.openxmlformats.org/presentationml/2006/main">
  <p:tag name="AS_UNIQUEID" val="3180"/>
</p:tagLst>
</file>

<file path=ppt/tags/tag70.xml><?xml version="1.0" encoding="utf-8"?>
<p:tagLst xmlns:p="http://schemas.openxmlformats.org/presentationml/2006/main">
  <p:tag name="AS_UNIQUEID" val="3243"/>
</p:tagLst>
</file>

<file path=ppt/tags/tag71.xml><?xml version="1.0" encoding="utf-8"?>
<p:tagLst xmlns:p="http://schemas.openxmlformats.org/presentationml/2006/main">
  <p:tag name="AS_UNIQUEID" val="3244"/>
</p:tagLst>
</file>

<file path=ppt/tags/tag72.xml><?xml version="1.0" encoding="utf-8"?>
<p:tagLst xmlns:p="http://schemas.openxmlformats.org/presentationml/2006/main">
  <p:tag name="AS_UNIQUEID" val="3245"/>
</p:tagLst>
</file>

<file path=ppt/tags/tag73.xml><?xml version="1.0" encoding="utf-8"?>
<p:tagLst xmlns:p="http://schemas.openxmlformats.org/presentationml/2006/main">
  <p:tag name="AS_UNIQUEID" val="3246"/>
</p:tagLst>
</file>

<file path=ppt/tags/tag74.xml><?xml version="1.0" encoding="utf-8"?>
<p:tagLst xmlns:p="http://schemas.openxmlformats.org/presentationml/2006/main">
  <p:tag name="AS_UNIQUEID" val="3247"/>
</p:tagLst>
</file>

<file path=ppt/tags/tag75.xml><?xml version="1.0" encoding="utf-8"?>
<p:tagLst xmlns:p="http://schemas.openxmlformats.org/presentationml/2006/main">
  <p:tag name="AS_UNIQUEID" val="3248"/>
</p:tagLst>
</file>

<file path=ppt/tags/tag76.xml><?xml version="1.0" encoding="utf-8"?>
<p:tagLst xmlns:p="http://schemas.openxmlformats.org/presentationml/2006/main">
  <p:tag name="AS_UNIQUEID" val="3249"/>
</p:tagLst>
</file>

<file path=ppt/tags/tag77.xml><?xml version="1.0" encoding="utf-8"?>
<p:tagLst xmlns:p="http://schemas.openxmlformats.org/presentationml/2006/main">
  <p:tag name="AS_UNIQUEID" val="3250"/>
</p:tagLst>
</file>

<file path=ppt/tags/tag78.xml><?xml version="1.0" encoding="utf-8"?>
<p:tagLst xmlns:p="http://schemas.openxmlformats.org/presentationml/2006/main">
  <p:tag name="AS_UNIQUEID" val="3251"/>
</p:tagLst>
</file>

<file path=ppt/tags/tag79.xml><?xml version="1.0" encoding="utf-8"?>
<p:tagLst xmlns:p="http://schemas.openxmlformats.org/presentationml/2006/main">
  <p:tag name="AS_UNIQUEID" val="3252"/>
</p:tagLst>
</file>

<file path=ppt/tags/tag8.xml><?xml version="1.0" encoding="utf-8"?>
<p:tagLst xmlns:p="http://schemas.openxmlformats.org/presentationml/2006/main">
  <p:tag name="AS_UNIQUEID" val="3181"/>
</p:tagLst>
</file>

<file path=ppt/tags/tag80.xml><?xml version="1.0" encoding="utf-8"?>
<p:tagLst xmlns:p="http://schemas.openxmlformats.org/presentationml/2006/main">
  <p:tag name="AS_UNIQUEID" val="3253"/>
</p:tagLst>
</file>

<file path=ppt/tags/tag81.xml><?xml version="1.0" encoding="utf-8"?>
<p:tagLst xmlns:p="http://schemas.openxmlformats.org/presentationml/2006/main">
  <p:tag name="AS_UNIQUEID" val="3254"/>
</p:tagLst>
</file>

<file path=ppt/tags/tag82.xml><?xml version="1.0" encoding="utf-8"?>
<p:tagLst xmlns:p="http://schemas.openxmlformats.org/presentationml/2006/main">
  <p:tag name="AS_UNIQUEID" val="3255"/>
</p:tagLst>
</file>

<file path=ppt/tags/tag83.xml><?xml version="1.0" encoding="utf-8"?>
<p:tagLst xmlns:p="http://schemas.openxmlformats.org/presentationml/2006/main">
  <p:tag name="AS_UNIQUEID" val="3256"/>
</p:tagLst>
</file>

<file path=ppt/tags/tag84.xml><?xml version="1.0" encoding="utf-8"?>
<p:tagLst xmlns:p="http://schemas.openxmlformats.org/presentationml/2006/main">
  <p:tag name="AS_UNIQUEID" val="3257"/>
</p:tagLst>
</file>

<file path=ppt/tags/tag85.xml><?xml version="1.0" encoding="utf-8"?>
<p:tagLst xmlns:p="http://schemas.openxmlformats.org/presentationml/2006/main">
  <p:tag name="AS_UNIQUEID" val="3258"/>
</p:tagLst>
</file>

<file path=ppt/tags/tag86.xml><?xml version="1.0" encoding="utf-8"?>
<p:tagLst xmlns:p="http://schemas.openxmlformats.org/presentationml/2006/main">
  <p:tag name="AS_UNIQUEID" val="3259"/>
</p:tagLst>
</file>

<file path=ppt/tags/tag87.xml><?xml version="1.0" encoding="utf-8"?>
<p:tagLst xmlns:p="http://schemas.openxmlformats.org/presentationml/2006/main">
  <p:tag name="AS_UNIQUEID" val="3260"/>
</p:tagLst>
</file>

<file path=ppt/tags/tag88.xml><?xml version="1.0" encoding="utf-8"?>
<p:tagLst xmlns:p="http://schemas.openxmlformats.org/presentationml/2006/main">
  <p:tag name="AS_UNIQUEID" val="3261"/>
</p:tagLst>
</file>

<file path=ppt/tags/tag89.xml><?xml version="1.0" encoding="utf-8"?>
<p:tagLst xmlns:p="http://schemas.openxmlformats.org/presentationml/2006/main">
  <p:tag name="AS_UNIQUEID" val="3262"/>
</p:tagLst>
</file>

<file path=ppt/tags/tag9.xml><?xml version="1.0" encoding="utf-8"?>
<p:tagLst xmlns:p="http://schemas.openxmlformats.org/presentationml/2006/main">
  <p:tag name="AS_UNIQUEID" val="3182"/>
</p:tagLst>
</file>

<file path=ppt/tags/tag90.xml><?xml version="1.0" encoding="utf-8"?>
<p:tagLst xmlns:p="http://schemas.openxmlformats.org/presentationml/2006/main">
  <p:tag name="AS_UNIQUEID" val="3263"/>
</p:tagLst>
</file>

<file path=ppt/tags/tag91.xml><?xml version="1.0" encoding="utf-8"?>
<p:tagLst xmlns:p="http://schemas.openxmlformats.org/presentationml/2006/main">
  <p:tag name="AS_UNIQUEID" val="3264"/>
</p:tagLst>
</file>

<file path=ppt/tags/tag92.xml><?xml version="1.0" encoding="utf-8"?>
<p:tagLst xmlns:p="http://schemas.openxmlformats.org/presentationml/2006/main">
  <p:tag name="AS_UNIQUEID" val="3265"/>
</p:tagLst>
</file>

<file path=ppt/tags/tag93.xml><?xml version="1.0" encoding="utf-8"?>
<p:tagLst xmlns:p="http://schemas.openxmlformats.org/presentationml/2006/main">
  <p:tag name="AS_UNIQUEID" val="3266"/>
</p:tagLst>
</file>

<file path=ppt/tags/tag94.xml><?xml version="1.0" encoding="utf-8"?>
<p:tagLst xmlns:p="http://schemas.openxmlformats.org/presentationml/2006/main">
  <p:tag name="AS_UNIQUEID" val="3267"/>
</p:tagLst>
</file>

<file path=ppt/tags/tag95.xml><?xml version="1.0" encoding="utf-8"?>
<p:tagLst xmlns:p="http://schemas.openxmlformats.org/presentationml/2006/main">
  <p:tag name="AS_UNIQUEID" val="3268"/>
</p:tagLst>
</file>

<file path=ppt/tags/tag96.xml><?xml version="1.0" encoding="utf-8"?>
<p:tagLst xmlns:p="http://schemas.openxmlformats.org/presentationml/2006/main">
  <p:tag name="AS_UNIQUEID" val="3269"/>
</p:tagLst>
</file>

<file path=ppt/tags/tag97.xml><?xml version="1.0" encoding="utf-8"?>
<p:tagLst xmlns:p="http://schemas.openxmlformats.org/presentationml/2006/main">
  <p:tag name="AS_UNIQUEID" val="3270"/>
</p:tagLst>
</file>

<file path=ppt/tags/tag98.xml><?xml version="1.0" encoding="utf-8"?>
<p:tagLst xmlns:p="http://schemas.openxmlformats.org/presentationml/2006/main">
  <p:tag name="AS_UNIQUEID" val="3271"/>
</p:tagLst>
</file>

<file path=ppt/tags/tag99.xml><?xml version="1.0" encoding="utf-8"?>
<p:tagLst xmlns:p="http://schemas.openxmlformats.org/presentationml/2006/main">
  <p:tag name="AS_UNIQUEID" val="3272"/>
</p:tagLst>
</file>

<file path=ppt/theme/theme1.xml><?xml version="1.0" encoding="utf-8"?>
<a:theme xmlns:r="http://schemas.openxmlformats.org/officeDocument/2006/relationships"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270</Paragraphs>
  <Slides>18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宋体</vt:lpstr>
      <vt:lpstr>Calibri Light</vt:lpstr>
      <vt:lpstr>Calibri</vt:lpstr>
      <vt:lpstr>华文新魏</vt:lpstr>
      <vt:lpstr>黑体</vt:lpstr>
      <vt:lpstr>楷体</vt:lpstr>
      <vt:lpstr>Times New Roman</vt:lpstr>
      <vt:lpstr>阿里巴巴普惠体 2.0 55 Regular</vt:lpstr>
      <vt:lpstr>HarmonyOS Sans SC Light</vt:lpstr>
      <vt:lpstr>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2024-12-12T11:12:06Z</cp:lastPrinted>
  <dcterms:created xsi:type="dcterms:W3CDTF">2024-12-12T11:12:06Z</dcterms:created>
  <dcterms:modified xsi:type="dcterms:W3CDTF">2024-12-12T03:12:06Z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